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1741" r:id="rId2"/>
    <p:sldId id="1729" r:id="rId3"/>
    <p:sldId id="1730" r:id="rId4"/>
    <p:sldId id="1731" r:id="rId5"/>
    <p:sldId id="1732" r:id="rId6"/>
    <p:sldId id="1733" r:id="rId7"/>
    <p:sldId id="1734" r:id="rId8"/>
    <p:sldId id="1735" r:id="rId9"/>
    <p:sldId id="1736" r:id="rId10"/>
    <p:sldId id="1737" r:id="rId11"/>
    <p:sldId id="1738" r:id="rId12"/>
    <p:sldId id="1739" r:id="rId13"/>
    <p:sldId id="174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ers" id="{6A6227A6-B9C1-4817-B3BC-ECDC21138B8D}">
          <p14:sldIdLst>
            <p14:sldId id="1741"/>
            <p14:sldId id="1729"/>
            <p14:sldId id="1730"/>
            <p14:sldId id="1731"/>
            <p14:sldId id="1732"/>
            <p14:sldId id="1733"/>
            <p14:sldId id="1734"/>
            <p14:sldId id="1735"/>
            <p14:sldId id="1736"/>
            <p14:sldId id="1737"/>
            <p14:sldId id="1738"/>
            <p14:sldId id="1739"/>
            <p14:sldId id="1740"/>
          </p14:sldIdLst>
        </p14:section>
      </p14:sectionLst>
    </p:ext>
    <p:ext uri="{EFAFB233-063F-42B5-8137-9DF3F51BA10A}">
      <p15:sldGuideLst xmlns:p15="http://schemas.microsoft.com/office/powerpoint/2012/main">
        <p15:guide id="6" pos="2026" userDrawn="1">
          <p15:clr>
            <a:srgbClr val="A4A3A4"/>
          </p15:clr>
        </p15:guide>
        <p15:guide id="7" pos="5654" userDrawn="1">
          <p15:clr>
            <a:srgbClr val="A4A3A4"/>
          </p15:clr>
        </p15:guide>
        <p15:guide id="8" orient="horz" pos="2092" userDrawn="1">
          <p15:clr>
            <a:srgbClr val="A4A3A4"/>
          </p15:clr>
        </p15:guide>
        <p15:guide id="9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ruballan Chelvam" initials="GC" lastIdx="1" clrIdx="0">
    <p:extLst>
      <p:ext uri="{19B8F6BF-5375-455C-9EA6-DF929625EA0E}">
        <p15:presenceInfo xmlns:p15="http://schemas.microsoft.com/office/powerpoint/2012/main" userId="5cbefa91e3fa670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A900"/>
    <a:srgbClr val="E6E6E6"/>
    <a:srgbClr val="FB8C00"/>
    <a:srgbClr val="F57C00"/>
    <a:srgbClr val="FF9800"/>
    <a:srgbClr val="FFE1C9"/>
    <a:srgbClr val="EDEDED"/>
    <a:srgbClr val="FFB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 autoAdjust="0"/>
    <p:restoredTop sz="90224" autoAdjust="0"/>
  </p:normalViewPr>
  <p:slideViewPr>
    <p:cSldViewPr snapToGrid="0" showGuides="1">
      <p:cViewPr varScale="1">
        <p:scale>
          <a:sx n="62" d="100"/>
          <a:sy n="62" d="100"/>
        </p:scale>
        <p:origin x="696" y="56"/>
      </p:cViewPr>
      <p:guideLst>
        <p:guide pos="2026"/>
        <p:guide pos="5654"/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629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07012"/>
    </p:cViewPr>
  </p:sorterViewPr>
  <p:notesViewPr>
    <p:cSldViewPr snapToGrid="0" showGuides="1">
      <p:cViewPr varScale="1">
        <p:scale>
          <a:sx n="65" d="100"/>
          <a:sy n="65" d="100"/>
        </p:scale>
        <p:origin x="2299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37CCBA-3ED1-4B7D-8F3E-DE824A6F18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F2CF0-B0FF-4583-A84D-FCC4B7103E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CEDD6-3C34-4371-8E79-A286124EF8A8}" type="datetimeFigureOut">
              <a:rPr lang="en-MY" smtClean="0"/>
              <a:t>20/9/2022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15979-DF4C-464D-9380-D6E2EDC757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C401D-E649-4CC3-8CC0-93D5DDAEE9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90895-2C95-4C4B-AB00-58F576179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91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66FCF-8223-49A0-8AD4-07836B35FAE5}" type="datetimeFigureOut">
              <a:rPr lang="en-MY" smtClean="0"/>
              <a:t>20/9/2022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6CAA8-8B9F-4696-96C3-CF58CA8A46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4821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Three key</a:t>
            </a:r>
            <a:r>
              <a:rPr lang="en-US" sz="2400" baseline="0" dirty="0" smtClean="0"/>
              <a:t> components: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1.</a:t>
            </a:r>
            <a:r>
              <a:rPr lang="en-US" sz="2400" baseline="0" dirty="0" smtClean="0"/>
              <a:t> </a:t>
            </a:r>
            <a:r>
              <a:rPr lang="en-US" sz="2400" dirty="0" smtClean="0"/>
              <a:t>Ensure all school staff are trained every two years on the care of students with epilepsy and seizure disorders</a:t>
            </a:r>
          </a:p>
          <a:p>
            <a:pPr lvl="1"/>
            <a:r>
              <a:rPr lang="en-US" sz="2400" dirty="0" smtClean="0"/>
              <a:t>2. Coordinate care for students with seizure disorder</a:t>
            </a:r>
          </a:p>
          <a:p>
            <a:pPr lvl="1"/>
            <a:r>
              <a:rPr lang="en-US" sz="2400" dirty="0" smtClean="0"/>
              <a:t>3. Develop an individualized emergency health care plan and an individualized health care plan for students identified for seizure disorder care while in school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AEEBB-CD64-4724-A8CC-76E77664E5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10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An IEHCP is defined in Will’s Law as a document developed by school nurse in consultation with parent and other appropriate medical professionals.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 parent, school nurse and a school administrator sign this form. In the absence of a school nurse, the administrator signs.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SN CHAT is a suggested guide school nurses can use when having discussions with student’s families in person or by phone to gather information about this child’s unique response to a chronic health condition.  The school nurse uses this structured interview format to develop plans based on the information gained from these conversations (chats). 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 example format for the IEHP is included in the School Nurse Chronic Health Assessment Tool (SN CHAT)</a:t>
            </a:r>
            <a:r>
              <a:rPr lang="en-US" baseline="0" dirty="0" smtClean="0"/>
              <a:t> is on the next two slides (split in two to make it easier to read)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AEEBB-CD64-4724-A8CC-76E77664E5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9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AEEBB-CD64-4724-A8CC-76E77664E5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91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5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78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C354DD9-F602-4634-B87C-29BB619D74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18351" y="1853232"/>
            <a:ext cx="3154680" cy="315468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bg2"/>
            </a:solidFill>
          </a:ln>
        </p:spPr>
        <p:txBody>
          <a:bodyPr anchor="ctr"/>
          <a:lstStyle>
            <a:lvl1pPr algn="ctr">
              <a:buNone/>
              <a:defRPr sz="2000"/>
            </a:lvl1pPr>
          </a:lstStyle>
          <a:p>
            <a:r>
              <a:rPr lang="en-US"/>
              <a:t>Insert your image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26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09E1089C-DA26-4567-80E3-FC02DE8DC88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99164" y="1038253"/>
            <a:ext cx="1581444" cy="1650542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lang="en-US" sz="1000" dirty="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D308920F-1571-4BFA-8936-87C3E7108F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50438" y="3084471"/>
            <a:ext cx="4127410" cy="4127002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softEdge rad="127000"/>
          </a:effectLst>
        </p:spPr>
        <p:txBody>
          <a:bodyPr anchor="ctr"/>
          <a:lstStyle>
            <a:lvl1pPr algn="ctr">
              <a:buNone/>
              <a:defRPr lang="en-US" sz="1400" dirty="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34212EE7-C5F0-498F-BF8A-EB115A480E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87240" y="5266481"/>
            <a:ext cx="3017520" cy="301752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anchor="ctr"/>
          <a:lstStyle>
            <a:lvl1pPr algn="ctr">
              <a:buNone/>
              <a:defRPr lang="en-US" sz="900" dirty="0"/>
            </a:lvl1pPr>
          </a:lstStyle>
          <a:p>
            <a:endParaRPr lang="en-US" dirty="0"/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2576C70C-F0B4-4643-9156-5D60A30A9F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98587" y="4572001"/>
            <a:ext cx="798488" cy="833376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softEdge rad="12700"/>
          </a:effectLst>
        </p:spPr>
        <p:txBody>
          <a:bodyPr anchor="ctr"/>
          <a:lstStyle>
            <a:lvl1pPr algn="ctr">
              <a:buNone/>
              <a:defRPr lang="en-US" sz="800" dirty="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DF1C4E8-111B-43EC-9F80-56359575A3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07503" y="132178"/>
            <a:ext cx="2468446" cy="246888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anchor="ctr"/>
          <a:lstStyle>
            <a:lvl1pPr algn="ctr">
              <a:buNone/>
              <a:defRPr lang="en-US" sz="900" dirty="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5AACFAFF-6652-4B72-9E5F-407C35BA97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1352" y="3136292"/>
            <a:ext cx="2011680" cy="201168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lang="en-US" sz="1400" dirty="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9D6ED562-01CE-46BE-834B-7F5B1A54B28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637001"/>
            <a:ext cx="641684" cy="66972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anchor="ctr"/>
          <a:lstStyle>
            <a:lvl1pPr algn="ctr">
              <a:buNone/>
              <a:defRPr lang="en-US" sz="700" dirty="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BB382753-1A75-400D-BAD8-40ED8917F6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04339" y="1302141"/>
            <a:ext cx="641684" cy="66972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softEdge rad="63500"/>
          </a:effectLst>
        </p:spPr>
        <p:txBody>
          <a:bodyPr anchor="ctr"/>
          <a:lstStyle>
            <a:lvl1pPr algn="ctr">
              <a:buNone/>
              <a:defRPr lang="en-US" sz="500" dirty="0"/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348623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6CC7A50-9125-422E-BB9C-AB16442070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86102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02970"/>
            <a:ext cx="11125200" cy="2895601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 dirty="0"/>
              <a:t>			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582769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 dirty="0"/>
              <a:t>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33605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 dirty="0"/>
              <a:t>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46914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enter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 dirty="0"/>
              <a:t>				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15522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9pPr>
              <a:defRPr/>
            </a:lvl9pPr>
          </a:lstStyle>
          <a:p>
            <a:pPr marL="3886200" marR="0" lvl="8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 dirty="0"/>
              <a:t>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9082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eft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EE74A38-CDF9-4E52-98EB-1E8DF591B1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59908" y="917008"/>
            <a:ext cx="2128384" cy="212838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63938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7FEE23-A1F6-4E29-A9EE-8DC9D944C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4648199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037424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2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7FEE23-A1F6-4E29-A9EE-8DC9D944C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5173883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60418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3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7FEE23-A1F6-4E29-A9EE-8DC9D944C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" y="0"/>
            <a:ext cx="4224758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854025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nt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017EF56-0B7F-4B44-8B44-C283C04C9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69942" y="0"/>
            <a:ext cx="7522058" cy="6858000"/>
          </a:xfrm>
          <a:custGeom>
            <a:avLst/>
            <a:gdLst>
              <a:gd name="connsiteX0" fmla="*/ 2841201 w 7522058"/>
              <a:gd name="connsiteY0" fmla="*/ 0 h 6858000"/>
              <a:gd name="connsiteX1" fmla="*/ 7522058 w 7522058"/>
              <a:gd name="connsiteY1" fmla="*/ 0 h 6858000"/>
              <a:gd name="connsiteX2" fmla="*/ 7522058 w 7522058"/>
              <a:gd name="connsiteY2" fmla="*/ 6858000 h 6858000"/>
              <a:gd name="connsiteX3" fmla="*/ 0 w 752205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2058" h="6858000">
                <a:moveTo>
                  <a:pt x="2841201" y="0"/>
                </a:moveTo>
                <a:lnTo>
                  <a:pt x="7522058" y="0"/>
                </a:lnTo>
                <a:lnTo>
                  <a:pt x="7522058" y="6858000"/>
                </a:lnTo>
                <a:lnTo>
                  <a:pt x="0" y="6858000"/>
                </a:ln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080826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0615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3329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6043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8757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1471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573026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43" y="11881344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6043" y="6320959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96000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6043" y="90648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14697816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3349235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43" y="9087344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95357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2051282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6043" y="632808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11903816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3115479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43" y="6383300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4757" y="-2106500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4924258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5357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91997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2898448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95357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4757" y="-4922972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7740730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4757" y="-2105214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6382014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1862318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5400" y="-2142900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4757" y="-7850023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10667781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4757" y="-5032265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6000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1225044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250317C6-C772-449B-9F9F-CE0F985FFB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75480" y="264160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1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50FF9DA8-2939-47D5-859E-0ACC3CAD4E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44728" y="2032000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2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4A85D495-D266-41F1-9A85-20780DF0151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80560" y="2029969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2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0246F8D1-6FCD-4631-821B-6C370F2743B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16392" y="2027938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2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29323EEF-F059-4662-B4AA-C5B595CC067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549400" y="3426969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06A90917-5119-49EF-AFD1-AF8E2644F4B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549400" y="4571996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709EF0DF-BB8F-453F-B2F1-970DC543DE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549400" y="5717023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8C4399B8-A079-445D-BC01-7B441E8B9D9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74751" y="3424938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9D25FD18-84AF-432B-8167-EE17B21F7C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74751" y="4569965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BD518740-B79D-4024-923C-A9906DD7A0B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74751" y="5714992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E1CED3D6-E200-4BDA-B9A6-A7D3B9D39CF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000102" y="3422907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A0B90ED8-4771-4D59-830A-DEC3ECB1D82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000102" y="4567934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790815C2-8DA4-4AD0-B5E4-C75298846B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00102" y="5712961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314872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48FE0B49-438A-4697-BED4-A1DA446CC0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096" y="2712720"/>
            <a:ext cx="1152144" cy="115214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19E73588-671A-4158-BC02-A3E6DF6A0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36602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019C69FD-6D54-43F3-8A91-093401B05F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36602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66CC4F92-5AFE-4CF9-A858-79C8C04DF2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36602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7352C0B4-6ECC-4BF3-A489-F8E154CAD5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12278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80DC32B0-0114-446B-ACE8-F474BA49414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12278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3" name="Picture Placeholder 8">
            <a:extLst>
              <a:ext uri="{FF2B5EF4-FFF2-40B4-BE49-F238E27FC236}">
                <a16:creationId xmlns:a16="http://schemas.microsoft.com/office/drawing/2014/main" id="{897F5626-2AEF-4FE4-B7EB-6926B76107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12278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4" name="Picture Placeholder 8">
            <a:extLst>
              <a:ext uri="{FF2B5EF4-FFF2-40B4-BE49-F238E27FC236}">
                <a16:creationId xmlns:a16="http://schemas.microsoft.com/office/drawing/2014/main" id="{66E477BA-9A6F-485B-8171-9E311CAC58E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788166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5" name="Picture Placeholder 8">
            <a:extLst>
              <a:ext uri="{FF2B5EF4-FFF2-40B4-BE49-F238E27FC236}">
                <a16:creationId xmlns:a16="http://schemas.microsoft.com/office/drawing/2014/main" id="{17E5DA01-0A53-4DF2-B657-0113B38C94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788166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6" name="Picture Placeholder 8">
            <a:extLst>
              <a:ext uri="{FF2B5EF4-FFF2-40B4-BE49-F238E27FC236}">
                <a16:creationId xmlns:a16="http://schemas.microsoft.com/office/drawing/2014/main" id="{B0B098FF-B12E-41AB-82AB-9594BCBB8A7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8166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7" name="Picture Placeholder 8">
            <a:extLst>
              <a:ext uri="{FF2B5EF4-FFF2-40B4-BE49-F238E27FC236}">
                <a16:creationId xmlns:a16="http://schemas.microsoft.com/office/drawing/2014/main" id="{09B9146E-59CB-4BAA-B709-9B124D784E3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64054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8" name="Picture Placeholder 8">
            <a:extLst>
              <a:ext uri="{FF2B5EF4-FFF2-40B4-BE49-F238E27FC236}">
                <a16:creationId xmlns:a16="http://schemas.microsoft.com/office/drawing/2014/main" id="{2334E184-F100-455D-A55F-A16261E1BB2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64054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59" name="Picture Placeholder 8">
            <a:extLst>
              <a:ext uri="{FF2B5EF4-FFF2-40B4-BE49-F238E27FC236}">
                <a16:creationId xmlns:a16="http://schemas.microsoft.com/office/drawing/2014/main" id="{3B65DEE2-C210-4A0C-B2A2-4CE4B32F920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364054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149736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icture Placeholder 8">
            <a:extLst>
              <a:ext uri="{FF2B5EF4-FFF2-40B4-BE49-F238E27FC236}">
                <a16:creationId xmlns:a16="http://schemas.microsoft.com/office/drawing/2014/main" id="{66068FA8-2637-46AD-95C0-31E1D8DB49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34754" y="2686613"/>
            <a:ext cx="1508760" cy="15087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tx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27" name="Picture Placeholder 8">
            <a:extLst>
              <a:ext uri="{FF2B5EF4-FFF2-40B4-BE49-F238E27FC236}">
                <a16:creationId xmlns:a16="http://schemas.microsoft.com/office/drawing/2014/main" id="{33EF8E77-D2F0-4A06-9177-459D02C24E6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92639" y="1331088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28" name="Picture Placeholder 8">
            <a:extLst>
              <a:ext uri="{FF2B5EF4-FFF2-40B4-BE49-F238E27FC236}">
                <a16:creationId xmlns:a16="http://schemas.microsoft.com/office/drawing/2014/main" id="{D8BF1074-A2EC-4E50-87D6-E1260C31688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69182" y="1327422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29" name="Picture Placeholder 8">
            <a:extLst>
              <a:ext uri="{FF2B5EF4-FFF2-40B4-BE49-F238E27FC236}">
                <a16:creationId xmlns:a16="http://schemas.microsoft.com/office/drawing/2014/main" id="{380FDF83-57E5-4728-9924-63E0B5D649B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95276" y="4292471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0" name="Picture Placeholder 8">
            <a:extLst>
              <a:ext uri="{FF2B5EF4-FFF2-40B4-BE49-F238E27FC236}">
                <a16:creationId xmlns:a16="http://schemas.microsoft.com/office/drawing/2014/main" id="{7F5DF19D-7CE4-4BD5-A2C8-498D99B518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71819" y="4288805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1" name="Picture Placeholder 8">
            <a:extLst>
              <a:ext uri="{FF2B5EF4-FFF2-40B4-BE49-F238E27FC236}">
                <a16:creationId xmlns:a16="http://schemas.microsoft.com/office/drawing/2014/main" id="{BB1262CE-92F4-4C27-89D4-026927D7AB9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745274" y="705349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2" name="Picture Placeholder 8">
            <a:extLst>
              <a:ext uri="{FF2B5EF4-FFF2-40B4-BE49-F238E27FC236}">
                <a16:creationId xmlns:a16="http://schemas.microsoft.com/office/drawing/2014/main" id="{866DA92A-217B-4F8A-BAEF-B8E231FFFFA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745274" y="2339243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3" name="Picture Placeholder 8">
            <a:extLst>
              <a:ext uri="{FF2B5EF4-FFF2-40B4-BE49-F238E27FC236}">
                <a16:creationId xmlns:a16="http://schemas.microsoft.com/office/drawing/2014/main" id="{88DC54F5-3CEA-4EFF-95C3-B950353D7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724226" y="3673998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4" name="Picture Placeholder 8">
            <a:extLst>
              <a:ext uri="{FF2B5EF4-FFF2-40B4-BE49-F238E27FC236}">
                <a16:creationId xmlns:a16="http://schemas.microsoft.com/office/drawing/2014/main" id="{6321C9A8-3CD0-4BF1-9461-3E5A5C95CB0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724226" y="5307892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5" name="Picture Placeholder 8">
            <a:extLst>
              <a:ext uri="{FF2B5EF4-FFF2-40B4-BE49-F238E27FC236}">
                <a16:creationId xmlns:a16="http://schemas.microsoft.com/office/drawing/2014/main" id="{DFCACA5D-9816-49C4-BD9A-955C6793E0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4503" y="691909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6" name="Picture Placeholder 8">
            <a:extLst>
              <a:ext uri="{FF2B5EF4-FFF2-40B4-BE49-F238E27FC236}">
                <a16:creationId xmlns:a16="http://schemas.microsoft.com/office/drawing/2014/main" id="{C205DF09-0002-4EF2-997E-430D25CB50C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74503" y="2325803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7" name="Picture Placeholder 8">
            <a:extLst>
              <a:ext uri="{FF2B5EF4-FFF2-40B4-BE49-F238E27FC236}">
                <a16:creationId xmlns:a16="http://schemas.microsoft.com/office/drawing/2014/main" id="{2D6D14E5-A545-4356-A3A7-C188EE1B3E7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574503" y="3635882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8" name="Picture Placeholder 8">
            <a:extLst>
              <a:ext uri="{FF2B5EF4-FFF2-40B4-BE49-F238E27FC236}">
                <a16:creationId xmlns:a16="http://schemas.microsoft.com/office/drawing/2014/main" id="{FD02FC8B-9FB0-415C-A49B-D1CD356A9FC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574503" y="5269776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39" name="Picture Placeholder 8">
            <a:extLst>
              <a:ext uri="{FF2B5EF4-FFF2-40B4-BE49-F238E27FC236}">
                <a16:creationId xmlns:a16="http://schemas.microsoft.com/office/drawing/2014/main" id="{9CD4256F-63B2-417D-B34B-2A0A5AC273C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926742" y="84613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0" name="Picture Placeholder 8">
            <a:extLst>
              <a:ext uri="{FF2B5EF4-FFF2-40B4-BE49-F238E27FC236}">
                <a16:creationId xmlns:a16="http://schemas.microsoft.com/office/drawing/2014/main" id="{96907598-676B-48B5-BDC1-A53BE4C1E99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142217" y="842712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1" name="Picture Placeholder 8">
            <a:extLst>
              <a:ext uri="{FF2B5EF4-FFF2-40B4-BE49-F238E27FC236}">
                <a16:creationId xmlns:a16="http://schemas.microsoft.com/office/drawing/2014/main" id="{770E42F9-2AA9-4DA6-9E4E-D05CECAD90F7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57692" y="83928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2" name="Picture Placeholder 8">
            <a:extLst>
              <a:ext uri="{FF2B5EF4-FFF2-40B4-BE49-F238E27FC236}">
                <a16:creationId xmlns:a16="http://schemas.microsoft.com/office/drawing/2014/main" id="{A1754D1B-68CB-4442-87F0-E2F31E1B587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916750" y="2479885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3" name="Picture Placeholder 8">
            <a:extLst>
              <a:ext uri="{FF2B5EF4-FFF2-40B4-BE49-F238E27FC236}">
                <a16:creationId xmlns:a16="http://schemas.microsoft.com/office/drawing/2014/main" id="{7D1C1E09-2A16-4FEC-B8A3-D1B4083940E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32225" y="2476459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4" name="Picture Placeholder 8">
            <a:extLst>
              <a:ext uri="{FF2B5EF4-FFF2-40B4-BE49-F238E27FC236}">
                <a16:creationId xmlns:a16="http://schemas.microsoft.com/office/drawing/2014/main" id="{BCD2E565-E990-4B1B-85AE-7143D1FA06B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7700" y="2473033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5" name="Picture Placeholder 8">
            <a:extLst>
              <a:ext uri="{FF2B5EF4-FFF2-40B4-BE49-F238E27FC236}">
                <a16:creationId xmlns:a16="http://schemas.microsoft.com/office/drawing/2014/main" id="{67D67D3C-CE66-4636-9527-F700EB98D0A5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906758" y="381180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6" name="Picture Placeholder 8">
            <a:extLst>
              <a:ext uri="{FF2B5EF4-FFF2-40B4-BE49-F238E27FC236}">
                <a16:creationId xmlns:a16="http://schemas.microsoft.com/office/drawing/2014/main" id="{D7E351BA-5E83-483D-84F4-D2884AAEA2E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122233" y="3808374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7" name="Picture Placeholder 8">
            <a:extLst>
              <a:ext uri="{FF2B5EF4-FFF2-40B4-BE49-F238E27FC236}">
                <a16:creationId xmlns:a16="http://schemas.microsoft.com/office/drawing/2014/main" id="{66A54BFA-DE48-4985-9FA5-6E10124C56F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37708" y="380494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8" name="Picture Placeholder 8">
            <a:extLst>
              <a:ext uri="{FF2B5EF4-FFF2-40B4-BE49-F238E27FC236}">
                <a16:creationId xmlns:a16="http://schemas.microsoft.com/office/drawing/2014/main" id="{02772560-D101-4C4D-B97E-B38A28D9E44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896766" y="545178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49" name="Picture Placeholder 8">
            <a:extLst>
              <a:ext uri="{FF2B5EF4-FFF2-40B4-BE49-F238E27FC236}">
                <a16:creationId xmlns:a16="http://schemas.microsoft.com/office/drawing/2014/main" id="{AB61F6BE-B271-4530-845F-35CA191D8EA6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112241" y="544836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0" name="Picture Placeholder 8">
            <a:extLst>
              <a:ext uri="{FF2B5EF4-FFF2-40B4-BE49-F238E27FC236}">
                <a16:creationId xmlns:a16="http://schemas.microsoft.com/office/drawing/2014/main" id="{19D02F03-5644-4AE5-BEF7-17412F06BC5C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27716" y="5444934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1" name="Picture Placeholder 8">
            <a:extLst>
              <a:ext uri="{FF2B5EF4-FFF2-40B4-BE49-F238E27FC236}">
                <a16:creationId xmlns:a16="http://schemas.microsoft.com/office/drawing/2014/main" id="{4BCF2ED0-91A6-401C-B79B-86BFA50DB1A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1297356" y="85299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2" name="Picture Placeholder 8">
            <a:extLst>
              <a:ext uri="{FF2B5EF4-FFF2-40B4-BE49-F238E27FC236}">
                <a16:creationId xmlns:a16="http://schemas.microsoft.com/office/drawing/2014/main" id="{DF269E06-59F2-4ED1-AB0F-086AD50FC2B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0512831" y="849564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3" name="Picture Placeholder 8">
            <a:extLst>
              <a:ext uri="{FF2B5EF4-FFF2-40B4-BE49-F238E27FC236}">
                <a16:creationId xmlns:a16="http://schemas.microsoft.com/office/drawing/2014/main" id="{63F5880C-2E87-43FF-B725-53645AB7014E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728306" y="84613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4" name="Picture Placeholder 8">
            <a:extLst>
              <a:ext uri="{FF2B5EF4-FFF2-40B4-BE49-F238E27FC236}">
                <a16:creationId xmlns:a16="http://schemas.microsoft.com/office/drawing/2014/main" id="{601DF9A3-F4AD-41B7-AACC-D9E4D4F1262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1287364" y="2486737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5" name="Picture Placeholder 8">
            <a:extLst>
              <a:ext uri="{FF2B5EF4-FFF2-40B4-BE49-F238E27FC236}">
                <a16:creationId xmlns:a16="http://schemas.microsoft.com/office/drawing/2014/main" id="{C56A9E6B-7C5F-4538-87E5-44FB6BC5CDB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502839" y="2483311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6" name="Picture Placeholder 8">
            <a:extLst>
              <a:ext uri="{FF2B5EF4-FFF2-40B4-BE49-F238E27FC236}">
                <a16:creationId xmlns:a16="http://schemas.microsoft.com/office/drawing/2014/main" id="{F6A2F051-5D67-42F9-8E30-17755461B5E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718314" y="2479885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7" name="Picture Placeholder 8">
            <a:extLst>
              <a:ext uri="{FF2B5EF4-FFF2-40B4-BE49-F238E27FC236}">
                <a16:creationId xmlns:a16="http://schemas.microsoft.com/office/drawing/2014/main" id="{B396C36B-C3DC-4D20-89FA-F63AE2E4AF7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1277372" y="3818652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8" name="Picture Placeholder 8">
            <a:extLst>
              <a:ext uri="{FF2B5EF4-FFF2-40B4-BE49-F238E27FC236}">
                <a16:creationId xmlns:a16="http://schemas.microsoft.com/office/drawing/2014/main" id="{D505CDB7-CE92-413A-A3AF-B8A9CC138D2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92847" y="381522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59" name="Picture Placeholder 8">
            <a:extLst>
              <a:ext uri="{FF2B5EF4-FFF2-40B4-BE49-F238E27FC236}">
                <a16:creationId xmlns:a16="http://schemas.microsoft.com/office/drawing/2014/main" id="{D04DBBDA-667D-40D9-9DC3-0F5367C017B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9708322" y="381180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60" name="Picture Placeholder 8">
            <a:extLst>
              <a:ext uri="{FF2B5EF4-FFF2-40B4-BE49-F238E27FC236}">
                <a16:creationId xmlns:a16="http://schemas.microsoft.com/office/drawing/2014/main" id="{D4E16706-E411-4712-B188-AF2AD4B7CD1C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267380" y="545863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61" name="Picture Placeholder 8">
            <a:extLst>
              <a:ext uri="{FF2B5EF4-FFF2-40B4-BE49-F238E27FC236}">
                <a16:creationId xmlns:a16="http://schemas.microsoft.com/office/drawing/2014/main" id="{BF6B0617-A8FA-4BFA-9AE1-DCCA0275478B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10482855" y="5455212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62" name="Picture Placeholder 8">
            <a:extLst>
              <a:ext uri="{FF2B5EF4-FFF2-40B4-BE49-F238E27FC236}">
                <a16:creationId xmlns:a16="http://schemas.microsoft.com/office/drawing/2014/main" id="{FCAE3A4A-4936-4D9B-B57E-D49956479EB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9698330" y="545178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220108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239972C1-1CC5-44CD-8765-71062EE01AF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455420" y="3108367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267D756E-4375-4695-AE84-745FA473D5F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852416" y="3108367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82BBB546-4041-467C-A9FA-AF974BB743E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364220" y="3108367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05596D81-D8BF-4B58-AFEB-0C082C1427D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853863" y="1650630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93108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icture Placeholder 8">
            <a:extLst>
              <a:ext uri="{FF2B5EF4-FFF2-40B4-BE49-F238E27FC236}">
                <a16:creationId xmlns:a16="http://schemas.microsoft.com/office/drawing/2014/main" id="{0B4C5BC0-161D-405D-B44A-C359294637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52655" y="1187880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69" name="Picture Placeholder 8">
            <a:extLst>
              <a:ext uri="{FF2B5EF4-FFF2-40B4-BE49-F238E27FC236}">
                <a16:creationId xmlns:a16="http://schemas.microsoft.com/office/drawing/2014/main" id="{A3C10927-F781-46A0-A099-BB0BBE7D432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38800" y="2925563"/>
            <a:ext cx="914400" cy="9144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bg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77" name="Picture Placeholder 8">
            <a:extLst>
              <a:ext uri="{FF2B5EF4-FFF2-40B4-BE49-F238E27FC236}">
                <a16:creationId xmlns:a16="http://schemas.microsoft.com/office/drawing/2014/main" id="{2FCA5839-7872-4514-AF2E-791BCBC1BE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58361" y="1001122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78" name="Picture Placeholder 8">
            <a:extLst>
              <a:ext uri="{FF2B5EF4-FFF2-40B4-BE49-F238E27FC236}">
                <a16:creationId xmlns:a16="http://schemas.microsoft.com/office/drawing/2014/main" id="{EFA11C0F-56FF-4A0F-8F11-21844F678FF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280540" y="14272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79" name="Picture Placeholder 8">
            <a:extLst>
              <a:ext uri="{FF2B5EF4-FFF2-40B4-BE49-F238E27FC236}">
                <a16:creationId xmlns:a16="http://schemas.microsoft.com/office/drawing/2014/main" id="{86428624-FE8E-4FFB-BEBC-710D184D24F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670214" y="2471792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0" name="Picture Placeholder 8">
            <a:extLst>
              <a:ext uri="{FF2B5EF4-FFF2-40B4-BE49-F238E27FC236}">
                <a16:creationId xmlns:a16="http://schemas.microsoft.com/office/drawing/2014/main" id="{6DCD676A-85B1-4C4A-9C2B-74261B5607C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662585" y="35755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1" name="Picture Placeholder 8">
            <a:extLst>
              <a:ext uri="{FF2B5EF4-FFF2-40B4-BE49-F238E27FC236}">
                <a16:creationId xmlns:a16="http://schemas.microsoft.com/office/drawing/2014/main" id="{DA3808B3-8D43-47DE-A650-F878D4474F9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323811" y="4550710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2" name="Picture Placeholder 8">
            <a:extLst>
              <a:ext uri="{FF2B5EF4-FFF2-40B4-BE49-F238E27FC236}">
                <a16:creationId xmlns:a16="http://schemas.microsoft.com/office/drawing/2014/main" id="{59B91156-8CA0-4400-9D36-F89FDB765184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446475" y="494355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3" name="Picture Placeholder 8">
            <a:extLst>
              <a:ext uri="{FF2B5EF4-FFF2-40B4-BE49-F238E27FC236}">
                <a16:creationId xmlns:a16="http://schemas.microsoft.com/office/drawing/2014/main" id="{D71CAAF9-AEC2-4F1D-8EAA-1D42436837F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45060" y="475579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4" name="Picture Placeholder 8">
            <a:extLst>
              <a:ext uri="{FF2B5EF4-FFF2-40B4-BE49-F238E27FC236}">
                <a16:creationId xmlns:a16="http://schemas.microsoft.com/office/drawing/2014/main" id="{BD60C6E4-36A9-487E-AD74-F1D75BE2EE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23218" y="3743805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5" name="Picture Placeholder 8">
            <a:extLst>
              <a:ext uri="{FF2B5EF4-FFF2-40B4-BE49-F238E27FC236}">
                <a16:creationId xmlns:a16="http://schemas.microsoft.com/office/drawing/2014/main" id="{6316BD0B-6DC2-4B48-A06A-5F7A0F89FB1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17636" y="3558298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6" name="Picture Placeholder 8">
            <a:extLst>
              <a:ext uri="{FF2B5EF4-FFF2-40B4-BE49-F238E27FC236}">
                <a16:creationId xmlns:a16="http://schemas.microsoft.com/office/drawing/2014/main" id="{D4A16BB5-AD46-495C-8BC7-BEBEEA77BC3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917636" y="2420237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187" name="Picture Placeholder 8">
            <a:extLst>
              <a:ext uri="{FF2B5EF4-FFF2-40B4-BE49-F238E27FC236}">
                <a16:creationId xmlns:a16="http://schemas.microsoft.com/office/drawing/2014/main" id="{90F84B1B-5EF2-4C93-92C0-606B080E401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053495" y="220342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15" name="Picture Placeholder 8">
            <a:extLst>
              <a:ext uri="{FF2B5EF4-FFF2-40B4-BE49-F238E27FC236}">
                <a16:creationId xmlns:a16="http://schemas.microsoft.com/office/drawing/2014/main" id="{4A883598-40F9-4E10-B266-6957BBA82AB1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649049" y="1204692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16" name="Picture Placeholder 8">
            <a:extLst>
              <a:ext uri="{FF2B5EF4-FFF2-40B4-BE49-F238E27FC236}">
                <a16:creationId xmlns:a16="http://schemas.microsoft.com/office/drawing/2014/main" id="{3BF05BFD-F662-471D-B251-9D42B382632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792718" y="999666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17" name="Picture Placeholder 8">
            <a:extLst>
              <a:ext uri="{FF2B5EF4-FFF2-40B4-BE49-F238E27FC236}">
                <a16:creationId xmlns:a16="http://schemas.microsoft.com/office/drawing/2014/main" id="{6F9B5C56-8143-4C0D-8734-7081641B2B2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903995" y="1442176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18" name="Picture Placeholder 8">
            <a:extLst>
              <a:ext uri="{FF2B5EF4-FFF2-40B4-BE49-F238E27FC236}">
                <a16:creationId xmlns:a16="http://schemas.microsoft.com/office/drawing/2014/main" id="{6D9132E3-8A4D-4821-BEEC-6EBF339D65C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534045" y="2473656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19" name="Picture Placeholder 8">
            <a:extLst>
              <a:ext uri="{FF2B5EF4-FFF2-40B4-BE49-F238E27FC236}">
                <a16:creationId xmlns:a16="http://schemas.microsoft.com/office/drawing/2014/main" id="{6A7F4C01-6C35-4582-B68D-802CC259215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563300" y="35755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0" name="Picture Placeholder 8">
            <a:extLst>
              <a:ext uri="{FF2B5EF4-FFF2-40B4-BE49-F238E27FC236}">
                <a16:creationId xmlns:a16="http://schemas.microsoft.com/office/drawing/2014/main" id="{9BC0C66E-8EFB-451F-B3F1-C17E8E7DBD2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884217" y="4570885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1" name="Picture Placeholder 8">
            <a:extLst>
              <a:ext uri="{FF2B5EF4-FFF2-40B4-BE49-F238E27FC236}">
                <a16:creationId xmlns:a16="http://schemas.microsoft.com/office/drawing/2014/main" id="{5BC5CBF4-87EE-43BE-B645-C7BAA2938F9A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761603" y="496733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2" name="Picture Placeholder 8">
            <a:extLst>
              <a:ext uri="{FF2B5EF4-FFF2-40B4-BE49-F238E27FC236}">
                <a16:creationId xmlns:a16="http://schemas.microsoft.com/office/drawing/2014/main" id="{8AEE33F3-F875-46C8-B436-85AF77B6F0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662022" y="475579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3" name="Picture Placeholder 8">
            <a:extLst>
              <a:ext uri="{FF2B5EF4-FFF2-40B4-BE49-F238E27FC236}">
                <a16:creationId xmlns:a16="http://schemas.microsoft.com/office/drawing/2014/main" id="{4551C2B7-736E-4290-AD09-3979B00AEA5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174699" y="3714679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4" name="Picture Placeholder 8">
            <a:extLst>
              <a:ext uri="{FF2B5EF4-FFF2-40B4-BE49-F238E27FC236}">
                <a16:creationId xmlns:a16="http://schemas.microsoft.com/office/drawing/2014/main" id="{470B5DCB-3499-4690-B98F-908E563759C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297296" y="3554288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5" name="Picture Placeholder 8">
            <a:extLst>
              <a:ext uri="{FF2B5EF4-FFF2-40B4-BE49-F238E27FC236}">
                <a16:creationId xmlns:a16="http://schemas.microsoft.com/office/drawing/2014/main" id="{B7492971-0553-4F18-B156-2309E601A30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7302" y="24558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226" name="Picture Placeholder 8">
            <a:extLst>
              <a:ext uri="{FF2B5EF4-FFF2-40B4-BE49-F238E27FC236}">
                <a16:creationId xmlns:a16="http://schemas.microsoft.com/office/drawing/2014/main" id="{65DCAFA3-E66E-41D0-B9F9-14845E8E7E6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7153405" y="2226725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854331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044D5865-E328-4EBA-A882-4D6E9AF9534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81600" y="2286964"/>
            <a:ext cx="1828800" cy="18288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8C130C9-0D03-4956-B952-6B7AE1EBB75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718198" y="2561284"/>
            <a:ext cx="1280160" cy="12801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41D987BD-6224-4583-9A01-262F0050925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85970" y="2561284"/>
            <a:ext cx="1280160" cy="12801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2255382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8009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B399F20-7C1F-46F7-984A-DA150D319A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407" y="3459671"/>
            <a:ext cx="3657600" cy="283464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4DC8B00-8E7D-4B36-B790-44162359D9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67200" y="625031"/>
            <a:ext cx="3657600" cy="283464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5C828A6-2BC3-4A33-895E-282CE088EC7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5993" y="3459671"/>
            <a:ext cx="3657600" cy="283464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8922721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B399F20-7C1F-46F7-984A-DA150D319A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407" y="625031"/>
            <a:ext cx="3657600" cy="283464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4DC8B00-8E7D-4B36-B790-44162359D9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67200" y="3459671"/>
            <a:ext cx="3657600" cy="283464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5C828A6-2BC3-4A33-895E-282CE088EC7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5993" y="625031"/>
            <a:ext cx="3657600" cy="283464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20463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EADD8A4-B769-4D8A-9278-A71EC01C4C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054096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1</a:t>
            </a:r>
          </a:p>
        </p:txBody>
      </p:sp>
    </p:spTree>
    <p:extLst>
      <p:ext uri="{BB962C8B-B14F-4D97-AF65-F5344CB8AC3E}">
        <p14:creationId xmlns:p14="http://schemas.microsoft.com/office/powerpoint/2010/main" val="1399211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4E63CE1-9C33-4246-BBF7-5AB1147C21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54096" y="0"/>
            <a:ext cx="3054096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2</a:t>
            </a:r>
          </a:p>
        </p:txBody>
      </p:sp>
    </p:spTree>
    <p:extLst>
      <p:ext uri="{BB962C8B-B14F-4D97-AF65-F5344CB8AC3E}">
        <p14:creationId xmlns:p14="http://schemas.microsoft.com/office/powerpoint/2010/main" val="12749323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769D50F-9678-42EA-A10A-87EDA4957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08192" y="0"/>
            <a:ext cx="3054096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3</a:t>
            </a:r>
          </a:p>
        </p:txBody>
      </p:sp>
    </p:spTree>
    <p:extLst>
      <p:ext uri="{BB962C8B-B14F-4D97-AF65-F5344CB8AC3E}">
        <p14:creationId xmlns:p14="http://schemas.microsoft.com/office/powerpoint/2010/main" val="18508455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B6F21E6F-DBA5-44F3-B07B-220A96805C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62288" y="0"/>
            <a:ext cx="3054096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27866293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4E795CB-3F02-4EFB-9CF7-D0B14483C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20384" y="0"/>
            <a:ext cx="6096000" cy="2286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AAFA2F-71C9-400C-8723-C36AC4DF6A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2286000"/>
            <a:ext cx="6120385" cy="2286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38A557DE-D5DD-4FA4-B87C-8A5DDFF73D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20384" y="4572000"/>
            <a:ext cx="6096000" cy="2286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608680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4E795CB-3F02-4EFB-9CF7-D0B14483C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2286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AAFA2F-71C9-400C-8723-C36AC4DF6A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2286000"/>
            <a:ext cx="6096000" cy="2286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38A557DE-D5DD-4FA4-B87C-8A5DDFF73D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572000"/>
            <a:ext cx="6096000" cy="2286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25457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A07FE811-3899-4933-8BDA-247CEB65A53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597" y="105913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82D90691-24DF-4E32-9FDC-47A7AEF3AA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28751" y="105913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75AF2CC-BD8C-4192-B345-D290DFBC14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6828" y="105913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77847559-78FC-40D0-8B35-1D5B2FF75B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64905" y="105913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E22E7396-7BA7-4BB0-B445-4F1DFCA150D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597" y="2359152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1D0C9FFC-2493-4D2B-8980-624D63B91B8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510674" y="2359152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BB272A9B-F15E-4387-A5C7-3165E3F18B2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46828" y="2359152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20F8B96F-AA47-4A79-BE24-11BAB9B3043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64905" y="2359152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5" name="Picture Placeholder 8">
            <a:extLst>
              <a:ext uri="{FF2B5EF4-FFF2-40B4-BE49-F238E27FC236}">
                <a16:creationId xmlns:a16="http://schemas.microsoft.com/office/drawing/2014/main" id="{221C2B63-0D84-4402-8E47-CDBB431CF83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597" y="4612391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0904C7AF-1D52-43D4-AA91-6517173892B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510674" y="4612391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7C69FF0-197B-4869-85CD-B16E044D58B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928751" y="4612391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A9A2E652-BE71-48F6-ACE3-B6F152A0C26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764905" y="4612391"/>
            <a:ext cx="2295144" cy="213969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1369445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sho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1721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222480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342279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492558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30197830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sh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104120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6159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237078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346717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1317926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sho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1277845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0127566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2713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254272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41755339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sho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2425069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21274790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10124511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25768" y="1557689"/>
            <a:ext cx="10104120" cy="406908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40533757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9BA652E-8DCB-411C-BDCC-2A28B7A37C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00177" y="1076325"/>
            <a:ext cx="4572000" cy="45720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5694223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612E3448-F2EF-451E-8014-86C006CB70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82137" y="4343866"/>
            <a:ext cx="1216152" cy="1216152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</p:spPr>
        <p:txBody>
          <a:bodyPr anchor="ctr"/>
          <a:lstStyle>
            <a:lvl1pPr algn="ctr">
              <a:buNone/>
              <a:defRPr sz="1600"/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125506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5671677-28D2-48BB-A020-FECB56CA25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6393464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95106253-7B8B-487B-A3B6-10B45F3CCF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05000" y="1950334"/>
            <a:ext cx="2743200" cy="27432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127000">
            <a:solidFill>
              <a:schemeClr val="bg1"/>
            </a:solidFill>
          </a:ln>
        </p:spPr>
        <p:txBody>
          <a:bodyPr anchor="ctr"/>
          <a:lstStyle>
            <a:lvl1pPr algn="ctr">
              <a:buNone/>
              <a:defRPr sz="1600"/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9678042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407F8FC-B8EA-4353-B23A-7B6DEE78F4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310358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862929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407F8FC-B8EA-4353-B23A-7B6DEE78F4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79492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912029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5861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2 - Imag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7725" y="2695575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7F13A08-E9ED-4281-B741-77C0AC7959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7725" y="4876800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182566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- Imag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7725" y="2695575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7F13A08-E9ED-4281-B741-77C0AC7959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7725" y="4876800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533400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592611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2 - Imag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7725" y="2695575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533400"/>
            <a:ext cx="2895600" cy="1447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501005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47999" y="0"/>
            <a:ext cx="3044952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2A9E646E-AB96-44BA-B223-4263DB5264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1" y="0"/>
            <a:ext cx="3044952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C695DD6-1C52-4BBB-BD4A-875BD44DAB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37903" y="0"/>
            <a:ext cx="3044952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648768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" y="0"/>
            <a:ext cx="3044952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2A9E646E-AB96-44BA-B223-4263DB5264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51048" y="0"/>
            <a:ext cx="3044952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C695DD6-1C52-4BBB-BD4A-875BD44DAB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3044952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80270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mage 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076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DF77074-9E02-4EDE-ADEC-20BB7226C1F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479224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CA2167E-9435-4A6A-BEAE-A1AC5A5D33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3372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9A2505A-688A-4995-8380-650E617030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7520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26045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 Image 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076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DF77074-9E02-4EDE-ADEC-20BB7226C1F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479224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CA2167E-9435-4A6A-BEAE-A1AC5A5D33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3372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9A2505A-688A-4995-8380-650E617030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7520" y="1711627"/>
            <a:ext cx="2468880" cy="35844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07566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Title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788584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sic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1214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metric Presentation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77303" y="2013994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8D09264-4F26-4686-827F-066EC40A719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03400" y="0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FD24C28-4614-45BA-923A-5AE2E2F2B1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51206" y="4080068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CB8503F0-F783-4DD2-B0EE-81FA5C4EBE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42023" y="3978016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3115F06F-57F6-4977-BA09-959FC09066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068120" y="1964022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313E2ACE-3423-4F7E-B1E8-6DB25A790B9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32840" y="3928044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992286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metric Presentation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3DA492BA-835A-4C30-B369-15F9B72A6C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89508" y="866182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7D6A998C-36B0-4D52-AC97-9EF0D0790E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949092" y="-1572218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7FCC01B-F57C-4CED-8B66-774C8EF4B0F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28109" y="3289342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EA759D98-4A63-4D2D-9141-32C82CA4EC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28108" y="602107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C97F9190-4E95-4893-A786-2D22CF5E6CC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89508" y="-1836293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44CB2295-81B8-445D-9954-ED08D185FC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166709" y="3025267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58E25EA4-95CE-4A60-B95B-2099E28307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166708" y="338032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B41C8BBA-18FD-42A4-BE82-6EA96938A0E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28108" y="-2100368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EC28FD6B-085B-4F6F-94F7-510BF6086EF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66708" y="-2349203"/>
            <a:ext cx="235538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803206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metric Presentation Mock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B18C9AA-5E16-4E82-AA22-93FC74D7BE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70332" y="2290071"/>
            <a:ext cx="285830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DDFB03F-5FF2-461F-95DB-579F3F20C3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70332" y="1698602"/>
            <a:ext cx="285830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AAE0E113-F0E5-43E6-85E3-3F76CE56A7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0332" y="1107132"/>
            <a:ext cx="285830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C5FE9AC4-EC69-4B6D-964B-CC4BE54D7A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70332" y="515662"/>
            <a:ext cx="2858303" cy="512563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1734355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Isometric Presentation Mock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2B705F24-7492-49E9-8F57-D9C0916A79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412304" y="1739812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9" name="Picture Placeholder 22">
            <a:extLst>
              <a:ext uri="{FF2B5EF4-FFF2-40B4-BE49-F238E27FC236}">
                <a16:creationId xmlns:a16="http://schemas.microsoft.com/office/drawing/2014/main" id="{561C124B-FD17-451F-8B21-36D8B1756CA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60316" y="376204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1" name="Picture Placeholder 22">
            <a:extLst>
              <a:ext uri="{FF2B5EF4-FFF2-40B4-BE49-F238E27FC236}">
                <a16:creationId xmlns:a16="http://schemas.microsoft.com/office/drawing/2014/main" id="{A8B205A5-8305-4108-890E-CC3289BC6D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62906" y="-1000742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BottomDown">
              <a:rot lat="1967869" lon="19416000" rev="1824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F313397-A9C0-4FC5-968A-7B29F341972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19040" y="3027964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isometricBottomDown">
              <a:rot lat="1967869" lon="19416000" rev="1824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7296995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Isometric Presentation Mockup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2128B0F3-56DD-4FAC-919C-D612594F17B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02173" y="1143000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1" name="Picture Placeholder 22">
            <a:extLst>
              <a:ext uri="{FF2B5EF4-FFF2-40B4-BE49-F238E27FC236}">
                <a16:creationId xmlns:a16="http://schemas.microsoft.com/office/drawing/2014/main" id="{76DE6B5A-5EB0-455E-A806-53FA7B1C0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78816" y="3690160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2" name="Picture Placeholder 22">
            <a:extLst>
              <a:ext uri="{FF2B5EF4-FFF2-40B4-BE49-F238E27FC236}">
                <a16:creationId xmlns:a16="http://schemas.microsoft.com/office/drawing/2014/main" id="{116BFEA0-DDF5-4E40-986A-CFDBFE7E8DA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4112" y="-1572721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3" name="Picture Placeholder 22">
            <a:extLst>
              <a:ext uri="{FF2B5EF4-FFF2-40B4-BE49-F238E27FC236}">
                <a16:creationId xmlns:a16="http://schemas.microsoft.com/office/drawing/2014/main" id="{B9281105-6837-4F18-A23C-FA619875F51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2837264" y="-4280361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4" name="Picture Placeholder 22">
            <a:extLst>
              <a:ext uri="{FF2B5EF4-FFF2-40B4-BE49-F238E27FC236}">
                <a16:creationId xmlns:a16="http://schemas.microsoft.com/office/drawing/2014/main" id="{A4089A5A-EF5E-4D76-915C-CDFACF69A3D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08919" y="4340931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5" name="Picture Placeholder 22">
            <a:extLst>
              <a:ext uri="{FF2B5EF4-FFF2-40B4-BE49-F238E27FC236}">
                <a16:creationId xmlns:a16="http://schemas.microsoft.com/office/drawing/2014/main" id="{300CB3D5-C434-4711-BE0C-07880CF559B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385562" y="6888091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6" name="Picture Placeholder 22">
            <a:extLst>
              <a:ext uri="{FF2B5EF4-FFF2-40B4-BE49-F238E27FC236}">
                <a16:creationId xmlns:a16="http://schemas.microsoft.com/office/drawing/2014/main" id="{499D9085-2CE9-4968-8D40-CAA5C1A0EC0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440858" y="1625210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7" name="Picture Placeholder 22">
            <a:extLst>
              <a:ext uri="{FF2B5EF4-FFF2-40B4-BE49-F238E27FC236}">
                <a16:creationId xmlns:a16="http://schemas.microsoft.com/office/drawing/2014/main" id="{2D321684-1DF0-4703-89C3-71C0FCA0E0C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-2430518" y="-1082430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8" name="Picture Placeholder 22">
            <a:extLst>
              <a:ext uri="{FF2B5EF4-FFF2-40B4-BE49-F238E27FC236}">
                <a16:creationId xmlns:a16="http://schemas.microsoft.com/office/drawing/2014/main" id="{4D0F3EC0-93F6-4010-86A8-90F452BEEE0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236166" y="-2328896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9" name="Picture Placeholder 22">
            <a:extLst>
              <a:ext uri="{FF2B5EF4-FFF2-40B4-BE49-F238E27FC236}">
                <a16:creationId xmlns:a16="http://schemas.microsoft.com/office/drawing/2014/main" id="{FE0131D0-EAA8-45AD-A772-A338418C9AA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25233" y="409401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0" name="Picture Placeholder 22">
            <a:extLst>
              <a:ext uri="{FF2B5EF4-FFF2-40B4-BE49-F238E27FC236}">
                <a16:creationId xmlns:a16="http://schemas.microsoft.com/office/drawing/2014/main" id="{976AEA9A-8115-48E0-918F-4410B91D6FA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965227" y="3101801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41" name="Picture Placeholder 22">
            <a:extLst>
              <a:ext uri="{FF2B5EF4-FFF2-40B4-BE49-F238E27FC236}">
                <a16:creationId xmlns:a16="http://schemas.microsoft.com/office/drawing/2014/main" id="{ED974735-2C47-4279-B116-D614471356D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6018059" y="5606962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0802417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Isometric Presentation Mockup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2">
            <a:extLst>
              <a:ext uri="{FF2B5EF4-FFF2-40B4-BE49-F238E27FC236}">
                <a16:creationId xmlns:a16="http://schemas.microsoft.com/office/drawing/2014/main" id="{76DE6B5A-5EB0-455E-A806-53FA7B1C07C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445043" y="-171527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58" name="Picture Placeholder 22">
            <a:extLst>
              <a:ext uri="{FF2B5EF4-FFF2-40B4-BE49-F238E27FC236}">
                <a16:creationId xmlns:a16="http://schemas.microsoft.com/office/drawing/2014/main" id="{90FCB97C-6BF3-4A42-8CBB-0DF7BF3026C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-1635717" y="-4210127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60" name="Picture Placeholder 22">
            <a:extLst>
              <a:ext uri="{FF2B5EF4-FFF2-40B4-BE49-F238E27FC236}">
                <a16:creationId xmlns:a16="http://schemas.microsoft.com/office/drawing/2014/main" id="{124C0FF9-289E-4496-92B9-190E32702D8E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0495323" y="3943273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68" name="Picture Placeholder 22">
            <a:extLst>
              <a:ext uri="{FF2B5EF4-FFF2-40B4-BE49-F238E27FC236}">
                <a16:creationId xmlns:a16="http://schemas.microsoft.com/office/drawing/2014/main" id="{7E055C06-9C8F-4A17-AA18-775B5FB9ACDD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323809" y="-685800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70" name="Picture Placeholder 22">
            <a:extLst>
              <a:ext uri="{FF2B5EF4-FFF2-40B4-BE49-F238E27FC236}">
                <a16:creationId xmlns:a16="http://schemas.microsoft.com/office/drawing/2014/main" id="{3C36A0E5-BBE2-4C87-8A23-DD1FF018C79E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243049" y="-4724400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72" name="Picture Placeholder 22">
            <a:extLst>
              <a:ext uri="{FF2B5EF4-FFF2-40B4-BE49-F238E27FC236}">
                <a16:creationId xmlns:a16="http://schemas.microsoft.com/office/drawing/2014/main" id="{7A3F440A-1BD1-46EB-8601-F14AC2F706F7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6374089" y="3429000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74" name="Picture Placeholder 22">
            <a:extLst>
              <a:ext uri="{FF2B5EF4-FFF2-40B4-BE49-F238E27FC236}">
                <a16:creationId xmlns:a16="http://schemas.microsoft.com/office/drawing/2014/main" id="{5FE632C7-A989-4083-B7E6-E630FB76C44E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243049" y="3958512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76" name="Picture Placeholder 22">
            <a:extLst>
              <a:ext uri="{FF2B5EF4-FFF2-40B4-BE49-F238E27FC236}">
                <a16:creationId xmlns:a16="http://schemas.microsoft.com/office/drawing/2014/main" id="{B4460ECD-B3DA-430C-8E09-86C63DB4CA9F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-1837711" y="-80088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78" name="Picture Placeholder 22">
            <a:extLst>
              <a:ext uri="{FF2B5EF4-FFF2-40B4-BE49-F238E27FC236}">
                <a16:creationId xmlns:a16="http://schemas.microsoft.com/office/drawing/2014/main" id="{4ED75CF5-9F3D-4B85-BABF-42542AD3AC10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10293329" y="8073312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7330287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Isometric Presentation Mockup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2128B0F3-56DD-4FAC-919C-D612594F17B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02173" y="1143000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923079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85263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45600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05937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876857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66958"/>
            <a:ext cx="4810837" cy="10573682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899631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0BEADEE-94CE-4140-AE6E-72585F9C5F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28871" y="2532786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9DD69CA5-05E0-4BA8-9AF4-06E3A52410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38045" y="2349872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61F926F-0F2B-4D4A-9DDB-F5B19FF50A5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74195" y="2166958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5B5C0050-E4B2-4439-AAE8-AA7EB130284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33120" y="2532786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95611465-68F1-4C57-81BD-77DA7708DFD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92195" y="2349872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0761463-0D06-425A-A629-15FCC342DC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51270" y="2166958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3511C02-1EBF-48D6-B2A8-83C169F41A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15120" y="1937794"/>
            <a:ext cx="1975104" cy="413308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864463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08448" y="1779684"/>
            <a:ext cx="1975104" cy="425916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172720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4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30100" y="1780747"/>
            <a:ext cx="4531800" cy="1015450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238601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4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30100" y="-5058203"/>
            <a:ext cx="4531800" cy="10154505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129290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65032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45600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261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148026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5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0D29D6E3-BF9D-44FC-B94A-FE34BFB57C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9549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DCA142FF-9DE6-40DB-AD54-ECDEC83E232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2474400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1330D2-75F1-4855-868C-BFD0C307B8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826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9065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5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15E1BC57-A422-442E-9A45-C3B86505EA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9549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BC43775-2615-4373-BF08-E72F4BC0BE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826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7FDD856-D0CB-4A6C-9C74-7B87BF796E0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78871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27683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5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0D42CE-21D7-46F7-A4E6-43081B64FD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826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CE3B082-8160-40B0-B3D4-F103A2E6EC9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754686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955B990-90AC-4D32-9646-D9BAAD64C8A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0175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931318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24000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928368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32736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9A91F3C-9111-4296-A6C1-542F2B1DBF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37104" y="1779685"/>
            <a:ext cx="1900800" cy="4136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0666611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8CD1EA07-F28B-4EE2-975A-12EE7F6D65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1419" y="1990628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2D5C748-ED9B-4E7F-BF0A-6DE00637AE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8619" y="3463828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66F3F48E-458C-42E6-9F48-D59A965C7F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55819" y="4937028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D3367E99-B49F-4A00-BF2F-3F240242FAB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367800" y="-890883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E5D4C8A0-AEBE-45FA-A01B-97A334E8D45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035000" y="582317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661736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7631D78-AAE0-4EB5-B1C8-F41FC0A50E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477735" y="1487624"/>
            <a:ext cx="2276196" cy="5284594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BD782CA-19B8-4FA0-B94A-A3422513A28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77735" y="815094"/>
            <a:ext cx="2276196" cy="5284594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68300" dist="101600" dir="8520000" sx="102000" sy="102000" algn="ctr" rotWithShape="0">
              <a:prstClr val="black">
                <a:alpha val="30000"/>
              </a:prstClr>
            </a:outerShdw>
          </a:effectLst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416638E-A45F-48FC-BB3B-3FF1FA548F5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77735" y="142564"/>
            <a:ext cx="2276196" cy="5284594"/>
          </a:xfrm>
          <a:prstGeom prst="roundRect">
            <a:avLst>
              <a:gd name="adj" fmla="val 14489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effectLst>
            <a:outerShdw blurRad="368300" dist="101600" dir="8520000" sx="102000" sy="102000" algn="ctr" rotWithShape="0">
              <a:prstClr val="black">
                <a:alpha val="30000"/>
              </a:prstClr>
            </a:outerShdw>
          </a:effectLst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589114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4C2440-9867-45A5-A7B9-82F1D3CF53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1899" y="2036890"/>
            <a:ext cx="4243087" cy="571814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017487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9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58B12F0-DFC4-448A-9151-2B66E71E19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1800000">
            <a:off x="7131560" y="545639"/>
            <a:ext cx="5189913" cy="6668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5842374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9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58B12F0-DFC4-448A-9151-2B66E71E19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32431" y="2306320"/>
            <a:ext cx="4126050" cy="305753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</a:t>
            </a:r>
            <a:r>
              <a:rPr lang="en-MY" dirty="0" err="1"/>
              <a:t>nsert</a:t>
            </a:r>
            <a:r>
              <a:rPr lang="en-MY" dirty="0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377373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24573" y="1937794"/>
            <a:ext cx="4928400" cy="27828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046898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10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70F20B31-E928-4527-A463-5E89188AFB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7635" y="3180136"/>
            <a:ext cx="7954368" cy="44914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618499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61440" y="2264311"/>
            <a:ext cx="4653279" cy="3060044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325866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80618" y="1741506"/>
            <a:ext cx="6933236" cy="3872216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77198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ch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DAC8895-349F-4412-ADA2-C933204DF6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29677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A3559F-4A5C-4B81-9640-31BF6C96A6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671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D174C91-5F33-4165-ABC0-CAD0B821C4B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42598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98CE558-3705-4DBE-9F12-DD9DA37DEC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57525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image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988029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554685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tt Char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E9CAA70-475F-4852-9832-842B7F6A1A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4984" y="2564785"/>
            <a:ext cx="457200" cy="45720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5CFD7B86-D2C3-4737-8CDD-1C0EB569FCD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4984" y="3182879"/>
            <a:ext cx="457200" cy="45720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042AF60C-CF1E-40A9-8D3D-BCBF81728CE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707" y="3819583"/>
            <a:ext cx="457200" cy="45720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5FB262FE-4934-444B-B452-00C7428688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07" y="4437677"/>
            <a:ext cx="457200" cy="45720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834D1F36-D1A2-447C-A696-225A8C9F5A7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2430" y="5074381"/>
            <a:ext cx="457200" cy="45720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F5BD4EF0-8E44-4D39-8700-E345079101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2430" y="5692475"/>
            <a:ext cx="457200" cy="45720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970166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tt Chart -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6">
            <a:extLst>
              <a:ext uri="{FF2B5EF4-FFF2-40B4-BE49-F238E27FC236}">
                <a16:creationId xmlns:a16="http://schemas.microsoft.com/office/drawing/2014/main" id="{80655835-718E-45C2-8118-17DAB95011E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080" y="2659037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219F13BC-EE52-4722-B4E1-E89554DB10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8788" y="3294527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07D1E21B-3D6E-4689-B332-96A15BF63F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557014" y="3980798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9E0A6D63-1689-45D1-B9D4-902BE8A3CF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22427" y="4616617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1" name="Picture Placeholder 16">
            <a:extLst>
              <a:ext uri="{FF2B5EF4-FFF2-40B4-BE49-F238E27FC236}">
                <a16:creationId xmlns:a16="http://schemas.microsoft.com/office/drawing/2014/main" id="{4A32DFA3-9DE7-4302-8E4C-7D3FD18501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557014" y="5265712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Picture Placeholder 16">
            <a:extLst>
              <a:ext uri="{FF2B5EF4-FFF2-40B4-BE49-F238E27FC236}">
                <a16:creationId xmlns:a16="http://schemas.microsoft.com/office/drawing/2014/main" id="{B11257A7-82E3-431F-BFD0-AB7EE11FA62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052446" y="5901841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3" name="Picture Placeholder 16">
            <a:extLst>
              <a:ext uri="{FF2B5EF4-FFF2-40B4-BE49-F238E27FC236}">
                <a16:creationId xmlns:a16="http://schemas.microsoft.com/office/drawing/2014/main" id="{01113949-4675-469F-BAF8-BEF3EA355F9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39776" y="2633578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4" name="Picture Placeholder 16">
            <a:extLst>
              <a:ext uri="{FF2B5EF4-FFF2-40B4-BE49-F238E27FC236}">
                <a16:creationId xmlns:a16="http://schemas.microsoft.com/office/drawing/2014/main" id="{BDC82B4A-B69B-4D78-BF33-5F81B270795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732746" y="5923826"/>
            <a:ext cx="365760" cy="365760"/>
          </a:xfrm>
          <a:prstGeom prst="round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0622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Image righ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85F1E1-418A-4F38-BDF5-3FFD16E0C3D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4000" y="0"/>
            <a:ext cx="4068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54713226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Image right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EA001B6B-61E7-449B-995B-5BB71D1D34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6348956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4572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1850780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1170850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A2752BB-F2D1-4BD6-8EB2-988CC0EA64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95800" y="1828800"/>
            <a:ext cx="3200400" cy="32004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gradFill flip="none"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86CCFE5E-4465-478F-AD56-3075ADA085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95753" y="659275"/>
            <a:ext cx="1371600" cy="13716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9AF4D747-5049-455A-821A-26743DF45B9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43605" y="2743200"/>
            <a:ext cx="1371600" cy="13716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F54EE46D-6F7C-48A1-9B53-A0F9B48B8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95753" y="4819649"/>
            <a:ext cx="1371600" cy="13716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7063917B-42F6-4602-8015-828D2A65B3E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11403" y="659275"/>
            <a:ext cx="1371600" cy="13716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6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34A5F4-670F-499D-9275-514984F062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76795" y="2743200"/>
            <a:ext cx="1371600" cy="13716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5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F91236F8-7084-49E3-AC85-8EB80F97C98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1403" y="4819649"/>
            <a:ext cx="1371600" cy="137160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1166922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5AC70F4-E565-4A37-8E46-2B8C546F621E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3512769" y="845768"/>
            <a:ext cx="2468495" cy="2468880"/>
          </a:xfrm>
          <a:custGeom>
            <a:avLst/>
            <a:gdLst>
              <a:gd name="connsiteX0" fmla="*/ 2032405 w 2032406"/>
              <a:gd name="connsiteY0" fmla="*/ 0 h 2033462"/>
              <a:gd name="connsiteX1" fmla="*/ 2032405 w 2032406"/>
              <a:gd name="connsiteY1" fmla="*/ 993220 h 2033462"/>
              <a:gd name="connsiteX2" fmla="*/ 2032405 w 2032406"/>
              <a:gd name="connsiteY2" fmla="*/ 1073682 h 2033462"/>
              <a:gd name="connsiteX3" fmla="*/ 2032406 w 2032406"/>
              <a:gd name="connsiteY3" fmla="*/ 1073682 h 2033462"/>
              <a:gd name="connsiteX4" fmla="*/ 2032406 w 2032406"/>
              <a:gd name="connsiteY4" fmla="*/ 1242628 h 2033462"/>
              <a:gd name="connsiteX5" fmla="*/ 2032406 w 2032406"/>
              <a:gd name="connsiteY5" fmla="*/ 1390485 h 2033462"/>
              <a:gd name="connsiteX6" fmla="*/ 2032406 w 2032406"/>
              <a:gd name="connsiteY6" fmla="*/ 1518658 h 2033462"/>
              <a:gd name="connsiteX7" fmla="*/ 2032406 w 2032406"/>
              <a:gd name="connsiteY7" fmla="*/ 1628555 h 2033462"/>
              <a:gd name="connsiteX8" fmla="*/ 2032406 w 2032406"/>
              <a:gd name="connsiteY8" fmla="*/ 1721580 h 2033462"/>
              <a:gd name="connsiteX9" fmla="*/ 2032406 w 2032406"/>
              <a:gd name="connsiteY9" fmla="*/ 1799141 h 2033462"/>
              <a:gd name="connsiteX10" fmla="*/ 2032406 w 2032406"/>
              <a:gd name="connsiteY10" fmla="*/ 1862642 h 2033462"/>
              <a:gd name="connsiteX11" fmla="*/ 2032406 w 2032406"/>
              <a:gd name="connsiteY11" fmla="*/ 1913490 h 2033462"/>
              <a:gd name="connsiteX12" fmla="*/ 2032406 w 2032406"/>
              <a:gd name="connsiteY12" fmla="*/ 1953090 h 2033462"/>
              <a:gd name="connsiteX13" fmla="*/ 2032406 w 2032406"/>
              <a:gd name="connsiteY13" fmla="*/ 1982849 h 2033462"/>
              <a:gd name="connsiteX14" fmla="*/ 2032406 w 2032406"/>
              <a:gd name="connsiteY14" fmla="*/ 2004172 h 2033462"/>
              <a:gd name="connsiteX15" fmla="*/ 2032406 w 2032406"/>
              <a:gd name="connsiteY15" fmla="*/ 2018466 h 2033462"/>
              <a:gd name="connsiteX16" fmla="*/ 2032406 w 2032406"/>
              <a:gd name="connsiteY16" fmla="*/ 2031588 h 2033462"/>
              <a:gd name="connsiteX17" fmla="*/ 2032406 w 2032406"/>
              <a:gd name="connsiteY17" fmla="*/ 2033462 h 2033462"/>
              <a:gd name="connsiteX18" fmla="*/ 1924268 w 2032406"/>
              <a:gd name="connsiteY18" fmla="*/ 2033462 h 2033462"/>
              <a:gd name="connsiteX19" fmla="*/ 1824574 w 2032406"/>
              <a:gd name="connsiteY19" fmla="*/ 2033462 h 2033462"/>
              <a:gd name="connsiteX20" fmla="*/ 1732981 w 2032406"/>
              <a:gd name="connsiteY20" fmla="*/ 2033462 h 2033462"/>
              <a:gd name="connsiteX21" fmla="*/ 1649145 w 2032406"/>
              <a:gd name="connsiteY21" fmla="*/ 2033462 h 2033462"/>
              <a:gd name="connsiteX22" fmla="*/ 1503371 w 2032406"/>
              <a:gd name="connsiteY22" fmla="*/ 2033462 h 2033462"/>
              <a:gd name="connsiteX23" fmla="*/ 1384508 w 2032406"/>
              <a:gd name="connsiteY23" fmla="*/ 2033462 h 2033462"/>
              <a:gd name="connsiteX24" fmla="*/ 1313344 w 2032406"/>
              <a:gd name="connsiteY24" fmla="*/ 2033462 h 2033462"/>
              <a:gd name="connsiteX25" fmla="*/ 1306948 w 2032406"/>
              <a:gd name="connsiteY25" fmla="*/ 2033462 h 2033462"/>
              <a:gd name="connsiteX26" fmla="*/ 1243446 w 2032406"/>
              <a:gd name="connsiteY26" fmla="*/ 2033462 h 2033462"/>
              <a:gd name="connsiteX27" fmla="*/ 1194026 w 2032406"/>
              <a:gd name="connsiteY27" fmla="*/ 2033462 h 2033462"/>
              <a:gd name="connsiteX28" fmla="*/ 1192599 w 2032406"/>
              <a:gd name="connsiteY28" fmla="*/ 2033462 h 2033462"/>
              <a:gd name="connsiteX29" fmla="*/ 1152999 w 2032406"/>
              <a:gd name="connsiteY29" fmla="*/ 2033462 h 2033462"/>
              <a:gd name="connsiteX30" fmla="*/ 1123240 w 2032406"/>
              <a:gd name="connsiteY30" fmla="*/ 2033462 h 2033462"/>
              <a:gd name="connsiteX31" fmla="*/ 1101917 w 2032406"/>
              <a:gd name="connsiteY31" fmla="*/ 2033462 h 2033462"/>
              <a:gd name="connsiteX32" fmla="*/ 1087623 w 2032406"/>
              <a:gd name="connsiteY32" fmla="*/ 2033462 h 2033462"/>
              <a:gd name="connsiteX33" fmla="*/ 1082162 w 2032406"/>
              <a:gd name="connsiteY33" fmla="*/ 2033462 h 2033462"/>
              <a:gd name="connsiteX34" fmla="*/ 1074501 w 2032406"/>
              <a:gd name="connsiteY34" fmla="*/ 2033462 h 2033462"/>
              <a:gd name="connsiteX35" fmla="*/ 1072626 w 2032406"/>
              <a:gd name="connsiteY35" fmla="*/ 2033462 h 2033462"/>
              <a:gd name="connsiteX36" fmla="*/ 879838 w 2032406"/>
              <a:gd name="connsiteY36" fmla="*/ 2033462 h 2033462"/>
              <a:gd name="connsiteX37" fmla="*/ 724964 w 2032406"/>
              <a:gd name="connsiteY37" fmla="*/ 2033462 h 2033462"/>
              <a:gd name="connsiteX38" fmla="*/ 589423 w 2032406"/>
              <a:gd name="connsiteY38" fmla="*/ 2033462 h 2033462"/>
              <a:gd name="connsiteX39" fmla="*/ 471925 w 2032406"/>
              <a:gd name="connsiteY39" fmla="*/ 2033462 h 2033462"/>
              <a:gd name="connsiteX40" fmla="*/ 371182 w 2032406"/>
              <a:gd name="connsiteY40" fmla="*/ 2033462 h 2033462"/>
              <a:gd name="connsiteX41" fmla="*/ 285904 w 2032406"/>
              <a:gd name="connsiteY41" fmla="*/ 2033462 h 2033462"/>
              <a:gd name="connsiteX42" fmla="*/ 214804 w 2032406"/>
              <a:gd name="connsiteY42" fmla="*/ 2033462 h 2033462"/>
              <a:gd name="connsiteX43" fmla="*/ 156592 w 2032406"/>
              <a:gd name="connsiteY43" fmla="*/ 2033462 h 2033462"/>
              <a:gd name="connsiteX44" fmla="*/ 109980 w 2032406"/>
              <a:gd name="connsiteY44" fmla="*/ 2033462 h 2033462"/>
              <a:gd name="connsiteX45" fmla="*/ 73678 w 2032406"/>
              <a:gd name="connsiteY45" fmla="*/ 2033462 h 2033462"/>
              <a:gd name="connsiteX46" fmla="*/ 46398 w 2032406"/>
              <a:gd name="connsiteY46" fmla="*/ 2033462 h 2033462"/>
              <a:gd name="connsiteX47" fmla="*/ 26851 w 2032406"/>
              <a:gd name="connsiteY47" fmla="*/ 2033462 h 2033462"/>
              <a:gd name="connsiteX48" fmla="*/ 13748 w 2032406"/>
              <a:gd name="connsiteY48" fmla="*/ 2033462 h 2033462"/>
              <a:gd name="connsiteX49" fmla="*/ 1719 w 2032406"/>
              <a:gd name="connsiteY49" fmla="*/ 2033462 h 2033462"/>
              <a:gd name="connsiteX50" fmla="*/ 0 w 2032406"/>
              <a:gd name="connsiteY50" fmla="*/ 2033462 h 2033462"/>
              <a:gd name="connsiteX51" fmla="*/ 2032405 w 2032406"/>
              <a:gd name="connsiteY51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032406" h="2033462">
                <a:moveTo>
                  <a:pt x="2032405" y="0"/>
                </a:moveTo>
                <a:cubicBezTo>
                  <a:pt x="2032405" y="492760"/>
                  <a:pt x="2032405" y="800735"/>
                  <a:pt x="2032405" y="993220"/>
                </a:cubicBezTo>
                <a:lnTo>
                  <a:pt x="2032405" y="1073682"/>
                </a:lnTo>
                <a:lnTo>
                  <a:pt x="2032406" y="1073682"/>
                </a:lnTo>
                <a:lnTo>
                  <a:pt x="2032406" y="1242628"/>
                </a:lnTo>
                <a:lnTo>
                  <a:pt x="2032406" y="1390485"/>
                </a:lnTo>
                <a:lnTo>
                  <a:pt x="2032406" y="1518658"/>
                </a:lnTo>
                <a:lnTo>
                  <a:pt x="2032406" y="1628555"/>
                </a:lnTo>
                <a:lnTo>
                  <a:pt x="2032406" y="1721580"/>
                </a:lnTo>
                <a:lnTo>
                  <a:pt x="2032406" y="1799141"/>
                </a:lnTo>
                <a:lnTo>
                  <a:pt x="2032406" y="1862642"/>
                </a:lnTo>
                <a:lnTo>
                  <a:pt x="2032406" y="1913490"/>
                </a:lnTo>
                <a:lnTo>
                  <a:pt x="2032406" y="1953090"/>
                </a:lnTo>
                <a:lnTo>
                  <a:pt x="2032406" y="1982849"/>
                </a:lnTo>
                <a:lnTo>
                  <a:pt x="2032406" y="2004172"/>
                </a:lnTo>
                <a:lnTo>
                  <a:pt x="2032406" y="2018466"/>
                </a:lnTo>
                <a:lnTo>
                  <a:pt x="2032406" y="2031588"/>
                </a:lnTo>
                <a:lnTo>
                  <a:pt x="2032406" y="2033462"/>
                </a:lnTo>
                <a:lnTo>
                  <a:pt x="1924268" y="2033462"/>
                </a:lnTo>
                <a:lnTo>
                  <a:pt x="1824574" y="2033462"/>
                </a:lnTo>
                <a:lnTo>
                  <a:pt x="1732981" y="2033462"/>
                </a:lnTo>
                <a:lnTo>
                  <a:pt x="1649145" y="2033462"/>
                </a:lnTo>
                <a:lnTo>
                  <a:pt x="1503371" y="2033462"/>
                </a:lnTo>
                <a:lnTo>
                  <a:pt x="1384508" y="2033462"/>
                </a:lnTo>
                <a:lnTo>
                  <a:pt x="1313344" y="2033462"/>
                </a:lnTo>
                <a:lnTo>
                  <a:pt x="1306948" y="2033462"/>
                </a:lnTo>
                <a:lnTo>
                  <a:pt x="1243446" y="2033462"/>
                </a:lnTo>
                <a:lnTo>
                  <a:pt x="1194026" y="2033462"/>
                </a:lnTo>
                <a:lnTo>
                  <a:pt x="1192599" y="2033462"/>
                </a:lnTo>
                <a:lnTo>
                  <a:pt x="1152999" y="2033462"/>
                </a:lnTo>
                <a:lnTo>
                  <a:pt x="1123240" y="2033462"/>
                </a:lnTo>
                <a:lnTo>
                  <a:pt x="1101917" y="2033462"/>
                </a:lnTo>
                <a:lnTo>
                  <a:pt x="1087623" y="2033462"/>
                </a:lnTo>
                <a:lnTo>
                  <a:pt x="1082162" y="2033462"/>
                </a:lnTo>
                <a:lnTo>
                  <a:pt x="1074501" y="2033462"/>
                </a:lnTo>
                <a:lnTo>
                  <a:pt x="1072626" y="2033462"/>
                </a:lnTo>
                <a:lnTo>
                  <a:pt x="879838" y="2033462"/>
                </a:lnTo>
                <a:lnTo>
                  <a:pt x="724964" y="2033462"/>
                </a:lnTo>
                <a:lnTo>
                  <a:pt x="589423" y="2033462"/>
                </a:lnTo>
                <a:lnTo>
                  <a:pt x="471925" y="2033462"/>
                </a:lnTo>
                <a:lnTo>
                  <a:pt x="371182" y="2033462"/>
                </a:lnTo>
                <a:lnTo>
                  <a:pt x="285904" y="2033462"/>
                </a:lnTo>
                <a:lnTo>
                  <a:pt x="214804" y="2033462"/>
                </a:lnTo>
                <a:lnTo>
                  <a:pt x="156592" y="2033462"/>
                </a:lnTo>
                <a:lnTo>
                  <a:pt x="109980" y="2033462"/>
                </a:lnTo>
                <a:lnTo>
                  <a:pt x="73678" y="2033462"/>
                </a:lnTo>
                <a:lnTo>
                  <a:pt x="46398" y="2033462"/>
                </a:lnTo>
                <a:lnTo>
                  <a:pt x="26851" y="2033462"/>
                </a:lnTo>
                <a:lnTo>
                  <a:pt x="13748" y="2033462"/>
                </a:lnTo>
                <a:lnTo>
                  <a:pt x="1719" y="2033462"/>
                </a:lnTo>
                <a:lnTo>
                  <a:pt x="0" y="2033462"/>
                </a:lnTo>
                <a:cubicBezTo>
                  <a:pt x="44412" y="931033"/>
                  <a:pt x="930549" y="44436"/>
                  <a:pt x="2032405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513C730-5ACF-4B02-8DF9-722D66444C8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202312" y="845768"/>
            <a:ext cx="2468880" cy="2468880"/>
          </a:xfrm>
          <a:custGeom>
            <a:avLst/>
            <a:gdLst>
              <a:gd name="connsiteX0" fmla="*/ 1 w 2032406"/>
              <a:gd name="connsiteY0" fmla="*/ 0 h 2033462"/>
              <a:gd name="connsiteX1" fmla="*/ 2032406 w 2032406"/>
              <a:gd name="connsiteY1" fmla="*/ 2033462 h 2033462"/>
              <a:gd name="connsiteX2" fmla="*/ 1913088 w 2032406"/>
              <a:gd name="connsiteY2" fmla="*/ 2033462 h 2033462"/>
              <a:gd name="connsiteX3" fmla="*/ 1801224 w 2032406"/>
              <a:gd name="connsiteY3" fmla="*/ 2033462 h 2033462"/>
              <a:gd name="connsiteX4" fmla="*/ 1598900 w 2032406"/>
              <a:gd name="connsiteY4" fmla="*/ 2033462 h 2033462"/>
              <a:gd name="connsiteX5" fmla="*/ 1423510 w 2032406"/>
              <a:gd name="connsiteY5" fmla="*/ 2033462 h 2033462"/>
              <a:gd name="connsiteX6" fmla="*/ 1273129 w 2032406"/>
              <a:gd name="connsiteY6" fmla="*/ 2033462 h 2033462"/>
              <a:gd name="connsiteX7" fmla="*/ 1154851 w 2032406"/>
              <a:gd name="connsiteY7" fmla="*/ 2033462 h 2033462"/>
              <a:gd name="connsiteX8" fmla="*/ 1145835 w 2032406"/>
              <a:gd name="connsiteY8" fmla="*/ 2033462 h 2033462"/>
              <a:gd name="connsiteX9" fmla="*/ 1039703 w 2032406"/>
              <a:gd name="connsiteY9" fmla="*/ 2033462 h 2033462"/>
              <a:gd name="connsiteX10" fmla="*/ 952809 w 2032406"/>
              <a:gd name="connsiteY10" fmla="*/ 2033462 h 2033462"/>
              <a:gd name="connsiteX11" fmla="*/ 951568 w 2032406"/>
              <a:gd name="connsiteY11" fmla="*/ 2033462 h 2033462"/>
              <a:gd name="connsiteX12" fmla="*/ 883230 w 2032406"/>
              <a:gd name="connsiteY12" fmla="*/ 2033462 h 2033462"/>
              <a:gd name="connsiteX13" fmla="*/ 829042 w 2032406"/>
              <a:gd name="connsiteY13" fmla="*/ 2033462 h 2033462"/>
              <a:gd name="connsiteX14" fmla="*/ 788321 w 2032406"/>
              <a:gd name="connsiteY14" fmla="*/ 2033462 h 2033462"/>
              <a:gd name="connsiteX15" fmla="*/ 773660 w 2032406"/>
              <a:gd name="connsiteY15" fmla="*/ 2033462 h 2033462"/>
              <a:gd name="connsiteX16" fmla="*/ 759142 w 2032406"/>
              <a:gd name="connsiteY16" fmla="*/ 2033462 h 2033462"/>
              <a:gd name="connsiteX17" fmla="*/ 739583 w 2032406"/>
              <a:gd name="connsiteY17" fmla="*/ 2033462 h 2033462"/>
              <a:gd name="connsiteX18" fmla="*/ 727720 w 2032406"/>
              <a:gd name="connsiteY18" fmla="*/ 2033462 h 2033462"/>
              <a:gd name="connsiteX19" fmla="*/ 721627 w 2032406"/>
              <a:gd name="connsiteY19" fmla="*/ 2033462 h 2033462"/>
              <a:gd name="connsiteX20" fmla="*/ 719062 w 2032406"/>
              <a:gd name="connsiteY20" fmla="*/ 2033462 h 2033462"/>
              <a:gd name="connsiteX21" fmla="*/ 619436 w 2032406"/>
              <a:gd name="connsiteY21" fmla="*/ 2033462 h 2033462"/>
              <a:gd name="connsiteX22" fmla="*/ 510400 w 2032406"/>
              <a:gd name="connsiteY22" fmla="*/ 2033462 h 2033462"/>
              <a:gd name="connsiteX23" fmla="*/ 414974 w 2032406"/>
              <a:gd name="connsiteY23" fmla="*/ 2033462 h 2033462"/>
              <a:gd name="connsiteX24" fmla="*/ 332251 w 2032406"/>
              <a:gd name="connsiteY24" fmla="*/ 2033462 h 2033462"/>
              <a:gd name="connsiteX25" fmla="*/ 261325 w 2032406"/>
              <a:gd name="connsiteY25" fmla="*/ 2033462 h 2033462"/>
              <a:gd name="connsiteX26" fmla="*/ 201287 w 2032406"/>
              <a:gd name="connsiteY26" fmla="*/ 2033462 h 2033462"/>
              <a:gd name="connsiteX27" fmla="*/ 151230 w 2032406"/>
              <a:gd name="connsiteY27" fmla="*/ 2033462 h 2033462"/>
              <a:gd name="connsiteX28" fmla="*/ 110246 w 2032406"/>
              <a:gd name="connsiteY28" fmla="*/ 2033462 h 2033462"/>
              <a:gd name="connsiteX29" fmla="*/ 77430 w 2032406"/>
              <a:gd name="connsiteY29" fmla="*/ 2033462 h 2033462"/>
              <a:gd name="connsiteX30" fmla="*/ 32666 w 2032406"/>
              <a:gd name="connsiteY30" fmla="*/ 2033462 h 2033462"/>
              <a:gd name="connsiteX31" fmla="*/ 9679 w 2032406"/>
              <a:gd name="connsiteY31" fmla="*/ 2033462 h 2033462"/>
              <a:gd name="connsiteX32" fmla="*/ 1210 w 2032406"/>
              <a:gd name="connsiteY32" fmla="*/ 2033462 h 2033462"/>
              <a:gd name="connsiteX33" fmla="*/ 0 w 2032406"/>
              <a:gd name="connsiteY33" fmla="*/ 2033462 h 2033462"/>
              <a:gd name="connsiteX34" fmla="*/ 0 w 2032406"/>
              <a:gd name="connsiteY34" fmla="*/ 1830179 h 2033462"/>
              <a:gd name="connsiteX35" fmla="*/ 0 w 2032406"/>
              <a:gd name="connsiteY35" fmla="*/ 1652271 h 2033462"/>
              <a:gd name="connsiteX36" fmla="*/ 0 w 2032406"/>
              <a:gd name="connsiteY36" fmla="*/ 1498047 h 2033462"/>
              <a:gd name="connsiteX37" fmla="*/ 0 w 2032406"/>
              <a:gd name="connsiteY37" fmla="*/ 1365814 h 2033462"/>
              <a:gd name="connsiteX38" fmla="*/ 0 w 2032406"/>
              <a:gd name="connsiteY38" fmla="*/ 1253881 h 2033462"/>
              <a:gd name="connsiteX39" fmla="*/ 0 w 2032406"/>
              <a:gd name="connsiteY39" fmla="*/ 1160557 h 2033462"/>
              <a:gd name="connsiteX40" fmla="*/ 0 w 2032406"/>
              <a:gd name="connsiteY40" fmla="*/ 1084150 h 2033462"/>
              <a:gd name="connsiteX41" fmla="*/ 0 w 2032406"/>
              <a:gd name="connsiteY41" fmla="*/ 1022968 h 2033462"/>
              <a:gd name="connsiteX42" fmla="*/ 0 w 2032406"/>
              <a:gd name="connsiteY42" fmla="*/ 975319 h 2033462"/>
              <a:gd name="connsiteX43" fmla="*/ 0 w 2032406"/>
              <a:gd name="connsiteY43" fmla="*/ 939512 h 2033462"/>
              <a:gd name="connsiteX44" fmla="*/ 0 w 2032406"/>
              <a:gd name="connsiteY44" fmla="*/ 913855 h 2033462"/>
              <a:gd name="connsiteX45" fmla="*/ 0 w 2032406"/>
              <a:gd name="connsiteY45" fmla="*/ 896656 h 2033462"/>
              <a:gd name="connsiteX46" fmla="*/ 0 w 2032406"/>
              <a:gd name="connsiteY46" fmla="*/ 880867 h 2033462"/>
              <a:gd name="connsiteX47" fmla="*/ 0 w 2032406"/>
              <a:gd name="connsiteY47" fmla="*/ 878611 h 2033462"/>
              <a:gd name="connsiteX48" fmla="*/ 1 w 2032406"/>
              <a:gd name="connsiteY48" fmla="*/ 878611 h 2033462"/>
              <a:gd name="connsiteX49" fmla="*/ 1 w 2032406"/>
              <a:gd name="connsiteY49" fmla="*/ 704814 h 2033462"/>
              <a:gd name="connsiteX50" fmla="*/ 1 w 2032406"/>
              <a:gd name="connsiteY50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032406" h="2033462">
                <a:moveTo>
                  <a:pt x="1" y="0"/>
                </a:moveTo>
                <a:cubicBezTo>
                  <a:pt x="1101857" y="44436"/>
                  <a:pt x="1987994" y="931034"/>
                  <a:pt x="2032406" y="2033462"/>
                </a:cubicBezTo>
                <a:lnTo>
                  <a:pt x="1913088" y="2033462"/>
                </a:lnTo>
                <a:lnTo>
                  <a:pt x="1801224" y="2033462"/>
                </a:lnTo>
                <a:lnTo>
                  <a:pt x="1598900" y="2033462"/>
                </a:lnTo>
                <a:lnTo>
                  <a:pt x="1423510" y="2033462"/>
                </a:lnTo>
                <a:lnTo>
                  <a:pt x="1273129" y="2033462"/>
                </a:lnTo>
                <a:lnTo>
                  <a:pt x="1154851" y="2033462"/>
                </a:lnTo>
                <a:lnTo>
                  <a:pt x="1145835" y="2033462"/>
                </a:lnTo>
                <a:lnTo>
                  <a:pt x="1039703" y="2033462"/>
                </a:lnTo>
                <a:lnTo>
                  <a:pt x="952809" y="2033462"/>
                </a:lnTo>
                <a:lnTo>
                  <a:pt x="951568" y="2033462"/>
                </a:lnTo>
                <a:lnTo>
                  <a:pt x="883230" y="2033462"/>
                </a:lnTo>
                <a:lnTo>
                  <a:pt x="829042" y="2033462"/>
                </a:lnTo>
                <a:lnTo>
                  <a:pt x="788321" y="2033462"/>
                </a:lnTo>
                <a:lnTo>
                  <a:pt x="773660" y="2033462"/>
                </a:lnTo>
                <a:lnTo>
                  <a:pt x="759142" y="2033462"/>
                </a:lnTo>
                <a:lnTo>
                  <a:pt x="739583" y="2033462"/>
                </a:lnTo>
                <a:lnTo>
                  <a:pt x="727720" y="2033462"/>
                </a:lnTo>
                <a:lnTo>
                  <a:pt x="721627" y="2033462"/>
                </a:lnTo>
                <a:lnTo>
                  <a:pt x="719062" y="2033462"/>
                </a:lnTo>
                <a:lnTo>
                  <a:pt x="619436" y="2033462"/>
                </a:lnTo>
                <a:lnTo>
                  <a:pt x="510400" y="2033462"/>
                </a:lnTo>
                <a:lnTo>
                  <a:pt x="414974" y="2033462"/>
                </a:lnTo>
                <a:lnTo>
                  <a:pt x="332251" y="2033462"/>
                </a:lnTo>
                <a:lnTo>
                  <a:pt x="261325" y="2033462"/>
                </a:lnTo>
                <a:lnTo>
                  <a:pt x="201287" y="2033462"/>
                </a:lnTo>
                <a:lnTo>
                  <a:pt x="151230" y="2033462"/>
                </a:lnTo>
                <a:lnTo>
                  <a:pt x="110246" y="2033462"/>
                </a:lnTo>
                <a:lnTo>
                  <a:pt x="77430" y="2033462"/>
                </a:lnTo>
                <a:lnTo>
                  <a:pt x="32666" y="2033462"/>
                </a:lnTo>
                <a:lnTo>
                  <a:pt x="9679" y="2033462"/>
                </a:lnTo>
                <a:lnTo>
                  <a:pt x="1210" y="2033462"/>
                </a:lnTo>
                <a:lnTo>
                  <a:pt x="0" y="2033462"/>
                </a:lnTo>
                <a:lnTo>
                  <a:pt x="0" y="1830179"/>
                </a:lnTo>
                <a:lnTo>
                  <a:pt x="0" y="1652271"/>
                </a:lnTo>
                <a:lnTo>
                  <a:pt x="0" y="1498047"/>
                </a:lnTo>
                <a:lnTo>
                  <a:pt x="0" y="1365814"/>
                </a:lnTo>
                <a:lnTo>
                  <a:pt x="0" y="1253881"/>
                </a:lnTo>
                <a:lnTo>
                  <a:pt x="0" y="1160557"/>
                </a:lnTo>
                <a:lnTo>
                  <a:pt x="0" y="1084150"/>
                </a:lnTo>
                <a:lnTo>
                  <a:pt x="0" y="1022968"/>
                </a:lnTo>
                <a:lnTo>
                  <a:pt x="0" y="975319"/>
                </a:lnTo>
                <a:lnTo>
                  <a:pt x="0" y="939512"/>
                </a:lnTo>
                <a:lnTo>
                  <a:pt x="0" y="913855"/>
                </a:lnTo>
                <a:lnTo>
                  <a:pt x="0" y="896656"/>
                </a:lnTo>
                <a:lnTo>
                  <a:pt x="0" y="880867"/>
                </a:lnTo>
                <a:lnTo>
                  <a:pt x="0" y="878611"/>
                </a:lnTo>
                <a:lnTo>
                  <a:pt x="1" y="878611"/>
                </a:lnTo>
                <a:lnTo>
                  <a:pt x="1" y="704814"/>
                </a:ln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CCA6AF4E-06FB-43C2-9760-D9F4B49E289E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3512769" y="3518447"/>
            <a:ext cx="2468880" cy="2468880"/>
          </a:xfrm>
          <a:custGeom>
            <a:avLst/>
            <a:gdLst>
              <a:gd name="connsiteX0" fmla="*/ 0 w 2032406"/>
              <a:gd name="connsiteY0" fmla="*/ 0 h 2033462"/>
              <a:gd name="connsiteX1" fmla="*/ 176167 w 2032406"/>
              <a:gd name="connsiteY1" fmla="*/ 0 h 2033462"/>
              <a:gd name="connsiteX2" fmla="*/ 335831 w 2032406"/>
              <a:gd name="connsiteY2" fmla="*/ 0 h 2033462"/>
              <a:gd name="connsiteX3" fmla="*/ 479804 w 2032406"/>
              <a:gd name="connsiteY3" fmla="*/ 0 h 2033462"/>
              <a:gd name="connsiteX4" fmla="*/ 608897 w 2032406"/>
              <a:gd name="connsiteY4" fmla="*/ 0 h 2033462"/>
              <a:gd name="connsiteX5" fmla="*/ 723922 w 2032406"/>
              <a:gd name="connsiteY5" fmla="*/ 0 h 2033462"/>
              <a:gd name="connsiteX6" fmla="*/ 825690 w 2032406"/>
              <a:gd name="connsiteY6" fmla="*/ 0 h 2033462"/>
              <a:gd name="connsiteX7" fmla="*/ 915013 w 2032406"/>
              <a:gd name="connsiteY7" fmla="*/ 0 h 2033462"/>
              <a:gd name="connsiteX8" fmla="*/ 992703 w 2032406"/>
              <a:gd name="connsiteY8" fmla="*/ 0 h 2033462"/>
              <a:gd name="connsiteX9" fmla="*/ 1078722 w 2032406"/>
              <a:gd name="connsiteY9" fmla="*/ 0 h 2033462"/>
              <a:gd name="connsiteX10" fmla="*/ 1079597 w 2032406"/>
              <a:gd name="connsiteY10" fmla="*/ 0 h 2033462"/>
              <a:gd name="connsiteX11" fmla="*/ 1149176 w 2032406"/>
              <a:gd name="connsiteY11" fmla="*/ 0 h 2033462"/>
              <a:gd name="connsiteX12" fmla="*/ 1203365 w 2032406"/>
              <a:gd name="connsiteY12" fmla="*/ 0 h 2033462"/>
              <a:gd name="connsiteX13" fmla="*/ 1244086 w 2032406"/>
              <a:gd name="connsiteY13" fmla="*/ 0 h 2033462"/>
              <a:gd name="connsiteX14" fmla="*/ 1273264 w 2032406"/>
              <a:gd name="connsiteY14" fmla="*/ 0 h 2033462"/>
              <a:gd name="connsiteX15" fmla="*/ 1292823 w 2032406"/>
              <a:gd name="connsiteY15" fmla="*/ 0 h 2033462"/>
              <a:gd name="connsiteX16" fmla="*/ 1304687 w 2032406"/>
              <a:gd name="connsiteY16" fmla="*/ 0 h 2033462"/>
              <a:gd name="connsiteX17" fmla="*/ 1310779 w 2032406"/>
              <a:gd name="connsiteY17" fmla="*/ 0 h 2033462"/>
              <a:gd name="connsiteX18" fmla="*/ 1313344 w 2032406"/>
              <a:gd name="connsiteY18" fmla="*/ 0 h 2033462"/>
              <a:gd name="connsiteX19" fmla="*/ 2032406 w 2032406"/>
              <a:gd name="connsiteY19" fmla="*/ 0 h 2033462"/>
              <a:gd name="connsiteX20" fmla="*/ 2032406 w 2032406"/>
              <a:gd name="connsiteY20" fmla="*/ 167873 h 2033462"/>
              <a:gd name="connsiteX21" fmla="*/ 2032406 w 2032406"/>
              <a:gd name="connsiteY21" fmla="*/ 314791 h 2033462"/>
              <a:gd name="connsiteX22" fmla="*/ 2032406 w 2032406"/>
              <a:gd name="connsiteY22" fmla="*/ 442150 h 2033462"/>
              <a:gd name="connsiteX23" fmla="*/ 2032406 w 2032406"/>
              <a:gd name="connsiteY23" fmla="*/ 551349 h 2033462"/>
              <a:gd name="connsiteX24" fmla="*/ 2032406 w 2032406"/>
              <a:gd name="connsiteY24" fmla="*/ 643784 h 2033462"/>
              <a:gd name="connsiteX25" fmla="*/ 2032406 w 2032406"/>
              <a:gd name="connsiteY25" fmla="*/ 720851 h 2033462"/>
              <a:gd name="connsiteX26" fmla="*/ 2032406 w 2032406"/>
              <a:gd name="connsiteY26" fmla="*/ 783949 h 2033462"/>
              <a:gd name="connsiteX27" fmla="*/ 2032406 w 2032406"/>
              <a:gd name="connsiteY27" fmla="*/ 834474 h 2033462"/>
              <a:gd name="connsiteX28" fmla="*/ 2032406 w 2032406"/>
              <a:gd name="connsiteY28" fmla="*/ 873823 h 2033462"/>
              <a:gd name="connsiteX29" fmla="*/ 2032406 w 2032406"/>
              <a:gd name="connsiteY29" fmla="*/ 903392 h 2033462"/>
              <a:gd name="connsiteX30" fmla="*/ 2032406 w 2032406"/>
              <a:gd name="connsiteY30" fmla="*/ 924580 h 2033462"/>
              <a:gd name="connsiteX31" fmla="*/ 2032406 w 2032406"/>
              <a:gd name="connsiteY31" fmla="*/ 938783 h 2033462"/>
              <a:gd name="connsiteX32" fmla="*/ 2032406 w 2032406"/>
              <a:gd name="connsiteY32" fmla="*/ 951822 h 2033462"/>
              <a:gd name="connsiteX33" fmla="*/ 2032406 w 2032406"/>
              <a:gd name="connsiteY33" fmla="*/ 953684 h 2033462"/>
              <a:gd name="connsiteX34" fmla="*/ 2032405 w 2032406"/>
              <a:gd name="connsiteY34" fmla="*/ 953684 h 2033462"/>
              <a:gd name="connsiteX35" fmla="*/ 2032405 w 2032406"/>
              <a:gd name="connsiteY35" fmla="*/ 1153167 h 2033462"/>
              <a:gd name="connsiteX36" fmla="*/ 2032405 w 2032406"/>
              <a:gd name="connsiteY36" fmla="*/ 2033462 h 2033462"/>
              <a:gd name="connsiteX37" fmla="*/ 0 w 2032406"/>
              <a:gd name="connsiteY37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32406" h="2033462">
                <a:moveTo>
                  <a:pt x="0" y="0"/>
                </a:moveTo>
                <a:lnTo>
                  <a:pt x="176167" y="0"/>
                </a:lnTo>
                <a:lnTo>
                  <a:pt x="335831" y="0"/>
                </a:lnTo>
                <a:lnTo>
                  <a:pt x="479804" y="0"/>
                </a:lnTo>
                <a:lnTo>
                  <a:pt x="608897" y="0"/>
                </a:lnTo>
                <a:lnTo>
                  <a:pt x="723922" y="0"/>
                </a:lnTo>
                <a:lnTo>
                  <a:pt x="825690" y="0"/>
                </a:lnTo>
                <a:lnTo>
                  <a:pt x="915013" y="0"/>
                </a:lnTo>
                <a:lnTo>
                  <a:pt x="992703" y="0"/>
                </a:lnTo>
                <a:lnTo>
                  <a:pt x="1078722" y="0"/>
                </a:lnTo>
                <a:lnTo>
                  <a:pt x="1079597" y="0"/>
                </a:lnTo>
                <a:lnTo>
                  <a:pt x="1149176" y="0"/>
                </a:lnTo>
                <a:lnTo>
                  <a:pt x="1203365" y="0"/>
                </a:lnTo>
                <a:lnTo>
                  <a:pt x="1244086" y="0"/>
                </a:lnTo>
                <a:lnTo>
                  <a:pt x="1273264" y="0"/>
                </a:lnTo>
                <a:lnTo>
                  <a:pt x="1292823" y="0"/>
                </a:lnTo>
                <a:lnTo>
                  <a:pt x="1304687" y="0"/>
                </a:lnTo>
                <a:lnTo>
                  <a:pt x="1310779" y="0"/>
                </a:lnTo>
                <a:lnTo>
                  <a:pt x="1313344" y="0"/>
                </a:lnTo>
                <a:lnTo>
                  <a:pt x="2032406" y="0"/>
                </a:lnTo>
                <a:lnTo>
                  <a:pt x="2032406" y="167873"/>
                </a:lnTo>
                <a:lnTo>
                  <a:pt x="2032406" y="314791"/>
                </a:lnTo>
                <a:lnTo>
                  <a:pt x="2032406" y="442150"/>
                </a:lnTo>
                <a:lnTo>
                  <a:pt x="2032406" y="551349"/>
                </a:lnTo>
                <a:lnTo>
                  <a:pt x="2032406" y="643784"/>
                </a:lnTo>
                <a:lnTo>
                  <a:pt x="2032406" y="720851"/>
                </a:lnTo>
                <a:lnTo>
                  <a:pt x="2032406" y="783949"/>
                </a:lnTo>
                <a:lnTo>
                  <a:pt x="2032406" y="834474"/>
                </a:lnTo>
                <a:lnTo>
                  <a:pt x="2032406" y="873823"/>
                </a:lnTo>
                <a:lnTo>
                  <a:pt x="2032406" y="903392"/>
                </a:lnTo>
                <a:lnTo>
                  <a:pt x="2032406" y="924580"/>
                </a:lnTo>
                <a:lnTo>
                  <a:pt x="2032406" y="938783"/>
                </a:lnTo>
                <a:lnTo>
                  <a:pt x="2032406" y="951822"/>
                </a:lnTo>
                <a:lnTo>
                  <a:pt x="2032406" y="953684"/>
                </a:lnTo>
                <a:lnTo>
                  <a:pt x="2032405" y="953684"/>
                </a:lnTo>
                <a:lnTo>
                  <a:pt x="2032405" y="1153167"/>
                </a:lnTo>
                <a:cubicBezTo>
                  <a:pt x="2032405" y="2033462"/>
                  <a:pt x="2032405" y="2033462"/>
                  <a:pt x="2032405" y="2033462"/>
                </a:cubicBezTo>
                <a:cubicBezTo>
                  <a:pt x="930549" y="1989026"/>
                  <a:pt x="44412" y="1102429"/>
                  <a:pt x="0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51767ED8-61AC-4894-A3A5-FADD6AC2BA32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6202312" y="3518447"/>
            <a:ext cx="2468880" cy="2468880"/>
          </a:xfrm>
          <a:custGeom>
            <a:avLst/>
            <a:gdLst>
              <a:gd name="connsiteX0" fmla="*/ 0 w 2032405"/>
              <a:gd name="connsiteY0" fmla="*/ 0 h 2033462"/>
              <a:gd name="connsiteX1" fmla="*/ 719061 w 2032405"/>
              <a:gd name="connsiteY1" fmla="*/ 0 h 2033462"/>
              <a:gd name="connsiteX2" fmla="*/ 999402 w 2032405"/>
              <a:gd name="connsiteY2" fmla="*/ 0 h 2033462"/>
              <a:gd name="connsiteX3" fmla="*/ 2032405 w 2032405"/>
              <a:gd name="connsiteY3" fmla="*/ 0 h 2033462"/>
              <a:gd name="connsiteX4" fmla="*/ 0 w 2032405"/>
              <a:gd name="connsiteY4" fmla="*/ 2033462 h 2033462"/>
              <a:gd name="connsiteX5" fmla="*/ 0 w 2032405"/>
              <a:gd name="connsiteY5" fmla="*/ 1040243 h 2033462"/>
              <a:gd name="connsiteX6" fmla="*/ 0 w 2032405"/>
              <a:gd name="connsiteY6" fmla="*/ 999402 h 2033462"/>
              <a:gd name="connsiteX7" fmla="*/ 0 w 2032405"/>
              <a:gd name="connsiteY7" fmla="*/ 953304 h 2033462"/>
              <a:gd name="connsiteX8" fmla="*/ 0 w 2032405"/>
              <a:gd name="connsiteY8" fmla="*/ 883689 h 2033462"/>
              <a:gd name="connsiteX9" fmla="*/ 0 w 2032405"/>
              <a:gd name="connsiteY9" fmla="*/ 829472 h 2033462"/>
              <a:gd name="connsiteX10" fmla="*/ 0 w 2032405"/>
              <a:gd name="connsiteY10" fmla="*/ 823482 h 2033462"/>
              <a:gd name="connsiteX11" fmla="*/ 0 w 2032405"/>
              <a:gd name="connsiteY11" fmla="*/ 788730 h 2033462"/>
              <a:gd name="connsiteX12" fmla="*/ 0 w 2032405"/>
              <a:gd name="connsiteY12" fmla="*/ 759536 h 2033462"/>
              <a:gd name="connsiteX13" fmla="*/ 0 w 2032405"/>
              <a:gd name="connsiteY13" fmla="*/ 739967 h 2033462"/>
              <a:gd name="connsiteX14" fmla="*/ 0 w 2032405"/>
              <a:gd name="connsiteY14" fmla="*/ 728097 h 2033462"/>
              <a:gd name="connsiteX15" fmla="*/ 0 w 2032405"/>
              <a:gd name="connsiteY15" fmla="*/ 722002 h 2033462"/>
              <a:gd name="connsiteX16" fmla="*/ 0 w 2032405"/>
              <a:gd name="connsiteY16" fmla="*/ 719435 h 2033462"/>
              <a:gd name="connsiteX17" fmla="*/ 0 w 2032405"/>
              <a:gd name="connsiteY17" fmla="*/ 669521 h 2033462"/>
              <a:gd name="connsiteX18" fmla="*/ 0 w 2032405"/>
              <a:gd name="connsiteY18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405" h="2033462">
                <a:moveTo>
                  <a:pt x="0" y="0"/>
                </a:moveTo>
                <a:lnTo>
                  <a:pt x="719061" y="0"/>
                </a:lnTo>
                <a:lnTo>
                  <a:pt x="999402" y="0"/>
                </a:lnTo>
                <a:lnTo>
                  <a:pt x="2032405" y="0"/>
                </a:lnTo>
                <a:cubicBezTo>
                  <a:pt x="1987993" y="1102429"/>
                  <a:pt x="1101856" y="1989026"/>
                  <a:pt x="0" y="2033462"/>
                </a:cubicBezTo>
                <a:cubicBezTo>
                  <a:pt x="0" y="1540702"/>
                  <a:pt x="0" y="1232727"/>
                  <a:pt x="0" y="1040243"/>
                </a:cubicBezTo>
                <a:lnTo>
                  <a:pt x="0" y="999402"/>
                </a:lnTo>
                <a:lnTo>
                  <a:pt x="0" y="953304"/>
                </a:lnTo>
                <a:lnTo>
                  <a:pt x="0" y="883689"/>
                </a:lnTo>
                <a:lnTo>
                  <a:pt x="0" y="829472"/>
                </a:lnTo>
                <a:lnTo>
                  <a:pt x="0" y="823482"/>
                </a:lnTo>
                <a:lnTo>
                  <a:pt x="0" y="788730"/>
                </a:lnTo>
                <a:lnTo>
                  <a:pt x="0" y="759536"/>
                </a:lnTo>
                <a:lnTo>
                  <a:pt x="0" y="739967"/>
                </a:lnTo>
                <a:lnTo>
                  <a:pt x="0" y="728097"/>
                </a:lnTo>
                <a:lnTo>
                  <a:pt x="0" y="722002"/>
                </a:lnTo>
                <a:lnTo>
                  <a:pt x="0" y="719435"/>
                </a:lnTo>
                <a:lnTo>
                  <a:pt x="0" y="669521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1283706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E6C9BC3D-62A3-473C-834C-E3D324AC56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15840" y="3838644"/>
            <a:ext cx="2560320" cy="256032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F58703-A6BA-4846-ABE5-CC2BA80F7A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09914D-6320-427A-B48D-684C5E00D8D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386284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Na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63BE7467-17A4-48AD-AD23-8F5B7D78D0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267510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21BAC756-4BD5-42E2-B469-127611AFB2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180" y="2360265"/>
            <a:ext cx="4676044" cy="4378068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C314E26E-8552-40EE-97F0-FCEB035379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6952" y="88727"/>
            <a:ext cx="4676044" cy="2135649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47" name="Picture Placeholder 5">
            <a:extLst>
              <a:ext uri="{FF2B5EF4-FFF2-40B4-BE49-F238E27FC236}">
                <a16:creationId xmlns:a16="http://schemas.microsoft.com/office/drawing/2014/main" id="{47095C9B-3092-4F17-B874-C6CAB8499A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9264" y="88727"/>
            <a:ext cx="2294887" cy="4397481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DFDAEF52-D22B-4152-89F4-FC2FC78129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40491" y="4622096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49" name="Picture Placeholder 5">
            <a:extLst>
              <a:ext uri="{FF2B5EF4-FFF2-40B4-BE49-F238E27FC236}">
                <a16:creationId xmlns:a16="http://schemas.microsoft.com/office/drawing/2014/main" id="{869C5C53-6CD2-4ED1-8E29-F130751B490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70748" y="100302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39F141C4-2028-4F78-82BF-B71DB4D730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89560" y="100302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63073B75-CBCB-425A-AABF-727287833A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58824" y="2360265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745C0BE8-750B-4030-8188-6CFDED6CC5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77636" y="2360265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  <p:sp>
        <p:nvSpPr>
          <p:cNvPr id="53" name="Picture Placeholder 5">
            <a:extLst>
              <a:ext uri="{FF2B5EF4-FFF2-40B4-BE49-F238E27FC236}">
                <a16:creationId xmlns:a16="http://schemas.microsoft.com/office/drawing/2014/main" id="{34D79023-E357-4EEE-9B44-37002BCB474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57417" y="4602684"/>
            <a:ext cx="4715105" cy="2135649"/>
          </a:xfrm>
          <a:prstGeom prst="roundRect">
            <a:avLst>
              <a:gd name="adj" fmla="val 2892"/>
            </a:avLst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475033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ndmap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0676D70E-DE48-4DEB-92C2-6249ADB467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64480" y="424742"/>
            <a:ext cx="1463040" cy="146304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706EF86-1F6B-49EF-AAC0-7CED34C4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64480" y="4970218"/>
            <a:ext cx="1463040" cy="1463040"/>
          </a:xfrm>
          <a:prstGeom prst="ellipse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  <a:ln w="63500">
            <a:noFill/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3281073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Show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488E842-1C8B-4BF0-A4DA-43AB20E91B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8420" y="1561171"/>
            <a:ext cx="6628658" cy="281010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Image 1</a:t>
            </a:r>
          </a:p>
        </p:txBody>
      </p:sp>
    </p:spTree>
    <p:extLst>
      <p:ext uri="{BB962C8B-B14F-4D97-AF65-F5344CB8AC3E}">
        <p14:creationId xmlns:p14="http://schemas.microsoft.com/office/powerpoint/2010/main" val="4276889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Show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3FBFB565-E4FB-4183-8BD5-1DDA64C856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8420" y="1561171"/>
            <a:ext cx="6628658" cy="281010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Image 2</a:t>
            </a:r>
          </a:p>
        </p:txBody>
      </p:sp>
    </p:spTree>
    <p:extLst>
      <p:ext uri="{BB962C8B-B14F-4D97-AF65-F5344CB8AC3E}">
        <p14:creationId xmlns:p14="http://schemas.microsoft.com/office/powerpoint/2010/main" val="3462661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Show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3512BF1A-CC10-47E9-BE8D-12E832DCF7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68420" y="1561171"/>
            <a:ext cx="6628658" cy="2810108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Image 3</a:t>
            </a:r>
          </a:p>
        </p:txBody>
      </p:sp>
    </p:spTree>
    <p:extLst>
      <p:ext uri="{BB962C8B-B14F-4D97-AF65-F5344CB8AC3E}">
        <p14:creationId xmlns:p14="http://schemas.microsoft.com/office/powerpoint/2010/main" val="928967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- Image right Smal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85F1E1-418A-4F38-BDF5-3FFD16E0C3D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57200" y="609600"/>
            <a:ext cx="4664900" cy="5651500"/>
          </a:xfrm>
          <a:prstGeom prst="rect">
            <a:avLst/>
          </a:prstGeom>
          <a:pattFill prst="wdDnDiag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2437271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- Landscap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2508" y="290945"/>
            <a:ext cx="11521441" cy="4297679"/>
          </a:xfrm>
          <a:prstGeom prst="rect">
            <a:avLst/>
          </a:prstGeom>
          <a:pattFill prst="wdDnDiag">
            <a:fgClr>
              <a:schemeClr val="bg1"/>
            </a:fgClr>
            <a:bgClr>
              <a:schemeClr val="bg1">
                <a:lumMod val="90000"/>
                <a:lumOff val="10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2180875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- Landscap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2508" y="290945"/>
            <a:ext cx="11521441" cy="5303520"/>
          </a:xfrm>
          <a:prstGeom prst="roundRect">
            <a:avLst>
              <a:gd name="adj" fmla="val 2741"/>
            </a:avLst>
          </a:prstGeom>
          <a:pattFill prst="wdDnDiag">
            <a:fgClr>
              <a:schemeClr val="bg1"/>
            </a:fgClr>
            <a:bgClr>
              <a:schemeClr val="bg1">
                <a:lumMod val="90000"/>
                <a:lumOff val="10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34591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- Landscap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978899" cy="6858000"/>
          </a:xfrm>
          <a:prstGeom prst="roundRect">
            <a:avLst>
              <a:gd name="adj" fmla="val 0"/>
            </a:avLst>
          </a:prstGeom>
          <a:pattFill prst="wdDnDiag">
            <a:fgClr>
              <a:schemeClr val="bg1"/>
            </a:fgClr>
            <a:bgClr>
              <a:schemeClr val="bg1">
                <a:lumMod val="90000"/>
                <a:lumOff val="10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8753578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48312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301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596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heme" Target="../theme/theme1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67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64" r:id="rId2"/>
    <p:sldLayoutId id="2147483763" r:id="rId3"/>
    <p:sldLayoutId id="2147483660" r:id="rId4"/>
    <p:sldLayoutId id="2147483662" r:id="rId5"/>
    <p:sldLayoutId id="2147483668" r:id="rId6"/>
    <p:sldLayoutId id="2147483672" r:id="rId7"/>
    <p:sldLayoutId id="2147483669" r:id="rId8"/>
    <p:sldLayoutId id="2147483670" r:id="rId9"/>
    <p:sldLayoutId id="2147483675" r:id="rId10"/>
    <p:sldLayoutId id="2147483676" r:id="rId11"/>
    <p:sldLayoutId id="2147483780" r:id="rId12"/>
    <p:sldLayoutId id="2147483781" r:id="rId13"/>
    <p:sldLayoutId id="2147483677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73" r:id="rId21"/>
    <p:sldLayoutId id="2147483774" r:id="rId22"/>
    <p:sldLayoutId id="2147483775" r:id="rId23"/>
    <p:sldLayoutId id="2147483776" r:id="rId24"/>
    <p:sldLayoutId id="2147483777" r:id="rId25"/>
    <p:sldLayoutId id="2147483778" r:id="rId26"/>
    <p:sldLayoutId id="2147483779" r:id="rId27"/>
    <p:sldLayoutId id="2147483815" r:id="rId28"/>
    <p:sldLayoutId id="2147483816" r:id="rId29"/>
    <p:sldLayoutId id="2147483782" r:id="rId30"/>
    <p:sldLayoutId id="2147483783" r:id="rId31"/>
    <p:sldLayoutId id="2147483784" r:id="rId32"/>
    <p:sldLayoutId id="2147483785" r:id="rId33"/>
    <p:sldLayoutId id="2147483786" r:id="rId34"/>
    <p:sldLayoutId id="2147483787" r:id="rId35"/>
    <p:sldLayoutId id="2147483789" r:id="rId36"/>
    <p:sldLayoutId id="2147483791" r:id="rId37"/>
    <p:sldLayoutId id="2147483792" r:id="rId38"/>
    <p:sldLayoutId id="2147483793" r:id="rId39"/>
    <p:sldLayoutId id="2147483794" r:id="rId40"/>
    <p:sldLayoutId id="2147483788" r:id="rId41"/>
    <p:sldLayoutId id="2147483796" r:id="rId42"/>
    <p:sldLayoutId id="2147483797" r:id="rId43"/>
    <p:sldLayoutId id="2147483798" r:id="rId44"/>
    <p:sldLayoutId id="2147483799" r:id="rId45"/>
    <p:sldLayoutId id="2147483800" r:id="rId46"/>
    <p:sldLayoutId id="2147483710" r:id="rId47"/>
    <p:sldLayoutId id="2147483711" r:id="rId48"/>
    <p:sldLayoutId id="2147483712" r:id="rId49"/>
    <p:sldLayoutId id="2147483713" r:id="rId50"/>
    <p:sldLayoutId id="2147483714" r:id="rId51"/>
    <p:sldLayoutId id="2147483765" r:id="rId52"/>
    <p:sldLayoutId id="2147483766" r:id="rId53"/>
    <p:sldLayoutId id="2147483767" r:id="rId54"/>
    <p:sldLayoutId id="2147483768" r:id="rId55"/>
    <p:sldLayoutId id="2147483715" r:id="rId56"/>
    <p:sldLayoutId id="2147483716" r:id="rId57"/>
    <p:sldLayoutId id="2147483817" r:id="rId58"/>
    <p:sldLayoutId id="2147483818" r:id="rId59"/>
    <p:sldLayoutId id="2147483819" r:id="rId60"/>
    <p:sldLayoutId id="2147483820" r:id="rId61"/>
    <p:sldLayoutId id="2147483821" r:id="rId62"/>
    <p:sldLayoutId id="2147483822" r:id="rId63"/>
    <p:sldLayoutId id="2147483823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44" r:id="rId72"/>
    <p:sldLayoutId id="2147483745" r:id="rId73"/>
    <p:sldLayoutId id="2147483746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24" r:id="rId82"/>
    <p:sldLayoutId id="2147483743" r:id="rId83"/>
    <p:sldLayoutId id="2147483825" r:id="rId84"/>
    <p:sldLayoutId id="2147483824" r:id="rId85"/>
    <p:sldLayoutId id="2147483723" r:id="rId86"/>
    <p:sldLayoutId id="2147483770" r:id="rId87"/>
    <p:sldLayoutId id="2147483771" r:id="rId88"/>
    <p:sldLayoutId id="2147483747" r:id="rId89"/>
    <p:sldLayoutId id="2147483748" r:id="rId90"/>
    <p:sldLayoutId id="2147483749" r:id="rId91"/>
    <p:sldLayoutId id="2147483769" r:id="rId92"/>
    <p:sldLayoutId id="2147483802" r:id="rId93"/>
    <p:sldLayoutId id="2147483811" r:id="rId94"/>
    <p:sldLayoutId id="2147483805" r:id="rId95"/>
    <p:sldLayoutId id="2147483827" r:id="rId96"/>
    <p:sldLayoutId id="2147483790" r:id="rId97"/>
    <p:sldLayoutId id="2147483806" r:id="rId98"/>
    <p:sldLayoutId id="2147483808" r:id="rId99"/>
    <p:sldLayoutId id="2147483809" r:id="rId100"/>
    <p:sldLayoutId id="2147483810" r:id="rId101"/>
    <p:sldLayoutId id="2147483968" r:id="rId102"/>
    <p:sldLayoutId id="2147484055" r:id="rId103"/>
    <p:sldLayoutId id="2147484056" r:id="rId104"/>
    <p:sldLayoutId id="2147484057" r:id="rId105"/>
    <p:sldLayoutId id="2147484060" r:id="rId106"/>
    <p:sldLayoutId id="2147484061" r:id="rId107"/>
    <p:sldLayoutId id="2147484062" r:id="rId10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healthandwellness/seizureactionplanandmedicationorders-wordmay2019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arjorie.Cole@health.mo.gov" TargetMode="External"/><Relationship Id="rId1" Type="http://schemas.openxmlformats.org/officeDocument/2006/relationships/slideLayout" Target="../slideLayouts/slideLayout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C9E730-F964-4C4B-A1EF-AD7B3E38A3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8796EE-A06B-460B-AA0C-C8B6C686AB27}"/>
              </a:ext>
            </a:extLst>
          </p:cNvPr>
          <p:cNvSpPr/>
          <p:nvPr/>
        </p:nvSpPr>
        <p:spPr>
          <a:xfrm>
            <a:off x="609601" y="899886"/>
            <a:ext cx="10972798" cy="5392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2D7909-738A-44C9-BC28-8609EFD38B0A}"/>
              </a:ext>
            </a:extLst>
          </p:cNvPr>
          <p:cNvSpPr txBox="1"/>
          <p:nvPr/>
        </p:nvSpPr>
        <p:spPr>
          <a:xfrm>
            <a:off x="4574803" y="3743080"/>
            <a:ext cx="3009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+mj-lt"/>
              </a:rPr>
              <a:t>Will’s Law</a:t>
            </a:r>
            <a:endParaRPr lang="en-MY" sz="4000" dirty="0">
              <a:latin typeface="+mj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FB821F-F3CC-4636-8DAC-DC7A3795EFA2}"/>
              </a:ext>
            </a:extLst>
          </p:cNvPr>
          <p:cNvCxnSpPr>
            <a:cxnSpLocks/>
          </p:cNvCxnSpPr>
          <p:nvPr/>
        </p:nvCxnSpPr>
        <p:spPr>
          <a:xfrm>
            <a:off x="2460171" y="4983350"/>
            <a:ext cx="7239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8259AB7-BDCA-4A6C-A18A-B9F81CDC0816}"/>
              </a:ext>
            </a:extLst>
          </p:cNvPr>
          <p:cNvSpPr txBox="1"/>
          <p:nvPr/>
        </p:nvSpPr>
        <p:spPr>
          <a:xfrm>
            <a:off x="3900860" y="5185234"/>
            <a:ext cx="5188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Marjorie </a:t>
            </a:r>
            <a:r>
              <a:rPr lang="en-US" dirty="0" smtClean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Cole</a:t>
            </a:r>
            <a:br>
              <a:rPr lang="en-US" dirty="0" smtClean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</a:br>
            <a:r>
              <a:rPr lang="en-US" dirty="0" smtClean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State </a:t>
            </a: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School Nurse </a:t>
            </a:r>
            <a:r>
              <a:rPr lang="en-US" dirty="0" smtClean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Consultant, CHW/School </a:t>
            </a:r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Health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52" y="-111754"/>
            <a:ext cx="6342296" cy="356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2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355" y="674914"/>
            <a:ext cx="11029616" cy="1013800"/>
          </a:xfrm>
        </p:spPr>
        <p:txBody>
          <a:bodyPr/>
          <a:lstStyle/>
          <a:p>
            <a:r>
              <a:rPr lang="en-US" dirty="0" smtClean="0"/>
              <a:t>Will’s Law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355" y="2230581"/>
            <a:ext cx="11264445" cy="4339551"/>
          </a:xfrm>
        </p:spPr>
        <p:txBody>
          <a:bodyPr anchor="t" anchorCtr="0">
            <a:normAutofit/>
          </a:bodyPr>
          <a:lstStyle/>
          <a:p>
            <a:r>
              <a:rPr lang="en-US" sz="2800" dirty="0" smtClean="0"/>
              <a:t>Governor Parson signed SB710 which included Will’s Law (</a:t>
            </a:r>
            <a:r>
              <a:rPr lang="en-US" sz="2800" dirty="0" smtClean="0">
                <a:cs typeface="Calibri" panose="020F0502020204030204" pitchFamily="34" charset="0"/>
              </a:rPr>
              <a:t>§</a:t>
            </a:r>
            <a:r>
              <a:rPr lang="en-US" sz="2800" dirty="0"/>
              <a:t>167.265, </a:t>
            </a:r>
            <a:r>
              <a:rPr lang="en-US" sz="2800" dirty="0" err="1"/>
              <a:t>RSMo</a:t>
            </a:r>
            <a:r>
              <a:rPr lang="en-US" sz="2800" dirty="0" smtClean="0"/>
              <a:t>.) to prioritize school safety for children diagnosed with seizure disorders, including epilepsy.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600" dirty="0" smtClean="0"/>
              <a:t>Three key components required by law for the school nurse or designee:</a:t>
            </a:r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2400" dirty="0" smtClean="0"/>
              <a:t>School staff training every two years.</a:t>
            </a:r>
          </a:p>
          <a:p>
            <a:pPr lvl="1"/>
            <a:r>
              <a:rPr lang="en-US" sz="2400" dirty="0"/>
              <a:t>C</a:t>
            </a:r>
            <a:r>
              <a:rPr lang="en-US" sz="2400" dirty="0" smtClean="0"/>
              <a:t>oordinate care for students with seizure disorder.</a:t>
            </a:r>
          </a:p>
          <a:p>
            <a:pPr lvl="1"/>
            <a:r>
              <a:rPr lang="en-US" sz="2400" dirty="0"/>
              <a:t>D</a:t>
            </a:r>
            <a:r>
              <a:rPr lang="en-US" sz="2400" dirty="0" smtClean="0"/>
              <a:t>evelop IEHCP and IHCP for students identified for seizure disorder.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028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Staff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70690"/>
            <a:ext cx="11029616" cy="450893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Requires school nurse or designee to ensure staff are trained every two years.</a:t>
            </a:r>
          </a:p>
          <a:p>
            <a:r>
              <a:rPr lang="en-US" sz="2800" dirty="0" smtClean="0"/>
              <a:t>Training required may be online or in-person.</a:t>
            </a:r>
          </a:p>
          <a:p>
            <a:r>
              <a:rPr lang="en-US" sz="2800" dirty="0" smtClean="0"/>
              <a:t>Training must be: </a:t>
            </a:r>
          </a:p>
          <a:p>
            <a:pPr lvl="1"/>
            <a:r>
              <a:rPr lang="en-US" sz="2600" dirty="0" smtClean="0"/>
              <a:t>Approved by the Department of Health and Senior Services.</a:t>
            </a:r>
          </a:p>
          <a:p>
            <a:pPr lvl="1"/>
            <a:r>
              <a:rPr lang="en-US" sz="2600" dirty="0" smtClean="0"/>
              <a:t>Provided by a reputable, local, Missouri-based health care or nonprofit organization, such as </a:t>
            </a:r>
            <a:r>
              <a:rPr lang="en-US" sz="2400" dirty="0" smtClean="0"/>
              <a:t>Epilepsy Foundation of Missouri and Kansas (www.EFMK.org).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383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752" y="732979"/>
            <a:ext cx="11460120" cy="1013800"/>
          </a:xfrm>
        </p:spPr>
        <p:txBody>
          <a:bodyPr/>
          <a:lstStyle/>
          <a:p>
            <a:r>
              <a:rPr lang="en-US" sz="3200" dirty="0" smtClean="0"/>
              <a:t>Requires school nurse OR designee to coordinate care of students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52" y="2228850"/>
            <a:ext cx="11475385" cy="4361135"/>
          </a:xfrm>
        </p:spPr>
        <p:txBody>
          <a:bodyPr anchor="t" anchorCtr="0">
            <a:noAutofit/>
          </a:bodyPr>
          <a:lstStyle/>
          <a:p>
            <a:r>
              <a:rPr lang="en-US" sz="3600" dirty="0" smtClean="0"/>
              <a:t>Communication is key.</a:t>
            </a:r>
          </a:p>
          <a:p>
            <a:pPr marL="0" indent="0">
              <a:buNone/>
            </a:pPr>
            <a:endParaRPr lang="en-US" sz="900" dirty="0" smtClean="0"/>
          </a:p>
          <a:p>
            <a:pPr lvl="1"/>
            <a:r>
              <a:rPr lang="en-US" sz="2800" dirty="0" smtClean="0"/>
              <a:t>Emphasis on proper release of information:</a:t>
            </a:r>
          </a:p>
          <a:p>
            <a:pPr lvl="2"/>
            <a:r>
              <a:rPr lang="en-US" sz="2400" dirty="0" smtClean="0"/>
              <a:t>Students’ health care provider(s).</a:t>
            </a:r>
          </a:p>
          <a:p>
            <a:pPr lvl="2"/>
            <a:r>
              <a:rPr lang="en-US" sz="2400" dirty="0" smtClean="0"/>
              <a:t>School administration.</a:t>
            </a:r>
            <a:endParaRPr lang="en-US" sz="2400" dirty="0"/>
          </a:p>
          <a:p>
            <a:pPr lvl="2"/>
            <a:r>
              <a:rPr lang="en-US" sz="2400" dirty="0" smtClean="0"/>
              <a:t>Parent.</a:t>
            </a:r>
          </a:p>
          <a:p>
            <a:pPr lvl="2"/>
            <a:r>
              <a:rPr lang="en-US" sz="2400" dirty="0" smtClean="0"/>
              <a:t>Student.</a:t>
            </a:r>
          </a:p>
          <a:p>
            <a:pPr marL="914400" lvl="2" indent="0">
              <a:buNone/>
            </a:pPr>
            <a:endParaRPr lang="en-US" sz="900" dirty="0" smtClean="0"/>
          </a:p>
          <a:p>
            <a:pPr lvl="1"/>
            <a:r>
              <a:rPr lang="en-US" sz="2800" dirty="0" smtClean="0"/>
              <a:t>HIPAA /FERPA.</a:t>
            </a:r>
          </a:p>
          <a:p>
            <a:pPr lvl="1"/>
            <a:r>
              <a:rPr lang="en-US" sz="2800" dirty="0"/>
              <a:t>https://www.cdc.gov/phlp/docs/hipaa-ferpa-infographic-508.pdf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5184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588" t="16111" r="17708" b="18750"/>
          <a:stretch/>
        </p:blipFill>
        <p:spPr>
          <a:xfrm>
            <a:off x="507447" y="246579"/>
            <a:ext cx="11030712" cy="615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26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770" y="702156"/>
            <a:ext cx="11353897" cy="1013800"/>
          </a:xfrm>
        </p:spPr>
        <p:txBody>
          <a:bodyPr/>
          <a:lstStyle/>
          <a:p>
            <a:r>
              <a:rPr lang="en-US" sz="3100" dirty="0" smtClean="0"/>
              <a:t>School Nurse is required to Develop an Individualized Emergency Health Care Plan (IEHCP)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70" y="2128345"/>
            <a:ext cx="11196038" cy="4140156"/>
          </a:xfrm>
        </p:spPr>
        <p:txBody>
          <a:bodyPr anchor="t" anchorCtr="0">
            <a:noAutofit/>
          </a:bodyPr>
          <a:lstStyle/>
          <a:p>
            <a:pPr lvl="0"/>
            <a:r>
              <a:rPr lang="en-US" sz="3200" dirty="0" smtClean="0">
                <a:latin typeface="Gill Sans MT" panose="020B0502020104020203" pitchFamily="34" charset="0"/>
              </a:rPr>
              <a:t>Document </a:t>
            </a:r>
            <a:r>
              <a:rPr lang="en-US" sz="3200" dirty="0">
                <a:latin typeface="Gill Sans MT" panose="020B0502020104020203" pitchFamily="34" charset="0"/>
              </a:rPr>
              <a:t>developed </a:t>
            </a:r>
            <a:r>
              <a:rPr lang="en-US" sz="3200" dirty="0" smtClean="0">
                <a:latin typeface="Gill Sans MT" panose="020B0502020104020203" pitchFamily="34" charset="0"/>
              </a:rPr>
              <a:t>by the </a:t>
            </a:r>
            <a:r>
              <a:rPr lang="en-US" sz="3200" dirty="0">
                <a:latin typeface="Gill Sans MT" panose="020B0502020104020203" pitchFamily="34" charset="0"/>
              </a:rPr>
              <a:t>school </a:t>
            </a:r>
            <a:r>
              <a:rPr lang="en-US" sz="3200" dirty="0" smtClean="0">
                <a:latin typeface="Gill Sans MT" panose="020B0502020104020203" pitchFamily="34" charset="0"/>
              </a:rPr>
              <a:t>nurse, parent, </a:t>
            </a:r>
            <a:r>
              <a:rPr lang="en-US" sz="3200" dirty="0">
                <a:latin typeface="Gill Sans MT" panose="020B0502020104020203" pitchFamily="34" charset="0"/>
              </a:rPr>
              <a:t>and other appropriate medical </a:t>
            </a:r>
            <a:r>
              <a:rPr lang="en-US" sz="3200" dirty="0" smtClean="0">
                <a:latin typeface="Gill Sans MT" panose="020B0502020104020203" pitchFamily="34" charset="0"/>
              </a:rPr>
              <a:t>professionals.</a:t>
            </a:r>
          </a:p>
          <a:p>
            <a:pPr lvl="0"/>
            <a:r>
              <a:rPr lang="en-US" sz="3200" dirty="0" smtClean="0">
                <a:latin typeface="Gill Sans MT" panose="020B0502020104020203" pitchFamily="34" charset="0"/>
              </a:rPr>
              <a:t>Describes procedures </a:t>
            </a:r>
            <a:r>
              <a:rPr lang="en-US" sz="3200" dirty="0">
                <a:latin typeface="Gill Sans MT" panose="020B0502020104020203" pitchFamily="34" charset="0"/>
              </a:rPr>
              <a:t>and specific directions a person will take in an </a:t>
            </a:r>
            <a:r>
              <a:rPr lang="en-US" sz="3200" dirty="0" smtClean="0">
                <a:latin typeface="Gill Sans MT" panose="020B0502020104020203" pitchFamily="34" charset="0"/>
              </a:rPr>
              <a:t>emergency.</a:t>
            </a:r>
          </a:p>
          <a:p>
            <a:pPr marL="0" lvl="0" indent="0">
              <a:buNone/>
            </a:pPr>
            <a:endParaRPr lang="en-US" sz="900" dirty="0" smtClean="0">
              <a:latin typeface="Gill Sans MT" panose="020B0502020104020203" pitchFamily="34" charset="0"/>
            </a:endParaRPr>
          </a:p>
          <a:p>
            <a:pPr lvl="1"/>
            <a:r>
              <a:rPr lang="en-US" sz="2800" dirty="0">
                <a:latin typeface="Gill Sans MT" panose="020B0502020104020203" pitchFamily="34" charset="0"/>
              </a:rPr>
              <a:t>SN CHAT is a suggested guide school nurses can use when having discussions with student’s families </a:t>
            </a:r>
            <a:r>
              <a:rPr lang="en-US" sz="2800" dirty="0" smtClean="0">
                <a:latin typeface="Gill Sans MT" panose="020B0502020104020203" pitchFamily="34" charset="0"/>
              </a:rPr>
              <a:t>about the child’s </a:t>
            </a:r>
            <a:r>
              <a:rPr lang="en-US" sz="2800" dirty="0">
                <a:latin typeface="Gill Sans MT" panose="020B0502020104020203" pitchFamily="34" charset="0"/>
              </a:rPr>
              <a:t>unique response to a chronic health </a:t>
            </a:r>
            <a:r>
              <a:rPr lang="en-US" sz="2800" dirty="0" smtClean="0">
                <a:latin typeface="Gill Sans MT" panose="020B0502020104020203" pitchFamily="34" charset="0"/>
              </a:rPr>
              <a:t>condition.</a:t>
            </a:r>
            <a:endParaRPr lang="en-US" sz="2800" dirty="0">
              <a:latin typeface="Gill Sans MT" panose="020B0502020104020203" pitchFamily="34" charset="0"/>
            </a:endParaRPr>
          </a:p>
          <a:p>
            <a:pPr marL="0" lv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2418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SN is required to develop an Individualized Health </a:t>
            </a:r>
            <a:r>
              <a:rPr lang="en-US" sz="3200" dirty="0"/>
              <a:t>C</a:t>
            </a:r>
            <a:r>
              <a:rPr lang="en-US" sz="3200" dirty="0" smtClean="0"/>
              <a:t>are </a:t>
            </a:r>
            <a:r>
              <a:rPr lang="en-US" sz="3200" dirty="0"/>
              <a:t>P</a:t>
            </a:r>
            <a:r>
              <a:rPr lang="en-US" sz="3200" dirty="0" smtClean="0"/>
              <a:t>lan (IHCP)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217" y="2002220"/>
            <a:ext cx="11009743" cy="4270261"/>
          </a:xfrm>
        </p:spPr>
        <p:txBody>
          <a:bodyPr anchor="t" anchorCtr="0">
            <a:normAutofit/>
          </a:bodyPr>
          <a:lstStyle/>
          <a:p>
            <a:r>
              <a:rPr lang="en-US" sz="2900" dirty="0" smtClean="0"/>
              <a:t>Document </a:t>
            </a:r>
            <a:r>
              <a:rPr lang="en-US" sz="2900" dirty="0"/>
              <a:t>developed by the school </a:t>
            </a:r>
            <a:r>
              <a:rPr lang="en-US" sz="2900" dirty="0" smtClean="0"/>
              <a:t>nurse, parent, and other appropriate </a:t>
            </a:r>
            <a:r>
              <a:rPr lang="en-US" sz="2900" dirty="0"/>
              <a:t>medical </a:t>
            </a:r>
            <a:r>
              <a:rPr lang="en-US" sz="2900" dirty="0" smtClean="0"/>
              <a:t>providers.</a:t>
            </a:r>
          </a:p>
          <a:p>
            <a:r>
              <a:rPr lang="en-US" sz="2900" dirty="0" smtClean="0"/>
              <a:t>Describes </a:t>
            </a:r>
            <a:r>
              <a:rPr lang="en-US" sz="2900" dirty="0"/>
              <a:t>the health services </a:t>
            </a:r>
            <a:r>
              <a:rPr lang="en-US" sz="2900" dirty="0" smtClean="0"/>
              <a:t>needed for the student.</a:t>
            </a:r>
          </a:p>
          <a:p>
            <a:r>
              <a:rPr lang="en-US" sz="2900" b="1" dirty="0" smtClean="0"/>
              <a:t>Shall be </a:t>
            </a:r>
            <a:r>
              <a:rPr lang="en-US" sz="2900" dirty="0" smtClean="0"/>
              <a:t>updated </a:t>
            </a:r>
            <a:r>
              <a:rPr lang="en-US" sz="2900" dirty="0"/>
              <a:t>by the school nurse before the beginning of each school </a:t>
            </a:r>
            <a:r>
              <a:rPr lang="en-US" sz="2900" dirty="0" smtClean="0"/>
              <a:t>year, and </a:t>
            </a:r>
            <a:r>
              <a:rPr lang="en-US" sz="2900" dirty="0"/>
              <a:t>a</a:t>
            </a:r>
            <a:r>
              <a:rPr lang="en-US" sz="2900" dirty="0" smtClean="0"/>
              <a:t>s necessary, </a:t>
            </a:r>
            <a:r>
              <a:rPr lang="en-US" sz="2900" dirty="0"/>
              <a:t>if there is a change </a:t>
            </a:r>
            <a:r>
              <a:rPr lang="en-US" sz="2900" dirty="0" smtClean="0"/>
              <a:t>in student’s </a:t>
            </a:r>
            <a:r>
              <a:rPr lang="en-US" sz="2900" dirty="0"/>
              <a:t>health </a:t>
            </a:r>
            <a:r>
              <a:rPr lang="en-US" sz="2900" dirty="0" smtClean="0"/>
              <a:t>status.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3219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 IHCP services include: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434" y="2032214"/>
            <a:ext cx="11169373" cy="4487432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/>
              <a:t>Written </a:t>
            </a:r>
            <a:r>
              <a:rPr lang="en-US" sz="3000" dirty="0"/>
              <a:t>orders from the student’s physician or advanced practice nurse describing the epilepsy or seizure disorder </a:t>
            </a:r>
            <a:r>
              <a:rPr lang="en-US" sz="3000" dirty="0" smtClean="0"/>
              <a:t>care.</a:t>
            </a:r>
            <a:endParaRPr lang="en-US" sz="3000" dirty="0"/>
          </a:p>
          <a:p>
            <a:r>
              <a:rPr lang="en-US" sz="3000" dirty="0"/>
              <a:t>The symptoms for that particular student and recommended </a:t>
            </a:r>
            <a:r>
              <a:rPr lang="en-US" sz="3000" dirty="0" smtClean="0"/>
              <a:t>care.</a:t>
            </a:r>
            <a:endParaRPr lang="en-US" sz="3000" dirty="0"/>
          </a:p>
          <a:p>
            <a:r>
              <a:rPr lang="en-US" sz="3000" dirty="0" smtClean="0"/>
              <a:t>Physical activity restrictions or accommodations.</a:t>
            </a:r>
            <a:endParaRPr lang="en-US" sz="3000" dirty="0"/>
          </a:p>
          <a:p>
            <a:r>
              <a:rPr lang="en-US" sz="3000" dirty="0"/>
              <a:t>Accommodations for school trips, after school </a:t>
            </a:r>
            <a:r>
              <a:rPr lang="en-US" sz="3000" dirty="0" smtClean="0"/>
              <a:t>activities, </a:t>
            </a:r>
            <a:r>
              <a:rPr lang="en-US" sz="3000" dirty="0"/>
              <a:t>class parties and other school sponsored/related </a:t>
            </a:r>
            <a:r>
              <a:rPr lang="en-US" sz="3000" dirty="0" smtClean="0"/>
              <a:t>events.</a:t>
            </a:r>
            <a:endParaRPr lang="en-US" sz="3000" dirty="0"/>
          </a:p>
          <a:p>
            <a:r>
              <a:rPr lang="en-US" sz="3000" dirty="0"/>
              <a:t>Information for school employees on how to recognize and provide care, first aid, when to call for assistance and emergency contact </a:t>
            </a:r>
            <a:r>
              <a:rPr lang="en-US" sz="3000" dirty="0" smtClean="0"/>
              <a:t>information.</a:t>
            </a:r>
            <a:endParaRPr lang="en-US" sz="3000" dirty="0"/>
          </a:p>
          <a:p>
            <a:r>
              <a:rPr lang="en-US" sz="3000" dirty="0"/>
              <a:t>Medical and treatment issues that may affect the educational </a:t>
            </a:r>
            <a:r>
              <a:rPr lang="en-US" sz="3000" dirty="0" smtClean="0"/>
              <a:t>process.</a:t>
            </a:r>
            <a:endParaRPr lang="en-US" sz="3000" dirty="0"/>
          </a:p>
          <a:p>
            <a:r>
              <a:rPr lang="en-US" sz="3000" dirty="0"/>
              <a:t>Student’s ability to self-manage, student’s level of understanding of epilepsy or seizure </a:t>
            </a:r>
            <a:r>
              <a:rPr lang="en-US" sz="3000" dirty="0" smtClean="0"/>
              <a:t>disorder.</a:t>
            </a:r>
            <a:endParaRPr lang="en-US" sz="3000" dirty="0"/>
          </a:p>
          <a:p>
            <a:r>
              <a:rPr lang="en-US" sz="3000" dirty="0"/>
              <a:t>How to maintain communication </a:t>
            </a:r>
            <a:r>
              <a:rPr lang="en-US" sz="3000" dirty="0" smtClean="0"/>
              <a:t>with </a:t>
            </a:r>
            <a:r>
              <a:rPr lang="en-US" sz="3000" dirty="0"/>
              <a:t>student’s parent and health care </a:t>
            </a:r>
            <a:r>
              <a:rPr lang="en-US" sz="3000" dirty="0" smtClean="0"/>
              <a:t>provider.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86420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3">
            <a:extLst>
              <a:ext uri="{FF2B5EF4-FFF2-40B4-BE49-F238E27FC236}">
                <a16:creationId xmlns:a16="http://schemas.microsoft.com/office/drawing/2014/main" id="{95A0C363-613F-404C-979E-3CF42FE28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715" y="2996817"/>
            <a:ext cx="7180288" cy="2380828"/>
          </a:xfrm>
        </p:spPr>
        <p:txBody>
          <a:bodyPr>
            <a:normAutofit fontScale="90000"/>
          </a:bodyPr>
          <a:lstStyle/>
          <a:p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Nurse </a:t>
            </a:r>
            <a:r>
              <a:rPr lang="en-US" sz="4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Chronic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</a:t>
            </a:r>
            <a:r>
              <a:rPr lang="en-US" sz="4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</a:t>
            </a: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ABC27-F9E7-48FA-BB77-D27F683E97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0" r="370"/>
          <a:stretch/>
        </p:blipFill>
        <p:spPr>
          <a:xfrm>
            <a:off x="7615003" y="968099"/>
            <a:ext cx="3866314" cy="4057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5BB6CF-0BCD-43E1-BEB2-99F1D23FF743}"/>
              </a:ext>
            </a:extLst>
          </p:cNvPr>
          <p:cNvSpPr txBox="1"/>
          <p:nvPr/>
        </p:nvSpPr>
        <p:spPr>
          <a:xfrm>
            <a:off x="548537" y="1864197"/>
            <a:ext cx="4520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SN CHAT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A7FDE7-20C7-4A2E-A507-47D682565F9F}"/>
              </a:ext>
            </a:extLst>
          </p:cNvPr>
          <p:cNvSpPr txBox="1"/>
          <p:nvPr/>
        </p:nvSpPr>
        <p:spPr>
          <a:xfrm>
            <a:off x="0" y="5423153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Health Webpage &gt; Health Office Management &gt; SN CHAT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://health.mo.gov/living/families/schoolhealth/pdf/sn-chat.pdf </a:t>
            </a:r>
          </a:p>
        </p:txBody>
      </p:sp>
    </p:spTree>
    <p:extLst>
      <p:ext uri="{BB962C8B-B14F-4D97-AF65-F5344CB8AC3E}">
        <p14:creationId xmlns:p14="http://schemas.microsoft.com/office/powerpoint/2010/main" val="19592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323" t="11250" r="35755" b="16806"/>
          <a:stretch/>
        </p:blipFill>
        <p:spPr>
          <a:xfrm>
            <a:off x="6922029" y="396875"/>
            <a:ext cx="4479103" cy="6057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4810" y="1674644"/>
            <a:ext cx="500694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 smtClean="0"/>
              <a:t>Seizure Emergency Care Plan and Medication Orders for School and Childcare Settings</a:t>
            </a:r>
          </a:p>
          <a:p>
            <a:pPr algn="ctr"/>
            <a:endParaRPr lang="en-US" sz="3400" dirty="0" smtClean="0"/>
          </a:p>
          <a:p>
            <a:pPr algn="ctr"/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www.cde.state.co.us/healthandwellness/seizureactionplanandmedicationorders-wordmay2019</a:t>
            </a:r>
            <a:r>
              <a:rPr lang="en-US" sz="2000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031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4588" t="11772" r="35412" b="22966"/>
          <a:stretch/>
        </p:blipFill>
        <p:spPr>
          <a:xfrm>
            <a:off x="922298" y="366827"/>
            <a:ext cx="5049011" cy="6178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545" t="22592" r="36061" b="11010"/>
          <a:stretch/>
        </p:blipFill>
        <p:spPr>
          <a:xfrm>
            <a:off x="6137562" y="403281"/>
            <a:ext cx="4805013" cy="610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8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166" t="13889" r="35834" b="15833"/>
          <a:stretch/>
        </p:blipFill>
        <p:spPr>
          <a:xfrm>
            <a:off x="1332050" y="478412"/>
            <a:ext cx="4586457" cy="60436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4245" t="21182" r="35911" b="9167"/>
          <a:stretch/>
        </p:blipFill>
        <p:spPr>
          <a:xfrm>
            <a:off x="6131552" y="478412"/>
            <a:ext cx="4592690" cy="602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2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84E0C9-D634-43BD-BD89-46283C9A111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04496" y="2004172"/>
            <a:ext cx="7709338" cy="3448050"/>
          </a:xfrm>
        </p:spPr>
        <p:txBody>
          <a:bodyPr numCol="1">
            <a:normAutofit fontScale="92500" lnSpcReduction="20000"/>
          </a:bodyPr>
          <a:lstStyle/>
          <a:p>
            <a:pPr marL="0" indent="0">
              <a:buNone/>
            </a:pPr>
            <a:r>
              <a:rPr lang="en-US" sz="4300" cap="none" dirty="0">
                <a:latin typeface="Calibri" panose="020F0502020204030204" pitchFamily="34" charset="0"/>
                <a:cs typeface="Calibri" panose="020F0502020204030204" pitchFamily="34" charset="0"/>
              </a:rPr>
              <a:t>Marjorie </a:t>
            </a:r>
            <a:r>
              <a:rPr lang="en-US" sz="43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Cole,</a:t>
            </a:r>
            <a:r>
              <a:rPr lang="en-US" sz="4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300" cap="none" dirty="0">
                <a:latin typeface="Calibri" panose="020F0502020204030204" pitchFamily="34" charset="0"/>
                <a:cs typeface="Calibri" panose="020F0502020204030204" pitchFamily="34" charset="0"/>
              </a:rPr>
              <a:t>MSN, RN, FASHA</a:t>
            </a:r>
          </a:p>
          <a:p>
            <a:pPr marL="0" indent="0">
              <a:buNone/>
            </a:pPr>
            <a:r>
              <a:rPr lang="en-US" sz="40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State School Nurse Consultant          </a:t>
            </a:r>
          </a:p>
          <a:p>
            <a:pPr marL="0" indent="0">
              <a:buNone/>
            </a:pPr>
            <a:r>
              <a:rPr lang="en-US" sz="40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Missouri Department of Health and Senior Services </a:t>
            </a:r>
          </a:p>
          <a:p>
            <a:pPr marL="0" indent="0">
              <a:buNone/>
            </a:pPr>
            <a:r>
              <a:rPr lang="en-US" sz="40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Bureau of Community Health and Wellness</a:t>
            </a:r>
          </a:p>
          <a:p>
            <a:pPr marL="0" indent="0">
              <a:buNone/>
            </a:pPr>
            <a:r>
              <a:rPr lang="en-US" sz="4000" cap="none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Marjorie.Cole@health.mo.gov</a:t>
            </a:r>
            <a:r>
              <a:rPr lang="en-US" sz="40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43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5FC62E-C83E-4A2E-8B9F-EDEC5087EDD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446291" y="1247088"/>
            <a:ext cx="5431809" cy="3441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1" r="36813" b="42401"/>
          <a:stretch/>
        </p:blipFill>
        <p:spPr>
          <a:xfrm>
            <a:off x="10248996" y="4250889"/>
            <a:ext cx="1629104" cy="205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57495"/>
      </p:ext>
    </p:extLst>
  </p:cSld>
  <p:clrMapOvr>
    <a:masterClrMapping/>
  </p:clrMapOvr>
</p:sld>
</file>

<file path=ppt/theme/theme1.xml><?xml version="1.0" encoding="utf-8"?>
<a:theme xmlns:a="http://schemas.openxmlformats.org/drawingml/2006/main" name="No Footer Pages">
  <a:themeElements>
    <a:clrScheme name="Custom 1">
      <a:dk1>
        <a:srgbClr val="FFFFFF"/>
      </a:dk1>
      <a:lt1>
        <a:srgbClr val="012169"/>
      </a:lt1>
      <a:dk2>
        <a:srgbClr val="FFFFFF"/>
      </a:dk2>
      <a:lt2>
        <a:srgbClr val="012169"/>
      </a:lt2>
      <a:accent1>
        <a:srgbClr val="F2A900"/>
      </a:accent1>
      <a:accent2>
        <a:srgbClr val="E35205"/>
      </a:accent2>
      <a:accent3>
        <a:srgbClr val="008C95"/>
      </a:accent3>
      <a:accent4>
        <a:srgbClr val="F2A900"/>
      </a:accent4>
      <a:accent5>
        <a:srgbClr val="E35205"/>
      </a:accent5>
      <a:accent6>
        <a:srgbClr val="008C95"/>
      </a:accent6>
      <a:hlink>
        <a:srgbClr val="64CCC9"/>
      </a:hlink>
      <a:folHlink>
        <a:srgbClr val="9EA2A2"/>
      </a:folHlink>
    </a:clrScheme>
    <a:fontScheme name="DHSS Arial Fon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66419</TotalTime>
  <Words>716</Words>
  <Application>Microsoft Office PowerPoint</Application>
  <PresentationFormat>Widescreen</PresentationFormat>
  <Paragraphs>75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Gill Sans MT</vt:lpstr>
      <vt:lpstr>No Footer Pages</vt:lpstr>
      <vt:lpstr>PowerPoint Presentation</vt:lpstr>
      <vt:lpstr>Will’s Law </vt:lpstr>
      <vt:lpstr>School Staff Training</vt:lpstr>
      <vt:lpstr>Requires school nurse OR designee to coordinate care of students</vt:lpstr>
      <vt:lpstr>PowerPoint Presentation</vt:lpstr>
      <vt:lpstr>School Nurse is required to Develop an Individualized Emergency Health Care Plan (IEHCP)</vt:lpstr>
      <vt:lpstr>SN is required to develop an Individualized Health Care Plan (IHCP)</vt:lpstr>
      <vt:lpstr>The  IHCP services include:</vt:lpstr>
      <vt:lpstr>   School Nurse Chronic Health Assessment Tool 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Choladeck</dc:creator>
  <cp:lastModifiedBy>McKee, Jessica</cp:lastModifiedBy>
  <cp:revision>1075</cp:revision>
  <dcterms:created xsi:type="dcterms:W3CDTF">2019-07-08T12:17:13Z</dcterms:created>
  <dcterms:modified xsi:type="dcterms:W3CDTF">2022-09-20T20:28:12Z</dcterms:modified>
</cp:coreProperties>
</file>