
<file path=[Content_Types].xml><?xml version="1.0" encoding="utf-8"?>
<Types xmlns="http://schemas.openxmlformats.org/package/2006/content-types">
  <Default Extension="bin" ContentType="image/unknown"/>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theme/themeOverride1.xml" ContentType="application/vnd.openxmlformats-officedocument.themeOverride+xml"/>
  <Override PartName="/ppt/charts/chart3.xml" ContentType="application/vnd.openxmlformats-officedocument.drawingml.chart+xml"/>
  <Override PartName="/ppt/theme/themeOverride2.xml" ContentType="application/vnd.openxmlformats-officedocument.themeOverride+xml"/>
  <Override PartName="/ppt/drawings/drawing1.xml" ContentType="application/vnd.openxmlformats-officedocument.drawingml.chartshapes+xml"/>
  <Override PartName="/ppt/charts/chart4.xml" ContentType="application/vnd.openxmlformats-officedocument.drawingml.chart+xml"/>
  <Override PartName="/ppt/theme/themeOverride3.xml" ContentType="application/vnd.openxmlformats-officedocument.themeOverride+xml"/>
  <Override PartName="/ppt/drawings/drawing2.xml" ContentType="application/vnd.openxmlformats-officedocument.drawingml.chartshapes+xml"/>
  <Override PartName="/ppt/charts/chart5.xml" ContentType="application/vnd.openxmlformats-officedocument.drawingml.chart+xml"/>
  <Override PartName="/ppt/theme/themeOverride4.xml" ContentType="application/vnd.openxmlformats-officedocument.themeOverride+xml"/>
  <Override PartName="/ppt/charts/chart6.xml" ContentType="application/vnd.openxmlformats-officedocument.drawingml.chart+xml"/>
  <Override PartName="/ppt/charts/style2.xml" ContentType="application/vnd.ms-office.chartstyle+xml"/>
  <Override PartName="/ppt/charts/colors2.xml" ContentType="application/vnd.ms-office.chartcolorstyle+xml"/>
  <Override PartName="/ppt/charts/chart7.xml" ContentType="application/vnd.openxmlformats-officedocument.drawingml.chart+xml"/>
  <Override PartName="/ppt/theme/themeOverride5.xml" ContentType="application/vnd.openxmlformats-officedocument.themeOverride+xml"/>
  <Override PartName="/ppt/charts/chart8.xml" ContentType="application/vnd.openxmlformats-officedocument.drawingml.chart+xml"/>
  <Override PartName="/ppt/theme/themeOverride6.xml" ContentType="application/vnd.openxmlformats-officedocument.themeOverride+xml"/>
  <Override PartName="/ppt/charts/chart9.xml" ContentType="application/vnd.openxmlformats-officedocument.drawingml.chart+xml"/>
  <Override PartName="/ppt/charts/style3.xml" ContentType="application/vnd.ms-office.chartstyle+xml"/>
  <Override PartName="/ppt/charts/colors3.xml" ContentType="application/vnd.ms-office.chartcolorstyle+xml"/>
  <Override PartName="/ppt/charts/chart10.xml" ContentType="application/vnd.openxmlformats-officedocument.drawingml.chart+xml"/>
  <Override PartName="/ppt/charts/style4.xml" ContentType="application/vnd.ms-office.chartstyle+xml"/>
  <Override PartName="/ppt/charts/colors4.xml" ContentType="application/vnd.ms-office.chartcolorstyle+xml"/>
  <Override PartName="/ppt/charts/chart11.xml" ContentType="application/vnd.openxmlformats-officedocument.drawingml.chart+xml"/>
  <Override PartName="/ppt/charts/style5.xml" ContentType="application/vnd.ms-office.chartstyle+xml"/>
  <Override PartName="/ppt/charts/colors5.xml" ContentType="application/vnd.ms-office.chartcolorstyle+xml"/>
  <Override PartName="/ppt/charts/chart12.xml" ContentType="application/vnd.openxmlformats-officedocument.drawingml.chart+xml"/>
  <Override PartName="/ppt/charts/style6.xml" ContentType="application/vnd.ms-office.chartstyle+xml"/>
  <Override PartName="/ppt/charts/colors6.xml" ContentType="application/vnd.ms-office.chartcolorstyle+xml"/>
  <Override PartName="/ppt/charts/chart13.xml" ContentType="application/vnd.openxmlformats-officedocument.drawingml.chart+xml"/>
  <Override PartName="/ppt/theme/themeOverride7.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49" r:id="rId2"/>
    <p:sldMasterId id="2147483650" r:id="rId3"/>
    <p:sldMasterId id="2147483651" r:id="rId4"/>
    <p:sldMasterId id="2147483652" r:id="rId5"/>
    <p:sldMasterId id="2147483653" r:id="rId6"/>
    <p:sldMasterId id="2147483654" r:id="rId7"/>
    <p:sldMasterId id="2147483655" r:id="rId8"/>
    <p:sldMasterId id="2147483656" r:id="rId9"/>
    <p:sldMasterId id="2147483757" r:id="rId10"/>
  </p:sldMasterIdLst>
  <p:notesMasterIdLst>
    <p:notesMasterId r:id="rId88"/>
  </p:notesMasterIdLst>
  <p:handoutMasterIdLst>
    <p:handoutMasterId r:id="rId89"/>
  </p:handoutMasterIdLst>
  <p:sldIdLst>
    <p:sldId id="367" r:id="rId11"/>
    <p:sldId id="383" r:id="rId12"/>
    <p:sldId id="261" r:id="rId13"/>
    <p:sldId id="384" r:id="rId14"/>
    <p:sldId id="386" r:id="rId15"/>
    <p:sldId id="369" r:id="rId16"/>
    <p:sldId id="422" r:id="rId17"/>
    <p:sldId id="427" r:id="rId18"/>
    <p:sldId id="412" r:id="rId19"/>
    <p:sldId id="428" r:id="rId20"/>
    <p:sldId id="429" r:id="rId21"/>
    <p:sldId id="430" r:id="rId22"/>
    <p:sldId id="414" r:id="rId23"/>
    <p:sldId id="368" r:id="rId24"/>
    <p:sldId id="328" r:id="rId25"/>
    <p:sldId id="346" r:id="rId26"/>
    <p:sldId id="1042" r:id="rId27"/>
    <p:sldId id="370" r:id="rId28"/>
    <p:sldId id="378" r:id="rId29"/>
    <p:sldId id="431" r:id="rId30"/>
    <p:sldId id="329" r:id="rId31"/>
    <p:sldId id="332" r:id="rId32"/>
    <p:sldId id="333" r:id="rId33"/>
    <p:sldId id="415" r:id="rId34"/>
    <p:sldId id="382" r:id="rId35"/>
    <p:sldId id="432" r:id="rId36"/>
    <p:sldId id="421" r:id="rId37"/>
    <p:sldId id="1043" r:id="rId38"/>
    <p:sldId id="1046" r:id="rId39"/>
    <p:sldId id="341" r:id="rId40"/>
    <p:sldId id="312" r:id="rId41"/>
    <p:sldId id="313" r:id="rId42"/>
    <p:sldId id="435" r:id="rId43"/>
    <p:sldId id="1045" r:id="rId44"/>
    <p:sldId id="433" r:id="rId45"/>
    <p:sldId id="436" r:id="rId46"/>
    <p:sldId id="434" r:id="rId47"/>
    <p:sldId id="347" r:id="rId48"/>
    <p:sldId id="1040" r:id="rId49"/>
    <p:sldId id="1041" r:id="rId50"/>
    <p:sldId id="1047" r:id="rId51"/>
    <p:sldId id="342" r:id="rId52"/>
    <p:sldId id="1044" r:id="rId53"/>
    <p:sldId id="319" r:id="rId54"/>
    <p:sldId id="1048" r:id="rId55"/>
    <p:sldId id="1049" r:id="rId56"/>
    <p:sldId id="322" r:id="rId57"/>
    <p:sldId id="1050" r:id="rId58"/>
    <p:sldId id="348" r:id="rId59"/>
    <p:sldId id="349" r:id="rId60"/>
    <p:sldId id="416" r:id="rId61"/>
    <p:sldId id="1038" r:id="rId62"/>
    <p:sldId id="1039" r:id="rId63"/>
    <p:sldId id="343" r:id="rId64"/>
    <p:sldId id="268" r:id="rId65"/>
    <p:sldId id="274" r:id="rId66"/>
    <p:sldId id="276" r:id="rId67"/>
    <p:sldId id="372" r:id="rId68"/>
    <p:sldId id="278" r:id="rId69"/>
    <p:sldId id="1037" r:id="rId70"/>
    <p:sldId id="394" r:id="rId71"/>
    <p:sldId id="365" r:id="rId72"/>
    <p:sldId id="364" r:id="rId73"/>
    <p:sldId id="363" r:id="rId74"/>
    <p:sldId id="362" r:id="rId75"/>
    <p:sldId id="437" r:id="rId76"/>
    <p:sldId id="419" r:id="rId77"/>
    <p:sldId id="426" r:id="rId78"/>
    <p:sldId id="359" r:id="rId79"/>
    <p:sldId id="356" r:id="rId80"/>
    <p:sldId id="425" r:id="rId81"/>
    <p:sldId id="398" r:id="rId82"/>
    <p:sldId id="397" r:id="rId83"/>
    <p:sldId id="395" r:id="rId84"/>
    <p:sldId id="344" r:id="rId85"/>
    <p:sldId id="345" r:id="rId86"/>
    <p:sldId id="424" r:id="rId87"/>
  </p:sldIdLst>
  <p:sldSz cx="9144000" cy="6858000" type="screen4x3"/>
  <p:notesSz cx="6858000" cy="92964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CC"/>
    <a:srgbClr val="FF3399"/>
    <a:srgbClr val="FFB3B3"/>
    <a:srgbClr val="FF9999"/>
    <a:srgbClr val="9933FF"/>
    <a:srgbClr val="6699FF"/>
    <a:srgbClr val="CCFFFF"/>
    <a:srgbClr val="E691EF"/>
    <a:srgbClr val="C21FD3"/>
    <a:srgbClr val="0ED84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161" autoAdjust="0"/>
    <p:restoredTop sz="94598" autoAdjust="0"/>
  </p:normalViewPr>
  <p:slideViewPr>
    <p:cSldViewPr>
      <p:cViewPr varScale="1">
        <p:scale>
          <a:sx n="81" d="100"/>
          <a:sy n="81" d="100"/>
        </p:scale>
        <p:origin x="922" y="62"/>
      </p:cViewPr>
      <p:guideLst/>
    </p:cSldViewPr>
  </p:slideViewPr>
  <p:notesTextViewPr>
    <p:cViewPr>
      <p:scale>
        <a:sx n="1" d="1"/>
        <a:sy n="1" d="1"/>
      </p:scale>
      <p:origin x="0" y="0"/>
    </p:cViewPr>
  </p:notesTextViewPr>
  <p:sorterViewPr>
    <p:cViewPr varScale="1">
      <p:scale>
        <a:sx n="100" d="100"/>
        <a:sy n="100" d="100"/>
      </p:scale>
      <p:origin x="0" y="-7435"/>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slide" Target="slides/slide40.xml"/><Relationship Id="rId55" Type="http://schemas.openxmlformats.org/officeDocument/2006/relationships/slide" Target="slides/slide45.xml"/><Relationship Id="rId63" Type="http://schemas.openxmlformats.org/officeDocument/2006/relationships/slide" Target="slides/slide53.xml"/><Relationship Id="rId68" Type="http://schemas.openxmlformats.org/officeDocument/2006/relationships/slide" Target="slides/slide58.xml"/><Relationship Id="rId76" Type="http://schemas.openxmlformats.org/officeDocument/2006/relationships/slide" Target="slides/slide66.xml"/><Relationship Id="rId84" Type="http://schemas.openxmlformats.org/officeDocument/2006/relationships/slide" Target="slides/slide74.xml"/><Relationship Id="rId89" Type="http://schemas.openxmlformats.org/officeDocument/2006/relationships/handoutMaster" Target="handoutMasters/handoutMaster1.xml"/><Relationship Id="rId7" Type="http://schemas.openxmlformats.org/officeDocument/2006/relationships/slideMaster" Target="slideMasters/slideMaster7.xml"/><Relationship Id="rId71" Type="http://schemas.openxmlformats.org/officeDocument/2006/relationships/slide" Target="slides/slide61.xml"/><Relationship Id="rId92"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6.xml"/><Relationship Id="rId29" Type="http://schemas.openxmlformats.org/officeDocument/2006/relationships/slide" Target="slides/slide19.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slide" Target="slides/slide43.xml"/><Relationship Id="rId58" Type="http://schemas.openxmlformats.org/officeDocument/2006/relationships/slide" Target="slides/slide48.xml"/><Relationship Id="rId66" Type="http://schemas.openxmlformats.org/officeDocument/2006/relationships/slide" Target="slides/slide56.xml"/><Relationship Id="rId74" Type="http://schemas.openxmlformats.org/officeDocument/2006/relationships/slide" Target="slides/slide64.xml"/><Relationship Id="rId79" Type="http://schemas.openxmlformats.org/officeDocument/2006/relationships/slide" Target="slides/slide69.xml"/><Relationship Id="rId87" Type="http://schemas.openxmlformats.org/officeDocument/2006/relationships/slide" Target="slides/slide77.xml"/><Relationship Id="rId5" Type="http://schemas.openxmlformats.org/officeDocument/2006/relationships/slideMaster" Target="slideMasters/slideMaster5.xml"/><Relationship Id="rId61" Type="http://schemas.openxmlformats.org/officeDocument/2006/relationships/slide" Target="slides/slide51.xml"/><Relationship Id="rId82" Type="http://schemas.openxmlformats.org/officeDocument/2006/relationships/slide" Target="slides/slide72.xml"/><Relationship Id="rId90" Type="http://schemas.openxmlformats.org/officeDocument/2006/relationships/presProps" Target="presProps.xml"/><Relationship Id="rId19" Type="http://schemas.openxmlformats.org/officeDocument/2006/relationships/slide" Target="slides/slide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64" Type="http://schemas.openxmlformats.org/officeDocument/2006/relationships/slide" Target="slides/slide54.xml"/><Relationship Id="rId69" Type="http://schemas.openxmlformats.org/officeDocument/2006/relationships/slide" Target="slides/slide59.xml"/><Relationship Id="rId77" Type="http://schemas.openxmlformats.org/officeDocument/2006/relationships/slide" Target="slides/slide67.xml"/><Relationship Id="rId8" Type="http://schemas.openxmlformats.org/officeDocument/2006/relationships/slideMaster" Target="slideMasters/slideMaster8.xml"/><Relationship Id="rId51" Type="http://schemas.openxmlformats.org/officeDocument/2006/relationships/slide" Target="slides/slide41.xml"/><Relationship Id="rId72" Type="http://schemas.openxmlformats.org/officeDocument/2006/relationships/slide" Target="slides/slide62.xml"/><Relationship Id="rId80" Type="http://schemas.openxmlformats.org/officeDocument/2006/relationships/slide" Target="slides/slide70.xml"/><Relationship Id="rId85" Type="http://schemas.openxmlformats.org/officeDocument/2006/relationships/slide" Target="slides/slide75.xml"/><Relationship Id="rId93"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slide" Target="slides/slide57.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slide" Target="slides/slide52.xml"/><Relationship Id="rId70" Type="http://schemas.openxmlformats.org/officeDocument/2006/relationships/slide" Target="slides/slide60.xml"/><Relationship Id="rId75" Type="http://schemas.openxmlformats.org/officeDocument/2006/relationships/slide" Target="slides/slide65.xml"/><Relationship Id="rId83" Type="http://schemas.openxmlformats.org/officeDocument/2006/relationships/slide" Target="slides/slide73.xml"/><Relationship Id="rId88" Type="http://schemas.openxmlformats.org/officeDocument/2006/relationships/notesMaster" Target="notesMasters/notesMaster1.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10" Type="http://schemas.openxmlformats.org/officeDocument/2006/relationships/slideMaster" Target="slideMasters/slideMaster10.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slide" Target="slides/slide55.xml"/><Relationship Id="rId73" Type="http://schemas.openxmlformats.org/officeDocument/2006/relationships/slide" Target="slides/slide63.xml"/><Relationship Id="rId78" Type="http://schemas.openxmlformats.org/officeDocument/2006/relationships/slide" Target="slides/slide68.xml"/><Relationship Id="rId81" Type="http://schemas.openxmlformats.org/officeDocument/2006/relationships/slide" Target="slides/slide71.xml"/><Relationship Id="rId86" Type="http://schemas.openxmlformats.org/officeDocument/2006/relationships/slide" Target="slides/slide76.xml"/><Relationship Id="rId4" Type="http://schemas.openxmlformats.org/officeDocument/2006/relationships/slideMaster" Target="slideMasters/slideMaster4.xml"/><Relationship Id="rId9" Type="http://schemas.openxmlformats.org/officeDocument/2006/relationships/slideMaster" Target="slideMasters/slideMaster9.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4.xml"/><Relationship Id="rId1" Type="http://schemas.microsoft.com/office/2011/relationships/chartStyle" Target="style4.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5.xml"/><Relationship Id="rId1" Type="http://schemas.microsoft.com/office/2011/relationships/chartStyle" Target="style5.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6.xml"/><Relationship Id="rId1" Type="http://schemas.microsoft.com/office/2011/relationships/chartStyle" Target="style6.xml"/></Relationships>
</file>

<file path=ppt/charts/_rels/chart13.xml.rels><?xml version="1.0" encoding="UTF-8" standalone="yes"?>
<Relationships xmlns="http://schemas.openxmlformats.org/package/2006/relationships"><Relationship Id="rId2" Type="http://schemas.openxmlformats.org/officeDocument/2006/relationships/package" Target="../embeddings/Microsoft_Excel_Worksheet12.xlsx"/><Relationship Id="rId1" Type="http://schemas.openxmlformats.org/officeDocument/2006/relationships/themeOverride" Target="../theme/themeOverride7.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3.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Worksheet2.xlsx"/><Relationship Id="rId1" Type="http://schemas.openxmlformats.org/officeDocument/2006/relationships/themeOverride" Target="../theme/themeOverride2.xml"/></Relationships>
</file>

<file path=ppt/charts/_rels/chart4.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package" Target="../embeddings/Microsoft_Excel_Worksheet3.xlsx"/><Relationship Id="rId1" Type="http://schemas.openxmlformats.org/officeDocument/2006/relationships/themeOverride" Target="../theme/themeOverride3.xml"/></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4.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2.xml"/><Relationship Id="rId1" Type="http://schemas.microsoft.com/office/2011/relationships/chartStyle" Target="style2.xml"/></Relationships>
</file>

<file path=ppt/charts/_rels/chart7.xml.rels><?xml version="1.0" encoding="UTF-8" standalone="yes"?>
<Relationships xmlns="http://schemas.openxmlformats.org/package/2006/relationships"><Relationship Id="rId2" Type="http://schemas.openxmlformats.org/officeDocument/2006/relationships/package" Target="../embeddings/Microsoft_Excel_Worksheet6.xlsx"/><Relationship Id="rId1" Type="http://schemas.openxmlformats.org/officeDocument/2006/relationships/themeOverride" Target="../theme/themeOverride5.xml"/></Relationships>
</file>

<file path=ppt/charts/_rels/chart8.xml.rels><?xml version="1.0" encoding="UTF-8" standalone="yes"?>
<Relationships xmlns="http://schemas.openxmlformats.org/package/2006/relationships"><Relationship Id="rId2" Type="http://schemas.openxmlformats.org/officeDocument/2006/relationships/package" Target="../embeddings/Microsoft_Excel_Worksheet7.xlsx"/><Relationship Id="rId1" Type="http://schemas.openxmlformats.org/officeDocument/2006/relationships/themeOverride" Target="../theme/themeOverride6.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2800" b="1" dirty="0">
                <a:latin typeface="Perpetua" panose="02020502060401020303" pitchFamily="18" charset="0"/>
              </a:rPr>
              <a:t>Conditional Level Surveys – Last 5 years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Home Health</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Perpetua" panose="02020502060401020303" pitchFamily="18"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2019            Calendar Year</c:v>
                </c:pt>
                <c:pt idx="1">
                  <c:v>2020            Calendar Year</c:v>
                </c:pt>
                <c:pt idx="2">
                  <c:v>2021            Calendar Year </c:v>
                </c:pt>
                <c:pt idx="3">
                  <c:v>2022            Calendar Year</c:v>
                </c:pt>
                <c:pt idx="4">
                  <c:v>2023            Calendar Year</c:v>
                </c:pt>
              </c:strCache>
            </c:strRef>
          </c:cat>
          <c:val>
            <c:numRef>
              <c:f>Sheet1!$B$2:$B$6</c:f>
              <c:numCache>
                <c:formatCode>General</c:formatCode>
                <c:ptCount val="5"/>
                <c:pt idx="0">
                  <c:v>9</c:v>
                </c:pt>
                <c:pt idx="1">
                  <c:v>3</c:v>
                </c:pt>
                <c:pt idx="2">
                  <c:v>12</c:v>
                </c:pt>
                <c:pt idx="3">
                  <c:v>16</c:v>
                </c:pt>
                <c:pt idx="4">
                  <c:v>10</c:v>
                </c:pt>
              </c:numCache>
            </c:numRef>
          </c:val>
          <c:extLst>
            <c:ext xmlns:c16="http://schemas.microsoft.com/office/drawing/2014/chart" uri="{C3380CC4-5D6E-409C-BE32-E72D297353CC}">
              <c16:uniqueId val="{00000000-7D7B-4D92-90E8-31B9C2D2C0E8}"/>
            </c:ext>
          </c:extLst>
        </c:ser>
        <c:ser>
          <c:idx val="1"/>
          <c:order val="1"/>
          <c:tx>
            <c:strRef>
              <c:f>Sheet1!$C$1</c:f>
              <c:strCache>
                <c:ptCount val="1"/>
                <c:pt idx="0">
                  <c:v>Hospice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Perpetua" panose="02020502060401020303" pitchFamily="18"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2019            Calendar Year</c:v>
                </c:pt>
                <c:pt idx="1">
                  <c:v>2020            Calendar Year</c:v>
                </c:pt>
                <c:pt idx="2">
                  <c:v>2021            Calendar Year </c:v>
                </c:pt>
                <c:pt idx="3">
                  <c:v>2022            Calendar Year</c:v>
                </c:pt>
                <c:pt idx="4">
                  <c:v>2023            Calendar Year</c:v>
                </c:pt>
              </c:strCache>
            </c:strRef>
          </c:cat>
          <c:val>
            <c:numRef>
              <c:f>Sheet1!$C$2:$C$6</c:f>
              <c:numCache>
                <c:formatCode>General</c:formatCode>
                <c:ptCount val="5"/>
                <c:pt idx="0">
                  <c:v>20</c:v>
                </c:pt>
                <c:pt idx="1">
                  <c:v>18</c:v>
                </c:pt>
                <c:pt idx="2">
                  <c:v>20</c:v>
                </c:pt>
                <c:pt idx="3">
                  <c:v>21</c:v>
                </c:pt>
                <c:pt idx="4">
                  <c:v>13</c:v>
                </c:pt>
              </c:numCache>
            </c:numRef>
          </c:val>
          <c:extLst>
            <c:ext xmlns:c16="http://schemas.microsoft.com/office/drawing/2014/chart" uri="{C3380CC4-5D6E-409C-BE32-E72D297353CC}">
              <c16:uniqueId val="{00000001-7D7B-4D92-90E8-31B9C2D2C0E8}"/>
            </c:ext>
          </c:extLst>
        </c:ser>
        <c:dLbls>
          <c:showLegendKey val="0"/>
          <c:showVal val="0"/>
          <c:showCatName val="0"/>
          <c:showSerName val="0"/>
          <c:showPercent val="0"/>
          <c:showBubbleSize val="0"/>
        </c:dLbls>
        <c:gapWidth val="75"/>
        <c:overlap val="-25"/>
        <c:axId val="915942608"/>
        <c:axId val="915949448"/>
      </c:barChart>
      <c:catAx>
        <c:axId val="9159426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Perpetua" panose="02020502060401020303" pitchFamily="18" charset="0"/>
                <a:ea typeface="+mn-ea"/>
                <a:cs typeface="+mn-cs"/>
              </a:defRPr>
            </a:pPr>
            <a:endParaRPr lang="en-US"/>
          </a:p>
        </c:txPr>
        <c:crossAx val="915949448"/>
        <c:crosses val="autoZero"/>
        <c:auto val="1"/>
        <c:lblAlgn val="ctr"/>
        <c:lblOffset val="100"/>
        <c:noMultiLvlLbl val="0"/>
      </c:catAx>
      <c:valAx>
        <c:axId val="9159494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Perpetua" panose="02020502060401020303" pitchFamily="18" charset="0"/>
                <a:ea typeface="+mn-ea"/>
                <a:cs typeface="+mn-cs"/>
              </a:defRPr>
            </a:pPr>
            <a:endParaRPr lang="en-US"/>
          </a:p>
        </c:txPr>
        <c:crossAx val="915942608"/>
        <c:crosses val="autoZero"/>
        <c:crossBetween val="between"/>
      </c:valAx>
      <c:spPr>
        <a:noFill/>
        <a:ln>
          <a:noFill/>
        </a:ln>
        <a:effectLst/>
      </c:spPr>
    </c:plotArea>
    <c:legend>
      <c:legendPos val="b"/>
      <c:layout>
        <c:manualLayout>
          <c:xMode val="edge"/>
          <c:yMode val="edge"/>
          <c:x val="0.32077078064558556"/>
          <c:y val="0.93162432195975498"/>
          <c:w val="0.41005255322583545"/>
          <c:h val="6.3757305336832895E-2"/>
        </c:manualLayout>
      </c:layout>
      <c:overlay val="0"/>
      <c:spPr>
        <a:noFill/>
        <a:ln>
          <a:noFill/>
        </a:ln>
        <a:effectLst/>
      </c:spPr>
      <c:txPr>
        <a:bodyPr rot="0" spcFirstLastPara="1" vertOverflow="ellipsis" vert="horz" wrap="square" anchor="ctr" anchorCtr="1"/>
        <a:lstStyle/>
        <a:p>
          <a:pPr>
            <a:defRPr sz="2000" b="1" i="0" u="none" strike="noStrike" kern="1200" baseline="0">
              <a:solidFill>
                <a:schemeClr val="tx1">
                  <a:lumMod val="65000"/>
                  <a:lumOff val="35000"/>
                </a:schemeClr>
              </a:solidFill>
              <a:latin typeface="Perpetua" panose="02020502060401020303" pitchFamily="18"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Perpetua" panose="02020502060401020303" pitchFamily="18" charset="0"/>
                <a:ea typeface="+mn-ea"/>
                <a:cs typeface="+mn-cs"/>
              </a:defRPr>
            </a:pPr>
            <a:r>
              <a:rPr lang="en-US" sz="3600" b="1" dirty="0"/>
              <a:t>Current</a:t>
            </a:r>
            <a:r>
              <a:rPr lang="en-US" sz="3600" b="1" baseline="0" dirty="0"/>
              <a:t> Pending  Agencies By AO</a:t>
            </a:r>
            <a:endParaRPr lang="en-US" sz="3600" b="1"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Perpetua" panose="02020502060401020303" pitchFamily="18" charset="0"/>
              <a:ea typeface="+mn-ea"/>
              <a:cs typeface="+mn-cs"/>
            </a:defRPr>
          </a:pPr>
          <a:endParaRPr lang="en-US"/>
        </a:p>
      </c:txPr>
    </c:title>
    <c:autoTitleDeleted val="0"/>
    <c:plotArea>
      <c:layout/>
      <c:barChart>
        <c:barDir val="bar"/>
        <c:grouping val="clustered"/>
        <c:varyColors val="0"/>
        <c:ser>
          <c:idx val="0"/>
          <c:order val="0"/>
          <c:tx>
            <c:strRef>
              <c:f>Sheet1!$B$1</c:f>
              <c:strCache>
                <c:ptCount val="1"/>
                <c:pt idx="0">
                  <c:v>Home Health</c:v>
                </c:pt>
              </c:strCache>
            </c:strRef>
          </c:tx>
          <c:spPr>
            <a:solidFill>
              <a:srgbClr val="FF999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Perpetua" panose="02020502060401020303" pitchFamily="18"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CHAP</c:v>
                </c:pt>
                <c:pt idx="1">
                  <c:v>ACHC</c:v>
                </c:pt>
                <c:pt idx="2">
                  <c:v>TJC</c:v>
                </c:pt>
              </c:strCache>
            </c:strRef>
          </c:cat>
          <c:val>
            <c:numRef>
              <c:f>Sheet1!$B$2:$B$4</c:f>
              <c:numCache>
                <c:formatCode>General</c:formatCode>
                <c:ptCount val="3"/>
                <c:pt idx="0">
                  <c:v>6</c:v>
                </c:pt>
                <c:pt idx="1">
                  <c:v>7</c:v>
                </c:pt>
                <c:pt idx="2">
                  <c:v>1</c:v>
                </c:pt>
              </c:numCache>
            </c:numRef>
          </c:val>
          <c:extLst>
            <c:ext xmlns:c16="http://schemas.microsoft.com/office/drawing/2014/chart" uri="{C3380CC4-5D6E-409C-BE32-E72D297353CC}">
              <c16:uniqueId val="{00000000-B025-49C3-8CEE-F9D1EFFCB86F}"/>
            </c:ext>
          </c:extLst>
        </c:ser>
        <c:ser>
          <c:idx val="1"/>
          <c:order val="1"/>
          <c:tx>
            <c:strRef>
              <c:f>Sheet1!$C$1</c:f>
              <c:strCache>
                <c:ptCount val="1"/>
                <c:pt idx="0">
                  <c:v>Hospice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Perpetua" panose="02020502060401020303" pitchFamily="18"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CHAP</c:v>
                </c:pt>
                <c:pt idx="1">
                  <c:v>ACHC</c:v>
                </c:pt>
                <c:pt idx="2">
                  <c:v>TJC</c:v>
                </c:pt>
              </c:strCache>
            </c:strRef>
          </c:cat>
          <c:val>
            <c:numRef>
              <c:f>Sheet1!$C$2:$C$4</c:f>
              <c:numCache>
                <c:formatCode>General</c:formatCode>
                <c:ptCount val="3"/>
                <c:pt idx="0">
                  <c:v>11</c:v>
                </c:pt>
                <c:pt idx="1">
                  <c:v>1</c:v>
                </c:pt>
                <c:pt idx="2">
                  <c:v>0</c:v>
                </c:pt>
              </c:numCache>
            </c:numRef>
          </c:val>
          <c:extLst>
            <c:ext xmlns:c16="http://schemas.microsoft.com/office/drawing/2014/chart" uri="{C3380CC4-5D6E-409C-BE32-E72D297353CC}">
              <c16:uniqueId val="{00000002-9B47-4205-96AD-74FCB9085516}"/>
            </c:ext>
          </c:extLst>
        </c:ser>
        <c:dLbls>
          <c:showLegendKey val="0"/>
          <c:showVal val="0"/>
          <c:showCatName val="0"/>
          <c:showSerName val="0"/>
          <c:showPercent val="0"/>
          <c:showBubbleSize val="0"/>
        </c:dLbls>
        <c:gapWidth val="150"/>
        <c:axId val="820353584"/>
        <c:axId val="820353944"/>
      </c:barChart>
      <c:catAx>
        <c:axId val="820353584"/>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Perpetua" panose="02020502060401020303" pitchFamily="18" charset="0"/>
                <a:ea typeface="+mn-ea"/>
                <a:cs typeface="+mn-cs"/>
              </a:defRPr>
            </a:pPr>
            <a:endParaRPr lang="en-US"/>
          </a:p>
        </c:txPr>
        <c:crossAx val="820353944"/>
        <c:crosses val="autoZero"/>
        <c:auto val="1"/>
        <c:lblAlgn val="ctr"/>
        <c:lblOffset val="100"/>
        <c:noMultiLvlLbl val="0"/>
      </c:catAx>
      <c:valAx>
        <c:axId val="82035394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Perpetua" panose="02020502060401020303" pitchFamily="18" charset="0"/>
                <a:ea typeface="+mn-ea"/>
                <a:cs typeface="+mn-cs"/>
              </a:defRPr>
            </a:pPr>
            <a:endParaRPr lang="en-US"/>
          </a:p>
        </c:txPr>
        <c:crossAx val="820353584"/>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3200" b="1" i="0" u="none" strike="noStrike" kern="1200" baseline="0">
                <a:solidFill>
                  <a:schemeClr val="tx1">
                    <a:lumMod val="65000"/>
                    <a:lumOff val="35000"/>
                  </a:schemeClr>
                </a:solidFill>
                <a:latin typeface="Perpetua" panose="02020502060401020303" pitchFamily="18" charset="0"/>
                <a:ea typeface="+mn-ea"/>
                <a:cs typeface="+mn-cs"/>
              </a:defRPr>
            </a:pPr>
            <a:endParaRPr lang="en-US"/>
          </a:p>
        </c:txPr>
      </c:legendEntry>
      <c:legendEntry>
        <c:idx val="1"/>
        <c:txPr>
          <a:bodyPr rot="0" spcFirstLastPara="1" vertOverflow="ellipsis" vert="horz" wrap="square" anchor="ctr" anchorCtr="1"/>
          <a:lstStyle/>
          <a:p>
            <a:pPr>
              <a:defRPr sz="3200" b="1" i="0" u="none" strike="noStrike" kern="1200" baseline="0">
                <a:solidFill>
                  <a:schemeClr val="tx1">
                    <a:lumMod val="65000"/>
                    <a:lumOff val="35000"/>
                  </a:schemeClr>
                </a:solidFill>
                <a:latin typeface="Perpetua" panose="02020502060401020303" pitchFamily="18" charset="0"/>
                <a:ea typeface="+mn-ea"/>
                <a:cs typeface="+mn-cs"/>
              </a:defRPr>
            </a:pPr>
            <a:endParaRPr lang="en-US"/>
          </a:p>
        </c:txPr>
      </c:legendEntry>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Perpetua" panose="02020502060401020303" pitchFamily="18"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Perpetua" panose="02020502060401020303" pitchFamily="18" charset="0"/>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Perpetua" panose="02020502060401020303" pitchFamily="18" charset="0"/>
                <a:ea typeface="+mn-ea"/>
                <a:cs typeface="+mn-cs"/>
              </a:defRPr>
            </a:pPr>
            <a:r>
              <a:rPr lang="en-US" sz="3300" b="1" dirty="0"/>
              <a:t>Home Health Administration Turnover</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Perpetua" panose="02020502060401020303" pitchFamily="18" charset="0"/>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tx>
            <c:strRef>
              <c:f>Sheet1!$B$1</c:f>
              <c:strCache>
                <c:ptCount val="1"/>
                <c:pt idx="0">
                  <c:v>Administrator</c:v>
                </c:pt>
              </c:strCache>
            </c:strRef>
          </c:tx>
          <c:spPr>
            <a:solidFill>
              <a:srgbClr val="00B050"/>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Perpetua" panose="02020502060401020303" pitchFamily="18"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2019         Calendar Year</c:v>
                </c:pt>
                <c:pt idx="1">
                  <c:v>2020         Calendar Year</c:v>
                </c:pt>
                <c:pt idx="2">
                  <c:v>2021         Calendar Year</c:v>
                </c:pt>
                <c:pt idx="3">
                  <c:v>2022         Calendar Year </c:v>
                </c:pt>
                <c:pt idx="4">
                  <c:v>2023         Calendar Year </c:v>
                </c:pt>
              </c:strCache>
            </c:strRef>
          </c:cat>
          <c:val>
            <c:numRef>
              <c:f>Sheet1!$B$2:$B$6</c:f>
              <c:numCache>
                <c:formatCode>General</c:formatCode>
                <c:ptCount val="5"/>
                <c:pt idx="0">
                  <c:v>47</c:v>
                </c:pt>
                <c:pt idx="1">
                  <c:v>51</c:v>
                </c:pt>
                <c:pt idx="2">
                  <c:v>77</c:v>
                </c:pt>
                <c:pt idx="3">
                  <c:v>79</c:v>
                </c:pt>
                <c:pt idx="4">
                  <c:v>68</c:v>
                </c:pt>
              </c:numCache>
            </c:numRef>
          </c:val>
          <c:extLst>
            <c:ext xmlns:c16="http://schemas.microsoft.com/office/drawing/2014/chart" uri="{C3380CC4-5D6E-409C-BE32-E72D297353CC}">
              <c16:uniqueId val="{00000000-B025-49C3-8CEE-F9D1EFFCB86F}"/>
            </c:ext>
          </c:extLst>
        </c:ser>
        <c:dLbls>
          <c:showLegendKey val="0"/>
          <c:showVal val="0"/>
          <c:showCatName val="0"/>
          <c:showSerName val="0"/>
          <c:showPercent val="0"/>
          <c:showBubbleSize val="0"/>
        </c:dLbls>
        <c:gapWidth val="150"/>
        <c:shape val="box"/>
        <c:axId val="820353584"/>
        <c:axId val="820353944"/>
        <c:axId val="0"/>
      </c:bar3DChart>
      <c:catAx>
        <c:axId val="82035358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Perpetua" panose="02020502060401020303" pitchFamily="18" charset="0"/>
                <a:ea typeface="+mn-ea"/>
                <a:cs typeface="+mn-cs"/>
              </a:defRPr>
            </a:pPr>
            <a:endParaRPr lang="en-US"/>
          </a:p>
        </c:txPr>
        <c:crossAx val="820353944"/>
        <c:crosses val="autoZero"/>
        <c:auto val="1"/>
        <c:lblAlgn val="ctr"/>
        <c:lblOffset val="100"/>
        <c:noMultiLvlLbl val="0"/>
      </c:catAx>
      <c:valAx>
        <c:axId val="8203539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Perpetua" panose="02020502060401020303" pitchFamily="18" charset="0"/>
                <a:ea typeface="+mn-ea"/>
                <a:cs typeface="+mn-cs"/>
              </a:defRPr>
            </a:pPr>
            <a:endParaRPr lang="en-US"/>
          </a:p>
        </c:txPr>
        <c:crossAx val="820353584"/>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2600" b="1" i="0" u="none" strike="noStrike" kern="1200" baseline="0">
                <a:solidFill>
                  <a:schemeClr val="tx1">
                    <a:lumMod val="65000"/>
                    <a:lumOff val="35000"/>
                  </a:schemeClr>
                </a:solidFill>
                <a:latin typeface="Perpetua" panose="02020502060401020303" pitchFamily="18" charset="0"/>
                <a:ea typeface="+mn-ea"/>
                <a:cs typeface="+mn-cs"/>
              </a:defRPr>
            </a:pPr>
            <a:endParaRPr lang="en-US"/>
          </a:p>
        </c:txPr>
      </c:legendEntry>
      <c:layout>
        <c:manualLayout>
          <c:xMode val="edge"/>
          <c:yMode val="edge"/>
          <c:x val="0.35047821636674503"/>
          <c:y val="0.91606876640419943"/>
          <c:w val="0.29904356726650999"/>
          <c:h val="8.3931233595800528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Perpetua" panose="02020502060401020303" pitchFamily="18"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Perpetua" panose="02020502060401020303" pitchFamily="18" charset="0"/>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Perpetua" panose="02020502060401020303" pitchFamily="18" charset="0"/>
                <a:ea typeface="+mn-ea"/>
                <a:cs typeface="+mn-cs"/>
              </a:defRPr>
            </a:pPr>
            <a:r>
              <a:rPr lang="en-US" sz="3600" b="1" dirty="0"/>
              <a:t>Hospice Administration Turnover</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Perpetua" panose="02020502060401020303" pitchFamily="18" charset="0"/>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tx>
            <c:strRef>
              <c:f>Sheet1!$B$1</c:f>
              <c:strCache>
                <c:ptCount val="1"/>
                <c:pt idx="0">
                  <c:v>Administrator</c:v>
                </c:pt>
              </c:strCache>
            </c:strRef>
          </c:tx>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Perpetua" panose="02020502060401020303" pitchFamily="18"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2019         Calendar Year</c:v>
                </c:pt>
                <c:pt idx="1">
                  <c:v>2020         Calendar Year</c:v>
                </c:pt>
                <c:pt idx="2">
                  <c:v>2021         Calendar Year</c:v>
                </c:pt>
                <c:pt idx="3">
                  <c:v>2022         Calendar Year </c:v>
                </c:pt>
                <c:pt idx="4">
                  <c:v>2023         Calendar Year </c:v>
                </c:pt>
              </c:strCache>
            </c:strRef>
          </c:cat>
          <c:val>
            <c:numRef>
              <c:f>Sheet1!$B$2:$B$6</c:f>
              <c:numCache>
                <c:formatCode>General</c:formatCode>
                <c:ptCount val="5"/>
                <c:pt idx="0">
                  <c:v>42</c:v>
                </c:pt>
                <c:pt idx="1">
                  <c:v>91</c:v>
                </c:pt>
                <c:pt idx="2">
                  <c:v>81</c:v>
                </c:pt>
                <c:pt idx="3">
                  <c:v>113</c:v>
                </c:pt>
                <c:pt idx="4">
                  <c:v>122</c:v>
                </c:pt>
              </c:numCache>
            </c:numRef>
          </c:val>
          <c:extLst>
            <c:ext xmlns:c16="http://schemas.microsoft.com/office/drawing/2014/chart" uri="{C3380CC4-5D6E-409C-BE32-E72D297353CC}">
              <c16:uniqueId val="{00000000-B025-49C3-8CEE-F9D1EFFCB86F}"/>
            </c:ext>
          </c:extLst>
        </c:ser>
        <c:dLbls>
          <c:showLegendKey val="0"/>
          <c:showVal val="0"/>
          <c:showCatName val="0"/>
          <c:showSerName val="0"/>
          <c:showPercent val="0"/>
          <c:showBubbleSize val="0"/>
        </c:dLbls>
        <c:gapWidth val="150"/>
        <c:shape val="box"/>
        <c:axId val="820353584"/>
        <c:axId val="820353944"/>
        <c:axId val="0"/>
      </c:bar3DChart>
      <c:catAx>
        <c:axId val="82035358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Perpetua" panose="02020502060401020303" pitchFamily="18" charset="0"/>
                <a:ea typeface="+mn-ea"/>
                <a:cs typeface="+mn-cs"/>
              </a:defRPr>
            </a:pPr>
            <a:endParaRPr lang="en-US"/>
          </a:p>
        </c:txPr>
        <c:crossAx val="820353944"/>
        <c:crosses val="autoZero"/>
        <c:auto val="1"/>
        <c:lblAlgn val="ctr"/>
        <c:lblOffset val="100"/>
        <c:noMultiLvlLbl val="0"/>
      </c:catAx>
      <c:valAx>
        <c:axId val="8203539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Perpetua" panose="02020502060401020303" pitchFamily="18" charset="0"/>
                <a:ea typeface="+mn-ea"/>
                <a:cs typeface="+mn-cs"/>
              </a:defRPr>
            </a:pPr>
            <a:endParaRPr lang="en-US"/>
          </a:p>
        </c:txPr>
        <c:crossAx val="820353584"/>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2600" b="1" i="0" u="none" strike="noStrike" kern="1200" baseline="0">
                <a:solidFill>
                  <a:schemeClr val="tx1">
                    <a:lumMod val="65000"/>
                    <a:lumOff val="35000"/>
                  </a:schemeClr>
                </a:solidFill>
                <a:latin typeface="Perpetua" panose="02020502060401020303" pitchFamily="18" charset="0"/>
                <a:ea typeface="+mn-ea"/>
                <a:cs typeface="+mn-cs"/>
              </a:defRPr>
            </a:pPr>
            <a:endParaRPr lang="en-US"/>
          </a:p>
        </c:txPr>
      </c:legendEntry>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Perpetua" panose="02020502060401020303" pitchFamily="18"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Perpetua" panose="02020502060401020303" pitchFamily="18" charset="0"/>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3196" b="1" i="0" u="none" strike="noStrike" kern="1200" baseline="0">
                <a:solidFill>
                  <a:schemeClr val="lt1"/>
                </a:solidFill>
                <a:latin typeface="Perpetua" panose="02020502060401020303" pitchFamily="18" charset="0"/>
                <a:ea typeface="+mn-ea"/>
                <a:cs typeface="+mn-cs"/>
              </a:defRPr>
            </a:pPr>
            <a:r>
              <a:rPr lang="en-US" sz="3196">
                <a:latin typeface="Perpetua" panose="02020502060401020303" pitchFamily="18" charset="0"/>
              </a:rPr>
              <a:t>Change of Ownership</a:t>
            </a:r>
          </a:p>
        </c:rich>
      </c:tx>
      <c:layout>
        <c:manualLayout>
          <c:xMode val="edge"/>
          <c:yMode val="edge"/>
          <c:x val="0.28282720909886266"/>
          <c:y val="2.2222222222222223E-2"/>
        </c:manualLayout>
      </c:layout>
      <c:overlay val="0"/>
      <c:spPr>
        <a:noFill/>
        <a:ln w="25368">
          <a:noFill/>
        </a:ln>
      </c:spPr>
    </c:title>
    <c:autoTitleDeleted val="0"/>
    <c:plotArea>
      <c:layout>
        <c:manualLayout>
          <c:layoutTarget val="inner"/>
          <c:xMode val="edge"/>
          <c:yMode val="edge"/>
          <c:x val="7.3917979002624673E-2"/>
          <c:y val="0.13200466608340625"/>
          <c:w val="0.75153259054293908"/>
          <c:h val="0.55905430683206636"/>
        </c:manualLayout>
      </c:layout>
      <c:barChart>
        <c:barDir val="col"/>
        <c:grouping val="clustered"/>
        <c:varyColors val="0"/>
        <c:ser>
          <c:idx val="0"/>
          <c:order val="0"/>
          <c:tx>
            <c:strRef>
              <c:f>Sheet1!$C$1</c:f>
              <c:strCache>
                <c:ptCount val="1"/>
                <c:pt idx="0">
                  <c:v>Home Health</c:v>
                </c:pt>
              </c:strCache>
            </c:strRef>
          </c:tx>
          <c:spPr>
            <a:solidFill>
              <a:srgbClr val="C9FFFF"/>
            </a:solidFill>
            <a:ln>
              <a:noFill/>
            </a:ln>
            <a:effectLst>
              <a:outerShdw blurRad="57150" dist="19050" dir="5400000" algn="ctr" rotWithShape="0">
                <a:srgbClr val="000000">
                  <a:alpha val="63000"/>
                </a:srgbClr>
              </a:outerShdw>
            </a:effectLst>
          </c:spPr>
          <c:invertIfNegative val="0"/>
          <c:dLbls>
            <c:spPr>
              <a:noFill/>
              <a:ln w="25368">
                <a:noFill/>
              </a:ln>
            </c:spPr>
            <c:txPr>
              <a:bodyPr rot="0" spcFirstLastPara="1" vertOverflow="ellipsis" vert="horz" wrap="square" anchor="ctr" anchorCtr="1"/>
              <a:lstStyle/>
              <a:p>
                <a:pPr>
                  <a:defRPr sz="2400" b="1" i="0" u="none" strike="noStrike" kern="1200" baseline="0">
                    <a:solidFill>
                      <a:schemeClr val="lt1"/>
                    </a:solidFill>
                    <a:latin typeface="Perpetua" panose="02020502060401020303" pitchFamily="18"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2019           Calendar Year</c:v>
                </c:pt>
                <c:pt idx="1">
                  <c:v>2020           Calendar Year</c:v>
                </c:pt>
                <c:pt idx="2">
                  <c:v>2021           Calendar Year</c:v>
                </c:pt>
                <c:pt idx="3">
                  <c:v>2022           Calendar Year</c:v>
                </c:pt>
                <c:pt idx="4">
                  <c:v>2023          Calendar Year</c:v>
                </c:pt>
              </c:strCache>
            </c:strRef>
          </c:cat>
          <c:val>
            <c:numRef>
              <c:f>Sheet1!$C$2:$C$6</c:f>
              <c:numCache>
                <c:formatCode>General</c:formatCode>
                <c:ptCount val="5"/>
                <c:pt idx="0">
                  <c:v>5</c:v>
                </c:pt>
                <c:pt idx="1">
                  <c:v>3</c:v>
                </c:pt>
                <c:pt idx="2">
                  <c:v>1</c:v>
                </c:pt>
                <c:pt idx="3">
                  <c:v>6</c:v>
                </c:pt>
                <c:pt idx="4">
                  <c:v>2</c:v>
                </c:pt>
              </c:numCache>
            </c:numRef>
          </c:val>
          <c:extLst>
            <c:ext xmlns:c16="http://schemas.microsoft.com/office/drawing/2014/chart" uri="{C3380CC4-5D6E-409C-BE32-E72D297353CC}">
              <c16:uniqueId val="{00000000-2226-4751-9BF3-0D74F71E06DE}"/>
            </c:ext>
          </c:extLst>
        </c:ser>
        <c:ser>
          <c:idx val="1"/>
          <c:order val="1"/>
          <c:tx>
            <c:strRef>
              <c:f>Sheet1!$B$1</c:f>
              <c:strCache>
                <c:ptCount val="1"/>
                <c:pt idx="0">
                  <c:v>Hospice</c:v>
                </c:pt>
              </c:strCache>
            </c:strRef>
          </c:tx>
          <c:spPr>
            <a:solidFill>
              <a:srgbClr val="FF9999"/>
            </a:solidFill>
            <a:ln>
              <a:noFill/>
            </a:ln>
            <a:effectLst>
              <a:outerShdw blurRad="57150" dist="19050" dir="5400000" algn="ctr" rotWithShape="0">
                <a:srgbClr val="000000">
                  <a:alpha val="63000"/>
                </a:srgbClr>
              </a:outerShdw>
            </a:effectLst>
          </c:spPr>
          <c:invertIfNegative val="0"/>
          <c:dLbls>
            <c:spPr>
              <a:noFill/>
              <a:ln w="25368">
                <a:noFill/>
              </a:ln>
            </c:spPr>
            <c:txPr>
              <a:bodyPr rot="0" spcFirstLastPara="1" vertOverflow="ellipsis" vert="horz" wrap="square" anchor="ctr" anchorCtr="1"/>
              <a:lstStyle/>
              <a:p>
                <a:pPr>
                  <a:defRPr sz="2400" b="1" i="0" u="none" strike="noStrike" kern="1200" baseline="0">
                    <a:solidFill>
                      <a:schemeClr val="lt1"/>
                    </a:solidFill>
                    <a:latin typeface="Perpetua" panose="02020502060401020303" pitchFamily="18"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2019           Calendar Year</c:v>
                </c:pt>
                <c:pt idx="1">
                  <c:v>2020           Calendar Year</c:v>
                </c:pt>
                <c:pt idx="2">
                  <c:v>2021           Calendar Year</c:v>
                </c:pt>
                <c:pt idx="3">
                  <c:v>2022           Calendar Year</c:v>
                </c:pt>
                <c:pt idx="4">
                  <c:v>2023          Calendar Year</c:v>
                </c:pt>
              </c:strCache>
            </c:strRef>
          </c:cat>
          <c:val>
            <c:numRef>
              <c:f>Sheet1!$B$2:$B$6</c:f>
              <c:numCache>
                <c:formatCode>General</c:formatCode>
                <c:ptCount val="5"/>
                <c:pt idx="0">
                  <c:v>1</c:v>
                </c:pt>
                <c:pt idx="1">
                  <c:v>4</c:v>
                </c:pt>
                <c:pt idx="2">
                  <c:v>5</c:v>
                </c:pt>
                <c:pt idx="3">
                  <c:v>4</c:v>
                </c:pt>
                <c:pt idx="4">
                  <c:v>3</c:v>
                </c:pt>
              </c:numCache>
            </c:numRef>
          </c:val>
          <c:extLst>
            <c:ext xmlns:c16="http://schemas.microsoft.com/office/drawing/2014/chart" uri="{C3380CC4-5D6E-409C-BE32-E72D297353CC}">
              <c16:uniqueId val="{00000001-2226-4751-9BF3-0D74F71E06DE}"/>
            </c:ext>
          </c:extLst>
        </c:ser>
        <c:dLbls>
          <c:showLegendKey val="0"/>
          <c:showVal val="0"/>
          <c:showCatName val="0"/>
          <c:showSerName val="0"/>
          <c:showPercent val="0"/>
          <c:showBubbleSize val="0"/>
        </c:dLbls>
        <c:gapWidth val="150"/>
        <c:axId val="184282368"/>
        <c:axId val="1"/>
      </c:barChart>
      <c:catAx>
        <c:axId val="184282368"/>
        <c:scaling>
          <c:orientation val="minMax"/>
        </c:scaling>
        <c:delete val="0"/>
        <c:axPos val="b"/>
        <c:numFmt formatCode="General" sourceLinked="1"/>
        <c:majorTickMark val="none"/>
        <c:minorTickMark val="none"/>
        <c:tickLblPos val="nextTo"/>
        <c:spPr>
          <a:noFill/>
          <a:ln w="6342" cap="flat" cmpd="sng" algn="ctr">
            <a:solidFill>
              <a:schemeClr val="dk1">
                <a:tint val="75000"/>
              </a:schemeClr>
            </a:solidFill>
            <a:prstDash val="solid"/>
            <a:round/>
          </a:ln>
          <a:effectLst/>
        </c:spPr>
        <c:txPr>
          <a:bodyPr rot="-60000000" spcFirstLastPara="1" vertOverflow="ellipsis" vert="horz" wrap="square" anchor="ctr" anchorCtr="1"/>
          <a:lstStyle/>
          <a:p>
            <a:pPr>
              <a:defRPr sz="2000" b="1" i="0" u="none" strike="noStrike" kern="1200" baseline="0">
                <a:solidFill>
                  <a:schemeClr val="lt1"/>
                </a:solidFill>
                <a:latin typeface="Perpetua" panose="02020502060401020303" pitchFamily="18" charset="0"/>
                <a:ea typeface="+mn-ea"/>
                <a:cs typeface="+mn-cs"/>
              </a:defRPr>
            </a:pPr>
            <a:endParaRPr lang="en-US"/>
          </a:p>
        </c:txPr>
        <c:crossAx val="1"/>
        <c:crosses val="autoZero"/>
        <c:auto val="1"/>
        <c:lblAlgn val="ctr"/>
        <c:lblOffset val="100"/>
        <c:noMultiLvlLbl val="0"/>
      </c:catAx>
      <c:valAx>
        <c:axId val="1"/>
        <c:scaling>
          <c:orientation val="minMax"/>
        </c:scaling>
        <c:delete val="0"/>
        <c:axPos val="l"/>
        <c:majorGridlines>
          <c:spPr>
            <a:ln w="6342" cap="flat" cmpd="sng" algn="ctr">
              <a:solidFill>
                <a:schemeClr val="dk1">
                  <a:tint val="75000"/>
                </a:schemeClr>
              </a:solidFill>
              <a:prstDash val="solid"/>
              <a:round/>
            </a:ln>
            <a:effectLst/>
          </c:spPr>
        </c:majorGridlines>
        <c:numFmt formatCode="General" sourceLinked="1"/>
        <c:majorTickMark val="none"/>
        <c:minorTickMark val="none"/>
        <c:tickLblPos val="nextTo"/>
        <c:spPr>
          <a:noFill/>
          <a:ln w="6342" cap="flat" cmpd="sng" algn="ctr">
            <a:solidFill>
              <a:schemeClr val="dk1">
                <a:tint val="75000"/>
              </a:schemeClr>
            </a:solidFill>
            <a:prstDash val="solid"/>
            <a:round/>
          </a:ln>
          <a:effectLst/>
        </c:spPr>
        <c:txPr>
          <a:bodyPr rot="-60000000" spcFirstLastPara="1" vertOverflow="ellipsis" vert="horz" wrap="square" anchor="ctr" anchorCtr="1"/>
          <a:lstStyle/>
          <a:p>
            <a:pPr>
              <a:defRPr sz="2000" b="1" i="0" u="none" strike="noStrike" kern="1200" baseline="0">
                <a:solidFill>
                  <a:schemeClr val="lt1"/>
                </a:solidFill>
                <a:latin typeface="Perpetua" panose="02020502060401020303" pitchFamily="18" charset="0"/>
                <a:ea typeface="+mn-ea"/>
                <a:cs typeface="+mn-cs"/>
              </a:defRPr>
            </a:pPr>
            <a:endParaRPr lang="en-US"/>
          </a:p>
        </c:txPr>
        <c:crossAx val="184282368"/>
        <c:crosses val="autoZero"/>
        <c:crossBetween val="between"/>
      </c:valAx>
      <c:spPr>
        <a:solidFill>
          <a:schemeClr val="dk1">
            <a:tint val="95000"/>
          </a:schemeClr>
        </a:solidFill>
        <a:ln>
          <a:noFill/>
        </a:ln>
        <a:effectLst/>
      </c:spPr>
    </c:plotArea>
    <c:legend>
      <c:legendPos val="r"/>
      <c:legendEntry>
        <c:idx val="0"/>
        <c:txPr>
          <a:bodyPr rot="0" spcFirstLastPara="1" vertOverflow="ellipsis" vert="horz" wrap="square" anchor="ctr" anchorCtr="1"/>
          <a:lstStyle/>
          <a:p>
            <a:pPr>
              <a:defRPr sz="2000" b="1" i="0" u="none" strike="noStrike" kern="1200" baseline="0">
                <a:solidFill>
                  <a:schemeClr val="lt1"/>
                </a:solidFill>
                <a:latin typeface="Perpetua" panose="02020502060401020303" pitchFamily="18" charset="0"/>
                <a:ea typeface="+mn-ea"/>
                <a:cs typeface="+mn-cs"/>
              </a:defRPr>
            </a:pPr>
            <a:endParaRPr lang="en-US"/>
          </a:p>
        </c:txPr>
      </c:legendEntry>
      <c:legendEntry>
        <c:idx val="1"/>
        <c:txPr>
          <a:bodyPr rot="0" spcFirstLastPara="1" vertOverflow="ellipsis" vert="horz" wrap="square" anchor="ctr" anchorCtr="1"/>
          <a:lstStyle/>
          <a:p>
            <a:pPr>
              <a:defRPr sz="2000" b="1" i="0" u="none" strike="noStrike" kern="1200" baseline="0">
                <a:solidFill>
                  <a:schemeClr val="lt1"/>
                </a:solidFill>
                <a:latin typeface="Perpetua" panose="02020502060401020303" pitchFamily="18" charset="0"/>
                <a:ea typeface="+mn-ea"/>
                <a:cs typeface="+mn-cs"/>
              </a:defRPr>
            </a:pPr>
            <a:endParaRPr lang="en-US"/>
          </a:p>
        </c:txPr>
      </c:legendEntry>
      <c:layout>
        <c:manualLayout>
          <c:xMode val="edge"/>
          <c:yMode val="edge"/>
          <c:x val="0.83234951881014874"/>
          <c:y val="0.36616433362496353"/>
          <c:w val="0.14959492563429572"/>
          <c:h val="0.25525459317585303"/>
        </c:manualLayout>
      </c:layout>
      <c:overlay val="0"/>
      <c:spPr>
        <a:noFill/>
        <a:ln w="25368">
          <a:noFill/>
        </a:ln>
      </c:spPr>
      <c:txPr>
        <a:bodyPr rot="0" spcFirstLastPara="1" vertOverflow="ellipsis" vert="horz" wrap="square" anchor="ctr" anchorCtr="1"/>
        <a:lstStyle/>
        <a:p>
          <a:pPr>
            <a:defRPr sz="2000" b="1" i="0" u="none" strike="noStrike" kern="1200" baseline="0">
              <a:solidFill>
                <a:schemeClr val="lt1"/>
              </a:solidFill>
              <a:latin typeface="Perpetua" panose="02020502060401020303" pitchFamily="18" charset="0"/>
              <a:ea typeface="+mn-ea"/>
              <a:cs typeface="+mn-cs"/>
            </a:defRPr>
          </a:pPr>
          <a:endParaRPr lang="en-US"/>
        </a:p>
      </c:txPr>
    </c:legend>
    <c:plotVisOnly val="1"/>
    <c:dispBlanksAs val="zero"/>
    <c:showDLblsOverMax val="0"/>
  </c:chart>
  <c:spPr>
    <a:solidFill>
      <a:schemeClr val="dk1"/>
    </a:solidFill>
    <a:ln>
      <a:noFill/>
    </a:ln>
    <a:effectLst/>
  </c:spPr>
  <c:txPr>
    <a:bodyPr/>
    <a:lstStyle/>
    <a:p>
      <a:pPr>
        <a:defRPr sz="1798" b="1"/>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42"/>
    </mc:Choice>
    <mc:Fallback>
      <c:style val="42"/>
    </mc:Fallback>
  </mc:AlternateContent>
  <c:clrMapOvr bg1="lt1" tx1="dk1" bg2="lt2" tx2="dk2" accent1="accent1" accent2="accent2" accent3="accent3" accent4="accent4" accent5="accent5" accent6="accent6" hlink="hlink" folHlink="folHlink"/>
  <c:chart>
    <c:title>
      <c:tx>
        <c:rich>
          <a:bodyPr/>
          <a:lstStyle/>
          <a:p>
            <a:pPr>
              <a:defRPr/>
            </a:pPr>
            <a:r>
              <a:rPr lang="en-US" sz="2800" dirty="0"/>
              <a:t>Surveys with Immediate Jeopardy Cited</a:t>
            </a:r>
            <a:r>
              <a:rPr lang="en-US" sz="2800" dirty="0">
                <a:solidFill>
                  <a:srgbClr val="FF0000"/>
                </a:solidFill>
              </a:rPr>
              <a:t> </a:t>
            </a:r>
            <a:endParaRPr lang="en-US" sz="2800" dirty="0"/>
          </a:p>
        </c:rich>
      </c:tx>
      <c:layout>
        <c:manualLayout>
          <c:xMode val="edge"/>
          <c:yMode val="edge"/>
          <c:x val="9.8212219177901308E-2"/>
          <c:y val="3.3333291450273347E-2"/>
        </c:manualLayout>
      </c:layout>
      <c:overlay val="0"/>
    </c:title>
    <c:autoTitleDeleted val="0"/>
    <c:plotArea>
      <c:layout>
        <c:manualLayout>
          <c:layoutTarget val="inner"/>
          <c:xMode val="edge"/>
          <c:yMode val="edge"/>
          <c:x val="8.1974628171478561E-2"/>
          <c:y val="0.16596675415573053"/>
          <c:w val="0.72576785588715476"/>
          <c:h val="0.57866797900262479"/>
        </c:manualLayout>
      </c:layout>
      <c:barChart>
        <c:barDir val="col"/>
        <c:grouping val="clustered"/>
        <c:varyColors val="0"/>
        <c:ser>
          <c:idx val="0"/>
          <c:order val="0"/>
          <c:tx>
            <c:strRef>
              <c:f>Sheet1!$B$1</c:f>
              <c:strCache>
                <c:ptCount val="1"/>
                <c:pt idx="0">
                  <c:v>Home Health</c:v>
                </c:pt>
              </c:strCache>
            </c:strRef>
          </c:tx>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2019 Calendar Year</c:v>
                </c:pt>
                <c:pt idx="1">
                  <c:v>2020 Calendar Year</c:v>
                </c:pt>
                <c:pt idx="2">
                  <c:v>2021 Calendar Year</c:v>
                </c:pt>
                <c:pt idx="3">
                  <c:v>2022 Calendar Year</c:v>
                </c:pt>
                <c:pt idx="4">
                  <c:v>2023 Calendar Year</c:v>
                </c:pt>
              </c:strCache>
            </c:strRef>
          </c:cat>
          <c:val>
            <c:numRef>
              <c:f>Sheet1!$B$2:$B$6</c:f>
              <c:numCache>
                <c:formatCode>General</c:formatCode>
                <c:ptCount val="5"/>
                <c:pt idx="0">
                  <c:v>4</c:v>
                </c:pt>
                <c:pt idx="1">
                  <c:v>1</c:v>
                </c:pt>
                <c:pt idx="2">
                  <c:v>5</c:v>
                </c:pt>
                <c:pt idx="3">
                  <c:v>3</c:v>
                </c:pt>
                <c:pt idx="4">
                  <c:v>2</c:v>
                </c:pt>
              </c:numCache>
            </c:numRef>
          </c:val>
          <c:extLst>
            <c:ext xmlns:c16="http://schemas.microsoft.com/office/drawing/2014/chart" uri="{C3380CC4-5D6E-409C-BE32-E72D297353CC}">
              <c16:uniqueId val="{00000000-5C2D-44D5-8BF6-084BBD30D0E2}"/>
            </c:ext>
          </c:extLst>
        </c:ser>
        <c:ser>
          <c:idx val="1"/>
          <c:order val="1"/>
          <c:tx>
            <c:strRef>
              <c:f>Sheet1!$C$1</c:f>
              <c:strCache>
                <c:ptCount val="1"/>
                <c:pt idx="0">
                  <c:v>Hospice</c:v>
                </c:pt>
              </c:strCache>
            </c:strRef>
          </c:tx>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2019 Calendar Year</c:v>
                </c:pt>
                <c:pt idx="1">
                  <c:v>2020 Calendar Year</c:v>
                </c:pt>
                <c:pt idx="2">
                  <c:v>2021 Calendar Year</c:v>
                </c:pt>
                <c:pt idx="3">
                  <c:v>2022 Calendar Year</c:v>
                </c:pt>
                <c:pt idx="4">
                  <c:v>2023 Calendar Year</c:v>
                </c:pt>
              </c:strCache>
            </c:strRef>
          </c:cat>
          <c:val>
            <c:numRef>
              <c:f>Sheet1!$C$2:$C$6</c:f>
              <c:numCache>
                <c:formatCode>General</c:formatCode>
                <c:ptCount val="5"/>
                <c:pt idx="0">
                  <c:v>5</c:v>
                </c:pt>
                <c:pt idx="1">
                  <c:v>5</c:v>
                </c:pt>
                <c:pt idx="2">
                  <c:v>10</c:v>
                </c:pt>
                <c:pt idx="3">
                  <c:v>9</c:v>
                </c:pt>
                <c:pt idx="4">
                  <c:v>3</c:v>
                </c:pt>
              </c:numCache>
            </c:numRef>
          </c:val>
          <c:extLst>
            <c:ext xmlns:c16="http://schemas.microsoft.com/office/drawing/2014/chart" uri="{C3380CC4-5D6E-409C-BE32-E72D297353CC}">
              <c16:uniqueId val="{00000001-5C2D-44D5-8BF6-084BBD30D0E2}"/>
            </c:ext>
          </c:extLst>
        </c:ser>
        <c:dLbls>
          <c:showLegendKey val="0"/>
          <c:showVal val="0"/>
          <c:showCatName val="0"/>
          <c:showSerName val="0"/>
          <c:showPercent val="0"/>
          <c:showBubbleSize val="0"/>
        </c:dLbls>
        <c:gapWidth val="150"/>
        <c:axId val="40127104"/>
        <c:axId val="40145280"/>
      </c:barChart>
      <c:catAx>
        <c:axId val="40127104"/>
        <c:scaling>
          <c:orientation val="minMax"/>
        </c:scaling>
        <c:delete val="0"/>
        <c:axPos val="b"/>
        <c:numFmt formatCode="General" sourceLinked="0"/>
        <c:majorTickMark val="none"/>
        <c:minorTickMark val="none"/>
        <c:tickLblPos val="nextTo"/>
        <c:txPr>
          <a:bodyPr rot="0" vert="horz"/>
          <a:lstStyle/>
          <a:p>
            <a:pPr>
              <a:defRPr sz="2000" b="1" baseline="0"/>
            </a:pPr>
            <a:endParaRPr lang="en-US"/>
          </a:p>
        </c:txPr>
        <c:crossAx val="40145280"/>
        <c:crosses val="autoZero"/>
        <c:auto val="1"/>
        <c:lblAlgn val="ctr"/>
        <c:lblOffset val="100"/>
        <c:noMultiLvlLbl val="0"/>
      </c:catAx>
      <c:valAx>
        <c:axId val="40145280"/>
        <c:scaling>
          <c:orientation val="minMax"/>
          <c:max val="15"/>
        </c:scaling>
        <c:delete val="0"/>
        <c:axPos val="l"/>
        <c:majorGridlines/>
        <c:numFmt formatCode="General" sourceLinked="1"/>
        <c:majorTickMark val="none"/>
        <c:minorTickMark val="none"/>
        <c:tickLblPos val="nextTo"/>
        <c:txPr>
          <a:bodyPr/>
          <a:lstStyle/>
          <a:p>
            <a:pPr>
              <a:defRPr b="1"/>
            </a:pPr>
            <a:endParaRPr lang="en-US"/>
          </a:p>
        </c:txPr>
        <c:crossAx val="40127104"/>
        <c:crosses val="autoZero"/>
        <c:crossBetween val="between"/>
        <c:majorUnit val="5"/>
      </c:valAx>
    </c:plotArea>
    <c:legend>
      <c:legendPos val="r"/>
      <c:layout>
        <c:manualLayout>
          <c:xMode val="edge"/>
          <c:yMode val="edge"/>
          <c:x val="0.81711638045533908"/>
          <c:y val="0.253968212306795"/>
          <c:w val="0.1787169728783902"/>
          <c:h val="0.30164922247988585"/>
        </c:manualLayout>
      </c:layout>
      <c:overlay val="0"/>
      <c:txPr>
        <a:bodyPr/>
        <a:lstStyle/>
        <a:p>
          <a:pPr>
            <a:defRPr sz="2500" b="1"/>
          </a:pPr>
          <a:endParaRPr lang="en-US"/>
        </a:p>
      </c:txPr>
    </c:legend>
    <c:plotVisOnly val="1"/>
    <c:dispBlanksAs val="gap"/>
    <c:showDLblsOverMax val="0"/>
  </c:chart>
  <c:txPr>
    <a:bodyPr/>
    <a:lstStyle/>
    <a:p>
      <a:pPr>
        <a:defRPr sz="2800">
          <a:latin typeface="Perpetua" panose="02020502060401020303" pitchFamily="18" charset="0"/>
        </a:defRPr>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47"/>
    </mc:Choice>
    <mc:Fallback>
      <c:style val="47"/>
    </mc:Fallback>
  </mc:AlternateContent>
  <c:clrMapOvr bg1="dk1" tx1="lt1" bg2="dk2" tx2="lt2" accent1="accent1" accent2="accent2" accent3="accent3" accent4="accent4" accent5="accent5" accent6="accent6" hlink="hlink" folHlink="folHlink"/>
  <c:chart>
    <c:title>
      <c:tx>
        <c:rich>
          <a:bodyPr/>
          <a:lstStyle/>
          <a:p>
            <a:pPr>
              <a:defRPr>
                <a:latin typeface="Perpetua" panose="02020502060401020303" pitchFamily="18" charset="0"/>
              </a:defRPr>
            </a:pPr>
            <a:r>
              <a:rPr lang="en-US" sz="3000" dirty="0">
                <a:latin typeface="Perpetua" panose="02020502060401020303" pitchFamily="18" charset="0"/>
              </a:rPr>
              <a:t>Home Health Survey Statistics for 2023</a:t>
            </a:r>
          </a:p>
        </c:rich>
      </c:tx>
      <c:layout>
        <c:manualLayout>
          <c:xMode val="edge"/>
          <c:yMode val="edge"/>
          <c:x val="0.16576390701705021"/>
          <c:y val="3.1606882473024206E-2"/>
        </c:manualLayout>
      </c:layout>
      <c:overlay val="0"/>
    </c:title>
    <c:autoTitleDeleted val="0"/>
    <c:plotArea>
      <c:layout>
        <c:manualLayout>
          <c:layoutTarget val="inner"/>
          <c:xMode val="edge"/>
          <c:yMode val="edge"/>
          <c:x val="9.1583617594710426E-2"/>
          <c:y val="0.18669385954252571"/>
          <c:w val="0.86935431642107563"/>
          <c:h val="0.49646093480739151"/>
        </c:manualLayout>
      </c:layout>
      <c:barChart>
        <c:barDir val="col"/>
        <c:grouping val="stacked"/>
        <c:varyColors val="0"/>
        <c:ser>
          <c:idx val="0"/>
          <c:order val="0"/>
          <c:tx>
            <c:strRef>
              <c:f>Sheet1!$B$1</c:f>
              <c:strCache>
                <c:ptCount val="1"/>
                <c:pt idx="0">
                  <c:v>Series 1</c:v>
                </c:pt>
              </c:strCache>
            </c:strRef>
          </c:tx>
          <c:invertIfNegative val="0"/>
          <c:dLbls>
            <c:dLbl>
              <c:idx val="0"/>
              <c:layout>
                <c:manualLayout>
                  <c:x val="-2.7777780815592826E-3"/>
                  <c:y val="-0.2542087542087542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ADE-4668-BC71-887042AB57AF}"/>
                </c:ext>
              </c:extLst>
            </c:dLbl>
            <c:dLbl>
              <c:idx val="1"/>
              <c:layout>
                <c:manualLayout>
                  <c:x val="-5.0925343201343225E-17"/>
                  <c:y val="-0.111111111111111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ADE-4668-BC71-887042AB57AF}"/>
                </c:ext>
              </c:extLst>
            </c:dLbl>
            <c:dLbl>
              <c:idx val="2"/>
              <c:layout>
                <c:manualLayout>
                  <c:x val="0"/>
                  <c:y val="-0.1245791245791246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ADE-4668-BC71-887042AB57AF}"/>
                </c:ext>
              </c:extLst>
            </c:dLbl>
            <c:dLbl>
              <c:idx val="3"/>
              <c:layout>
                <c:manualLayout>
                  <c:x val="1.3888890407796413E-3"/>
                  <c:y val="-3.872053872053871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ADE-4668-BC71-887042AB57AF}"/>
                </c:ext>
              </c:extLst>
            </c:dLbl>
            <c:dLbl>
              <c:idx val="4"/>
              <c:layout>
                <c:manualLayout>
                  <c:x val="0"/>
                  <c:y val="-8.417508417508418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ADE-4668-BC71-887042AB57AF}"/>
                </c:ext>
              </c:extLst>
            </c:dLbl>
            <c:dLbl>
              <c:idx val="5"/>
              <c:layout>
                <c:manualLayout>
                  <c:x val="0"/>
                  <c:y val="-6.565656565656571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ADE-4668-BC71-887042AB57AF}"/>
                </c:ext>
              </c:extLst>
            </c:dLbl>
            <c:dLbl>
              <c:idx val="6"/>
              <c:layout>
                <c:manualLayout>
                  <c:x val="3.1055904418239243E-3"/>
                  <c:y val="-6.053436442247068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1ADE-4668-BC71-887042AB57AF}"/>
                </c:ext>
              </c:extLst>
            </c:dLbl>
            <c:dLbl>
              <c:idx val="7"/>
              <c:layout>
                <c:manualLayout>
                  <c:x val="0"/>
                  <c:y val="-0.1313131313131313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ADE-4668-BC71-887042AB57AF}"/>
                </c:ext>
              </c:extLst>
            </c:dLbl>
            <c:spPr>
              <a:noFill/>
              <a:ln>
                <a:noFill/>
              </a:ln>
              <a:effectLst/>
            </c:spPr>
            <c:txPr>
              <a:bodyPr/>
              <a:lstStyle/>
              <a:p>
                <a:pPr>
                  <a:defRPr sz="2400" b="1">
                    <a:latin typeface="Perpetua" panose="02020502060401020303" pitchFamily="18"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Standard Surveys</c:v>
                </c:pt>
                <c:pt idx="1">
                  <c:v>Follow up Surveys</c:v>
                </c:pt>
                <c:pt idx="2">
                  <c:v>Complaint Surveys</c:v>
                </c:pt>
                <c:pt idx="3">
                  <c:v>Complaint F/U</c:v>
                </c:pt>
                <c:pt idx="4">
                  <c:v>C/O Substantiated</c:v>
                </c:pt>
                <c:pt idx="5">
                  <c:v>C/O Unsubstantiated</c:v>
                </c:pt>
                <c:pt idx="6">
                  <c:v>New HH Agencies</c:v>
                </c:pt>
                <c:pt idx="7">
                  <c:v>Pending Applications</c:v>
                </c:pt>
              </c:strCache>
            </c:strRef>
          </c:cat>
          <c:val>
            <c:numRef>
              <c:f>Sheet1!$B$2:$B$9</c:f>
              <c:numCache>
                <c:formatCode>General</c:formatCode>
                <c:ptCount val="8"/>
                <c:pt idx="0">
                  <c:v>34</c:v>
                </c:pt>
                <c:pt idx="1">
                  <c:v>7</c:v>
                </c:pt>
                <c:pt idx="2">
                  <c:v>12</c:v>
                </c:pt>
                <c:pt idx="3">
                  <c:v>2</c:v>
                </c:pt>
                <c:pt idx="4">
                  <c:v>7</c:v>
                </c:pt>
                <c:pt idx="5">
                  <c:v>5</c:v>
                </c:pt>
                <c:pt idx="6">
                  <c:v>5</c:v>
                </c:pt>
                <c:pt idx="7">
                  <c:v>14</c:v>
                </c:pt>
              </c:numCache>
            </c:numRef>
          </c:val>
          <c:extLst>
            <c:ext xmlns:c16="http://schemas.microsoft.com/office/drawing/2014/chart" uri="{C3380CC4-5D6E-409C-BE32-E72D297353CC}">
              <c16:uniqueId val="{00000000-5C10-44CC-83F7-A038B9EC5496}"/>
            </c:ext>
          </c:extLst>
        </c:ser>
        <c:dLbls>
          <c:showLegendKey val="0"/>
          <c:showVal val="0"/>
          <c:showCatName val="0"/>
          <c:showSerName val="0"/>
          <c:showPercent val="0"/>
          <c:showBubbleSize val="0"/>
        </c:dLbls>
        <c:gapWidth val="150"/>
        <c:overlap val="100"/>
        <c:axId val="40411136"/>
        <c:axId val="40412672"/>
      </c:barChart>
      <c:catAx>
        <c:axId val="40411136"/>
        <c:scaling>
          <c:orientation val="minMax"/>
        </c:scaling>
        <c:delete val="0"/>
        <c:axPos val="b"/>
        <c:numFmt formatCode="General" sourceLinked="0"/>
        <c:majorTickMark val="out"/>
        <c:minorTickMark val="none"/>
        <c:tickLblPos val="nextTo"/>
        <c:txPr>
          <a:bodyPr/>
          <a:lstStyle/>
          <a:p>
            <a:pPr>
              <a:defRPr sz="1700" b="1">
                <a:latin typeface="Perpetua" panose="02020502060401020303" pitchFamily="18" charset="0"/>
              </a:defRPr>
            </a:pPr>
            <a:endParaRPr lang="en-US"/>
          </a:p>
        </c:txPr>
        <c:crossAx val="40412672"/>
        <c:crosses val="autoZero"/>
        <c:auto val="1"/>
        <c:lblAlgn val="ctr"/>
        <c:lblOffset val="100"/>
        <c:noMultiLvlLbl val="0"/>
      </c:catAx>
      <c:valAx>
        <c:axId val="40412672"/>
        <c:scaling>
          <c:orientation val="minMax"/>
        </c:scaling>
        <c:delete val="0"/>
        <c:axPos val="l"/>
        <c:majorGridlines/>
        <c:numFmt formatCode="General" sourceLinked="1"/>
        <c:majorTickMark val="out"/>
        <c:minorTickMark val="none"/>
        <c:tickLblPos val="nextTo"/>
        <c:crossAx val="40411136"/>
        <c:crosses val="autoZero"/>
        <c:crossBetween val="between"/>
        <c:majorUnit val="10"/>
      </c:valAx>
    </c:plotArea>
    <c:plotVisOnly val="1"/>
    <c:dispBlanksAs val="gap"/>
    <c:showDLblsOverMax val="0"/>
  </c:chart>
  <c:txPr>
    <a:bodyPr/>
    <a:lstStyle/>
    <a:p>
      <a:pPr>
        <a:defRPr sz="1800"/>
      </a:pPr>
      <a:endParaRPr lang="en-US"/>
    </a:p>
  </c:txPr>
  <c:externalData r:id="rId2">
    <c:autoUpdate val="0"/>
  </c:externalData>
  <c:userShapes r:id="rId3"/>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46"/>
    </mc:Choice>
    <mc:Fallback>
      <c:style val="46"/>
    </mc:Fallback>
  </mc:AlternateContent>
  <c:clrMapOvr bg1="dk1" tx1="lt1" bg2="dk2" tx2="lt2" accent1="accent1" accent2="accent2" accent3="accent3" accent4="accent4" accent5="accent5" accent6="accent6" hlink="hlink" folHlink="folHlink"/>
  <c:chart>
    <c:title>
      <c:tx>
        <c:rich>
          <a:bodyPr/>
          <a:lstStyle/>
          <a:p>
            <a:pPr algn="ctr">
              <a:defRPr sz="2800">
                <a:latin typeface="Perpetua" panose="02020502060401020303" pitchFamily="18" charset="0"/>
              </a:defRPr>
            </a:pPr>
            <a:r>
              <a:rPr lang="en-US" sz="3200" b="1" i="0">
                <a:latin typeface="Perpetua" panose="02020502060401020303" pitchFamily="18" charset="0"/>
              </a:rPr>
              <a:t>Hospice</a:t>
            </a:r>
            <a:r>
              <a:rPr lang="en-US" sz="3200" b="1" i="0" baseline="0">
                <a:latin typeface="Perpetua" panose="02020502060401020303" pitchFamily="18" charset="0"/>
              </a:rPr>
              <a:t> Survey Statistics for            Calendar Year 2023</a:t>
            </a:r>
            <a:endParaRPr lang="en-US" sz="3200" b="1" i="0" baseline="0">
              <a:solidFill>
                <a:srgbClr val="FF0000"/>
              </a:solidFill>
              <a:effectLst/>
              <a:latin typeface="Perpetua" panose="02020502060401020303" pitchFamily="18" charset="0"/>
            </a:endParaRPr>
          </a:p>
          <a:p>
            <a:pPr algn="ctr">
              <a:defRPr sz="2800">
                <a:latin typeface="Perpetua" panose="02020502060401020303" pitchFamily="18" charset="0"/>
              </a:defRPr>
            </a:pPr>
            <a:endParaRPr lang="en-US" sz="2800">
              <a:latin typeface="Perpetua" panose="02020502060401020303" pitchFamily="18" charset="0"/>
            </a:endParaRPr>
          </a:p>
        </c:rich>
      </c:tx>
      <c:layout>
        <c:manualLayout>
          <c:xMode val="edge"/>
          <c:yMode val="edge"/>
          <c:x val="0.20604166666666668"/>
          <c:y val="1.9433945756780403E-2"/>
        </c:manualLayout>
      </c:layout>
      <c:overlay val="0"/>
    </c:title>
    <c:autoTitleDeleted val="0"/>
    <c:plotArea>
      <c:layout>
        <c:manualLayout>
          <c:layoutTarget val="inner"/>
          <c:xMode val="edge"/>
          <c:yMode val="edge"/>
          <c:x val="8.0535979877515318E-2"/>
          <c:y val="0.20867833187518228"/>
          <c:w val="0.892270997375328"/>
          <c:h val="0.47847302420530774"/>
        </c:manualLayout>
      </c:layout>
      <c:barChart>
        <c:barDir val="col"/>
        <c:grouping val="stacked"/>
        <c:varyColors val="0"/>
        <c:ser>
          <c:idx val="0"/>
          <c:order val="0"/>
          <c:tx>
            <c:strRef>
              <c:f>Sheet1!$B$1</c:f>
              <c:strCache>
                <c:ptCount val="1"/>
                <c:pt idx="0">
                  <c:v>Series 1</c:v>
                </c:pt>
              </c:strCache>
            </c:strRef>
          </c:tx>
          <c:invertIfNegative val="0"/>
          <c:dLbls>
            <c:dLbl>
              <c:idx val="0"/>
              <c:layout>
                <c:manualLayout>
                  <c:x val="-5.5555555555555558E-3"/>
                  <c:y val="-0.2240740740740740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039-47F3-8D63-F0C6FD193B15}"/>
                </c:ext>
              </c:extLst>
            </c:dLbl>
            <c:dLbl>
              <c:idx val="1"/>
              <c:layout>
                <c:manualLayout>
                  <c:x val="0"/>
                  <c:y val="-0.1277777777777778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039-47F3-8D63-F0C6FD193B15}"/>
                </c:ext>
              </c:extLst>
            </c:dLbl>
            <c:dLbl>
              <c:idx val="2"/>
              <c:layout>
                <c:manualLayout>
                  <c:x val="1.224996481757285E-3"/>
                  <c:y val="-0.2277890393348347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039-47F3-8D63-F0C6FD193B15}"/>
                </c:ext>
              </c:extLst>
            </c:dLbl>
            <c:dLbl>
              <c:idx val="3"/>
              <c:layout>
                <c:manualLayout>
                  <c:x val="5.0925337632079971E-17"/>
                  <c:y val="-0.1129629629629629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039-47F3-8D63-F0C6FD193B15}"/>
                </c:ext>
              </c:extLst>
            </c:dLbl>
            <c:dLbl>
              <c:idx val="4"/>
              <c:layout>
                <c:manualLayout>
                  <c:x val="0"/>
                  <c:y val="-0.116678008000980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039-47F3-8D63-F0C6FD193B15}"/>
                </c:ext>
              </c:extLst>
            </c:dLbl>
            <c:dLbl>
              <c:idx val="5"/>
              <c:layout>
                <c:manualLayout>
                  <c:x val="3.2779873915473408E-4"/>
                  <c:y val="-0.1324889828106537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039-47F3-8D63-F0C6FD193B15}"/>
                </c:ext>
              </c:extLst>
            </c:dLbl>
            <c:dLbl>
              <c:idx val="6"/>
              <c:layout>
                <c:manualLayout>
                  <c:x val="1.3888888888888889E-3"/>
                  <c:y val="-7.222222222222228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B039-47F3-8D63-F0C6FD193B15}"/>
                </c:ext>
              </c:extLst>
            </c:dLbl>
            <c:dLbl>
              <c:idx val="7"/>
              <c:layout>
                <c:manualLayout>
                  <c:x val="0"/>
                  <c:y val="-0.1176686620354773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039-47F3-8D63-F0C6FD193B15}"/>
                </c:ext>
              </c:extLst>
            </c:dLbl>
            <c:spPr>
              <a:noFill/>
              <a:ln>
                <a:noFill/>
              </a:ln>
              <a:effectLst/>
            </c:spPr>
            <c:txPr>
              <a:bodyPr/>
              <a:lstStyle/>
              <a:p>
                <a:pPr>
                  <a:defRPr sz="1800" b="1">
                    <a:latin typeface="Perpetua" panose="02020502060401020303" pitchFamily="18"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Standard Surveys</c:v>
                </c:pt>
                <c:pt idx="1">
                  <c:v>Follow up Surveys</c:v>
                </c:pt>
                <c:pt idx="2">
                  <c:v>Complaint Surveys</c:v>
                </c:pt>
                <c:pt idx="3">
                  <c:v>Complaint F/U</c:v>
                </c:pt>
                <c:pt idx="4">
                  <c:v>C/O Substantiated</c:v>
                </c:pt>
                <c:pt idx="5">
                  <c:v>C/O Unsubstantiated</c:v>
                </c:pt>
                <c:pt idx="6">
                  <c:v>New Hospice Agencies</c:v>
                </c:pt>
                <c:pt idx="7">
                  <c:v>Pending Applications</c:v>
                </c:pt>
              </c:strCache>
            </c:strRef>
          </c:cat>
          <c:val>
            <c:numRef>
              <c:f>Sheet1!$B$2:$B$9</c:f>
              <c:numCache>
                <c:formatCode>General</c:formatCode>
                <c:ptCount val="8"/>
                <c:pt idx="0">
                  <c:v>27</c:v>
                </c:pt>
                <c:pt idx="1">
                  <c:v>7</c:v>
                </c:pt>
                <c:pt idx="2">
                  <c:v>30</c:v>
                </c:pt>
                <c:pt idx="3">
                  <c:v>4</c:v>
                </c:pt>
                <c:pt idx="4">
                  <c:v>14</c:v>
                </c:pt>
                <c:pt idx="5">
                  <c:v>16</c:v>
                </c:pt>
                <c:pt idx="6">
                  <c:v>4</c:v>
                </c:pt>
                <c:pt idx="7">
                  <c:v>12</c:v>
                </c:pt>
              </c:numCache>
            </c:numRef>
          </c:val>
          <c:extLst>
            <c:ext xmlns:c16="http://schemas.microsoft.com/office/drawing/2014/chart" uri="{C3380CC4-5D6E-409C-BE32-E72D297353CC}">
              <c16:uniqueId val="{00000000-E5F3-411C-B56C-9349932E31A4}"/>
            </c:ext>
          </c:extLst>
        </c:ser>
        <c:dLbls>
          <c:showLegendKey val="0"/>
          <c:showVal val="0"/>
          <c:showCatName val="0"/>
          <c:showSerName val="0"/>
          <c:showPercent val="0"/>
          <c:showBubbleSize val="0"/>
        </c:dLbls>
        <c:gapWidth val="150"/>
        <c:overlap val="100"/>
        <c:axId val="40516224"/>
        <c:axId val="40518016"/>
      </c:barChart>
      <c:catAx>
        <c:axId val="40516224"/>
        <c:scaling>
          <c:orientation val="minMax"/>
        </c:scaling>
        <c:delete val="0"/>
        <c:axPos val="b"/>
        <c:numFmt formatCode="General" sourceLinked="0"/>
        <c:majorTickMark val="out"/>
        <c:minorTickMark val="none"/>
        <c:tickLblPos val="nextTo"/>
        <c:txPr>
          <a:bodyPr/>
          <a:lstStyle/>
          <a:p>
            <a:pPr>
              <a:defRPr>
                <a:latin typeface="Perpetua" panose="02020502060401020303" pitchFamily="18" charset="0"/>
              </a:defRPr>
            </a:pPr>
            <a:endParaRPr lang="en-US"/>
          </a:p>
        </c:txPr>
        <c:crossAx val="40518016"/>
        <c:crosses val="autoZero"/>
        <c:auto val="1"/>
        <c:lblAlgn val="ctr"/>
        <c:lblOffset val="100"/>
        <c:noMultiLvlLbl val="0"/>
      </c:catAx>
      <c:valAx>
        <c:axId val="40518016"/>
        <c:scaling>
          <c:orientation val="minMax"/>
        </c:scaling>
        <c:delete val="0"/>
        <c:axPos val="l"/>
        <c:majorGridlines/>
        <c:numFmt formatCode="General" sourceLinked="1"/>
        <c:majorTickMark val="out"/>
        <c:minorTickMark val="none"/>
        <c:tickLblPos val="nextTo"/>
        <c:txPr>
          <a:bodyPr/>
          <a:lstStyle/>
          <a:p>
            <a:pPr>
              <a:defRPr>
                <a:latin typeface="Perpetua" panose="02020502060401020303" pitchFamily="18" charset="0"/>
              </a:defRPr>
            </a:pPr>
            <a:endParaRPr lang="en-US"/>
          </a:p>
        </c:txPr>
        <c:crossAx val="40516224"/>
        <c:crosses val="autoZero"/>
        <c:crossBetween val="between"/>
      </c:valAx>
    </c:plotArea>
    <c:plotVisOnly val="1"/>
    <c:dispBlanksAs val="gap"/>
    <c:showDLblsOverMax val="0"/>
  </c:chart>
  <c:txPr>
    <a:bodyPr/>
    <a:lstStyle/>
    <a:p>
      <a:pPr>
        <a:defRPr sz="1800" b="0" cap="none" spc="0">
          <a:ln w="18415" cmpd="sng">
            <a:solidFill>
              <a:srgbClr val="FFFFFF"/>
            </a:solidFill>
            <a:prstDash val="solid"/>
          </a:ln>
          <a:solidFill>
            <a:srgbClr val="FFFFFF"/>
          </a:solidFill>
          <a:effectLst>
            <a:outerShdw blurRad="63500" dir="3600000" algn="tl" rotWithShape="0">
              <a:srgbClr val="000000">
                <a:alpha val="70000"/>
              </a:srgbClr>
            </a:outerShdw>
          </a:effectLst>
        </a:defRPr>
      </a:pPr>
      <a:endParaRPr lang="en-US"/>
    </a:p>
  </c:txPr>
  <c:externalData r:id="rId2">
    <c:autoUpdate val="0"/>
  </c:externalData>
  <c:userShapes r:id="rId3"/>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3196" b="1" i="0" u="none" strike="noStrike" kern="1200" baseline="0">
                <a:solidFill>
                  <a:schemeClr val="lt1"/>
                </a:solidFill>
                <a:latin typeface="Perpetua" panose="02020502060401020303" pitchFamily="18" charset="0"/>
                <a:ea typeface="+mn-ea"/>
                <a:cs typeface="+mn-cs"/>
              </a:defRPr>
            </a:pPr>
            <a:r>
              <a:rPr lang="en-US" sz="3196">
                <a:latin typeface="Perpetua" panose="02020502060401020303" pitchFamily="18" charset="0"/>
              </a:rPr>
              <a:t>Unduplicated Admissions</a:t>
            </a:r>
          </a:p>
        </c:rich>
      </c:tx>
      <c:layout>
        <c:manualLayout>
          <c:xMode val="edge"/>
          <c:yMode val="edge"/>
          <c:x val="0.26338279199475068"/>
          <c:y val="2.2222222222222223E-2"/>
        </c:manualLayout>
      </c:layout>
      <c:overlay val="0"/>
      <c:spPr>
        <a:noFill/>
        <a:ln w="25368">
          <a:noFill/>
        </a:ln>
      </c:spPr>
    </c:title>
    <c:autoTitleDeleted val="0"/>
    <c:plotArea>
      <c:layout>
        <c:manualLayout>
          <c:layoutTarget val="inner"/>
          <c:xMode val="edge"/>
          <c:yMode val="edge"/>
          <c:x val="0.11638342082239721"/>
          <c:y val="0.13200466608340625"/>
          <c:w val="0.72583453630796146"/>
          <c:h val="0.68185298953015483"/>
        </c:manualLayout>
      </c:layout>
      <c:barChart>
        <c:barDir val="col"/>
        <c:grouping val="clustered"/>
        <c:varyColors val="0"/>
        <c:ser>
          <c:idx val="0"/>
          <c:order val="0"/>
          <c:tx>
            <c:strRef>
              <c:f>Sheet1!$C$1</c:f>
              <c:strCache>
                <c:ptCount val="1"/>
                <c:pt idx="0">
                  <c:v>Home Health</c:v>
                </c:pt>
              </c:strCache>
            </c:strRef>
          </c:tx>
          <c:spPr>
            <a:solidFill>
              <a:srgbClr val="AAAACA">
                <a:lumMod val="75000"/>
              </a:srgbClr>
            </a:solidFill>
            <a:ln>
              <a:noFill/>
            </a:ln>
            <a:effectLst>
              <a:outerShdw blurRad="57150" dist="19050" dir="5400000" algn="ctr" rotWithShape="0">
                <a:srgbClr val="000000">
                  <a:alpha val="63000"/>
                </a:srgbClr>
              </a:outerShdw>
            </a:effectLst>
          </c:spPr>
          <c:invertIfNegative val="0"/>
          <c:dLbls>
            <c:spPr>
              <a:noFill/>
              <a:ln w="25368">
                <a:noFill/>
              </a:ln>
            </c:spPr>
            <c:txPr>
              <a:bodyPr rot="0" spcFirstLastPara="1" vertOverflow="ellipsis" vert="horz" wrap="square" anchor="ctr" anchorCtr="1"/>
              <a:lstStyle/>
              <a:p>
                <a:pPr>
                  <a:defRPr sz="1800" b="1" i="0" u="none" strike="noStrike" kern="1200" baseline="0">
                    <a:solidFill>
                      <a:schemeClr val="lt1"/>
                    </a:solidFill>
                    <a:latin typeface="Perpetua" panose="02020502060401020303" pitchFamily="18"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2018           Calendar Year</c:v>
                </c:pt>
                <c:pt idx="1">
                  <c:v>2019           Calendar Year</c:v>
                </c:pt>
                <c:pt idx="2">
                  <c:v>2020           Calendar Year</c:v>
                </c:pt>
                <c:pt idx="3">
                  <c:v>2021           Calendar Year</c:v>
                </c:pt>
                <c:pt idx="4">
                  <c:v>2022           Calendar Year</c:v>
                </c:pt>
              </c:strCache>
            </c:strRef>
          </c:cat>
          <c:val>
            <c:numRef>
              <c:f>Sheet1!$C$2:$C$6</c:f>
              <c:numCache>
                <c:formatCode>#,##0</c:formatCode>
                <c:ptCount val="5"/>
                <c:pt idx="0">
                  <c:v>126862</c:v>
                </c:pt>
                <c:pt idx="1">
                  <c:v>124841</c:v>
                </c:pt>
                <c:pt idx="2">
                  <c:v>120420</c:v>
                </c:pt>
                <c:pt idx="3">
                  <c:v>125314</c:v>
                </c:pt>
                <c:pt idx="4">
                  <c:v>109795</c:v>
                </c:pt>
              </c:numCache>
            </c:numRef>
          </c:val>
          <c:extLst>
            <c:ext xmlns:c16="http://schemas.microsoft.com/office/drawing/2014/chart" uri="{C3380CC4-5D6E-409C-BE32-E72D297353CC}">
              <c16:uniqueId val="{00000000-2226-4751-9BF3-0D74F71E06DE}"/>
            </c:ext>
          </c:extLst>
        </c:ser>
        <c:ser>
          <c:idx val="1"/>
          <c:order val="1"/>
          <c:tx>
            <c:strRef>
              <c:f>Sheet1!$B$1</c:f>
              <c:strCache>
                <c:ptCount val="1"/>
                <c:pt idx="0">
                  <c:v>Hospice</c:v>
                </c:pt>
              </c:strCache>
            </c:strRef>
          </c:tx>
          <c:spPr>
            <a:solidFill>
              <a:srgbClr val="FF3399">
                <a:lumMod val="75000"/>
              </a:srgbClr>
            </a:solidFill>
            <a:ln>
              <a:noFill/>
            </a:ln>
            <a:effectLst>
              <a:outerShdw blurRad="57150" dist="19050" dir="5400000" algn="ctr" rotWithShape="0">
                <a:srgbClr val="000000">
                  <a:alpha val="63000"/>
                </a:srgbClr>
              </a:outerShdw>
            </a:effectLst>
          </c:spPr>
          <c:invertIfNegative val="0"/>
          <c:dLbls>
            <c:spPr>
              <a:noFill/>
              <a:ln w="25368">
                <a:noFill/>
              </a:ln>
            </c:spPr>
            <c:txPr>
              <a:bodyPr rot="0" spcFirstLastPara="1" vertOverflow="ellipsis" vert="horz" wrap="square" anchor="ctr" anchorCtr="1"/>
              <a:lstStyle/>
              <a:p>
                <a:pPr>
                  <a:defRPr sz="1800" b="1" i="0" u="none" strike="noStrike" kern="1200" baseline="0">
                    <a:solidFill>
                      <a:schemeClr val="lt1"/>
                    </a:solidFill>
                    <a:latin typeface="Perpetua" panose="02020502060401020303" pitchFamily="18"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2018           Calendar Year</c:v>
                </c:pt>
                <c:pt idx="1">
                  <c:v>2019           Calendar Year</c:v>
                </c:pt>
                <c:pt idx="2">
                  <c:v>2020           Calendar Year</c:v>
                </c:pt>
                <c:pt idx="3">
                  <c:v>2021           Calendar Year</c:v>
                </c:pt>
                <c:pt idx="4">
                  <c:v>2022           Calendar Year</c:v>
                </c:pt>
              </c:strCache>
            </c:strRef>
          </c:cat>
          <c:val>
            <c:numRef>
              <c:f>Sheet1!$B$2:$B$6</c:f>
              <c:numCache>
                <c:formatCode>#,##0</c:formatCode>
                <c:ptCount val="5"/>
                <c:pt idx="0">
                  <c:v>34538</c:v>
                </c:pt>
                <c:pt idx="1">
                  <c:v>35341</c:v>
                </c:pt>
                <c:pt idx="2">
                  <c:v>36679</c:v>
                </c:pt>
                <c:pt idx="3">
                  <c:v>36617</c:v>
                </c:pt>
                <c:pt idx="4">
                  <c:v>37498</c:v>
                </c:pt>
              </c:numCache>
            </c:numRef>
          </c:val>
          <c:extLst>
            <c:ext xmlns:c16="http://schemas.microsoft.com/office/drawing/2014/chart" uri="{C3380CC4-5D6E-409C-BE32-E72D297353CC}">
              <c16:uniqueId val="{00000001-2226-4751-9BF3-0D74F71E06DE}"/>
            </c:ext>
          </c:extLst>
        </c:ser>
        <c:dLbls>
          <c:showLegendKey val="0"/>
          <c:showVal val="0"/>
          <c:showCatName val="0"/>
          <c:showSerName val="0"/>
          <c:showPercent val="0"/>
          <c:showBubbleSize val="0"/>
        </c:dLbls>
        <c:gapWidth val="150"/>
        <c:overlap val="-100"/>
        <c:axId val="184282368"/>
        <c:axId val="1"/>
      </c:barChart>
      <c:catAx>
        <c:axId val="184282368"/>
        <c:scaling>
          <c:orientation val="minMax"/>
        </c:scaling>
        <c:delete val="0"/>
        <c:axPos val="b"/>
        <c:numFmt formatCode="General" sourceLinked="1"/>
        <c:majorTickMark val="none"/>
        <c:minorTickMark val="none"/>
        <c:tickLblPos val="nextTo"/>
        <c:spPr>
          <a:noFill/>
          <a:ln w="6342" cap="flat" cmpd="sng" algn="ctr">
            <a:solidFill>
              <a:schemeClr val="dk1">
                <a:tint val="75000"/>
              </a:schemeClr>
            </a:solidFill>
            <a:prstDash val="solid"/>
            <a:round/>
          </a:ln>
          <a:effectLst/>
        </c:spPr>
        <c:txPr>
          <a:bodyPr rot="-60000000" spcFirstLastPara="1" vertOverflow="ellipsis" vert="horz" wrap="square" anchor="ctr" anchorCtr="1"/>
          <a:lstStyle/>
          <a:p>
            <a:pPr>
              <a:defRPr sz="1800" b="1" i="0" u="none" strike="noStrike" kern="1200" baseline="0">
                <a:solidFill>
                  <a:schemeClr val="lt1"/>
                </a:solidFill>
                <a:latin typeface="Perpetua" panose="02020502060401020303" pitchFamily="18" charset="0"/>
                <a:ea typeface="+mn-ea"/>
                <a:cs typeface="+mn-cs"/>
              </a:defRPr>
            </a:pPr>
            <a:endParaRPr lang="en-US"/>
          </a:p>
        </c:txPr>
        <c:crossAx val="1"/>
        <c:crosses val="autoZero"/>
        <c:auto val="1"/>
        <c:lblAlgn val="ctr"/>
        <c:lblOffset val="100"/>
        <c:noMultiLvlLbl val="0"/>
      </c:catAx>
      <c:valAx>
        <c:axId val="1"/>
        <c:scaling>
          <c:orientation val="minMax"/>
        </c:scaling>
        <c:delete val="0"/>
        <c:axPos val="l"/>
        <c:majorGridlines>
          <c:spPr>
            <a:ln w="6342" cap="flat" cmpd="sng" algn="ctr">
              <a:solidFill>
                <a:schemeClr val="dk1">
                  <a:tint val="75000"/>
                </a:schemeClr>
              </a:solidFill>
              <a:prstDash val="solid"/>
              <a:round/>
            </a:ln>
            <a:effectLst/>
          </c:spPr>
        </c:majorGridlines>
        <c:numFmt formatCode="#,##0" sourceLinked="1"/>
        <c:majorTickMark val="none"/>
        <c:minorTickMark val="none"/>
        <c:tickLblPos val="nextTo"/>
        <c:spPr>
          <a:noFill/>
          <a:ln w="6342" cap="flat" cmpd="sng" algn="ctr">
            <a:solidFill>
              <a:schemeClr val="dk1">
                <a:tint val="75000"/>
              </a:schemeClr>
            </a:solidFill>
            <a:prstDash val="solid"/>
            <a:round/>
          </a:ln>
          <a:effectLst/>
        </c:spPr>
        <c:txPr>
          <a:bodyPr rot="-60000000" spcFirstLastPara="1" vertOverflow="ellipsis" vert="horz" wrap="square" anchor="ctr" anchorCtr="1"/>
          <a:lstStyle/>
          <a:p>
            <a:pPr>
              <a:defRPr sz="1798" b="1" i="0" u="none" strike="noStrike" kern="1200" baseline="0">
                <a:solidFill>
                  <a:schemeClr val="lt1"/>
                </a:solidFill>
                <a:latin typeface="Perpetua" panose="02020502060401020303" pitchFamily="18" charset="0"/>
                <a:ea typeface="+mn-ea"/>
                <a:cs typeface="+mn-cs"/>
              </a:defRPr>
            </a:pPr>
            <a:endParaRPr lang="en-US"/>
          </a:p>
        </c:txPr>
        <c:crossAx val="184282368"/>
        <c:crosses val="autoZero"/>
        <c:crossBetween val="between"/>
      </c:valAx>
      <c:spPr>
        <a:solidFill>
          <a:schemeClr val="dk1">
            <a:tint val="95000"/>
          </a:schemeClr>
        </a:solidFill>
        <a:ln>
          <a:noFill/>
        </a:ln>
        <a:effectLst/>
      </c:spPr>
    </c:plotArea>
    <c:legend>
      <c:legendPos val="r"/>
      <c:legendEntry>
        <c:idx val="0"/>
        <c:txPr>
          <a:bodyPr rot="0" spcFirstLastPara="1" vertOverflow="ellipsis" vert="horz" wrap="square" anchor="ctr" anchorCtr="1"/>
          <a:lstStyle/>
          <a:p>
            <a:pPr>
              <a:defRPr sz="1800" b="1" i="0" u="none" strike="noStrike" kern="1200" baseline="0">
                <a:solidFill>
                  <a:schemeClr val="lt1"/>
                </a:solidFill>
                <a:latin typeface="Perpetua" panose="02020502060401020303" pitchFamily="18" charset="0"/>
                <a:ea typeface="+mn-ea"/>
                <a:cs typeface="+mn-cs"/>
              </a:defRPr>
            </a:pPr>
            <a:endParaRPr lang="en-US"/>
          </a:p>
        </c:txPr>
      </c:legendEntry>
      <c:legendEntry>
        <c:idx val="1"/>
        <c:txPr>
          <a:bodyPr rot="0" spcFirstLastPara="1" vertOverflow="ellipsis" vert="horz" wrap="square" anchor="ctr" anchorCtr="1"/>
          <a:lstStyle/>
          <a:p>
            <a:pPr>
              <a:defRPr sz="1800" b="1" i="0" u="none" strike="noStrike" kern="1200" baseline="0">
                <a:solidFill>
                  <a:schemeClr val="lt1"/>
                </a:solidFill>
                <a:latin typeface="Perpetua" panose="02020502060401020303" pitchFamily="18" charset="0"/>
                <a:ea typeface="+mn-ea"/>
                <a:cs typeface="+mn-cs"/>
              </a:defRPr>
            </a:pPr>
            <a:endParaRPr lang="en-US"/>
          </a:p>
        </c:txPr>
      </c:legendEntry>
      <c:layout>
        <c:manualLayout>
          <c:xMode val="edge"/>
          <c:yMode val="edge"/>
          <c:x val="0.84901618547681534"/>
          <c:y val="0.35334386086354591"/>
          <c:w val="0.13015048118985126"/>
          <c:h val="0.24955654581638834"/>
        </c:manualLayout>
      </c:layout>
      <c:overlay val="0"/>
      <c:spPr>
        <a:noFill/>
        <a:ln w="25368">
          <a:noFill/>
        </a:ln>
      </c:spPr>
      <c:txPr>
        <a:bodyPr rot="0" spcFirstLastPara="1" vertOverflow="ellipsis" vert="horz" wrap="square" anchor="ctr" anchorCtr="1"/>
        <a:lstStyle/>
        <a:p>
          <a:pPr>
            <a:defRPr sz="1800" b="1" i="0" u="none" strike="noStrike" kern="1200" baseline="0">
              <a:solidFill>
                <a:schemeClr val="lt1"/>
              </a:solidFill>
              <a:latin typeface="Perpetua" panose="02020502060401020303" pitchFamily="18" charset="0"/>
              <a:ea typeface="+mn-ea"/>
              <a:cs typeface="+mn-cs"/>
            </a:defRPr>
          </a:pPr>
          <a:endParaRPr lang="en-US"/>
        </a:p>
      </c:txPr>
    </c:legend>
    <c:plotVisOnly val="1"/>
    <c:dispBlanksAs val="zero"/>
    <c:showDLblsOverMax val="0"/>
  </c:chart>
  <c:spPr>
    <a:solidFill>
      <a:schemeClr val="dk1"/>
    </a:solidFill>
    <a:ln>
      <a:noFill/>
    </a:ln>
    <a:effectLst/>
  </c:spPr>
  <c:txPr>
    <a:bodyPr/>
    <a:lstStyle/>
    <a:p>
      <a:pPr>
        <a:defRPr sz="1798" b="1"/>
      </a:pPr>
      <a:endParaRPr lang="en-US"/>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en-US" sz="3200" dirty="0">
                <a:latin typeface="Perpetua" panose="02020502060401020303" pitchFamily="18" charset="0"/>
              </a:rPr>
              <a:t>Closed Agencies</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Home Health</c:v>
                </c:pt>
              </c:strCache>
            </c:strRef>
          </c:tx>
          <c:spPr>
            <a:solidFill>
              <a:srgbClr val="C21FD3"/>
            </a:soli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Perpetua" panose="02020502060401020303" pitchFamily="18"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2019            Calendar Year</c:v>
                </c:pt>
                <c:pt idx="1">
                  <c:v>2020            Calendar Year</c:v>
                </c:pt>
                <c:pt idx="2">
                  <c:v>2021            Calendar Year </c:v>
                </c:pt>
                <c:pt idx="3">
                  <c:v>2022            Calendar Year</c:v>
                </c:pt>
                <c:pt idx="4">
                  <c:v>2023            Calendar Year</c:v>
                </c:pt>
              </c:strCache>
            </c:strRef>
          </c:cat>
          <c:val>
            <c:numRef>
              <c:f>Sheet1!$B$2:$B$6</c:f>
              <c:numCache>
                <c:formatCode>General</c:formatCode>
                <c:ptCount val="5"/>
                <c:pt idx="0">
                  <c:v>8</c:v>
                </c:pt>
                <c:pt idx="1">
                  <c:v>5</c:v>
                </c:pt>
                <c:pt idx="2">
                  <c:v>4</c:v>
                </c:pt>
                <c:pt idx="3">
                  <c:v>9</c:v>
                </c:pt>
                <c:pt idx="4">
                  <c:v>9</c:v>
                </c:pt>
              </c:numCache>
            </c:numRef>
          </c:val>
          <c:extLst>
            <c:ext xmlns:c16="http://schemas.microsoft.com/office/drawing/2014/chart" uri="{C3380CC4-5D6E-409C-BE32-E72D297353CC}">
              <c16:uniqueId val="{00000000-7D7B-4D92-90E8-31B9C2D2C0E8}"/>
            </c:ext>
          </c:extLst>
        </c:ser>
        <c:ser>
          <c:idx val="1"/>
          <c:order val="1"/>
          <c:tx>
            <c:strRef>
              <c:f>Sheet1!$C$1</c:f>
              <c:strCache>
                <c:ptCount val="1"/>
                <c:pt idx="0">
                  <c:v>Hospice</c:v>
                </c:pt>
              </c:strCache>
            </c:strRef>
          </c:tx>
          <c:spPr>
            <a:solidFill>
              <a:srgbClr val="00B050"/>
            </a:soli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Perpetua" panose="02020502060401020303" pitchFamily="18"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2019            Calendar Year</c:v>
                </c:pt>
                <c:pt idx="1">
                  <c:v>2020            Calendar Year</c:v>
                </c:pt>
                <c:pt idx="2">
                  <c:v>2021            Calendar Year </c:v>
                </c:pt>
                <c:pt idx="3">
                  <c:v>2022            Calendar Year</c:v>
                </c:pt>
                <c:pt idx="4">
                  <c:v>2023            Calendar Year</c:v>
                </c:pt>
              </c:strCache>
            </c:strRef>
          </c:cat>
          <c:val>
            <c:numRef>
              <c:f>Sheet1!$C$2:$C$6</c:f>
              <c:numCache>
                <c:formatCode>General</c:formatCode>
                <c:ptCount val="5"/>
                <c:pt idx="0">
                  <c:v>3</c:v>
                </c:pt>
                <c:pt idx="1">
                  <c:v>1</c:v>
                </c:pt>
                <c:pt idx="2">
                  <c:v>1</c:v>
                </c:pt>
                <c:pt idx="3">
                  <c:v>1</c:v>
                </c:pt>
                <c:pt idx="4">
                  <c:v>1</c:v>
                </c:pt>
              </c:numCache>
            </c:numRef>
          </c:val>
          <c:extLst>
            <c:ext xmlns:c16="http://schemas.microsoft.com/office/drawing/2014/chart" uri="{C3380CC4-5D6E-409C-BE32-E72D297353CC}">
              <c16:uniqueId val="{00000001-7D7B-4D92-90E8-31B9C2D2C0E8}"/>
            </c:ext>
          </c:extLst>
        </c:ser>
        <c:dLbls>
          <c:showLegendKey val="0"/>
          <c:showVal val="0"/>
          <c:showCatName val="0"/>
          <c:showSerName val="0"/>
          <c:showPercent val="0"/>
          <c:showBubbleSize val="0"/>
        </c:dLbls>
        <c:gapWidth val="100"/>
        <c:overlap val="-24"/>
        <c:axId val="915942608"/>
        <c:axId val="915949448"/>
      </c:barChart>
      <c:catAx>
        <c:axId val="915942608"/>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Perpetua" panose="02020502060401020303" pitchFamily="18" charset="0"/>
                <a:ea typeface="+mn-ea"/>
                <a:cs typeface="+mn-cs"/>
              </a:defRPr>
            </a:pPr>
            <a:endParaRPr lang="en-US"/>
          </a:p>
        </c:txPr>
        <c:crossAx val="915949448"/>
        <c:crosses val="autoZero"/>
        <c:auto val="1"/>
        <c:lblAlgn val="ctr"/>
        <c:lblOffset val="100"/>
        <c:noMultiLvlLbl val="0"/>
      </c:catAx>
      <c:valAx>
        <c:axId val="9159494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15942608"/>
        <c:crosses val="autoZero"/>
        <c:crossBetween val="between"/>
      </c:valAx>
      <c:spPr>
        <a:noFill/>
        <a:ln>
          <a:noFill/>
        </a:ln>
        <a:effectLst/>
      </c:spPr>
    </c:plotArea>
    <c:legend>
      <c:legendPos val="b"/>
      <c:layout>
        <c:manualLayout>
          <c:xMode val="edge"/>
          <c:yMode val="edge"/>
          <c:x val="0.24273820642859664"/>
          <c:y val="0.91986764304451063"/>
          <c:w val="0.51452346487546641"/>
          <c:h val="8.0132356955489314E-2"/>
        </c:manualLayout>
      </c:layout>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Perpetua" panose="02020502060401020303" pitchFamily="18"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3196" b="1" i="0" u="none" strike="noStrike" kern="1200" baseline="0">
                <a:solidFill>
                  <a:schemeClr val="lt1"/>
                </a:solidFill>
                <a:latin typeface="Perpetua" panose="02020502060401020303" pitchFamily="18" charset="0"/>
                <a:ea typeface="+mn-ea"/>
                <a:cs typeface="+mn-cs"/>
              </a:defRPr>
            </a:pPr>
            <a:r>
              <a:rPr lang="en-US" sz="3196" dirty="0">
                <a:latin typeface="Perpetua" panose="02020502060401020303" pitchFamily="18" charset="0"/>
              </a:rPr>
              <a:t>Deemed</a:t>
            </a:r>
            <a:r>
              <a:rPr lang="en-US" sz="3196" baseline="0" dirty="0">
                <a:latin typeface="Perpetua" panose="02020502060401020303" pitchFamily="18" charset="0"/>
              </a:rPr>
              <a:t> vs. Non-Deemed: </a:t>
            </a:r>
            <a:r>
              <a:rPr lang="en-US" sz="3196" dirty="0">
                <a:latin typeface="Perpetua" panose="02020502060401020303" pitchFamily="18" charset="0"/>
              </a:rPr>
              <a:t>Home Health</a:t>
            </a:r>
          </a:p>
        </c:rich>
      </c:tx>
      <c:layout>
        <c:manualLayout>
          <c:xMode val="edge"/>
          <c:yMode val="edge"/>
          <c:x val="0.11754943132108486"/>
          <c:y val="2.2222222222222223E-2"/>
        </c:manualLayout>
      </c:layout>
      <c:overlay val="0"/>
      <c:spPr>
        <a:noFill/>
        <a:ln w="25368">
          <a:noFill/>
        </a:ln>
      </c:spPr>
    </c:title>
    <c:autoTitleDeleted val="0"/>
    <c:plotArea>
      <c:layout>
        <c:manualLayout>
          <c:layoutTarget val="inner"/>
          <c:xMode val="edge"/>
          <c:yMode val="edge"/>
          <c:x val="7.3917979002624673E-2"/>
          <c:y val="0.13200466608340625"/>
          <c:w val="0.74250120297462807"/>
          <c:h val="0.69090871974336543"/>
        </c:manualLayout>
      </c:layout>
      <c:barChart>
        <c:barDir val="col"/>
        <c:grouping val="clustered"/>
        <c:varyColors val="0"/>
        <c:ser>
          <c:idx val="0"/>
          <c:order val="0"/>
          <c:tx>
            <c:strRef>
              <c:f>Sheet1!$C$1</c:f>
              <c:strCache>
                <c:ptCount val="1"/>
                <c:pt idx="0">
                  <c:v>Non-Deemed</c:v>
                </c:pt>
              </c:strCache>
            </c:strRef>
          </c:tx>
          <c:spPr>
            <a:solidFill>
              <a:srgbClr val="FB75EB"/>
            </a:solidFill>
            <a:ln>
              <a:noFill/>
            </a:ln>
            <a:effectLst>
              <a:outerShdw blurRad="57150" dist="19050" dir="5400000" algn="ctr" rotWithShape="0">
                <a:srgbClr val="000000">
                  <a:alpha val="63000"/>
                </a:srgbClr>
              </a:outerShdw>
            </a:effectLst>
          </c:spPr>
          <c:invertIfNegative val="0"/>
          <c:dLbls>
            <c:spPr>
              <a:noFill/>
              <a:ln w="25368">
                <a:noFill/>
              </a:ln>
            </c:spPr>
            <c:txPr>
              <a:bodyPr rot="0" spcFirstLastPara="1" vertOverflow="ellipsis" vert="horz" wrap="square" anchor="ctr" anchorCtr="1"/>
              <a:lstStyle/>
              <a:p>
                <a:pPr>
                  <a:defRPr sz="2400" b="1" i="0" u="none" strike="noStrike" kern="1200" baseline="0">
                    <a:solidFill>
                      <a:schemeClr val="lt1"/>
                    </a:solidFill>
                    <a:latin typeface="Perpetua" panose="02020502060401020303" pitchFamily="18"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Sheet1!$A$2:$A$4</c:f>
              <c:numCache>
                <c:formatCode>0</c:formatCode>
                <c:ptCount val="3"/>
                <c:pt idx="0">
                  <c:v>2011</c:v>
                </c:pt>
                <c:pt idx="1">
                  <c:v>2018</c:v>
                </c:pt>
                <c:pt idx="2">
                  <c:v>2024</c:v>
                </c:pt>
              </c:numCache>
            </c:numRef>
          </c:cat>
          <c:val>
            <c:numRef>
              <c:f>Sheet1!$C$2:$C$4</c:f>
              <c:numCache>
                <c:formatCode>General</c:formatCode>
                <c:ptCount val="3"/>
                <c:pt idx="0">
                  <c:v>175</c:v>
                </c:pt>
                <c:pt idx="1">
                  <c:v>161</c:v>
                </c:pt>
                <c:pt idx="2">
                  <c:v>81</c:v>
                </c:pt>
              </c:numCache>
            </c:numRef>
          </c:val>
          <c:extLst>
            <c:ext xmlns:c16="http://schemas.microsoft.com/office/drawing/2014/chart" uri="{C3380CC4-5D6E-409C-BE32-E72D297353CC}">
              <c16:uniqueId val="{00000000-2226-4751-9BF3-0D74F71E06DE}"/>
            </c:ext>
          </c:extLst>
        </c:ser>
        <c:ser>
          <c:idx val="1"/>
          <c:order val="1"/>
          <c:tx>
            <c:strRef>
              <c:f>Sheet1!$B$1</c:f>
              <c:strCache>
                <c:ptCount val="1"/>
                <c:pt idx="0">
                  <c:v>Deemed</c:v>
                </c:pt>
              </c:strCache>
            </c:strRef>
          </c:tx>
          <c:spPr>
            <a:solidFill>
              <a:srgbClr val="75FB75"/>
            </a:solidFill>
            <a:ln>
              <a:noFill/>
            </a:ln>
            <a:effectLst>
              <a:outerShdw blurRad="57150" dist="19050" dir="5400000" algn="ctr" rotWithShape="0">
                <a:srgbClr val="000000">
                  <a:alpha val="63000"/>
                </a:srgbClr>
              </a:outerShdw>
            </a:effectLst>
          </c:spPr>
          <c:invertIfNegative val="0"/>
          <c:dLbls>
            <c:spPr>
              <a:noFill/>
              <a:ln w="25368">
                <a:noFill/>
              </a:ln>
            </c:spPr>
            <c:txPr>
              <a:bodyPr rot="0" spcFirstLastPara="1" vertOverflow="ellipsis" vert="horz" wrap="square" anchor="ctr" anchorCtr="1"/>
              <a:lstStyle/>
              <a:p>
                <a:pPr>
                  <a:defRPr sz="2400" b="1" i="0" u="none" strike="noStrike" kern="1200" baseline="0">
                    <a:solidFill>
                      <a:schemeClr val="bg1">
                        <a:lumMod val="20000"/>
                        <a:lumOff val="80000"/>
                      </a:schemeClr>
                    </a:solidFill>
                    <a:latin typeface="Perpetua" panose="02020502060401020303" pitchFamily="18"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Sheet1!$A$2:$A$4</c:f>
              <c:numCache>
                <c:formatCode>0</c:formatCode>
                <c:ptCount val="3"/>
                <c:pt idx="0">
                  <c:v>2011</c:v>
                </c:pt>
                <c:pt idx="1">
                  <c:v>2018</c:v>
                </c:pt>
                <c:pt idx="2">
                  <c:v>2024</c:v>
                </c:pt>
              </c:numCache>
            </c:numRef>
          </c:cat>
          <c:val>
            <c:numRef>
              <c:f>Sheet1!$B$2:$B$4</c:f>
              <c:numCache>
                <c:formatCode>General</c:formatCode>
                <c:ptCount val="3"/>
                <c:pt idx="0">
                  <c:v>8</c:v>
                </c:pt>
                <c:pt idx="1">
                  <c:v>46</c:v>
                </c:pt>
                <c:pt idx="2">
                  <c:v>45</c:v>
                </c:pt>
              </c:numCache>
            </c:numRef>
          </c:val>
          <c:extLst>
            <c:ext xmlns:c16="http://schemas.microsoft.com/office/drawing/2014/chart" uri="{C3380CC4-5D6E-409C-BE32-E72D297353CC}">
              <c16:uniqueId val="{00000001-2226-4751-9BF3-0D74F71E06DE}"/>
            </c:ext>
          </c:extLst>
        </c:ser>
        <c:dLbls>
          <c:showLegendKey val="0"/>
          <c:showVal val="0"/>
          <c:showCatName val="0"/>
          <c:showSerName val="0"/>
          <c:showPercent val="0"/>
          <c:showBubbleSize val="0"/>
        </c:dLbls>
        <c:gapWidth val="150"/>
        <c:axId val="184282368"/>
        <c:axId val="1"/>
      </c:barChart>
      <c:catAx>
        <c:axId val="184282368"/>
        <c:scaling>
          <c:orientation val="minMax"/>
        </c:scaling>
        <c:delete val="0"/>
        <c:axPos val="b"/>
        <c:numFmt formatCode="0" sourceLinked="1"/>
        <c:majorTickMark val="none"/>
        <c:minorTickMark val="none"/>
        <c:tickLblPos val="nextTo"/>
        <c:spPr>
          <a:noFill/>
          <a:ln w="6342" cap="flat" cmpd="sng" algn="ctr">
            <a:solidFill>
              <a:schemeClr val="dk1">
                <a:tint val="75000"/>
              </a:schemeClr>
            </a:solidFill>
            <a:prstDash val="solid"/>
            <a:round/>
          </a:ln>
          <a:effectLst/>
        </c:spPr>
        <c:txPr>
          <a:bodyPr rot="-60000000" spcFirstLastPara="1" vertOverflow="ellipsis" vert="horz" wrap="square" anchor="ctr" anchorCtr="1"/>
          <a:lstStyle/>
          <a:p>
            <a:pPr>
              <a:defRPr sz="2000" b="1" i="0" u="none" strike="noStrike" kern="1200" baseline="0">
                <a:solidFill>
                  <a:schemeClr val="lt1"/>
                </a:solidFill>
                <a:latin typeface="Perpetua" panose="02020502060401020303" pitchFamily="18" charset="0"/>
                <a:ea typeface="+mn-ea"/>
                <a:cs typeface="+mn-cs"/>
              </a:defRPr>
            </a:pPr>
            <a:endParaRPr lang="en-US"/>
          </a:p>
        </c:txPr>
        <c:crossAx val="1"/>
        <c:crosses val="autoZero"/>
        <c:auto val="1"/>
        <c:lblAlgn val="ctr"/>
        <c:lblOffset val="100"/>
        <c:noMultiLvlLbl val="0"/>
      </c:catAx>
      <c:valAx>
        <c:axId val="1"/>
        <c:scaling>
          <c:orientation val="minMax"/>
        </c:scaling>
        <c:delete val="0"/>
        <c:axPos val="l"/>
        <c:majorGridlines>
          <c:spPr>
            <a:ln w="6342" cap="flat" cmpd="sng" algn="ctr">
              <a:solidFill>
                <a:schemeClr val="dk1">
                  <a:tint val="75000"/>
                </a:schemeClr>
              </a:solidFill>
              <a:prstDash val="solid"/>
              <a:round/>
            </a:ln>
            <a:effectLst/>
          </c:spPr>
        </c:majorGridlines>
        <c:numFmt formatCode="General" sourceLinked="1"/>
        <c:majorTickMark val="none"/>
        <c:minorTickMark val="none"/>
        <c:tickLblPos val="nextTo"/>
        <c:spPr>
          <a:noFill/>
          <a:ln w="6342" cap="flat" cmpd="sng" algn="ctr">
            <a:solidFill>
              <a:schemeClr val="dk1">
                <a:tint val="75000"/>
              </a:schemeClr>
            </a:solidFill>
            <a:prstDash val="solid"/>
            <a:round/>
          </a:ln>
          <a:effectLst/>
        </c:spPr>
        <c:txPr>
          <a:bodyPr rot="-60000000" spcFirstLastPara="1" vertOverflow="ellipsis" vert="horz" wrap="square" anchor="ctr" anchorCtr="1"/>
          <a:lstStyle/>
          <a:p>
            <a:pPr>
              <a:defRPr sz="2000" b="1" i="0" u="none" strike="noStrike" kern="1200" baseline="0">
                <a:solidFill>
                  <a:schemeClr val="lt1"/>
                </a:solidFill>
                <a:latin typeface="Perpetua" panose="02020502060401020303" pitchFamily="18" charset="0"/>
                <a:ea typeface="+mn-ea"/>
                <a:cs typeface="+mn-cs"/>
              </a:defRPr>
            </a:pPr>
            <a:endParaRPr lang="en-US"/>
          </a:p>
        </c:txPr>
        <c:crossAx val="184282368"/>
        <c:crosses val="autoZero"/>
        <c:crossBetween val="between"/>
      </c:valAx>
      <c:spPr>
        <a:solidFill>
          <a:schemeClr val="dk1">
            <a:tint val="95000"/>
          </a:schemeClr>
        </a:solidFill>
        <a:ln>
          <a:noFill/>
        </a:ln>
        <a:effectLst/>
      </c:spPr>
    </c:plotArea>
    <c:legend>
      <c:legendPos val="r"/>
      <c:legendEntry>
        <c:idx val="0"/>
        <c:txPr>
          <a:bodyPr rot="0" spcFirstLastPara="1" vertOverflow="ellipsis" vert="horz" wrap="square" anchor="ctr" anchorCtr="1"/>
          <a:lstStyle/>
          <a:p>
            <a:pPr>
              <a:defRPr sz="2000" b="1" i="0" u="none" strike="noStrike" kern="1200" baseline="0">
                <a:solidFill>
                  <a:schemeClr val="lt1"/>
                </a:solidFill>
                <a:latin typeface="Perpetua" panose="02020502060401020303" pitchFamily="18" charset="0"/>
                <a:ea typeface="+mn-ea"/>
                <a:cs typeface="+mn-cs"/>
              </a:defRPr>
            </a:pPr>
            <a:endParaRPr lang="en-US"/>
          </a:p>
        </c:txPr>
      </c:legendEntry>
      <c:legendEntry>
        <c:idx val="1"/>
        <c:txPr>
          <a:bodyPr rot="0" spcFirstLastPara="1" vertOverflow="ellipsis" vert="horz" wrap="square" anchor="ctr" anchorCtr="1"/>
          <a:lstStyle/>
          <a:p>
            <a:pPr>
              <a:defRPr sz="2000" b="1" i="0" u="none" strike="noStrike" kern="1200" baseline="0">
                <a:solidFill>
                  <a:schemeClr val="lt1"/>
                </a:solidFill>
                <a:latin typeface="Perpetua" panose="02020502060401020303" pitchFamily="18" charset="0"/>
                <a:ea typeface="+mn-ea"/>
                <a:cs typeface="+mn-cs"/>
              </a:defRPr>
            </a:pPr>
            <a:endParaRPr lang="en-US"/>
          </a:p>
        </c:txPr>
      </c:legendEntry>
      <c:layout>
        <c:manualLayout>
          <c:xMode val="edge"/>
          <c:yMode val="edge"/>
          <c:x val="0.83234951881014874"/>
          <c:y val="0.36616433362496353"/>
          <c:w val="0.14959492563429572"/>
          <c:h val="0.25525459317585303"/>
        </c:manualLayout>
      </c:layout>
      <c:overlay val="0"/>
      <c:spPr>
        <a:noFill/>
        <a:ln w="25368">
          <a:noFill/>
        </a:ln>
      </c:spPr>
      <c:txPr>
        <a:bodyPr rot="0" spcFirstLastPara="1" vertOverflow="ellipsis" vert="horz" wrap="square" anchor="ctr" anchorCtr="1"/>
        <a:lstStyle/>
        <a:p>
          <a:pPr>
            <a:defRPr sz="2000" b="1" i="0" u="none" strike="noStrike" kern="1200" baseline="0">
              <a:solidFill>
                <a:schemeClr val="lt1"/>
              </a:solidFill>
              <a:latin typeface="Perpetua" panose="02020502060401020303" pitchFamily="18" charset="0"/>
              <a:ea typeface="+mn-ea"/>
              <a:cs typeface="+mn-cs"/>
            </a:defRPr>
          </a:pPr>
          <a:endParaRPr lang="en-US"/>
        </a:p>
      </c:txPr>
    </c:legend>
    <c:plotVisOnly val="1"/>
    <c:dispBlanksAs val="zero"/>
    <c:showDLblsOverMax val="0"/>
  </c:chart>
  <c:spPr>
    <a:solidFill>
      <a:schemeClr val="dk1"/>
    </a:solidFill>
    <a:ln>
      <a:noFill/>
    </a:ln>
    <a:effectLst/>
  </c:spPr>
  <c:txPr>
    <a:bodyPr/>
    <a:lstStyle/>
    <a:p>
      <a:pPr>
        <a:defRPr sz="1798" b="1"/>
      </a:pPr>
      <a:endParaRPr lang="en-US"/>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3196" b="1" i="0" u="none" strike="noStrike" kern="1200" baseline="0">
                <a:solidFill>
                  <a:schemeClr val="lt1"/>
                </a:solidFill>
                <a:latin typeface="Perpetua" panose="02020502060401020303" pitchFamily="18" charset="0"/>
                <a:ea typeface="+mn-ea"/>
                <a:cs typeface="+mn-cs"/>
              </a:defRPr>
            </a:pPr>
            <a:r>
              <a:rPr lang="en-US" sz="3196">
                <a:latin typeface="Perpetua" panose="02020502060401020303" pitchFamily="18" charset="0"/>
              </a:rPr>
              <a:t>Deemed vs. Non-Deemed:</a:t>
            </a:r>
            <a:r>
              <a:rPr lang="en-US" sz="3196" baseline="0">
                <a:latin typeface="Perpetua" panose="02020502060401020303" pitchFamily="18" charset="0"/>
              </a:rPr>
              <a:t> </a:t>
            </a:r>
            <a:r>
              <a:rPr lang="en-US" sz="3196">
                <a:latin typeface="Perpetua" panose="02020502060401020303" pitchFamily="18" charset="0"/>
              </a:rPr>
              <a:t>Hospice</a:t>
            </a:r>
          </a:p>
        </c:rich>
      </c:tx>
      <c:layout>
        <c:manualLayout>
          <c:xMode val="edge"/>
          <c:yMode val="edge"/>
          <c:x val="0.10782720909886263"/>
          <c:y val="3.3333333333333333E-2"/>
        </c:manualLayout>
      </c:layout>
      <c:overlay val="0"/>
      <c:spPr>
        <a:noFill/>
        <a:ln w="25368">
          <a:noFill/>
        </a:ln>
      </c:spPr>
    </c:title>
    <c:autoTitleDeleted val="0"/>
    <c:plotArea>
      <c:layout>
        <c:manualLayout>
          <c:layoutTarget val="inner"/>
          <c:xMode val="edge"/>
          <c:yMode val="edge"/>
          <c:x val="7.3917979002624673E-2"/>
          <c:y val="0.13200466608340625"/>
          <c:w val="0.74250120297462807"/>
          <c:h val="0.69090871974336543"/>
        </c:manualLayout>
      </c:layout>
      <c:barChart>
        <c:barDir val="col"/>
        <c:grouping val="clustered"/>
        <c:varyColors val="0"/>
        <c:ser>
          <c:idx val="0"/>
          <c:order val="0"/>
          <c:tx>
            <c:strRef>
              <c:f>Sheet1!$C$1</c:f>
              <c:strCache>
                <c:ptCount val="1"/>
                <c:pt idx="0">
                  <c:v>Non-Deemed</c:v>
                </c:pt>
              </c:strCache>
            </c:strRef>
          </c:tx>
          <c:spPr>
            <a:solidFill>
              <a:srgbClr val="33CCCC"/>
            </a:solidFill>
            <a:ln>
              <a:noFill/>
            </a:ln>
            <a:effectLst>
              <a:outerShdw blurRad="57150" dist="19050" dir="5400000" algn="ctr" rotWithShape="0">
                <a:srgbClr val="000000">
                  <a:alpha val="63000"/>
                </a:srgbClr>
              </a:outerShdw>
            </a:effectLst>
          </c:spPr>
          <c:invertIfNegative val="0"/>
          <c:dLbls>
            <c:spPr>
              <a:noFill/>
              <a:ln w="25368">
                <a:noFill/>
              </a:ln>
            </c:spPr>
            <c:txPr>
              <a:bodyPr rot="0" spcFirstLastPara="1" vertOverflow="ellipsis" vert="horz" wrap="square" anchor="ctr" anchorCtr="1"/>
              <a:lstStyle/>
              <a:p>
                <a:pPr>
                  <a:defRPr sz="2400" b="1" i="0" u="none" strike="noStrike" kern="1200" baseline="0">
                    <a:solidFill>
                      <a:schemeClr val="lt1"/>
                    </a:solidFill>
                    <a:latin typeface="Perpetua" panose="02020502060401020303" pitchFamily="18"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Sheet1!$A$2:$A$4</c:f>
              <c:numCache>
                <c:formatCode>0</c:formatCode>
                <c:ptCount val="3"/>
                <c:pt idx="0">
                  <c:v>2011</c:v>
                </c:pt>
                <c:pt idx="1">
                  <c:v>2018</c:v>
                </c:pt>
                <c:pt idx="2">
                  <c:v>2024</c:v>
                </c:pt>
              </c:numCache>
            </c:numRef>
          </c:cat>
          <c:val>
            <c:numRef>
              <c:f>Sheet1!$C$2:$C$4</c:f>
              <c:numCache>
                <c:formatCode>General</c:formatCode>
                <c:ptCount val="3"/>
                <c:pt idx="0">
                  <c:v>98</c:v>
                </c:pt>
                <c:pt idx="1">
                  <c:v>74</c:v>
                </c:pt>
                <c:pt idx="2">
                  <c:v>58</c:v>
                </c:pt>
              </c:numCache>
            </c:numRef>
          </c:val>
          <c:extLst>
            <c:ext xmlns:c16="http://schemas.microsoft.com/office/drawing/2014/chart" uri="{C3380CC4-5D6E-409C-BE32-E72D297353CC}">
              <c16:uniqueId val="{00000000-2226-4751-9BF3-0D74F71E06DE}"/>
            </c:ext>
          </c:extLst>
        </c:ser>
        <c:ser>
          <c:idx val="1"/>
          <c:order val="1"/>
          <c:tx>
            <c:strRef>
              <c:f>Sheet1!$B$1</c:f>
              <c:strCache>
                <c:ptCount val="1"/>
                <c:pt idx="0">
                  <c:v>Deemed</c:v>
                </c:pt>
              </c:strCache>
            </c:strRef>
          </c:tx>
          <c:spPr>
            <a:solidFill>
              <a:srgbClr val="FF7979"/>
            </a:solidFill>
            <a:ln>
              <a:noFill/>
            </a:ln>
            <a:effectLst>
              <a:outerShdw blurRad="57150" dist="19050" dir="5400000" algn="ctr" rotWithShape="0">
                <a:srgbClr val="000000">
                  <a:alpha val="63000"/>
                </a:srgbClr>
              </a:outerShdw>
            </a:effectLst>
          </c:spPr>
          <c:invertIfNegative val="0"/>
          <c:dLbls>
            <c:spPr>
              <a:noFill/>
              <a:ln w="25368">
                <a:noFill/>
              </a:ln>
            </c:spPr>
            <c:txPr>
              <a:bodyPr rot="0" spcFirstLastPara="1" vertOverflow="ellipsis" vert="horz" wrap="square" anchor="ctr" anchorCtr="1"/>
              <a:lstStyle/>
              <a:p>
                <a:pPr>
                  <a:defRPr sz="2400" b="1" i="0" u="none" strike="noStrike" kern="1200" baseline="0">
                    <a:solidFill>
                      <a:schemeClr val="bg1">
                        <a:lumMod val="20000"/>
                        <a:lumOff val="80000"/>
                      </a:schemeClr>
                    </a:solidFill>
                    <a:latin typeface="Perpetua" panose="02020502060401020303" pitchFamily="18"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Sheet1!$A$2:$A$4</c:f>
              <c:numCache>
                <c:formatCode>0</c:formatCode>
                <c:ptCount val="3"/>
                <c:pt idx="0">
                  <c:v>2011</c:v>
                </c:pt>
                <c:pt idx="1">
                  <c:v>2018</c:v>
                </c:pt>
                <c:pt idx="2">
                  <c:v>2024</c:v>
                </c:pt>
              </c:numCache>
            </c:numRef>
          </c:cat>
          <c:val>
            <c:numRef>
              <c:f>Sheet1!$B$2:$B$4</c:f>
              <c:numCache>
                <c:formatCode>General</c:formatCode>
                <c:ptCount val="3"/>
                <c:pt idx="0">
                  <c:v>5</c:v>
                </c:pt>
                <c:pt idx="1">
                  <c:v>36</c:v>
                </c:pt>
                <c:pt idx="2">
                  <c:v>69</c:v>
                </c:pt>
              </c:numCache>
            </c:numRef>
          </c:val>
          <c:extLst>
            <c:ext xmlns:c16="http://schemas.microsoft.com/office/drawing/2014/chart" uri="{C3380CC4-5D6E-409C-BE32-E72D297353CC}">
              <c16:uniqueId val="{00000001-2226-4751-9BF3-0D74F71E06DE}"/>
            </c:ext>
          </c:extLst>
        </c:ser>
        <c:dLbls>
          <c:showLegendKey val="0"/>
          <c:showVal val="0"/>
          <c:showCatName val="0"/>
          <c:showSerName val="0"/>
          <c:showPercent val="0"/>
          <c:showBubbleSize val="0"/>
        </c:dLbls>
        <c:gapWidth val="150"/>
        <c:axId val="184282368"/>
        <c:axId val="1"/>
      </c:barChart>
      <c:catAx>
        <c:axId val="184282368"/>
        <c:scaling>
          <c:orientation val="minMax"/>
        </c:scaling>
        <c:delete val="0"/>
        <c:axPos val="b"/>
        <c:numFmt formatCode="0" sourceLinked="1"/>
        <c:majorTickMark val="none"/>
        <c:minorTickMark val="none"/>
        <c:tickLblPos val="nextTo"/>
        <c:spPr>
          <a:noFill/>
          <a:ln w="6342" cap="flat" cmpd="sng" algn="ctr">
            <a:solidFill>
              <a:schemeClr val="dk1">
                <a:tint val="75000"/>
              </a:schemeClr>
            </a:solidFill>
            <a:prstDash val="solid"/>
            <a:round/>
          </a:ln>
          <a:effectLst/>
        </c:spPr>
        <c:txPr>
          <a:bodyPr rot="-60000000" spcFirstLastPara="1" vertOverflow="ellipsis" vert="horz" wrap="square" anchor="ctr" anchorCtr="1"/>
          <a:lstStyle/>
          <a:p>
            <a:pPr>
              <a:defRPr sz="2000" b="1" i="0" u="none" strike="noStrike" kern="1200" baseline="0">
                <a:solidFill>
                  <a:schemeClr val="lt1"/>
                </a:solidFill>
                <a:latin typeface="Perpetua" panose="02020502060401020303" pitchFamily="18" charset="0"/>
                <a:ea typeface="+mn-ea"/>
                <a:cs typeface="+mn-cs"/>
              </a:defRPr>
            </a:pPr>
            <a:endParaRPr lang="en-US"/>
          </a:p>
        </c:txPr>
        <c:crossAx val="1"/>
        <c:crosses val="autoZero"/>
        <c:auto val="1"/>
        <c:lblAlgn val="ctr"/>
        <c:lblOffset val="100"/>
        <c:noMultiLvlLbl val="0"/>
      </c:catAx>
      <c:valAx>
        <c:axId val="1"/>
        <c:scaling>
          <c:orientation val="minMax"/>
        </c:scaling>
        <c:delete val="0"/>
        <c:axPos val="l"/>
        <c:majorGridlines>
          <c:spPr>
            <a:ln w="6342" cap="flat" cmpd="sng" algn="ctr">
              <a:solidFill>
                <a:schemeClr val="dk1">
                  <a:tint val="75000"/>
                </a:schemeClr>
              </a:solidFill>
              <a:prstDash val="solid"/>
              <a:round/>
            </a:ln>
            <a:effectLst/>
          </c:spPr>
        </c:majorGridlines>
        <c:numFmt formatCode="General" sourceLinked="1"/>
        <c:majorTickMark val="none"/>
        <c:minorTickMark val="none"/>
        <c:tickLblPos val="nextTo"/>
        <c:spPr>
          <a:noFill/>
          <a:ln w="6342" cap="flat" cmpd="sng" algn="ctr">
            <a:solidFill>
              <a:schemeClr val="dk1">
                <a:tint val="75000"/>
              </a:schemeClr>
            </a:solidFill>
            <a:prstDash val="solid"/>
            <a:round/>
          </a:ln>
          <a:effectLst/>
        </c:spPr>
        <c:txPr>
          <a:bodyPr rot="-60000000" spcFirstLastPara="1" vertOverflow="ellipsis" vert="horz" wrap="square" anchor="ctr" anchorCtr="1"/>
          <a:lstStyle/>
          <a:p>
            <a:pPr>
              <a:defRPr sz="2000" b="1" i="0" u="none" strike="noStrike" kern="1200" baseline="0">
                <a:solidFill>
                  <a:schemeClr val="lt1"/>
                </a:solidFill>
                <a:latin typeface="Perpetua" panose="02020502060401020303" pitchFamily="18" charset="0"/>
                <a:ea typeface="+mn-ea"/>
                <a:cs typeface="+mn-cs"/>
              </a:defRPr>
            </a:pPr>
            <a:endParaRPr lang="en-US"/>
          </a:p>
        </c:txPr>
        <c:crossAx val="184282368"/>
        <c:crosses val="autoZero"/>
        <c:crossBetween val="between"/>
      </c:valAx>
      <c:spPr>
        <a:solidFill>
          <a:schemeClr val="dk1">
            <a:tint val="95000"/>
          </a:schemeClr>
        </a:solidFill>
        <a:ln>
          <a:noFill/>
        </a:ln>
        <a:effectLst/>
      </c:spPr>
    </c:plotArea>
    <c:legend>
      <c:legendPos val="r"/>
      <c:legendEntry>
        <c:idx val="0"/>
        <c:txPr>
          <a:bodyPr rot="0" spcFirstLastPara="1" vertOverflow="ellipsis" vert="horz" wrap="square" anchor="ctr" anchorCtr="1"/>
          <a:lstStyle/>
          <a:p>
            <a:pPr>
              <a:defRPr sz="2000" b="1" i="0" u="none" strike="noStrike" kern="1200" baseline="0">
                <a:solidFill>
                  <a:schemeClr val="lt1"/>
                </a:solidFill>
                <a:latin typeface="Perpetua" panose="02020502060401020303" pitchFamily="18" charset="0"/>
                <a:ea typeface="+mn-ea"/>
                <a:cs typeface="+mn-cs"/>
              </a:defRPr>
            </a:pPr>
            <a:endParaRPr lang="en-US"/>
          </a:p>
        </c:txPr>
      </c:legendEntry>
      <c:legendEntry>
        <c:idx val="1"/>
        <c:txPr>
          <a:bodyPr rot="0" spcFirstLastPara="1" vertOverflow="ellipsis" vert="horz" wrap="square" anchor="ctr" anchorCtr="1"/>
          <a:lstStyle/>
          <a:p>
            <a:pPr>
              <a:defRPr sz="2000" b="1" i="0" u="none" strike="noStrike" kern="1200" baseline="0">
                <a:solidFill>
                  <a:schemeClr val="lt1"/>
                </a:solidFill>
                <a:latin typeface="Perpetua" panose="02020502060401020303" pitchFamily="18" charset="0"/>
                <a:ea typeface="+mn-ea"/>
                <a:cs typeface="+mn-cs"/>
              </a:defRPr>
            </a:pPr>
            <a:endParaRPr lang="en-US"/>
          </a:p>
        </c:txPr>
      </c:legendEntry>
      <c:layout>
        <c:manualLayout>
          <c:xMode val="edge"/>
          <c:yMode val="edge"/>
          <c:x val="0.83234951881014874"/>
          <c:y val="0.36616433362496353"/>
          <c:w val="0.14959492563429572"/>
          <c:h val="0.25525459317585303"/>
        </c:manualLayout>
      </c:layout>
      <c:overlay val="0"/>
      <c:spPr>
        <a:noFill/>
        <a:ln w="25368">
          <a:noFill/>
        </a:ln>
      </c:spPr>
      <c:txPr>
        <a:bodyPr rot="0" spcFirstLastPara="1" vertOverflow="ellipsis" vert="horz" wrap="square" anchor="ctr" anchorCtr="1"/>
        <a:lstStyle/>
        <a:p>
          <a:pPr>
            <a:defRPr sz="2000" b="1" i="0" u="none" strike="noStrike" kern="1200" baseline="0">
              <a:solidFill>
                <a:schemeClr val="lt1"/>
              </a:solidFill>
              <a:latin typeface="Perpetua" panose="02020502060401020303" pitchFamily="18" charset="0"/>
              <a:ea typeface="+mn-ea"/>
              <a:cs typeface="+mn-cs"/>
            </a:defRPr>
          </a:pPr>
          <a:endParaRPr lang="en-US"/>
        </a:p>
      </c:txPr>
    </c:legend>
    <c:plotVisOnly val="1"/>
    <c:dispBlanksAs val="zero"/>
    <c:showDLblsOverMax val="0"/>
  </c:chart>
  <c:spPr>
    <a:solidFill>
      <a:schemeClr val="dk1"/>
    </a:solidFill>
    <a:ln>
      <a:noFill/>
    </a:ln>
    <a:effectLst/>
  </c:spPr>
  <c:txPr>
    <a:bodyPr/>
    <a:lstStyle/>
    <a:p>
      <a:pPr>
        <a:defRPr sz="1798" b="1"/>
      </a:pPr>
      <a:endParaRPr lang="en-US"/>
    </a:p>
  </c:txPr>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Perpetua" panose="02020502060401020303" pitchFamily="18" charset="0"/>
                <a:ea typeface="+mn-ea"/>
                <a:cs typeface="+mn-cs"/>
              </a:defRPr>
            </a:pPr>
            <a:r>
              <a:rPr lang="en-US" sz="3600" b="1" dirty="0"/>
              <a:t>Current</a:t>
            </a:r>
            <a:r>
              <a:rPr lang="en-US" sz="3600" b="1" baseline="0" dirty="0"/>
              <a:t> Deemed Agencies By AO</a:t>
            </a:r>
            <a:endParaRPr lang="en-US" sz="3600" b="1" dirty="0"/>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Perpetua" panose="02020502060401020303" pitchFamily="18" charset="0"/>
              <a:ea typeface="+mn-ea"/>
              <a:cs typeface="+mn-cs"/>
            </a:defRPr>
          </a:pPr>
          <a:endParaRPr lang="en-US"/>
        </a:p>
      </c:txPr>
    </c:title>
    <c:autoTitleDeleted val="0"/>
    <c:plotArea>
      <c:layout/>
      <c:barChart>
        <c:barDir val="bar"/>
        <c:grouping val="clustered"/>
        <c:varyColors val="0"/>
        <c:ser>
          <c:idx val="0"/>
          <c:order val="0"/>
          <c:tx>
            <c:strRef>
              <c:f>Sheet1!$B$1</c:f>
              <c:strCache>
                <c:ptCount val="1"/>
                <c:pt idx="0">
                  <c:v>Hospice</c:v>
                </c:pt>
              </c:strCache>
            </c:strRef>
          </c:tx>
          <c:spPr>
            <a:solidFill>
              <a:schemeClr val="accent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Perpetua" panose="02020502060401020303" pitchFamily="18"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CHAP</c:v>
                </c:pt>
                <c:pt idx="1">
                  <c:v>ACHC</c:v>
                </c:pt>
                <c:pt idx="2">
                  <c:v>TJC</c:v>
                </c:pt>
              </c:strCache>
            </c:strRef>
          </c:cat>
          <c:val>
            <c:numRef>
              <c:f>Sheet1!$B$2:$B$4</c:f>
              <c:numCache>
                <c:formatCode>General</c:formatCode>
                <c:ptCount val="3"/>
                <c:pt idx="0">
                  <c:v>28</c:v>
                </c:pt>
                <c:pt idx="1">
                  <c:v>30</c:v>
                </c:pt>
                <c:pt idx="2">
                  <c:v>11</c:v>
                </c:pt>
              </c:numCache>
            </c:numRef>
          </c:val>
          <c:extLst>
            <c:ext xmlns:c16="http://schemas.microsoft.com/office/drawing/2014/chart" uri="{C3380CC4-5D6E-409C-BE32-E72D297353CC}">
              <c16:uniqueId val="{00000000-B025-49C3-8CEE-F9D1EFFCB86F}"/>
            </c:ext>
          </c:extLst>
        </c:ser>
        <c:ser>
          <c:idx val="1"/>
          <c:order val="1"/>
          <c:tx>
            <c:strRef>
              <c:f>Sheet1!$C$1</c:f>
              <c:strCache>
                <c:ptCount val="1"/>
                <c:pt idx="0">
                  <c:v>Home Health</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Perpetua" panose="02020502060401020303" pitchFamily="18"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CHAP</c:v>
                </c:pt>
                <c:pt idx="1">
                  <c:v>ACHC</c:v>
                </c:pt>
                <c:pt idx="2">
                  <c:v>TJC</c:v>
                </c:pt>
              </c:strCache>
            </c:strRef>
          </c:cat>
          <c:val>
            <c:numRef>
              <c:f>Sheet1!$C$2:$C$4</c:f>
              <c:numCache>
                <c:formatCode>General</c:formatCode>
                <c:ptCount val="3"/>
                <c:pt idx="0">
                  <c:v>15</c:v>
                </c:pt>
                <c:pt idx="1">
                  <c:v>22</c:v>
                </c:pt>
                <c:pt idx="2">
                  <c:v>15</c:v>
                </c:pt>
              </c:numCache>
            </c:numRef>
          </c:val>
          <c:extLst>
            <c:ext xmlns:c16="http://schemas.microsoft.com/office/drawing/2014/chart" uri="{C3380CC4-5D6E-409C-BE32-E72D297353CC}">
              <c16:uniqueId val="{00000003-9B47-4205-96AD-74FCB9085516}"/>
            </c:ext>
          </c:extLst>
        </c:ser>
        <c:dLbls>
          <c:showLegendKey val="0"/>
          <c:showVal val="0"/>
          <c:showCatName val="0"/>
          <c:showSerName val="0"/>
          <c:showPercent val="0"/>
          <c:showBubbleSize val="0"/>
        </c:dLbls>
        <c:gapWidth val="150"/>
        <c:axId val="820353584"/>
        <c:axId val="820353944"/>
      </c:barChart>
      <c:catAx>
        <c:axId val="820353584"/>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Perpetua" panose="02020502060401020303" pitchFamily="18" charset="0"/>
                <a:ea typeface="+mn-ea"/>
                <a:cs typeface="+mn-cs"/>
              </a:defRPr>
            </a:pPr>
            <a:endParaRPr lang="en-US"/>
          </a:p>
        </c:txPr>
        <c:crossAx val="820353944"/>
        <c:crosses val="autoZero"/>
        <c:auto val="1"/>
        <c:lblAlgn val="ctr"/>
        <c:lblOffset val="100"/>
        <c:noMultiLvlLbl val="0"/>
      </c:catAx>
      <c:valAx>
        <c:axId val="82035394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Perpetua" panose="02020502060401020303" pitchFamily="18" charset="0"/>
                <a:ea typeface="+mn-ea"/>
                <a:cs typeface="+mn-cs"/>
              </a:defRPr>
            </a:pPr>
            <a:endParaRPr lang="en-US"/>
          </a:p>
        </c:txPr>
        <c:crossAx val="820353584"/>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3200" b="1" i="0" u="none" strike="noStrike" kern="1200" baseline="0">
                <a:solidFill>
                  <a:schemeClr val="tx1">
                    <a:lumMod val="65000"/>
                    <a:lumOff val="35000"/>
                  </a:schemeClr>
                </a:solidFill>
                <a:latin typeface="Perpetua" panose="02020502060401020303" pitchFamily="18" charset="0"/>
                <a:ea typeface="+mn-ea"/>
                <a:cs typeface="+mn-cs"/>
              </a:defRPr>
            </a:pPr>
            <a:endParaRPr lang="en-US"/>
          </a:p>
        </c:txPr>
      </c:legendEntry>
      <c:legendEntry>
        <c:idx val="1"/>
        <c:txPr>
          <a:bodyPr rot="0" spcFirstLastPara="1" vertOverflow="ellipsis" vert="horz" wrap="square" anchor="ctr" anchorCtr="1"/>
          <a:lstStyle/>
          <a:p>
            <a:pPr>
              <a:defRPr sz="3200" b="1" i="0" u="none" strike="noStrike" kern="1200" baseline="0">
                <a:solidFill>
                  <a:schemeClr val="tx1">
                    <a:lumMod val="65000"/>
                    <a:lumOff val="35000"/>
                  </a:schemeClr>
                </a:solidFill>
                <a:latin typeface="Perpetua" panose="02020502060401020303" pitchFamily="18" charset="0"/>
                <a:ea typeface="+mn-ea"/>
                <a:cs typeface="+mn-cs"/>
              </a:defRPr>
            </a:pPr>
            <a:endParaRPr lang="en-US"/>
          </a:p>
        </c:txPr>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Perpetua" panose="02020502060401020303" pitchFamily="18"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Perpetua" panose="02020502060401020303" pitchFamily="18"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sv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s>
</file>

<file path=ppt/diagrams/_rels/data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svg"/></Relationships>
</file>

<file path=ppt/diagrams/_rels/data6.xml.rels><?xml version="1.0" encoding="UTF-8" standalone="yes"?>
<Relationships xmlns="http://schemas.openxmlformats.org/package/2006/relationships"><Relationship Id="rId8" Type="http://schemas.openxmlformats.org/officeDocument/2006/relationships/image" Target="../media/image51.svg"/><Relationship Id="rId3" Type="http://schemas.openxmlformats.org/officeDocument/2006/relationships/image" Target="../media/image40.png"/><Relationship Id="rId7" Type="http://schemas.openxmlformats.org/officeDocument/2006/relationships/image" Target="../media/image50.png"/><Relationship Id="rId2" Type="http://schemas.openxmlformats.org/officeDocument/2006/relationships/image" Target="../media/image39.svg"/><Relationship Id="rId1" Type="http://schemas.openxmlformats.org/officeDocument/2006/relationships/image" Target="../media/image38.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41.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sv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s>
</file>

<file path=ppt/diagrams/_rels/drawing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svg"/></Relationships>
</file>

<file path=ppt/diagrams/_rels/drawing6.xml.rels><?xml version="1.0" encoding="UTF-8" standalone="yes"?>
<Relationships xmlns="http://schemas.openxmlformats.org/package/2006/relationships"><Relationship Id="rId8" Type="http://schemas.openxmlformats.org/officeDocument/2006/relationships/image" Target="../media/image51.svg"/><Relationship Id="rId3" Type="http://schemas.openxmlformats.org/officeDocument/2006/relationships/image" Target="../media/image40.png"/><Relationship Id="rId7" Type="http://schemas.openxmlformats.org/officeDocument/2006/relationships/image" Target="../media/image50.png"/><Relationship Id="rId2" Type="http://schemas.openxmlformats.org/officeDocument/2006/relationships/image" Target="../media/image39.svg"/><Relationship Id="rId1" Type="http://schemas.openxmlformats.org/officeDocument/2006/relationships/image" Target="../media/image38.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41.sv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6BCE409-C9CF-4902-9C4C-9A04B3643DD3}"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2C904428-D1B9-4CA4-9B2D-08C453CB3238}">
      <dgm:prSet/>
      <dgm:spPr/>
      <dgm:t>
        <a:bodyPr/>
        <a:lstStyle/>
        <a:p>
          <a:r>
            <a:rPr lang="en-US">
              <a:latin typeface="Perpetua" panose="02020502060401020303" pitchFamily="18" charset="0"/>
            </a:rPr>
            <a:t>Describe Home Health Certification and Licensure</a:t>
          </a:r>
        </a:p>
      </dgm:t>
    </dgm:pt>
    <dgm:pt modelId="{C991A263-B878-4CAF-99D8-2C1DE72067A2}" type="parTrans" cxnId="{B2A05C55-BFCE-4042-B7D4-CABFC6519991}">
      <dgm:prSet/>
      <dgm:spPr/>
      <dgm:t>
        <a:bodyPr/>
        <a:lstStyle/>
        <a:p>
          <a:endParaRPr lang="en-US">
            <a:latin typeface="Perpetua" panose="02020502060401020303" pitchFamily="18" charset="0"/>
          </a:endParaRPr>
        </a:p>
      </dgm:t>
    </dgm:pt>
    <dgm:pt modelId="{BA010A4C-4220-4713-9AFB-DFE4780037F4}" type="sibTrans" cxnId="{B2A05C55-BFCE-4042-B7D4-CABFC6519991}">
      <dgm:prSet/>
      <dgm:spPr/>
      <dgm:t>
        <a:bodyPr/>
        <a:lstStyle/>
        <a:p>
          <a:endParaRPr lang="en-US">
            <a:latin typeface="Perpetua" panose="02020502060401020303" pitchFamily="18" charset="0"/>
          </a:endParaRPr>
        </a:p>
      </dgm:t>
    </dgm:pt>
    <dgm:pt modelId="{D132E518-BEEA-48EF-AFD1-D9C12848C9CA}">
      <dgm:prSet/>
      <dgm:spPr/>
      <dgm:t>
        <a:bodyPr/>
        <a:lstStyle/>
        <a:p>
          <a:r>
            <a:rPr lang="en-US" dirty="0">
              <a:latin typeface="Perpetua" panose="02020502060401020303" pitchFamily="18" charset="0"/>
            </a:rPr>
            <a:t>Describe What a Survey Looks Like</a:t>
          </a:r>
        </a:p>
      </dgm:t>
    </dgm:pt>
    <dgm:pt modelId="{AE662843-448F-445E-BDAC-99F43B52047F}" type="parTrans" cxnId="{E616AF26-F540-4742-A00C-2C055606E412}">
      <dgm:prSet/>
      <dgm:spPr/>
      <dgm:t>
        <a:bodyPr/>
        <a:lstStyle/>
        <a:p>
          <a:endParaRPr lang="en-US">
            <a:latin typeface="Perpetua" panose="02020502060401020303" pitchFamily="18" charset="0"/>
          </a:endParaRPr>
        </a:p>
      </dgm:t>
    </dgm:pt>
    <dgm:pt modelId="{42435286-F450-4B78-886A-B36C04EA4396}" type="sibTrans" cxnId="{E616AF26-F540-4742-A00C-2C055606E412}">
      <dgm:prSet/>
      <dgm:spPr/>
      <dgm:t>
        <a:bodyPr/>
        <a:lstStyle/>
        <a:p>
          <a:endParaRPr lang="en-US">
            <a:latin typeface="Perpetua" panose="02020502060401020303" pitchFamily="18" charset="0"/>
          </a:endParaRPr>
        </a:p>
      </dgm:t>
    </dgm:pt>
    <dgm:pt modelId="{9B1E7B38-C8D6-450F-AFC1-4E5FFC3B67F0}">
      <dgm:prSet/>
      <dgm:spPr/>
      <dgm:t>
        <a:bodyPr/>
        <a:lstStyle/>
        <a:p>
          <a:r>
            <a:rPr lang="en-US" dirty="0">
              <a:latin typeface="Perpetua" panose="02020502060401020303" pitchFamily="18" charset="0"/>
            </a:rPr>
            <a:t>Identify the Top Five Home Health Deficiencies in MO</a:t>
          </a:r>
        </a:p>
      </dgm:t>
    </dgm:pt>
    <dgm:pt modelId="{BFF3BC16-93CE-431B-A8B0-011BC3661C71}" type="parTrans" cxnId="{FF16D87F-269E-43F7-AD41-971129F10890}">
      <dgm:prSet/>
      <dgm:spPr/>
      <dgm:t>
        <a:bodyPr/>
        <a:lstStyle/>
        <a:p>
          <a:endParaRPr lang="en-US">
            <a:latin typeface="Perpetua" panose="02020502060401020303" pitchFamily="18" charset="0"/>
          </a:endParaRPr>
        </a:p>
      </dgm:t>
    </dgm:pt>
    <dgm:pt modelId="{D482A419-F3E5-42A2-B65C-2AC26EFC3CDB}" type="sibTrans" cxnId="{FF16D87F-269E-43F7-AD41-971129F10890}">
      <dgm:prSet/>
      <dgm:spPr/>
      <dgm:t>
        <a:bodyPr/>
        <a:lstStyle/>
        <a:p>
          <a:endParaRPr lang="en-US">
            <a:latin typeface="Perpetua" panose="02020502060401020303" pitchFamily="18" charset="0"/>
          </a:endParaRPr>
        </a:p>
      </dgm:t>
    </dgm:pt>
    <dgm:pt modelId="{2F06B193-391D-492B-810B-DB9B572A84EA}">
      <dgm:prSet/>
      <dgm:spPr/>
      <dgm:t>
        <a:bodyPr/>
        <a:lstStyle/>
        <a:p>
          <a:r>
            <a:rPr lang="en-US" dirty="0">
              <a:latin typeface="Perpetua" panose="02020502060401020303" pitchFamily="18" charset="0"/>
            </a:rPr>
            <a:t>Identify the Top Five Hospice Deficiencies in MO</a:t>
          </a:r>
        </a:p>
      </dgm:t>
    </dgm:pt>
    <dgm:pt modelId="{CDB24E9D-7ED8-419E-9714-4E1B8BB4AA53}" type="parTrans" cxnId="{70DA6888-4F70-460E-B3E4-7461190E0CA9}">
      <dgm:prSet/>
      <dgm:spPr/>
      <dgm:t>
        <a:bodyPr/>
        <a:lstStyle/>
        <a:p>
          <a:endParaRPr lang="en-US">
            <a:latin typeface="Perpetua" panose="02020502060401020303" pitchFamily="18" charset="0"/>
          </a:endParaRPr>
        </a:p>
      </dgm:t>
    </dgm:pt>
    <dgm:pt modelId="{E3D55D3C-3210-467D-9B05-8EE757405BE4}" type="sibTrans" cxnId="{70DA6888-4F70-460E-B3E4-7461190E0CA9}">
      <dgm:prSet/>
      <dgm:spPr/>
      <dgm:t>
        <a:bodyPr/>
        <a:lstStyle/>
        <a:p>
          <a:endParaRPr lang="en-US">
            <a:latin typeface="Perpetua" panose="02020502060401020303" pitchFamily="18" charset="0"/>
          </a:endParaRPr>
        </a:p>
      </dgm:t>
    </dgm:pt>
    <dgm:pt modelId="{67886C47-F487-4682-B924-A86118239F64}">
      <dgm:prSet/>
      <dgm:spPr/>
      <dgm:t>
        <a:bodyPr/>
        <a:lstStyle/>
        <a:p>
          <a:r>
            <a:rPr lang="en-US" dirty="0">
              <a:latin typeface="Perpetua" panose="02020502060401020303" pitchFamily="18" charset="0"/>
            </a:rPr>
            <a:t>Review Statistics of HH &amp; HO Agencies</a:t>
          </a:r>
        </a:p>
      </dgm:t>
    </dgm:pt>
    <dgm:pt modelId="{9DF6F2C3-DBC0-4D12-A097-8B5C2BD1CF87}" type="parTrans" cxnId="{0D4AB55F-6AB0-4111-A8CE-AD8E3C8F1918}">
      <dgm:prSet/>
      <dgm:spPr/>
      <dgm:t>
        <a:bodyPr/>
        <a:lstStyle/>
        <a:p>
          <a:endParaRPr lang="en-US">
            <a:latin typeface="Perpetua" panose="02020502060401020303" pitchFamily="18" charset="0"/>
          </a:endParaRPr>
        </a:p>
      </dgm:t>
    </dgm:pt>
    <dgm:pt modelId="{4F6C2424-DE15-4A93-A113-9369E53E68E9}" type="sibTrans" cxnId="{0D4AB55F-6AB0-4111-A8CE-AD8E3C8F1918}">
      <dgm:prSet/>
      <dgm:spPr/>
      <dgm:t>
        <a:bodyPr/>
        <a:lstStyle/>
        <a:p>
          <a:endParaRPr lang="en-US">
            <a:latin typeface="Perpetua" panose="02020502060401020303" pitchFamily="18" charset="0"/>
          </a:endParaRPr>
        </a:p>
      </dgm:t>
    </dgm:pt>
    <dgm:pt modelId="{B4FE7069-304B-4795-92C4-9F20B4EE2B04}">
      <dgm:prSet/>
      <dgm:spPr/>
      <dgm:t>
        <a:bodyPr/>
        <a:lstStyle/>
        <a:p>
          <a:r>
            <a:rPr lang="en-US" dirty="0">
              <a:latin typeface="Perpetua" panose="02020502060401020303" pitchFamily="18" charset="0"/>
            </a:rPr>
            <a:t>OASIS Updates with Robin Swarnes</a:t>
          </a:r>
        </a:p>
      </dgm:t>
    </dgm:pt>
    <dgm:pt modelId="{1F53B8DB-8216-4DE1-AE70-29777D3AE3ED}" type="parTrans" cxnId="{BBE5BDCF-FA0D-4070-AAC4-66C4669435FC}">
      <dgm:prSet/>
      <dgm:spPr/>
      <dgm:t>
        <a:bodyPr/>
        <a:lstStyle/>
        <a:p>
          <a:endParaRPr lang="en-US">
            <a:latin typeface="Perpetua" panose="02020502060401020303" pitchFamily="18" charset="0"/>
          </a:endParaRPr>
        </a:p>
      </dgm:t>
    </dgm:pt>
    <dgm:pt modelId="{7213B99A-2B1A-4A61-94D2-3A003FC97B2A}" type="sibTrans" cxnId="{BBE5BDCF-FA0D-4070-AAC4-66C4669435FC}">
      <dgm:prSet/>
      <dgm:spPr/>
      <dgm:t>
        <a:bodyPr/>
        <a:lstStyle/>
        <a:p>
          <a:endParaRPr lang="en-US">
            <a:latin typeface="Perpetua" panose="02020502060401020303" pitchFamily="18" charset="0"/>
          </a:endParaRPr>
        </a:p>
      </dgm:t>
    </dgm:pt>
    <dgm:pt modelId="{F3A54EBC-5011-435E-92F6-AB01C47B9F92}" type="pres">
      <dgm:prSet presAssocID="{06BCE409-C9CF-4902-9C4C-9A04B3643DD3}" presName="root" presStyleCnt="0">
        <dgm:presLayoutVars>
          <dgm:dir/>
          <dgm:resizeHandles val="exact"/>
        </dgm:presLayoutVars>
      </dgm:prSet>
      <dgm:spPr/>
    </dgm:pt>
    <dgm:pt modelId="{E8E72700-9BC0-4BE6-B032-8829214C87AC}" type="pres">
      <dgm:prSet presAssocID="{06BCE409-C9CF-4902-9C4C-9A04B3643DD3}" presName="container" presStyleCnt="0">
        <dgm:presLayoutVars>
          <dgm:dir/>
          <dgm:resizeHandles val="exact"/>
        </dgm:presLayoutVars>
      </dgm:prSet>
      <dgm:spPr/>
    </dgm:pt>
    <dgm:pt modelId="{626BF28A-16A8-4F4F-B48E-231E7F479891}" type="pres">
      <dgm:prSet presAssocID="{2C904428-D1B9-4CA4-9B2D-08C453CB3238}" presName="compNode" presStyleCnt="0"/>
      <dgm:spPr/>
    </dgm:pt>
    <dgm:pt modelId="{694255D5-5C6F-4480-8FD4-0E28E3B616C2}" type="pres">
      <dgm:prSet presAssocID="{2C904428-D1B9-4CA4-9B2D-08C453CB3238}" presName="iconBgRect" presStyleLbl="bgShp" presStyleIdx="0" presStyleCnt="6"/>
      <dgm:spPr/>
    </dgm:pt>
    <dgm:pt modelId="{862FF361-D251-4610-9CAB-C34CF7DD3BE4}" type="pres">
      <dgm:prSet presAssocID="{2C904428-D1B9-4CA4-9B2D-08C453CB3238}"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ouse"/>
        </a:ext>
      </dgm:extLst>
    </dgm:pt>
    <dgm:pt modelId="{6D0CB087-CFA0-4060-B719-57264EE524E6}" type="pres">
      <dgm:prSet presAssocID="{2C904428-D1B9-4CA4-9B2D-08C453CB3238}" presName="spaceRect" presStyleCnt="0"/>
      <dgm:spPr/>
    </dgm:pt>
    <dgm:pt modelId="{763605D9-A5E6-40ED-BFE9-CCA88A15DCF6}" type="pres">
      <dgm:prSet presAssocID="{2C904428-D1B9-4CA4-9B2D-08C453CB3238}" presName="textRect" presStyleLbl="revTx" presStyleIdx="0" presStyleCnt="6">
        <dgm:presLayoutVars>
          <dgm:chMax val="1"/>
          <dgm:chPref val="1"/>
        </dgm:presLayoutVars>
      </dgm:prSet>
      <dgm:spPr/>
    </dgm:pt>
    <dgm:pt modelId="{5803A3B2-0DDE-4BAF-851E-B5633B73EFDF}" type="pres">
      <dgm:prSet presAssocID="{BA010A4C-4220-4713-9AFB-DFE4780037F4}" presName="sibTrans" presStyleLbl="sibTrans2D1" presStyleIdx="0" presStyleCnt="0"/>
      <dgm:spPr/>
    </dgm:pt>
    <dgm:pt modelId="{81C2F916-25A4-4586-812E-07E0E2568FA3}" type="pres">
      <dgm:prSet presAssocID="{D132E518-BEEA-48EF-AFD1-D9C12848C9CA}" presName="compNode" presStyleCnt="0"/>
      <dgm:spPr/>
    </dgm:pt>
    <dgm:pt modelId="{21BC3036-CDFA-47DD-96BD-D97D2027C9B2}" type="pres">
      <dgm:prSet presAssocID="{D132E518-BEEA-48EF-AFD1-D9C12848C9CA}" presName="iconBgRect" presStyleLbl="bgShp" presStyleIdx="1" presStyleCnt="6"/>
      <dgm:spPr/>
    </dgm:pt>
    <dgm:pt modelId="{4E5ED48B-D20B-411D-A05B-C8336E76B4C5}" type="pres">
      <dgm:prSet presAssocID="{D132E518-BEEA-48EF-AFD1-D9C12848C9CA}"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 List"/>
        </a:ext>
      </dgm:extLst>
    </dgm:pt>
    <dgm:pt modelId="{5C8A72FD-DDDB-4543-B433-2E5C8786B4DB}" type="pres">
      <dgm:prSet presAssocID="{D132E518-BEEA-48EF-AFD1-D9C12848C9CA}" presName="spaceRect" presStyleCnt="0"/>
      <dgm:spPr/>
    </dgm:pt>
    <dgm:pt modelId="{C3D2D1CD-2E8B-476F-A0F8-5237AACE0D72}" type="pres">
      <dgm:prSet presAssocID="{D132E518-BEEA-48EF-AFD1-D9C12848C9CA}" presName="textRect" presStyleLbl="revTx" presStyleIdx="1" presStyleCnt="6">
        <dgm:presLayoutVars>
          <dgm:chMax val="1"/>
          <dgm:chPref val="1"/>
        </dgm:presLayoutVars>
      </dgm:prSet>
      <dgm:spPr/>
    </dgm:pt>
    <dgm:pt modelId="{03ACD093-B0A6-4E1E-B69A-F6DFEC11EC8F}" type="pres">
      <dgm:prSet presAssocID="{42435286-F450-4B78-886A-B36C04EA4396}" presName="sibTrans" presStyleLbl="sibTrans2D1" presStyleIdx="0" presStyleCnt="0"/>
      <dgm:spPr/>
    </dgm:pt>
    <dgm:pt modelId="{D6368F44-01EE-4804-B076-B2B5B5CB42E4}" type="pres">
      <dgm:prSet presAssocID="{9B1E7B38-C8D6-450F-AFC1-4E5FFC3B67F0}" presName="compNode" presStyleCnt="0"/>
      <dgm:spPr/>
    </dgm:pt>
    <dgm:pt modelId="{B3348FF3-B602-4C39-88CC-B476F3BD6B94}" type="pres">
      <dgm:prSet presAssocID="{9B1E7B38-C8D6-450F-AFC1-4E5FFC3B67F0}" presName="iconBgRect" presStyleLbl="bgShp" presStyleIdx="2" presStyleCnt="6"/>
      <dgm:spPr/>
    </dgm:pt>
    <dgm:pt modelId="{53A372D4-DCC2-4934-B3AE-264EB81FAC87}" type="pres">
      <dgm:prSet presAssocID="{9B1E7B38-C8D6-450F-AFC1-4E5FFC3B67F0}"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tethoscope"/>
        </a:ext>
      </dgm:extLst>
    </dgm:pt>
    <dgm:pt modelId="{C10B39EF-8959-45C5-AD52-8B4317CFC8D9}" type="pres">
      <dgm:prSet presAssocID="{9B1E7B38-C8D6-450F-AFC1-4E5FFC3B67F0}" presName="spaceRect" presStyleCnt="0"/>
      <dgm:spPr/>
    </dgm:pt>
    <dgm:pt modelId="{F3934D74-219A-4D7C-9A49-507D37D824FD}" type="pres">
      <dgm:prSet presAssocID="{9B1E7B38-C8D6-450F-AFC1-4E5FFC3B67F0}" presName="textRect" presStyleLbl="revTx" presStyleIdx="2" presStyleCnt="6">
        <dgm:presLayoutVars>
          <dgm:chMax val="1"/>
          <dgm:chPref val="1"/>
        </dgm:presLayoutVars>
      </dgm:prSet>
      <dgm:spPr/>
    </dgm:pt>
    <dgm:pt modelId="{4522118F-E313-438F-A294-E11C8F563639}" type="pres">
      <dgm:prSet presAssocID="{D482A419-F3E5-42A2-B65C-2AC26EFC3CDB}" presName="sibTrans" presStyleLbl="sibTrans2D1" presStyleIdx="0" presStyleCnt="0"/>
      <dgm:spPr/>
    </dgm:pt>
    <dgm:pt modelId="{43E7BD2C-3DA9-4337-8D30-8B11BAA56965}" type="pres">
      <dgm:prSet presAssocID="{2F06B193-391D-492B-810B-DB9B572A84EA}" presName="compNode" presStyleCnt="0"/>
      <dgm:spPr/>
    </dgm:pt>
    <dgm:pt modelId="{F057AFBF-AB62-4708-A277-232B94D39A4B}" type="pres">
      <dgm:prSet presAssocID="{2F06B193-391D-492B-810B-DB9B572A84EA}" presName="iconBgRect" presStyleLbl="bgShp" presStyleIdx="3" presStyleCnt="6"/>
      <dgm:spPr/>
    </dgm:pt>
    <dgm:pt modelId="{8E8EEC49-C96A-44D3-ADA7-C72D85E69793}" type="pres">
      <dgm:prSet presAssocID="{2F06B193-391D-492B-810B-DB9B572A84EA}"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heckmark"/>
        </a:ext>
      </dgm:extLst>
    </dgm:pt>
    <dgm:pt modelId="{2CF3AA3A-3E4F-487C-8292-7ACFEAD81CFC}" type="pres">
      <dgm:prSet presAssocID="{2F06B193-391D-492B-810B-DB9B572A84EA}" presName="spaceRect" presStyleCnt="0"/>
      <dgm:spPr/>
    </dgm:pt>
    <dgm:pt modelId="{D50B95FC-BA99-4910-A09A-E2B8C503AD00}" type="pres">
      <dgm:prSet presAssocID="{2F06B193-391D-492B-810B-DB9B572A84EA}" presName="textRect" presStyleLbl="revTx" presStyleIdx="3" presStyleCnt="6">
        <dgm:presLayoutVars>
          <dgm:chMax val="1"/>
          <dgm:chPref val="1"/>
        </dgm:presLayoutVars>
      </dgm:prSet>
      <dgm:spPr/>
    </dgm:pt>
    <dgm:pt modelId="{ABCB03E6-F239-4105-B726-FA48BC07D0C5}" type="pres">
      <dgm:prSet presAssocID="{E3D55D3C-3210-467D-9B05-8EE757405BE4}" presName="sibTrans" presStyleLbl="sibTrans2D1" presStyleIdx="0" presStyleCnt="0"/>
      <dgm:spPr/>
    </dgm:pt>
    <dgm:pt modelId="{230776AF-5FA3-4444-BD61-AD6EFAA38013}" type="pres">
      <dgm:prSet presAssocID="{67886C47-F487-4682-B924-A86118239F64}" presName="compNode" presStyleCnt="0"/>
      <dgm:spPr/>
    </dgm:pt>
    <dgm:pt modelId="{D69121FF-6606-46C5-B84B-F06908FEA39F}" type="pres">
      <dgm:prSet presAssocID="{67886C47-F487-4682-B924-A86118239F64}" presName="iconBgRect" presStyleLbl="bgShp" presStyleIdx="4" presStyleCnt="6"/>
      <dgm:spPr/>
    </dgm:pt>
    <dgm:pt modelId="{1D8F58F0-51FF-41B5-A411-8EE4FDD3DC17}" type="pres">
      <dgm:prSet presAssocID="{67886C47-F487-4682-B924-A86118239F64}"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Bar chart"/>
        </a:ext>
      </dgm:extLst>
    </dgm:pt>
    <dgm:pt modelId="{C0D090AE-F436-45FC-B057-BA7319640C6A}" type="pres">
      <dgm:prSet presAssocID="{67886C47-F487-4682-B924-A86118239F64}" presName="spaceRect" presStyleCnt="0"/>
      <dgm:spPr/>
    </dgm:pt>
    <dgm:pt modelId="{1D3148BE-1B16-41B6-A527-3CDDE5C884E8}" type="pres">
      <dgm:prSet presAssocID="{67886C47-F487-4682-B924-A86118239F64}" presName="textRect" presStyleLbl="revTx" presStyleIdx="4" presStyleCnt="6">
        <dgm:presLayoutVars>
          <dgm:chMax val="1"/>
          <dgm:chPref val="1"/>
        </dgm:presLayoutVars>
      </dgm:prSet>
      <dgm:spPr/>
    </dgm:pt>
    <dgm:pt modelId="{10D044E8-EB01-4DDF-8274-2D46B05610B4}" type="pres">
      <dgm:prSet presAssocID="{4F6C2424-DE15-4A93-A113-9369E53E68E9}" presName="sibTrans" presStyleLbl="sibTrans2D1" presStyleIdx="0" presStyleCnt="0"/>
      <dgm:spPr/>
    </dgm:pt>
    <dgm:pt modelId="{B2D9C1C4-AED6-498B-9C6E-E6E4BE82A7A3}" type="pres">
      <dgm:prSet presAssocID="{B4FE7069-304B-4795-92C4-9F20B4EE2B04}" presName="compNode" presStyleCnt="0"/>
      <dgm:spPr/>
    </dgm:pt>
    <dgm:pt modelId="{4042D509-B3E6-47F9-AD51-A2BC56D2FE9F}" type="pres">
      <dgm:prSet presAssocID="{B4FE7069-304B-4795-92C4-9F20B4EE2B04}" presName="iconBgRect" presStyleLbl="bgShp" presStyleIdx="5" presStyleCnt="6"/>
      <dgm:spPr/>
    </dgm:pt>
    <dgm:pt modelId="{EB667C4B-6A22-40C7-8889-7A7FCB555049}" type="pres">
      <dgm:prSet presAssocID="{B4FE7069-304B-4795-92C4-9F20B4EE2B04}"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Sun"/>
        </a:ext>
      </dgm:extLst>
    </dgm:pt>
    <dgm:pt modelId="{B40F272A-58C6-4E0F-9F6D-C7E8F6C17777}" type="pres">
      <dgm:prSet presAssocID="{B4FE7069-304B-4795-92C4-9F20B4EE2B04}" presName="spaceRect" presStyleCnt="0"/>
      <dgm:spPr/>
    </dgm:pt>
    <dgm:pt modelId="{9A96E02A-62A3-47F1-B54A-D9A9DBA8024D}" type="pres">
      <dgm:prSet presAssocID="{B4FE7069-304B-4795-92C4-9F20B4EE2B04}" presName="textRect" presStyleLbl="revTx" presStyleIdx="5" presStyleCnt="6" custScaleX="113833" custLinFactNeighborX="5862" custLinFactNeighborY="-547">
        <dgm:presLayoutVars>
          <dgm:chMax val="1"/>
          <dgm:chPref val="1"/>
        </dgm:presLayoutVars>
      </dgm:prSet>
      <dgm:spPr/>
    </dgm:pt>
  </dgm:ptLst>
  <dgm:cxnLst>
    <dgm:cxn modelId="{08C6241F-DDB3-4870-B15D-2683E9EB45FB}" type="presOf" srcId="{D482A419-F3E5-42A2-B65C-2AC26EFC3CDB}" destId="{4522118F-E313-438F-A294-E11C8F563639}" srcOrd="0" destOrd="0" presId="urn:microsoft.com/office/officeart/2018/2/layout/IconCircleList"/>
    <dgm:cxn modelId="{35D99C1F-50E7-449B-8915-2EB81DA9FB1A}" type="presOf" srcId="{BA010A4C-4220-4713-9AFB-DFE4780037F4}" destId="{5803A3B2-0DDE-4BAF-851E-B5633B73EFDF}" srcOrd="0" destOrd="0" presId="urn:microsoft.com/office/officeart/2018/2/layout/IconCircleList"/>
    <dgm:cxn modelId="{E616AF26-F540-4742-A00C-2C055606E412}" srcId="{06BCE409-C9CF-4902-9C4C-9A04B3643DD3}" destId="{D132E518-BEEA-48EF-AFD1-D9C12848C9CA}" srcOrd="1" destOrd="0" parTransId="{AE662843-448F-445E-BDAC-99F43B52047F}" sibTransId="{42435286-F450-4B78-886A-B36C04EA4396}"/>
    <dgm:cxn modelId="{4002792B-5EE5-4750-A2F3-4A2889C88865}" type="presOf" srcId="{4F6C2424-DE15-4A93-A113-9369E53E68E9}" destId="{10D044E8-EB01-4DDF-8274-2D46B05610B4}" srcOrd="0" destOrd="0" presId="urn:microsoft.com/office/officeart/2018/2/layout/IconCircleList"/>
    <dgm:cxn modelId="{AB85E23A-3F23-4D7E-9E29-CBFCED9466CD}" type="presOf" srcId="{42435286-F450-4B78-886A-B36C04EA4396}" destId="{03ACD093-B0A6-4E1E-B69A-F6DFEC11EC8F}" srcOrd="0" destOrd="0" presId="urn:microsoft.com/office/officeart/2018/2/layout/IconCircleList"/>
    <dgm:cxn modelId="{0D4AB55F-6AB0-4111-A8CE-AD8E3C8F1918}" srcId="{06BCE409-C9CF-4902-9C4C-9A04B3643DD3}" destId="{67886C47-F487-4682-B924-A86118239F64}" srcOrd="4" destOrd="0" parTransId="{9DF6F2C3-DBC0-4D12-A097-8B5C2BD1CF87}" sibTransId="{4F6C2424-DE15-4A93-A113-9369E53E68E9}"/>
    <dgm:cxn modelId="{281A9F51-8037-4BDB-A15C-FDAF25F9151C}" type="presOf" srcId="{B4FE7069-304B-4795-92C4-9F20B4EE2B04}" destId="{9A96E02A-62A3-47F1-B54A-D9A9DBA8024D}" srcOrd="0" destOrd="0" presId="urn:microsoft.com/office/officeart/2018/2/layout/IconCircleList"/>
    <dgm:cxn modelId="{B2A05C55-BFCE-4042-B7D4-CABFC6519991}" srcId="{06BCE409-C9CF-4902-9C4C-9A04B3643DD3}" destId="{2C904428-D1B9-4CA4-9B2D-08C453CB3238}" srcOrd="0" destOrd="0" parTransId="{C991A263-B878-4CAF-99D8-2C1DE72067A2}" sibTransId="{BA010A4C-4220-4713-9AFB-DFE4780037F4}"/>
    <dgm:cxn modelId="{FF16D87F-269E-43F7-AD41-971129F10890}" srcId="{06BCE409-C9CF-4902-9C4C-9A04B3643DD3}" destId="{9B1E7B38-C8D6-450F-AFC1-4E5FFC3B67F0}" srcOrd="2" destOrd="0" parTransId="{BFF3BC16-93CE-431B-A8B0-011BC3661C71}" sibTransId="{D482A419-F3E5-42A2-B65C-2AC26EFC3CDB}"/>
    <dgm:cxn modelId="{70DA6888-4F70-460E-B3E4-7461190E0CA9}" srcId="{06BCE409-C9CF-4902-9C4C-9A04B3643DD3}" destId="{2F06B193-391D-492B-810B-DB9B572A84EA}" srcOrd="3" destOrd="0" parTransId="{CDB24E9D-7ED8-419E-9714-4E1B8BB4AA53}" sibTransId="{E3D55D3C-3210-467D-9B05-8EE757405BE4}"/>
    <dgm:cxn modelId="{29B49A8F-ECD3-44F7-AD23-32842D267285}" type="presOf" srcId="{D132E518-BEEA-48EF-AFD1-D9C12848C9CA}" destId="{C3D2D1CD-2E8B-476F-A0F8-5237AACE0D72}" srcOrd="0" destOrd="0" presId="urn:microsoft.com/office/officeart/2018/2/layout/IconCircleList"/>
    <dgm:cxn modelId="{27AD3796-D2C9-4BD1-9A38-1A94D045DA6D}" type="presOf" srcId="{06BCE409-C9CF-4902-9C4C-9A04B3643DD3}" destId="{F3A54EBC-5011-435E-92F6-AB01C47B9F92}" srcOrd="0" destOrd="0" presId="urn:microsoft.com/office/officeart/2018/2/layout/IconCircleList"/>
    <dgm:cxn modelId="{D7B685A7-1F80-4E38-98DB-423594B1FD5B}" type="presOf" srcId="{9B1E7B38-C8D6-450F-AFC1-4E5FFC3B67F0}" destId="{F3934D74-219A-4D7C-9A49-507D37D824FD}" srcOrd="0" destOrd="0" presId="urn:microsoft.com/office/officeart/2018/2/layout/IconCircleList"/>
    <dgm:cxn modelId="{521370AF-1BAB-4BB1-AA28-CF0FABA23327}" type="presOf" srcId="{2F06B193-391D-492B-810B-DB9B572A84EA}" destId="{D50B95FC-BA99-4910-A09A-E2B8C503AD00}" srcOrd="0" destOrd="0" presId="urn:microsoft.com/office/officeart/2018/2/layout/IconCircleList"/>
    <dgm:cxn modelId="{BBE5BDCF-FA0D-4070-AAC4-66C4669435FC}" srcId="{06BCE409-C9CF-4902-9C4C-9A04B3643DD3}" destId="{B4FE7069-304B-4795-92C4-9F20B4EE2B04}" srcOrd="5" destOrd="0" parTransId="{1F53B8DB-8216-4DE1-AE70-29777D3AE3ED}" sibTransId="{7213B99A-2B1A-4A61-94D2-3A003FC97B2A}"/>
    <dgm:cxn modelId="{93E85CDE-9C62-4C0A-975C-03698CB4C827}" type="presOf" srcId="{67886C47-F487-4682-B924-A86118239F64}" destId="{1D3148BE-1B16-41B6-A527-3CDDE5C884E8}" srcOrd="0" destOrd="0" presId="urn:microsoft.com/office/officeart/2018/2/layout/IconCircleList"/>
    <dgm:cxn modelId="{36A81CEC-2EA9-4566-BF5D-64E38BDE4A5C}" type="presOf" srcId="{E3D55D3C-3210-467D-9B05-8EE757405BE4}" destId="{ABCB03E6-F239-4105-B726-FA48BC07D0C5}" srcOrd="0" destOrd="0" presId="urn:microsoft.com/office/officeart/2018/2/layout/IconCircleList"/>
    <dgm:cxn modelId="{DC29A1FB-4897-4584-B2CA-3FA90D700E81}" type="presOf" srcId="{2C904428-D1B9-4CA4-9B2D-08C453CB3238}" destId="{763605D9-A5E6-40ED-BFE9-CCA88A15DCF6}" srcOrd="0" destOrd="0" presId="urn:microsoft.com/office/officeart/2018/2/layout/IconCircleList"/>
    <dgm:cxn modelId="{D238478D-FF05-4ED1-908D-52B67A31C88A}" type="presParOf" srcId="{F3A54EBC-5011-435E-92F6-AB01C47B9F92}" destId="{E8E72700-9BC0-4BE6-B032-8829214C87AC}" srcOrd="0" destOrd="0" presId="urn:microsoft.com/office/officeart/2018/2/layout/IconCircleList"/>
    <dgm:cxn modelId="{53BC10AC-881E-47AE-B3C6-A2968C94702C}" type="presParOf" srcId="{E8E72700-9BC0-4BE6-B032-8829214C87AC}" destId="{626BF28A-16A8-4F4F-B48E-231E7F479891}" srcOrd="0" destOrd="0" presId="urn:microsoft.com/office/officeart/2018/2/layout/IconCircleList"/>
    <dgm:cxn modelId="{0D936F8E-3E04-4482-8D5F-29FF86BB3D95}" type="presParOf" srcId="{626BF28A-16A8-4F4F-B48E-231E7F479891}" destId="{694255D5-5C6F-4480-8FD4-0E28E3B616C2}" srcOrd="0" destOrd="0" presId="urn:microsoft.com/office/officeart/2018/2/layout/IconCircleList"/>
    <dgm:cxn modelId="{E22A805D-E9F5-4A57-A4BF-5822A5CA6AB0}" type="presParOf" srcId="{626BF28A-16A8-4F4F-B48E-231E7F479891}" destId="{862FF361-D251-4610-9CAB-C34CF7DD3BE4}" srcOrd="1" destOrd="0" presId="urn:microsoft.com/office/officeart/2018/2/layout/IconCircleList"/>
    <dgm:cxn modelId="{EFCF10AB-49FE-4425-84D3-C3CA497B7429}" type="presParOf" srcId="{626BF28A-16A8-4F4F-B48E-231E7F479891}" destId="{6D0CB087-CFA0-4060-B719-57264EE524E6}" srcOrd="2" destOrd="0" presId="urn:microsoft.com/office/officeart/2018/2/layout/IconCircleList"/>
    <dgm:cxn modelId="{8C7DCFF4-E7F2-4EDE-A868-B579B25BA189}" type="presParOf" srcId="{626BF28A-16A8-4F4F-B48E-231E7F479891}" destId="{763605D9-A5E6-40ED-BFE9-CCA88A15DCF6}" srcOrd="3" destOrd="0" presId="urn:microsoft.com/office/officeart/2018/2/layout/IconCircleList"/>
    <dgm:cxn modelId="{8E37197C-9D69-4C6C-94EE-6F6DF016813B}" type="presParOf" srcId="{E8E72700-9BC0-4BE6-B032-8829214C87AC}" destId="{5803A3B2-0DDE-4BAF-851E-B5633B73EFDF}" srcOrd="1" destOrd="0" presId="urn:microsoft.com/office/officeart/2018/2/layout/IconCircleList"/>
    <dgm:cxn modelId="{A164F467-0971-422F-98CA-C697A32DC56F}" type="presParOf" srcId="{E8E72700-9BC0-4BE6-B032-8829214C87AC}" destId="{81C2F916-25A4-4586-812E-07E0E2568FA3}" srcOrd="2" destOrd="0" presId="urn:microsoft.com/office/officeart/2018/2/layout/IconCircleList"/>
    <dgm:cxn modelId="{A0997271-4EF4-4971-AA06-60C301A183F2}" type="presParOf" srcId="{81C2F916-25A4-4586-812E-07E0E2568FA3}" destId="{21BC3036-CDFA-47DD-96BD-D97D2027C9B2}" srcOrd="0" destOrd="0" presId="urn:microsoft.com/office/officeart/2018/2/layout/IconCircleList"/>
    <dgm:cxn modelId="{BBB8A18E-02C9-42A1-ACF4-EC517DD0BBE7}" type="presParOf" srcId="{81C2F916-25A4-4586-812E-07E0E2568FA3}" destId="{4E5ED48B-D20B-411D-A05B-C8336E76B4C5}" srcOrd="1" destOrd="0" presId="urn:microsoft.com/office/officeart/2018/2/layout/IconCircleList"/>
    <dgm:cxn modelId="{1CDC4042-5CCF-492C-80A5-DA09BA6A6670}" type="presParOf" srcId="{81C2F916-25A4-4586-812E-07E0E2568FA3}" destId="{5C8A72FD-DDDB-4543-B433-2E5C8786B4DB}" srcOrd="2" destOrd="0" presId="urn:microsoft.com/office/officeart/2018/2/layout/IconCircleList"/>
    <dgm:cxn modelId="{76284CC0-EBC2-4B8A-90A6-B1289F507B10}" type="presParOf" srcId="{81C2F916-25A4-4586-812E-07E0E2568FA3}" destId="{C3D2D1CD-2E8B-476F-A0F8-5237AACE0D72}" srcOrd="3" destOrd="0" presId="urn:microsoft.com/office/officeart/2018/2/layout/IconCircleList"/>
    <dgm:cxn modelId="{C422793A-290F-4012-A5CE-E4DBCC54EF7C}" type="presParOf" srcId="{E8E72700-9BC0-4BE6-B032-8829214C87AC}" destId="{03ACD093-B0A6-4E1E-B69A-F6DFEC11EC8F}" srcOrd="3" destOrd="0" presId="urn:microsoft.com/office/officeart/2018/2/layout/IconCircleList"/>
    <dgm:cxn modelId="{6F9F4113-7264-4583-AF61-362E25C9F6EF}" type="presParOf" srcId="{E8E72700-9BC0-4BE6-B032-8829214C87AC}" destId="{D6368F44-01EE-4804-B076-B2B5B5CB42E4}" srcOrd="4" destOrd="0" presId="urn:microsoft.com/office/officeart/2018/2/layout/IconCircleList"/>
    <dgm:cxn modelId="{A5C91986-F272-4A9B-ACA4-60907B556A6F}" type="presParOf" srcId="{D6368F44-01EE-4804-B076-B2B5B5CB42E4}" destId="{B3348FF3-B602-4C39-88CC-B476F3BD6B94}" srcOrd="0" destOrd="0" presId="urn:microsoft.com/office/officeart/2018/2/layout/IconCircleList"/>
    <dgm:cxn modelId="{2E3C8058-E99C-4496-8957-EA6AC65D0491}" type="presParOf" srcId="{D6368F44-01EE-4804-B076-B2B5B5CB42E4}" destId="{53A372D4-DCC2-4934-B3AE-264EB81FAC87}" srcOrd="1" destOrd="0" presId="urn:microsoft.com/office/officeart/2018/2/layout/IconCircleList"/>
    <dgm:cxn modelId="{C78AC076-0005-442E-BEE2-D4D296767C15}" type="presParOf" srcId="{D6368F44-01EE-4804-B076-B2B5B5CB42E4}" destId="{C10B39EF-8959-45C5-AD52-8B4317CFC8D9}" srcOrd="2" destOrd="0" presId="urn:microsoft.com/office/officeart/2018/2/layout/IconCircleList"/>
    <dgm:cxn modelId="{4D1A8909-52A9-4A78-B383-0F3EC789AB89}" type="presParOf" srcId="{D6368F44-01EE-4804-B076-B2B5B5CB42E4}" destId="{F3934D74-219A-4D7C-9A49-507D37D824FD}" srcOrd="3" destOrd="0" presId="urn:microsoft.com/office/officeart/2018/2/layout/IconCircleList"/>
    <dgm:cxn modelId="{72A33D95-F87A-44AA-A9E7-A245A3614B45}" type="presParOf" srcId="{E8E72700-9BC0-4BE6-B032-8829214C87AC}" destId="{4522118F-E313-438F-A294-E11C8F563639}" srcOrd="5" destOrd="0" presId="urn:microsoft.com/office/officeart/2018/2/layout/IconCircleList"/>
    <dgm:cxn modelId="{0BE5E58F-CC71-40C5-8C8C-9D794211FE47}" type="presParOf" srcId="{E8E72700-9BC0-4BE6-B032-8829214C87AC}" destId="{43E7BD2C-3DA9-4337-8D30-8B11BAA56965}" srcOrd="6" destOrd="0" presId="urn:microsoft.com/office/officeart/2018/2/layout/IconCircleList"/>
    <dgm:cxn modelId="{A9F2FBCB-452A-4491-8DF7-89E542F3C5E1}" type="presParOf" srcId="{43E7BD2C-3DA9-4337-8D30-8B11BAA56965}" destId="{F057AFBF-AB62-4708-A277-232B94D39A4B}" srcOrd="0" destOrd="0" presId="urn:microsoft.com/office/officeart/2018/2/layout/IconCircleList"/>
    <dgm:cxn modelId="{63B12D62-1F9D-427A-B2B8-4873A1093996}" type="presParOf" srcId="{43E7BD2C-3DA9-4337-8D30-8B11BAA56965}" destId="{8E8EEC49-C96A-44D3-ADA7-C72D85E69793}" srcOrd="1" destOrd="0" presId="urn:microsoft.com/office/officeart/2018/2/layout/IconCircleList"/>
    <dgm:cxn modelId="{EB597EA4-182B-4FFA-934B-3FA30428D732}" type="presParOf" srcId="{43E7BD2C-3DA9-4337-8D30-8B11BAA56965}" destId="{2CF3AA3A-3E4F-487C-8292-7ACFEAD81CFC}" srcOrd="2" destOrd="0" presId="urn:microsoft.com/office/officeart/2018/2/layout/IconCircleList"/>
    <dgm:cxn modelId="{92834218-570A-4AB5-8DCA-A828413C3CD8}" type="presParOf" srcId="{43E7BD2C-3DA9-4337-8D30-8B11BAA56965}" destId="{D50B95FC-BA99-4910-A09A-E2B8C503AD00}" srcOrd="3" destOrd="0" presId="urn:microsoft.com/office/officeart/2018/2/layout/IconCircleList"/>
    <dgm:cxn modelId="{9D52ADA9-14DA-425D-9680-F62CAA755755}" type="presParOf" srcId="{E8E72700-9BC0-4BE6-B032-8829214C87AC}" destId="{ABCB03E6-F239-4105-B726-FA48BC07D0C5}" srcOrd="7" destOrd="0" presId="urn:microsoft.com/office/officeart/2018/2/layout/IconCircleList"/>
    <dgm:cxn modelId="{BA83D975-DBCF-4FF0-9D76-D61BFEB9422C}" type="presParOf" srcId="{E8E72700-9BC0-4BE6-B032-8829214C87AC}" destId="{230776AF-5FA3-4444-BD61-AD6EFAA38013}" srcOrd="8" destOrd="0" presId="urn:microsoft.com/office/officeart/2018/2/layout/IconCircleList"/>
    <dgm:cxn modelId="{8940880B-472B-4A9B-903E-038C9E396523}" type="presParOf" srcId="{230776AF-5FA3-4444-BD61-AD6EFAA38013}" destId="{D69121FF-6606-46C5-B84B-F06908FEA39F}" srcOrd="0" destOrd="0" presId="urn:microsoft.com/office/officeart/2018/2/layout/IconCircleList"/>
    <dgm:cxn modelId="{DA19B7AE-FFDE-4593-911D-E789E71C9F93}" type="presParOf" srcId="{230776AF-5FA3-4444-BD61-AD6EFAA38013}" destId="{1D8F58F0-51FF-41B5-A411-8EE4FDD3DC17}" srcOrd="1" destOrd="0" presId="urn:microsoft.com/office/officeart/2018/2/layout/IconCircleList"/>
    <dgm:cxn modelId="{AF647ED2-0A96-4B6D-A648-DB63AB5DF0ED}" type="presParOf" srcId="{230776AF-5FA3-4444-BD61-AD6EFAA38013}" destId="{C0D090AE-F436-45FC-B057-BA7319640C6A}" srcOrd="2" destOrd="0" presId="urn:microsoft.com/office/officeart/2018/2/layout/IconCircleList"/>
    <dgm:cxn modelId="{A5B256D5-2AD4-45E0-B30A-46AC4D6C517B}" type="presParOf" srcId="{230776AF-5FA3-4444-BD61-AD6EFAA38013}" destId="{1D3148BE-1B16-41B6-A527-3CDDE5C884E8}" srcOrd="3" destOrd="0" presId="urn:microsoft.com/office/officeart/2018/2/layout/IconCircleList"/>
    <dgm:cxn modelId="{93531936-5663-437F-9CB2-F6AD3E2E40BE}" type="presParOf" srcId="{E8E72700-9BC0-4BE6-B032-8829214C87AC}" destId="{10D044E8-EB01-4DDF-8274-2D46B05610B4}" srcOrd="9" destOrd="0" presId="urn:microsoft.com/office/officeart/2018/2/layout/IconCircleList"/>
    <dgm:cxn modelId="{B1D0B8B3-1975-4A94-80BF-BBF8212B615D}" type="presParOf" srcId="{E8E72700-9BC0-4BE6-B032-8829214C87AC}" destId="{B2D9C1C4-AED6-498B-9C6E-E6E4BE82A7A3}" srcOrd="10" destOrd="0" presId="urn:microsoft.com/office/officeart/2018/2/layout/IconCircleList"/>
    <dgm:cxn modelId="{4B0DCDAC-A009-468C-A6D2-4997B6AD1D94}" type="presParOf" srcId="{B2D9C1C4-AED6-498B-9C6E-E6E4BE82A7A3}" destId="{4042D509-B3E6-47F9-AD51-A2BC56D2FE9F}" srcOrd="0" destOrd="0" presId="urn:microsoft.com/office/officeart/2018/2/layout/IconCircleList"/>
    <dgm:cxn modelId="{371941DE-4363-466B-B6C5-115048058344}" type="presParOf" srcId="{B2D9C1C4-AED6-498B-9C6E-E6E4BE82A7A3}" destId="{EB667C4B-6A22-40C7-8889-7A7FCB555049}" srcOrd="1" destOrd="0" presId="urn:microsoft.com/office/officeart/2018/2/layout/IconCircleList"/>
    <dgm:cxn modelId="{BC73C6D0-9F25-4E4E-AB29-F8D0DBAFBA17}" type="presParOf" srcId="{B2D9C1C4-AED6-498B-9C6E-E6E4BE82A7A3}" destId="{B40F272A-58C6-4E0F-9F6D-C7E8F6C17777}" srcOrd="2" destOrd="0" presId="urn:microsoft.com/office/officeart/2018/2/layout/IconCircleList"/>
    <dgm:cxn modelId="{C7ECF60F-A7D8-4528-BABB-D804640A0E93}" type="presParOf" srcId="{B2D9C1C4-AED6-498B-9C6E-E6E4BE82A7A3}" destId="{9A96E02A-62A3-47F1-B54A-D9A9DBA8024D}"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CE431D6-B112-4B66-BF4D-96CC1B8828D7}" type="doc">
      <dgm:prSet loTypeId="urn:microsoft.com/office/officeart/2009/3/layout/HorizontalOrganizationChart" loCatId="hierarchy" qsTypeId="urn:microsoft.com/office/officeart/2005/8/quickstyle/simple4" qsCatId="simple" csTypeId="urn:microsoft.com/office/officeart/2005/8/colors/colorful1" csCatId="colorful" phldr="1"/>
      <dgm:spPr/>
      <dgm:t>
        <a:bodyPr/>
        <a:lstStyle/>
        <a:p>
          <a:endParaRPr lang="en-US"/>
        </a:p>
      </dgm:t>
    </dgm:pt>
    <dgm:pt modelId="{D97B4C3A-FBFC-4E98-B428-B80B995FBBBC}">
      <dgm:prSet custT="1"/>
      <dgm:spPr/>
      <dgm:t>
        <a:bodyPr/>
        <a:lstStyle/>
        <a:p>
          <a:r>
            <a:rPr lang="en-US" sz="3200" u="sng" dirty="0">
              <a:latin typeface="Perpetua" panose="02020502060401020303" pitchFamily="18" charset="0"/>
            </a:rPr>
            <a:t>Surveyor 101: survey process flow</a:t>
          </a:r>
          <a:endParaRPr lang="en-US" sz="3200" dirty="0">
            <a:latin typeface="Perpetua" panose="02020502060401020303" pitchFamily="18" charset="0"/>
          </a:endParaRPr>
        </a:p>
      </dgm:t>
    </dgm:pt>
    <dgm:pt modelId="{0713E8DE-98E0-4FFF-8C91-62951F0D6318}" type="parTrans" cxnId="{46100EE5-8CB6-42D9-AA4F-468460B41F89}">
      <dgm:prSet/>
      <dgm:spPr/>
      <dgm:t>
        <a:bodyPr/>
        <a:lstStyle/>
        <a:p>
          <a:endParaRPr lang="en-US"/>
        </a:p>
      </dgm:t>
    </dgm:pt>
    <dgm:pt modelId="{6838DD3A-410D-488A-B317-34578CB6D522}" type="sibTrans" cxnId="{46100EE5-8CB6-42D9-AA4F-468460B41F89}">
      <dgm:prSet/>
      <dgm:spPr/>
      <dgm:t>
        <a:bodyPr/>
        <a:lstStyle/>
        <a:p>
          <a:endParaRPr lang="en-US"/>
        </a:p>
      </dgm:t>
    </dgm:pt>
    <dgm:pt modelId="{69381DE1-078E-4AC9-9B60-5C147A339FFB}">
      <dgm:prSet custT="1"/>
      <dgm:spPr>
        <a:solidFill>
          <a:schemeClr val="tx2">
            <a:lumMod val="50000"/>
          </a:schemeClr>
        </a:solidFill>
      </dgm:spPr>
      <dgm:t>
        <a:bodyPr/>
        <a:lstStyle/>
        <a:p>
          <a:r>
            <a:rPr lang="en-US" sz="2600" dirty="0">
              <a:latin typeface="Perpetua" panose="02020502060401020303" pitchFamily="18" charset="0"/>
            </a:rPr>
            <a:t>Pre-survey (offsite work)</a:t>
          </a:r>
        </a:p>
      </dgm:t>
    </dgm:pt>
    <dgm:pt modelId="{5C605C98-9AD3-434A-8128-3C240A5838F9}" type="parTrans" cxnId="{16F18D85-DB23-404B-B11C-517022B3F6BD}">
      <dgm:prSet/>
      <dgm:spPr/>
      <dgm:t>
        <a:bodyPr/>
        <a:lstStyle/>
        <a:p>
          <a:endParaRPr lang="en-US"/>
        </a:p>
      </dgm:t>
    </dgm:pt>
    <dgm:pt modelId="{605F1E48-5513-42F2-8407-C741A73EDAF3}" type="sibTrans" cxnId="{16F18D85-DB23-404B-B11C-517022B3F6BD}">
      <dgm:prSet/>
      <dgm:spPr/>
      <dgm:t>
        <a:bodyPr/>
        <a:lstStyle/>
        <a:p>
          <a:endParaRPr lang="en-US"/>
        </a:p>
      </dgm:t>
    </dgm:pt>
    <dgm:pt modelId="{31B38509-441A-45DB-87B0-A63848DFFC10}">
      <dgm:prSet custT="1"/>
      <dgm:spPr>
        <a:solidFill>
          <a:schemeClr val="tx2">
            <a:lumMod val="50000"/>
          </a:schemeClr>
        </a:solidFill>
      </dgm:spPr>
      <dgm:t>
        <a:bodyPr/>
        <a:lstStyle/>
        <a:p>
          <a:r>
            <a:rPr lang="en-US" sz="2600" dirty="0">
              <a:latin typeface="Perpetua" panose="02020502060401020303" pitchFamily="18" charset="0"/>
            </a:rPr>
            <a:t>Entrance</a:t>
          </a:r>
          <a:endParaRPr lang="en-US" sz="2600" dirty="0"/>
        </a:p>
      </dgm:t>
    </dgm:pt>
    <dgm:pt modelId="{F798D107-8EE5-48D0-87FC-18471BE4FCA4}" type="parTrans" cxnId="{704E3EDD-2FE0-416B-82CE-52361020629F}">
      <dgm:prSet/>
      <dgm:spPr/>
      <dgm:t>
        <a:bodyPr/>
        <a:lstStyle/>
        <a:p>
          <a:endParaRPr lang="en-US"/>
        </a:p>
      </dgm:t>
    </dgm:pt>
    <dgm:pt modelId="{F46C1A04-3FFA-483D-B102-B3A538F09157}" type="sibTrans" cxnId="{704E3EDD-2FE0-416B-82CE-52361020629F}">
      <dgm:prSet/>
      <dgm:spPr/>
      <dgm:t>
        <a:bodyPr/>
        <a:lstStyle/>
        <a:p>
          <a:endParaRPr lang="en-US"/>
        </a:p>
      </dgm:t>
    </dgm:pt>
    <dgm:pt modelId="{B045FA22-A3BD-48B5-8384-7FD5A5895A16}">
      <dgm:prSet custT="1"/>
      <dgm:spPr>
        <a:solidFill>
          <a:schemeClr val="tx2">
            <a:lumMod val="50000"/>
          </a:schemeClr>
        </a:solidFill>
      </dgm:spPr>
      <dgm:t>
        <a:bodyPr/>
        <a:lstStyle/>
        <a:p>
          <a:r>
            <a:rPr lang="en-US" sz="2600" dirty="0">
              <a:latin typeface="Perpetua" panose="02020502060401020303" pitchFamily="18" charset="0"/>
            </a:rPr>
            <a:t>Information gathering phase (chart reviews, home visits, interviews)</a:t>
          </a:r>
        </a:p>
      </dgm:t>
    </dgm:pt>
    <dgm:pt modelId="{DC4493C5-06A4-4CFB-800A-76EA70CCB299}" type="parTrans" cxnId="{4501F01F-052D-4202-ACC8-0A41FF70DA72}">
      <dgm:prSet/>
      <dgm:spPr/>
      <dgm:t>
        <a:bodyPr/>
        <a:lstStyle/>
        <a:p>
          <a:endParaRPr lang="en-US"/>
        </a:p>
      </dgm:t>
    </dgm:pt>
    <dgm:pt modelId="{CAC55E16-5B65-436A-A01F-62390FD3D29B}" type="sibTrans" cxnId="{4501F01F-052D-4202-ACC8-0A41FF70DA72}">
      <dgm:prSet/>
      <dgm:spPr/>
      <dgm:t>
        <a:bodyPr/>
        <a:lstStyle/>
        <a:p>
          <a:endParaRPr lang="en-US"/>
        </a:p>
      </dgm:t>
    </dgm:pt>
    <dgm:pt modelId="{2F8737E5-4EA1-4D6C-9938-0F61D70DCA12}">
      <dgm:prSet custT="1"/>
      <dgm:spPr>
        <a:solidFill>
          <a:schemeClr val="tx2">
            <a:lumMod val="50000"/>
          </a:schemeClr>
        </a:solidFill>
      </dgm:spPr>
      <dgm:t>
        <a:bodyPr/>
        <a:lstStyle/>
        <a:p>
          <a:r>
            <a:rPr lang="en-US" sz="2600" dirty="0">
              <a:latin typeface="Perpetua" panose="02020502060401020303" pitchFamily="18" charset="0"/>
            </a:rPr>
            <a:t>Findings compiled and reviewed with the agency</a:t>
          </a:r>
          <a:endParaRPr lang="en-US" sz="2600" dirty="0"/>
        </a:p>
      </dgm:t>
    </dgm:pt>
    <dgm:pt modelId="{81FEFD04-F906-427B-9934-F86D6F95E175}" type="parTrans" cxnId="{5B7D3C07-1164-4F2D-9E16-DA36C4334A1C}">
      <dgm:prSet/>
      <dgm:spPr/>
      <dgm:t>
        <a:bodyPr/>
        <a:lstStyle/>
        <a:p>
          <a:endParaRPr lang="en-US"/>
        </a:p>
      </dgm:t>
    </dgm:pt>
    <dgm:pt modelId="{4794FE62-6AA7-421E-8518-38AF85940F2A}" type="sibTrans" cxnId="{5B7D3C07-1164-4F2D-9E16-DA36C4334A1C}">
      <dgm:prSet/>
      <dgm:spPr/>
      <dgm:t>
        <a:bodyPr/>
        <a:lstStyle/>
        <a:p>
          <a:endParaRPr lang="en-US"/>
        </a:p>
      </dgm:t>
    </dgm:pt>
    <dgm:pt modelId="{40F5F68F-D6EF-4C10-A0D1-AEAA8E1B1C95}">
      <dgm:prSet custT="1"/>
      <dgm:spPr>
        <a:solidFill>
          <a:schemeClr val="tx2">
            <a:lumMod val="50000"/>
          </a:schemeClr>
        </a:solidFill>
      </dgm:spPr>
      <dgm:t>
        <a:bodyPr/>
        <a:lstStyle/>
        <a:p>
          <a:r>
            <a:rPr lang="en-US" sz="2600" dirty="0">
              <a:latin typeface="Perpetua" panose="02020502060401020303" pitchFamily="18" charset="0"/>
            </a:rPr>
            <a:t>Exit</a:t>
          </a:r>
          <a:endParaRPr lang="en-US" sz="2600" dirty="0"/>
        </a:p>
      </dgm:t>
    </dgm:pt>
    <dgm:pt modelId="{404CAB14-54CE-488F-A005-1F9304EA9F8E}" type="parTrans" cxnId="{03E6DE6F-57B1-4565-94D7-6A907297C6A9}">
      <dgm:prSet/>
      <dgm:spPr/>
      <dgm:t>
        <a:bodyPr/>
        <a:lstStyle/>
        <a:p>
          <a:endParaRPr lang="en-US"/>
        </a:p>
      </dgm:t>
    </dgm:pt>
    <dgm:pt modelId="{779F61A4-44FE-434B-9130-1B21380E85BD}" type="sibTrans" cxnId="{03E6DE6F-57B1-4565-94D7-6A907297C6A9}">
      <dgm:prSet/>
      <dgm:spPr/>
      <dgm:t>
        <a:bodyPr/>
        <a:lstStyle/>
        <a:p>
          <a:endParaRPr lang="en-US"/>
        </a:p>
      </dgm:t>
    </dgm:pt>
    <dgm:pt modelId="{D4A2D006-A380-4525-A7DE-296C58208AA4}">
      <dgm:prSet custT="1"/>
      <dgm:spPr>
        <a:solidFill>
          <a:schemeClr val="tx2">
            <a:lumMod val="50000"/>
          </a:schemeClr>
        </a:solidFill>
      </dgm:spPr>
      <dgm:t>
        <a:bodyPr/>
        <a:lstStyle/>
        <a:p>
          <a:r>
            <a:rPr lang="en-US" sz="2600" dirty="0">
              <a:latin typeface="Perpetua" panose="02020502060401020303" pitchFamily="18" charset="0"/>
            </a:rPr>
            <a:t>Plan of correction / revisit</a:t>
          </a:r>
        </a:p>
      </dgm:t>
    </dgm:pt>
    <dgm:pt modelId="{ECF0DE00-2C9F-4277-BB48-8D182982298B}" type="parTrans" cxnId="{8C65D72A-9299-4C6D-8973-0AEB0D508FFF}">
      <dgm:prSet/>
      <dgm:spPr/>
      <dgm:t>
        <a:bodyPr/>
        <a:lstStyle/>
        <a:p>
          <a:endParaRPr lang="en-US"/>
        </a:p>
      </dgm:t>
    </dgm:pt>
    <dgm:pt modelId="{3C50B47A-F82A-4BAC-8CFD-8077F1526761}" type="sibTrans" cxnId="{8C65D72A-9299-4C6D-8973-0AEB0D508FFF}">
      <dgm:prSet/>
      <dgm:spPr/>
      <dgm:t>
        <a:bodyPr/>
        <a:lstStyle/>
        <a:p>
          <a:endParaRPr lang="en-US"/>
        </a:p>
      </dgm:t>
    </dgm:pt>
    <dgm:pt modelId="{C77A5A26-7FB9-41CF-8722-453C1EE5C4E0}" type="pres">
      <dgm:prSet presAssocID="{CCE431D6-B112-4B66-BF4D-96CC1B8828D7}" presName="hierChild1" presStyleCnt="0">
        <dgm:presLayoutVars>
          <dgm:orgChart val="1"/>
          <dgm:chPref val="1"/>
          <dgm:dir/>
          <dgm:animOne val="branch"/>
          <dgm:animLvl val="lvl"/>
          <dgm:resizeHandles/>
        </dgm:presLayoutVars>
      </dgm:prSet>
      <dgm:spPr/>
    </dgm:pt>
    <dgm:pt modelId="{F540562A-D8AD-47BE-8863-DD62972AD40F}" type="pres">
      <dgm:prSet presAssocID="{D97B4C3A-FBFC-4E98-B428-B80B995FBBBC}" presName="hierRoot1" presStyleCnt="0">
        <dgm:presLayoutVars>
          <dgm:hierBranch val="init"/>
        </dgm:presLayoutVars>
      </dgm:prSet>
      <dgm:spPr/>
    </dgm:pt>
    <dgm:pt modelId="{80B2D898-A444-4589-987E-82DE58F1D893}" type="pres">
      <dgm:prSet presAssocID="{D97B4C3A-FBFC-4E98-B428-B80B995FBBBC}" presName="rootComposite1" presStyleCnt="0"/>
      <dgm:spPr/>
    </dgm:pt>
    <dgm:pt modelId="{3BCB852C-14D2-4727-AE18-4083F6ADB412}" type="pres">
      <dgm:prSet presAssocID="{D97B4C3A-FBFC-4E98-B428-B80B995FBBBC}" presName="rootText1" presStyleLbl="node0" presStyleIdx="0" presStyleCnt="1" custScaleX="86922" custScaleY="210907">
        <dgm:presLayoutVars>
          <dgm:chPref val="3"/>
        </dgm:presLayoutVars>
      </dgm:prSet>
      <dgm:spPr/>
    </dgm:pt>
    <dgm:pt modelId="{13747DBA-4B52-4C86-8371-DE902143BD9F}" type="pres">
      <dgm:prSet presAssocID="{D97B4C3A-FBFC-4E98-B428-B80B995FBBBC}" presName="rootConnector1" presStyleLbl="node1" presStyleIdx="0" presStyleCnt="0"/>
      <dgm:spPr/>
    </dgm:pt>
    <dgm:pt modelId="{6E906819-BC72-49E3-801F-69C1E48FC53F}" type="pres">
      <dgm:prSet presAssocID="{D97B4C3A-FBFC-4E98-B428-B80B995FBBBC}" presName="hierChild2" presStyleCnt="0"/>
      <dgm:spPr/>
    </dgm:pt>
    <dgm:pt modelId="{9BEEF54D-F50B-4B56-9673-A28EC36BFE2F}" type="pres">
      <dgm:prSet presAssocID="{5C605C98-9AD3-434A-8128-3C240A5838F9}" presName="Name64" presStyleLbl="parChTrans1D2" presStyleIdx="0" presStyleCnt="6"/>
      <dgm:spPr/>
    </dgm:pt>
    <dgm:pt modelId="{4EF0A9B6-520C-402B-9BAC-C2C8A2C69B77}" type="pres">
      <dgm:prSet presAssocID="{69381DE1-078E-4AC9-9B60-5C147A339FFB}" presName="hierRoot2" presStyleCnt="0">
        <dgm:presLayoutVars>
          <dgm:hierBranch val="init"/>
        </dgm:presLayoutVars>
      </dgm:prSet>
      <dgm:spPr/>
    </dgm:pt>
    <dgm:pt modelId="{AB16119C-E408-48DF-B009-00B5276813FF}" type="pres">
      <dgm:prSet presAssocID="{69381DE1-078E-4AC9-9B60-5C147A339FFB}" presName="rootComposite" presStyleCnt="0"/>
      <dgm:spPr/>
    </dgm:pt>
    <dgm:pt modelId="{1B587CB3-7DA9-4FA9-B85A-5384DF921F9E}" type="pres">
      <dgm:prSet presAssocID="{69381DE1-078E-4AC9-9B60-5C147A339FFB}" presName="rootText" presStyleLbl="node2" presStyleIdx="0" presStyleCnt="6" custScaleX="237266">
        <dgm:presLayoutVars>
          <dgm:chPref val="3"/>
        </dgm:presLayoutVars>
      </dgm:prSet>
      <dgm:spPr/>
    </dgm:pt>
    <dgm:pt modelId="{77A632A3-3709-4D6E-AD65-A0D8CD5982F4}" type="pres">
      <dgm:prSet presAssocID="{69381DE1-078E-4AC9-9B60-5C147A339FFB}" presName="rootConnector" presStyleLbl="node2" presStyleIdx="0" presStyleCnt="6"/>
      <dgm:spPr/>
    </dgm:pt>
    <dgm:pt modelId="{EABD8E6D-1E1B-42DF-A8E2-934DCEC04F29}" type="pres">
      <dgm:prSet presAssocID="{69381DE1-078E-4AC9-9B60-5C147A339FFB}" presName="hierChild4" presStyleCnt="0"/>
      <dgm:spPr/>
    </dgm:pt>
    <dgm:pt modelId="{5487F6B0-A7A7-43AA-9466-2215F847A542}" type="pres">
      <dgm:prSet presAssocID="{69381DE1-078E-4AC9-9B60-5C147A339FFB}" presName="hierChild5" presStyleCnt="0"/>
      <dgm:spPr/>
    </dgm:pt>
    <dgm:pt modelId="{90BC8FA9-46C0-40DF-B152-675E0766A270}" type="pres">
      <dgm:prSet presAssocID="{F798D107-8EE5-48D0-87FC-18471BE4FCA4}" presName="Name64" presStyleLbl="parChTrans1D2" presStyleIdx="1" presStyleCnt="6"/>
      <dgm:spPr/>
    </dgm:pt>
    <dgm:pt modelId="{8BC59A09-2689-42F7-9E1C-DA0703DD671F}" type="pres">
      <dgm:prSet presAssocID="{31B38509-441A-45DB-87B0-A63848DFFC10}" presName="hierRoot2" presStyleCnt="0">
        <dgm:presLayoutVars>
          <dgm:hierBranch val="init"/>
        </dgm:presLayoutVars>
      </dgm:prSet>
      <dgm:spPr/>
    </dgm:pt>
    <dgm:pt modelId="{5CA02520-05D2-4EF3-9445-166C6B55F166}" type="pres">
      <dgm:prSet presAssocID="{31B38509-441A-45DB-87B0-A63848DFFC10}" presName="rootComposite" presStyleCnt="0"/>
      <dgm:spPr/>
    </dgm:pt>
    <dgm:pt modelId="{5DDFDBD5-850A-491D-AF8B-D0DF173E8694}" type="pres">
      <dgm:prSet presAssocID="{31B38509-441A-45DB-87B0-A63848DFFC10}" presName="rootText" presStyleLbl="node2" presStyleIdx="1" presStyleCnt="6" custScaleX="237266">
        <dgm:presLayoutVars>
          <dgm:chPref val="3"/>
        </dgm:presLayoutVars>
      </dgm:prSet>
      <dgm:spPr/>
    </dgm:pt>
    <dgm:pt modelId="{7496DFAA-54A2-4733-AD87-A20F1E8D16F8}" type="pres">
      <dgm:prSet presAssocID="{31B38509-441A-45DB-87B0-A63848DFFC10}" presName="rootConnector" presStyleLbl="node2" presStyleIdx="1" presStyleCnt="6"/>
      <dgm:spPr/>
    </dgm:pt>
    <dgm:pt modelId="{C92B87B4-E3B2-41DB-A089-F51732FF228B}" type="pres">
      <dgm:prSet presAssocID="{31B38509-441A-45DB-87B0-A63848DFFC10}" presName="hierChild4" presStyleCnt="0"/>
      <dgm:spPr/>
    </dgm:pt>
    <dgm:pt modelId="{7477F65E-DD9C-4878-B32F-748B3D28F680}" type="pres">
      <dgm:prSet presAssocID="{31B38509-441A-45DB-87B0-A63848DFFC10}" presName="hierChild5" presStyleCnt="0"/>
      <dgm:spPr/>
    </dgm:pt>
    <dgm:pt modelId="{A0EADB79-3FC8-4170-A45C-021EDEEB180C}" type="pres">
      <dgm:prSet presAssocID="{DC4493C5-06A4-4CFB-800A-76EA70CCB299}" presName="Name64" presStyleLbl="parChTrans1D2" presStyleIdx="2" presStyleCnt="6"/>
      <dgm:spPr/>
    </dgm:pt>
    <dgm:pt modelId="{145D0E68-3527-4ACE-889C-BF059C1D147F}" type="pres">
      <dgm:prSet presAssocID="{B045FA22-A3BD-48B5-8384-7FD5A5895A16}" presName="hierRoot2" presStyleCnt="0">
        <dgm:presLayoutVars>
          <dgm:hierBranch val="init"/>
        </dgm:presLayoutVars>
      </dgm:prSet>
      <dgm:spPr/>
    </dgm:pt>
    <dgm:pt modelId="{0E240576-FAA0-4869-84C0-37D38059444D}" type="pres">
      <dgm:prSet presAssocID="{B045FA22-A3BD-48B5-8384-7FD5A5895A16}" presName="rootComposite" presStyleCnt="0"/>
      <dgm:spPr/>
    </dgm:pt>
    <dgm:pt modelId="{65B4CCB6-1676-4DD0-A22B-31A5BA561DE9}" type="pres">
      <dgm:prSet presAssocID="{B045FA22-A3BD-48B5-8384-7FD5A5895A16}" presName="rootText" presStyleLbl="node2" presStyleIdx="2" presStyleCnt="6" custScaleX="237266">
        <dgm:presLayoutVars>
          <dgm:chPref val="3"/>
        </dgm:presLayoutVars>
      </dgm:prSet>
      <dgm:spPr/>
    </dgm:pt>
    <dgm:pt modelId="{FDB6EEFA-203F-44F7-93E6-166EFDB5BD86}" type="pres">
      <dgm:prSet presAssocID="{B045FA22-A3BD-48B5-8384-7FD5A5895A16}" presName="rootConnector" presStyleLbl="node2" presStyleIdx="2" presStyleCnt="6"/>
      <dgm:spPr/>
    </dgm:pt>
    <dgm:pt modelId="{21F19768-226D-4914-B396-1AD02955CAFA}" type="pres">
      <dgm:prSet presAssocID="{B045FA22-A3BD-48B5-8384-7FD5A5895A16}" presName="hierChild4" presStyleCnt="0"/>
      <dgm:spPr/>
    </dgm:pt>
    <dgm:pt modelId="{8AA7D919-87B8-4410-B00E-EA981F20B9C4}" type="pres">
      <dgm:prSet presAssocID="{B045FA22-A3BD-48B5-8384-7FD5A5895A16}" presName="hierChild5" presStyleCnt="0"/>
      <dgm:spPr/>
    </dgm:pt>
    <dgm:pt modelId="{1C3A9E9E-8845-40DF-8E5E-3EA7C80D6392}" type="pres">
      <dgm:prSet presAssocID="{81FEFD04-F906-427B-9934-F86D6F95E175}" presName="Name64" presStyleLbl="parChTrans1D2" presStyleIdx="3" presStyleCnt="6"/>
      <dgm:spPr/>
    </dgm:pt>
    <dgm:pt modelId="{724754D0-C697-4912-93D8-B4D101E8C9DC}" type="pres">
      <dgm:prSet presAssocID="{2F8737E5-4EA1-4D6C-9938-0F61D70DCA12}" presName="hierRoot2" presStyleCnt="0">
        <dgm:presLayoutVars>
          <dgm:hierBranch val="init"/>
        </dgm:presLayoutVars>
      </dgm:prSet>
      <dgm:spPr/>
    </dgm:pt>
    <dgm:pt modelId="{5855D67C-8DF8-42A3-B722-F815EDDBCAAA}" type="pres">
      <dgm:prSet presAssocID="{2F8737E5-4EA1-4D6C-9938-0F61D70DCA12}" presName="rootComposite" presStyleCnt="0"/>
      <dgm:spPr/>
    </dgm:pt>
    <dgm:pt modelId="{4EFE97ED-EB64-434A-874F-95CFC0EA45BE}" type="pres">
      <dgm:prSet presAssocID="{2F8737E5-4EA1-4D6C-9938-0F61D70DCA12}" presName="rootText" presStyleLbl="node2" presStyleIdx="3" presStyleCnt="6" custScaleX="237266">
        <dgm:presLayoutVars>
          <dgm:chPref val="3"/>
        </dgm:presLayoutVars>
      </dgm:prSet>
      <dgm:spPr/>
    </dgm:pt>
    <dgm:pt modelId="{E0E70107-5545-4C8E-8840-DCFA3BB57D1A}" type="pres">
      <dgm:prSet presAssocID="{2F8737E5-4EA1-4D6C-9938-0F61D70DCA12}" presName="rootConnector" presStyleLbl="node2" presStyleIdx="3" presStyleCnt="6"/>
      <dgm:spPr/>
    </dgm:pt>
    <dgm:pt modelId="{AAAF76DE-EC60-4D83-90ED-CDAFEE5B4184}" type="pres">
      <dgm:prSet presAssocID="{2F8737E5-4EA1-4D6C-9938-0F61D70DCA12}" presName="hierChild4" presStyleCnt="0"/>
      <dgm:spPr/>
    </dgm:pt>
    <dgm:pt modelId="{A9ECEF5D-1DC7-4768-8BCF-66A5C4F0499A}" type="pres">
      <dgm:prSet presAssocID="{2F8737E5-4EA1-4D6C-9938-0F61D70DCA12}" presName="hierChild5" presStyleCnt="0"/>
      <dgm:spPr/>
    </dgm:pt>
    <dgm:pt modelId="{50B041C9-C6F5-4BAE-8D7E-7EA61DAD8E11}" type="pres">
      <dgm:prSet presAssocID="{404CAB14-54CE-488F-A005-1F9304EA9F8E}" presName="Name64" presStyleLbl="parChTrans1D2" presStyleIdx="4" presStyleCnt="6"/>
      <dgm:spPr/>
    </dgm:pt>
    <dgm:pt modelId="{4D203195-2123-4984-BEEB-9D0B176D4920}" type="pres">
      <dgm:prSet presAssocID="{40F5F68F-D6EF-4C10-A0D1-AEAA8E1B1C95}" presName="hierRoot2" presStyleCnt="0">
        <dgm:presLayoutVars>
          <dgm:hierBranch val="init"/>
        </dgm:presLayoutVars>
      </dgm:prSet>
      <dgm:spPr/>
    </dgm:pt>
    <dgm:pt modelId="{CC322C5C-6059-45A3-9637-2B350924E7CB}" type="pres">
      <dgm:prSet presAssocID="{40F5F68F-D6EF-4C10-A0D1-AEAA8E1B1C95}" presName="rootComposite" presStyleCnt="0"/>
      <dgm:spPr/>
    </dgm:pt>
    <dgm:pt modelId="{6A23A077-AB7F-40A1-83A7-BC52CE9CEFD5}" type="pres">
      <dgm:prSet presAssocID="{40F5F68F-D6EF-4C10-A0D1-AEAA8E1B1C95}" presName="rootText" presStyleLbl="node2" presStyleIdx="4" presStyleCnt="6" custScaleX="237266">
        <dgm:presLayoutVars>
          <dgm:chPref val="3"/>
        </dgm:presLayoutVars>
      </dgm:prSet>
      <dgm:spPr/>
    </dgm:pt>
    <dgm:pt modelId="{FC632F42-8633-4185-B7FB-28DB7202C3DE}" type="pres">
      <dgm:prSet presAssocID="{40F5F68F-D6EF-4C10-A0D1-AEAA8E1B1C95}" presName="rootConnector" presStyleLbl="node2" presStyleIdx="4" presStyleCnt="6"/>
      <dgm:spPr/>
    </dgm:pt>
    <dgm:pt modelId="{04599105-D51E-4ECB-9DF2-2003093F9641}" type="pres">
      <dgm:prSet presAssocID="{40F5F68F-D6EF-4C10-A0D1-AEAA8E1B1C95}" presName="hierChild4" presStyleCnt="0"/>
      <dgm:spPr/>
    </dgm:pt>
    <dgm:pt modelId="{7FE3F02F-187F-46FF-98A3-5B9EB94DC27B}" type="pres">
      <dgm:prSet presAssocID="{40F5F68F-D6EF-4C10-A0D1-AEAA8E1B1C95}" presName="hierChild5" presStyleCnt="0"/>
      <dgm:spPr/>
    </dgm:pt>
    <dgm:pt modelId="{028C4FFE-D33F-466F-BBDC-26377700319F}" type="pres">
      <dgm:prSet presAssocID="{ECF0DE00-2C9F-4277-BB48-8D182982298B}" presName="Name64" presStyleLbl="parChTrans1D2" presStyleIdx="5" presStyleCnt="6"/>
      <dgm:spPr/>
    </dgm:pt>
    <dgm:pt modelId="{0BE6BCE7-42E5-4687-85F5-81A3DDA513EF}" type="pres">
      <dgm:prSet presAssocID="{D4A2D006-A380-4525-A7DE-296C58208AA4}" presName="hierRoot2" presStyleCnt="0">
        <dgm:presLayoutVars>
          <dgm:hierBranch val="init"/>
        </dgm:presLayoutVars>
      </dgm:prSet>
      <dgm:spPr/>
    </dgm:pt>
    <dgm:pt modelId="{DC95021F-65BA-409E-AEA4-47E2884A6C6B}" type="pres">
      <dgm:prSet presAssocID="{D4A2D006-A380-4525-A7DE-296C58208AA4}" presName="rootComposite" presStyleCnt="0"/>
      <dgm:spPr/>
    </dgm:pt>
    <dgm:pt modelId="{804F3B1E-8DCA-40F6-BFFC-97DE1902389C}" type="pres">
      <dgm:prSet presAssocID="{D4A2D006-A380-4525-A7DE-296C58208AA4}" presName="rootText" presStyleLbl="node2" presStyleIdx="5" presStyleCnt="6" custScaleX="237266">
        <dgm:presLayoutVars>
          <dgm:chPref val="3"/>
        </dgm:presLayoutVars>
      </dgm:prSet>
      <dgm:spPr/>
    </dgm:pt>
    <dgm:pt modelId="{40AF3664-8B50-41E6-BA0C-E3F528751904}" type="pres">
      <dgm:prSet presAssocID="{D4A2D006-A380-4525-A7DE-296C58208AA4}" presName="rootConnector" presStyleLbl="node2" presStyleIdx="5" presStyleCnt="6"/>
      <dgm:spPr/>
    </dgm:pt>
    <dgm:pt modelId="{F1808544-E76B-4C79-9F09-ED98C05B54E3}" type="pres">
      <dgm:prSet presAssocID="{D4A2D006-A380-4525-A7DE-296C58208AA4}" presName="hierChild4" presStyleCnt="0"/>
      <dgm:spPr/>
    </dgm:pt>
    <dgm:pt modelId="{98EAFA96-8217-4A04-B817-E9FE0A83AC53}" type="pres">
      <dgm:prSet presAssocID="{D4A2D006-A380-4525-A7DE-296C58208AA4}" presName="hierChild5" presStyleCnt="0"/>
      <dgm:spPr/>
    </dgm:pt>
    <dgm:pt modelId="{F14A7ED4-1766-4C38-BA5A-6FE1F079E08F}" type="pres">
      <dgm:prSet presAssocID="{D97B4C3A-FBFC-4E98-B428-B80B995FBBBC}" presName="hierChild3" presStyleCnt="0"/>
      <dgm:spPr/>
    </dgm:pt>
  </dgm:ptLst>
  <dgm:cxnLst>
    <dgm:cxn modelId="{68D79A03-9C2C-4811-A8A0-572688DF9DA0}" type="presOf" srcId="{40F5F68F-D6EF-4C10-A0D1-AEAA8E1B1C95}" destId="{FC632F42-8633-4185-B7FB-28DB7202C3DE}" srcOrd="1" destOrd="0" presId="urn:microsoft.com/office/officeart/2009/3/layout/HorizontalOrganizationChart"/>
    <dgm:cxn modelId="{5B7D3C07-1164-4F2D-9E16-DA36C4334A1C}" srcId="{D97B4C3A-FBFC-4E98-B428-B80B995FBBBC}" destId="{2F8737E5-4EA1-4D6C-9938-0F61D70DCA12}" srcOrd="3" destOrd="0" parTransId="{81FEFD04-F906-427B-9934-F86D6F95E175}" sibTransId="{4794FE62-6AA7-421E-8518-38AF85940F2A}"/>
    <dgm:cxn modelId="{4501F01F-052D-4202-ACC8-0A41FF70DA72}" srcId="{D97B4C3A-FBFC-4E98-B428-B80B995FBBBC}" destId="{B045FA22-A3BD-48B5-8384-7FD5A5895A16}" srcOrd="2" destOrd="0" parTransId="{DC4493C5-06A4-4CFB-800A-76EA70CCB299}" sibTransId="{CAC55E16-5B65-436A-A01F-62390FD3D29B}"/>
    <dgm:cxn modelId="{FB757920-72B2-4EE3-9C18-39E28FB30B0A}" type="presOf" srcId="{81FEFD04-F906-427B-9934-F86D6F95E175}" destId="{1C3A9E9E-8845-40DF-8E5E-3EA7C80D6392}" srcOrd="0" destOrd="0" presId="urn:microsoft.com/office/officeart/2009/3/layout/HorizontalOrganizationChart"/>
    <dgm:cxn modelId="{47113621-4BE9-4F1A-9863-23067C059AD7}" type="presOf" srcId="{D4A2D006-A380-4525-A7DE-296C58208AA4}" destId="{40AF3664-8B50-41E6-BA0C-E3F528751904}" srcOrd="1" destOrd="0" presId="urn:microsoft.com/office/officeart/2009/3/layout/HorizontalOrganizationChart"/>
    <dgm:cxn modelId="{7752DB28-2964-48BD-B53A-10A50377F0B4}" type="presOf" srcId="{B045FA22-A3BD-48B5-8384-7FD5A5895A16}" destId="{65B4CCB6-1676-4DD0-A22B-31A5BA561DE9}" srcOrd="0" destOrd="0" presId="urn:microsoft.com/office/officeart/2009/3/layout/HorizontalOrganizationChart"/>
    <dgm:cxn modelId="{E768B329-4811-44A6-912F-2E4843D596DB}" type="presOf" srcId="{D4A2D006-A380-4525-A7DE-296C58208AA4}" destId="{804F3B1E-8DCA-40F6-BFFC-97DE1902389C}" srcOrd="0" destOrd="0" presId="urn:microsoft.com/office/officeart/2009/3/layout/HorizontalOrganizationChart"/>
    <dgm:cxn modelId="{8C65D72A-9299-4C6D-8973-0AEB0D508FFF}" srcId="{D97B4C3A-FBFC-4E98-B428-B80B995FBBBC}" destId="{D4A2D006-A380-4525-A7DE-296C58208AA4}" srcOrd="5" destOrd="0" parTransId="{ECF0DE00-2C9F-4277-BB48-8D182982298B}" sibTransId="{3C50B47A-F82A-4BAC-8CFD-8077F1526761}"/>
    <dgm:cxn modelId="{92155533-BEDD-4973-A199-DA9FAC832E2B}" type="presOf" srcId="{5C605C98-9AD3-434A-8128-3C240A5838F9}" destId="{9BEEF54D-F50B-4B56-9673-A28EC36BFE2F}" srcOrd="0" destOrd="0" presId="urn:microsoft.com/office/officeart/2009/3/layout/HorizontalOrganizationChart"/>
    <dgm:cxn modelId="{3EB40763-DDFF-4353-8763-957A779F6517}" type="presOf" srcId="{31B38509-441A-45DB-87B0-A63848DFFC10}" destId="{7496DFAA-54A2-4733-AD87-A20F1E8D16F8}" srcOrd="1" destOrd="0" presId="urn:microsoft.com/office/officeart/2009/3/layout/HorizontalOrganizationChart"/>
    <dgm:cxn modelId="{419BCC67-7D85-4B81-808F-DCCE3756A643}" type="presOf" srcId="{69381DE1-078E-4AC9-9B60-5C147A339FFB}" destId="{77A632A3-3709-4D6E-AD65-A0D8CD5982F4}" srcOrd="1" destOrd="0" presId="urn:microsoft.com/office/officeart/2009/3/layout/HorizontalOrganizationChart"/>
    <dgm:cxn modelId="{AD723368-AAD7-46A3-ACF9-87D567CFACD1}" type="presOf" srcId="{DC4493C5-06A4-4CFB-800A-76EA70CCB299}" destId="{A0EADB79-3FC8-4170-A45C-021EDEEB180C}" srcOrd="0" destOrd="0" presId="urn:microsoft.com/office/officeart/2009/3/layout/HorizontalOrganizationChart"/>
    <dgm:cxn modelId="{B576246B-DBD4-4114-A1DD-141B8E3DE1A1}" type="presOf" srcId="{D97B4C3A-FBFC-4E98-B428-B80B995FBBBC}" destId="{13747DBA-4B52-4C86-8371-DE902143BD9F}" srcOrd="1" destOrd="0" presId="urn:microsoft.com/office/officeart/2009/3/layout/HorizontalOrganizationChart"/>
    <dgm:cxn modelId="{8608FC4B-44EB-4516-8988-F9ACFE854859}" type="presOf" srcId="{2F8737E5-4EA1-4D6C-9938-0F61D70DCA12}" destId="{4EFE97ED-EB64-434A-874F-95CFC0EA45BE}" srcOrd="0" destOrd="0" presId="urn:microsoft.com/office/officeart/2009/3/layout/HorizontalOrganizationChart"/>
    <dgm:cxn modelId="{7709656E-68A1-427C-81E9-2D6581CC9656}" type="presOf" srcId="{CCE431D6-B112-4B66-BF4D-96CC1B8828D7}" destId="{C77A5A26-7FB9-41CF-8722-453C1EE5C4E0}" srcOrd="0" destOrd="0" presId="urn:microsoft.com/office/officeart/2009/3/layout/HorizontalOrganizationChart"/>
    <dgm:cxn modelId="{03E6DE6F-57B1-4565-94D7-6A907297C6A9}" srcId="{D97B4C3A-FBFC-4E98-B428-B80B995FBBBC}" destId="{40F5F68F-D6EF-4C10-A0D1-AEAA8E1B1C95}" srcOrd="4" destOrd="0" parTransId="{404CAB14-54CE-488F-A005-1F9304EA9F8E}" sibTransId="{779F61A4-44FE-434B-9130-1B21380E85BD}"/>
    <dgm:cxn modelId="{16F18D85-DB23-404B-B11C-517022B3F6BD}" srcId="{D97B4C3A-FBFC-4E98-B428-B80B995FBBBC}" destId="{69381DE1-078E-4AC9-9B60-5C147A339FFB}" srcOrd="0" destOrd="0" parTransId="{5C605C98-9AD3-434A-8128-3C240A5838F9}" sibTransId="{605F1E48-5513-42F2-8407-C741A73EDAF3}"/>
    <dgm:cxn modelId="{753A4B92-4AD6-4C97-9E29-9A6048FDD446}" type="presOf" srcId="{2F8737E5-4EA1-4D6C-9938-0F61D70DCA12}" destId="{E0E70107-5545-4C8E-8840-DCFA3BB57D1A}" srcOrd="1" destOrd="0" presId="urn:microsoft.com/office/officeart/2009/3/layout/HorizontalOrganizationChart"/>
    <dgm:cxn modelId="{FD9F80A1-D081-45D6-9DC4-E334EA86CEC5}" type="presOf" srcId="{404CAB14-54CE-488F-A005-1F9304EA9F8E}" destId="{50B041C9-C6F5-4BAE-8D7E-7EA61DAD8E11}" srcOrd="0" destOrd="0" presId="urn:microsoft.com/office/officeart/2009/3/layout/HorizontalOrganizationChart"/>
    <dgm:cxn modelId="{48DC50AB-79A5-4CCB-92FD-49AD99EB8067}" type="presOf" srcId="{69381DE1-078E-4AC9-9B60-5C147A339FFB}" destId="{1B587CB3-7DA9-4FA9-B85A-5384DF921F9E}" srcOrd="0" destOrd="0" presId="urn:microsoft.com/office/officeart/2009/3/layout/HorizontalOrganizationChart"/>
    <dgm:cxn modelId="{F11B27AC-2B56-49F3-9315-3154AC00561C}" type="presOf" srcId="{ECF0DE00-2C9F-4277-BB48-8D182982298B}" destId="{028C4FFE-D33F-466F-BBDC-26377700319F}" srcOrd="0" destOrd="0" presId="urn:microsoft.com/office/officeart/2009/3/layout/HorizontalOrganizationChart"/>
    <dgm:cxn modelId="{AFFB76BB-FFA5-4E2D-9CBD-CC3E96EFBF33}" type="presOf" srcId="{31B38509-441A-45DB-87B0-A63848DFFC10}" destId="{5DDFDBD5-850A-491D-AF8B-D0DF173E8694}" srcOrd="0" destOrd="0" presId="urn:microsoft.com/office/officeart/2009/3/layout/HorizontalOrganizationChart"/>
    <dgm:cxn modelId="{5EB3A7C9-D61E-4416-9FD4-A148ABF244B2}" type="presOf" srcId="{D97B4C3A-FBFC-4E98-B428-B80B995FBBBC}" destId="{3BCB852C-14D2-4727-AE18-4083F6ADB412}" srcOrd="0" destOrd="0" presId="urn:microsoft.com/office/officeart/2009/3/layout/HorizontalOrganizationChart"/>
    <dgm:cxn modelId="{84566BCB-EE78-4F1C-AF7E-F183EDE44170}" type="presOf" srcId="{B045FA22-A3BD-48B5-8384-7FD5A5895A16}" destId="{FDB6EEFA-203F-44F7-93E6-166EFDB5BD86}" srcOrd="1" destOrd="0" presId="urn:microsoft.com/office/officeart/2009/3/layout/HorizontalOrganizationChart"/>
    <dgm:cxn modelId="{BA6839D5-3B9B-40A2-85FB-067ACEF7D9A2}" type="presOf" srcId="{F798D107-8EE5-48D0-87FC-18471BE4FCA4}" destId="{90BC8FA9-46C0-40DF-B152-675E0766A270}" srcOrd="0" destOrd="0" presId="urn:microsoft.com/office/officeart/2009/3/layout/HorizontalOrganizationChart"/>
    <dgm:cxn modelId="{704E3EDD-2FE0-416B-82CE-52361020629F}" srcId="{D97B4C3A-FBFC-4E98-B428-B80B995FBBBC}" destId="{31B38509-441A-45DB-87B0-A63848DFFC10}" srcOrd="1" destOrd="0" parTransId="{F798D107-8EE5-48D0-87FC-18471BE4FCA4}" sibTransId="{F46C1A04-3FFA-483D-B102-B3A538F09157}"/>
    <dgm:cxn modelId="{12D716E4-4E96-4167-9336-2E20F2FBE50F}" type="presOf" srcId="{40F5F68F-D6EF-4C10-A0D1-AEAA8E1B1C95}" destId="{6A23A077-AB7F-40A1-83A7-BC52CE9CEFD5}" srcOrd="0" destOrd="0" presId="urn:microsoft.com/office/officeart/2009/3/layout/HorizontalOrganizationChart"/>
    <dgm:cxn modelId="{46100EE5-8CB6-42D9-AA4F-468460B41F89}" srcId="{CCE431D6-B112-4B66-BF4D-96CC1B8828D7}" destId="{D97B4C3A-FBFC-4E98-B428-B80B995FBBBC}" srcOrd="0" destOrd="0" parTransId="{0713E8DE-98E0-4FFF-8C91-62951F0D6318}" sibTransId="{6838DD3A-410D-488A-B317-34578CB6D522}"/>
    <dgm:cxn modelId="{B13588CB-0EBA-4AB7-A2FE-71F752EDCF5B}" type="presParOf" srcId="{C77A5A26-7FB9-41CF-8722-453C1EE5C4E0}" destId="{F540562A-D8AD-47BE-8863-DD62972AD40F}" srcOrd="0" destOrd="0" presId="urn:microsoft.com/office/officeart/2009/3/layout/HorizontalOrganizationChart"/>
    <dgm:cxn modelId="{9B0A7DA6-077B-46DD-9D2B-48D45612E9BA}" type="presParOf" srcId="{F540562A-D8AD-47BE-8863-DD62972AD40F}" destId="{80B2D898-A444-4589-987E-82DE58F1D893}" srcOrd="0" destOrd="0" presId="urn:microsoft.com/office/officeart/2009/3/layout/HorizontalOrganizationChart"/>
    <dgm:cxn modelId="{3D47741A-DD95-4C46-BC7A-5700A56B54BB}" type="presParOf" srcId="{80B2D898-A444-4589-987E-82DE58F1D893}" destId="{3BCB852C-14D2-4727-AE18-4083F6ADB412}" srcOrd="0" destOrd="0" presId="urn:microsoft.com/office/officeart/2009/3/layout/HorizontalOrganizationChart"/>
    <dgm:cxn modelId="{2A549B38-3AC3-4196-9DEE-75E0C55626FF}" type="presParOf" srcId="{80B2D898-A444-4589-987E-82DE58F1D893}" destId="{13747DBA-4B52-4C86-8371-DE902143BD9F}" srcOrd="1" destOrd="0" presId="urn:microsoft.com/office/officeart/2009/3/layout/HorizontalOrganizationChart"/>
    <dgm:cxn modelId="{10164C54-9389-43B0-8DD4-5BFCDD67ADE3}" type="presParOf" srcId="{F540562A-D8AD-47BE-8863-DD62972AD40F}" destId="{6E906819-BC72-49E3-801F-69C1E48FC53F}" srcOrd="1" destOrd="0" presId="urn:microsoft.com/office/officeart/2009/3/layout/HorizontalOrganizationChart"/>
    <dgm:cxn modelId="{7C737525-472E-4370-BD74-B49BE32B804D}" type="presParOf" srcId="{6E906819-BC72-49E3-801F-69C1E48FC53F}" destId="{9BEEF54D-F50B-4B56-9673-A28EC36BFE2F}" srcOrd="0" destOrd="0" presId="urn:microsoft.com/office/officeart/2009/3/layout/HorizontalOrganizationChart"/>
    <dgm:cxn modelId="{055C5CDF-224A-4F47-9778-06684CC3C8A7}" type="presParOf" srcId="{6E906819-BC72-49E3-801F-69C1E48FC53F}" destId="{4EF0A9B6-520C-402B-9BAC-C2C8A2C69B77}" srcOrd="1" destOrd="0" presId="urn:microsoft.com/office/officeart/2009/3/layout/HorizontalOrganizationChart"/>
    <dgm:cxn modelId="{B5D9D022-6428-4213-A29D-590B099C3888}" type="presParOf" srcId="{4EF0A9B6-520C-402B-9BAC-C2C8A2C69B77}" destId="{AB16119C-E408-48DF-B009-00B5276813FF}" srcOrd="0" destOrd="0" presId="urn:microsoft.com/office/officeart/2009/3/layout/HorizontalOrganizationChart"/>
    <dgm:cxn modelId="{22D57204-B119-4F76-8A06-4B0BCC25418D}" type="presParOf" srcId="{AB16119C-E408-48DF-B009-00B5276813FF}" destId="{1B587CB3-7DA9-4FA9-B85A-5384DF921F9E}" srcOrd="0" destOrd="0" presId="urn:microsoft.com/office/officeart/2009/3/layout/HorizontalOrganizationChart"/>
    <dgm:cxn modelId="{128FF38F-B05E-40A7-964C-EB19FD034E59}" type="presParOf" srcId="{AB16119C-E408-48DF-B009-00B5276813FF}" destId="{77A632A3-3709-4D6E-AD65-A0D8CD5982F4}" srcOrd="1" destOrd="0" presId="urn:microsoft.com/office/officeart/2009/3/layout/HorizontalOrganizationChart"/>
    <dgm:cxn modelId="{B1342390-4A6D-4984-B17F-DA25DD33FD67}" type="presParOf" srcId="{4EF0A9B6-520C-402B-9BAC-C2C8A2C69B77}" destId="{EABD8E6D-1E1B-42DF-A8E2-934DCEC04F29}" srcOrd="1" destOrd="0" presId="urn:microsoft.com/office/officeart/2009/3/layout/HorizontalOrganizationChart"/>
    <dgm:cxn modelId="{5DD01434-CE91-4F43-8D94-2A75AF6CA629}" type="presParOf" srcId="{4EF0A9B6-520C-402B-9BAC-C2C8A2C69B77}" destId="{5487F6B0-A7A7-43AA-9466-2215F847A542}" srcOrd="2" destOrd="0" presId="urn:microsoft.com/office/officeart/2009/3/layout/HorizontalOrganizationChart"/>
    <dgm:cxn modelId="{8B8BD797-0ADE-486F-A95E-237DDE2426DE}" type="presParOf" srcId="{6E906819-BC72-49E3-801F-69C1E48FC53F}" destId="{90BC8FA9-46C0-40DF-B152-675E0766A270}" srcOrd="2" destOrd="0" presId="urn:microsoft.com/office/officeart/2009/3/layout/HorizontalOrganizationChart"/>
    <dgm:cxn modelId="{72E36885-B67D-4952-81E4-E999A0BAD7E5}" type="presParOf" srcId="{6E906819-BC72-49E3-801F-69C1E48FC53F}" destId="{8BC59A09-2689-42F7-9E1C-DA0703DD671F}" srcOrd="3" destOrd="0" presId="urn:microsoft.com/office/officeart/2009/3/layout/HorizontalOrganizationChart"/>
    <dgm:cxn modelId="{CADC610B-4CB7-4F95-AA46-CFD082BFAC32}" type="presParOf" srcId="{8BC59A09-2689-42F7-9E1C-DA0703DD671F}" destId="{5CA02520-05D2-4EF3-9445-166C6B55F166}" srcOrd="0" destOrd="0" presId="urn:microsoft.com/office/officeart/2009/3/layout/HorizontalOrganizationChart"/>
    <dgm:cxn modelId="{EC25152E-28A9-4DB8-B210-D50BCD033323}" type="presParOf" srcId="{5CA02520-05D2-4EF3-9445-166C6B55F166}" destId="{5DDFDBD5-850A-491D-AF8B-D0DF173E8694}" srcOrd="0" destOrd="0" presId="urn:microsoft.com/office/officeart/2009/3/layout/HorizontalOrganizationChart"/>
    <dgm:cxn modelId="{9F802857-7157-4B91-9081-DFC6DC119005}" type="presParOf" srcId="{5CA02520-05D2-4EF3-9445-166C6B55F166}" destId="{7496DFAA-54A2-4733-AD87-A20F1E8D16F8}" srcOrd="1" destOrd="0" presId="urn:microsoft.com/office/officeart/2009/3/layout/HorizontalOrganizationChart"/>
    <dgm:cxn modelId="{13FDACDE-394B-4DF5-8FF2-7D2885ED5A4B}" type="presParOf" srcId="{8BC59A09-2689-42F7-9E1C-DA0703DD671F}" destId="{C92B87B4-E3B2-41DB-A089-F51732FF228B}" srcOrd="1" destOrd="0" presId="urn:microsoft.com/office/officeart/2009/3/layout/HorizontalOrganizationChart"/>
    <dgm:cxn modelId="{D0AD0AB6-9AFA-43E3-B835-1A1AB97509CF}" type="presParOf" srcId="{8BC59A09-2689-42F7-9E1C-DA0703DD671F}" destId="{7477F65E-DD9C-4878-B32F-748B3D28F680}" srcOrd="2" destOrd="0" presId="urn:microsoft.com/office/officeart/2009/3/layout/HorizontalOrganizationChart"/>
    <dgm:cxn modelId="{46E0CEC5-E747-45D2-A564-86A882013998}" type="presParOf" srcId="{6E906819-BC72-49E3-801F-69C1E48FC53F}" destId="{A0EADB79-3FC8-4170-A45C-021EDEEB180C}" srcOrd="4" destOrd="0" presId="urn:microsoft.com/office/officeart/2009/3/layout/HorizontalOrganizationChart"/>
    <dgm:cxn modelId="{CCDE01F3-C8B6-43B2-B5B0-D0DF2BC7B1A3}" type="presParOf" srcId="{6E906819-BC72-49E3-801F-69C1E48FC53F}" destId="{145D0E68-3527-4ACE-889C-BF059C1D147F}" srcOrd="5" destOrd="0" presId="urn:microsoft.com/office/officeart/2009/3/layout/HorizontalOrganizationChart"/>
    <dgm:cxn modelId="{F114EE6C-DFF6-47D4-8960-D8B5F7B7A7BA}" type="presParOf" srcId="{145D0E68-3527-4ACE-889C-BF059C1D147F}" destId="{0E240576-FAA0-4869-84C0-37D38059444D}" srcOrd="0" destOrd="0" presId="urn:microsoft.com/office/officeart/2009/3/layout/HorizontalOrganizationChart"/>
    <dgm:cxn modelId="{64026D8C-0A2D-4A49-B7BC-1FA1B2129A68}" type="presParOf" srcId="{0E240576-FAA0-4869-84C0-37D38059444D}" destId="{65B4CCB6-1676-4DD0-A22B-31A5BA561DE9}" srcOrd="0" destOrd="0" presId="urn:microsoft.com/office/officeart/2009/3/layout/HorizontalOrganizationChart"/>
    <dgm:cxn modelId="{2FB104A8-9C13-4BA7-825E-A9404CC5BE05}" type="presParOf" srcId="{0E240576-FAA0-4869-84C0-37D38059444D}" destId="{FDB6EEFA-203F-44F7-93E6-166EFDB5BD86}" srcOrd="1" destOrd="0" presId="urn:microsoft.com/office/officeart/2009/3/layout/HorizontalOrganizationChart"/>
    <dgm:cxn modelId="{D482B455-762F-449B-9F1A-3315493B3FC7}" type="presParOf" srcId="{145D0E68-3527-4ACE-889C-BF059C1D147F}" destId="{21F19768-226D-4914-B396-1AD02955CAFA}" srcOrd="1" destOrd="0" presId="urn:microsoft.com/office/officeart/2009/3/layout/HorizontalOrganizationChart"/>
    <dgm:cxn modelId="{8B9A053E-0BE9-4607-9FD4-07BAD669A02C}" type="presParOf" srcId="{145D0E68-3527-4ACE-889C-BF059C1D147F}" destId="{8AA7D919-87B8-4410-B00E-EA981F20B9C4}" srcOrd="2" destOrd="0" presId="urn:microsoft.com/office/officeart/2009/3/layout/HorizontalOrganizationChart"/>
    <dgm:cxn modelId="{D58D123F-DE5E-4E20-9940-C493563A7B15}" type="presParOf" srcId="{6E906819-BC72-49E3-801F-69C1E48FC53F}" destId="{1C3A9E9E-8845-40DF-8E5E-3EA7C80D6392}" srcOrd="6" destOrd="0" presId="urn:microsoft.com/office/officeart/2009/3/layout/HorizontalOrganizationChart"/>
    <dgm:cxn modelId="{D531D236-DB84-495C-89E8-DB529B30973E}" type="presParOf" srcId="{6E906819-BC72-49E3-801F-69C1E48FC53F}" destId="{724754D0-C697-4912-93D8-B4D101E8C9DC}" srcOrd="7" destOrd="0" presId="urn:microsoft.com/office/officeart/2009/3/layout/HorizontalOrganizationChart"/>
    <dgm:cxn modelId="{C7DEFE5E-E81B-43B0-9F16-E84DBAC166EC}" type="presParOf" srcId="{724754D0-C697-4912-93D8-B4D101E8C9DC}" destId="{5855D67C-8DF8-42A3-B722-F815EDDBCAAA}" srcOrd="0" destOrd="0" presId="urn:microsoft.com/office/officeart/2009/3/layout/HorizontalOrganizationChart"/>
    <dgm:cxn modelId="{975CD58A-A20A-4179-AB2E-F85ADC70A198}" type="presParOf" srcId="{5855D67C-8DF8-42A3-B722-F815EDDBCAAA}" destId="{4EFE97ED-EB64-434A-874F-95CFC0EA45BE}" srcOrd="0" destOrd="0" presId="urn:microsoft.com/office/officeart/2009/3/layout/HorizontalOrganizationChart"/>
    <dgm:cxn modelId="{0C8167C6-C2B2-4049-9261-F78CBED89EC0}" type="presParOf" srcId="{5855D67C-8DF8-42A3-B722-F815EDDBCAAA}" destId="{E0E70107-5545-4C8E-8840-DCFA3BB57D1A}" srcOrd="1" destOrd="0" presId="urn:microsoft.com/office/officeart/2009/3/layout/HorizontalOrganizationChart"/>
    <dgm:cxn modelId="{7599A23E-4EA7-4974-97FF-74F1C7B9BE3B}" type="presParOf" srcId="{724754D0-C697-4912-93D8-B4D101E8C9DC}" destId="{AAAF76DE-EC60-4D83-90ED-CDAFEE5B4184}" srcOrd="1" destOrd="0" presId="urn:microsoft.com/office/officeart/2009/3/layout/HorizontalOrganizationChart"/>
    <dgm:cxn modelId="{9E9234F5-6B06-4C7D-B523-9A6F0BD656A3}" type="presParOf" srcId="{724754D0-C697-4912-93D8-B4D101E8C9DC}" destId="{A9ECEF5D-1DC7-4768-8BCF-66A5C4F0499A}" srcOrd="2" destOrd="0" presId="urn:microsoft.com/office/officeart/2009/3/layout/HorizontalOrganizationChart"/>
    <dgm:cxn modelId="{6DBF07FB-34B7-4207-984D-FE91B14EABB3}" type="presParOf" srcId="{6E906819-BC72-49E3-801F-69C1E48FC53F}" destId="{50B041C9-C6F5-4BAE-8D7E-7EA61DAD8E11}" srcOrd="8" destOrd="0" presId="urn:microsoft.com/office/officeart/2009/3/layout/HorizontalOrganizationChart"/>
    <dgm:cxn modelId="{FAF666EC-609B-46BB-AC5C-7B4678E25915}" type="presParOf" srcId="{6E906819-BC72-49E3-801F-69C1E48FC53F}" destId="{4D203195-2123-4984-BEEB-9D0B176D4920}" srcOrd="9" destOrd="0" presId="urn:microsoft.com/office/officeart/2009/3/layout/HorizontalOrganizationChart"/>
    <dgm:cxn modelId="{15BED8AC-4639-4D40-B2E7-2FB1EAD587C7}" type="presParOf" srcId="{4D203195-2123-4984-BEEB-9D0B176D4920}" destId="{CC322C5C-6059-45A3-9637-2B350924E7CB}" srcOrd="0" destOrd="0" presId="urn:microsoft.com/office/officeart/2009/3/layout/HorizontalOrganizationChart"/>
    <dgm:cxn modelId="{B7406887-7FF4-4169-8CBD-F26BBFC09402}" type="presParOf" srcId="{CC322C5C-6059-45A3-9637-2B350924E7CB}" destId="{6A23A077-AB7F-40A1-83A7-BC52CE9CEFD5}" srcOrd="0" destOrd="0" presId="urn:microsoft.com/office/officeart/2009/3/layout/HorizontalOrganizationChart"/>
    <dgm:cxn modelId="{03EFD6E6-36E9-4046-AF9B-06922DB4875F}" type="presParOf" srcId="{CC322C5C-6059-45A3-9637-2B350924E7CB}" destId="{FC632F42-8633-4185-B7FB-28DB7202C3DE}" srcOrd="1" destOrd="0" presId="urn:microsoft.com/office/officeart/2009/3/layout/HorizontalOrganizationChart"/>
    <dgm:cxn modelId="{447DFB9F-3E19-4180-B04A-E6E19702845D}" type="presParOf" srcId="{4D203195-2123-4984-BEEB-9D0B176D4920}" destId="{04599105-D51E-4ECB-9DF2-2003093F9641}" srcOrd="1" destOrd="0" presId="urn:microsoft.com/office/officeart/2009/3/layout/HorizontalOrganizationChart"/>
    <dgm:cxn modelId="{51CF2033-6361-4194-B9DA-495FE3B0F6C4}" type="presParOf" srcId="{4D203195-2123-4984-BEEB-9D0B176D4920}" destId="{7FE3F02F-187F-46FF-98A3-5B9EB94DC27B}" srcOrd="2" destOrd="0" presId="urn:microsoft.com/office/officeart/2009/3/layout/HorizontalOrganizationChart"/>
    <dgm:cxn modelId="{450EDA3C-6385-4ABF-8AC2-F816E3E35703}" type="presParOf" srcId="{6E906819-BC72-49E3-801F-69C1E48FC53F}" destId="{028C4FFE-D33F-466F-BBDC-26377700319F}" srcOrd="10" destOrd="0" presId="urn:microsoft.com/office/officeart/2009/3/layout/HorizontalOrganizationChart"/>
    <dgm:cxn modelId="{DC4492F9-EEDF-4905-91E9-9427AB923139}" type="presParOf" srcId="{6E906819-BC72-49E3-801F-69C1E48FC53F}" destId="{0BE6BCE7-42E5-4687-85F5-81A3DDA513EF}" srcOrd="11" destOrd="0" presId="urn:microsoft.com/office/officeart/2009/3/layout/HorizontalOrganizationChart"/>
    <dgm:cxn modelId="{22E6DDAA-8EAF-4E47-822B-637B1391FE21}" type="presParOf" srcId="{0BE6BCE7-42E5-4687-85F5-81A3DDA513EF}" destId="{DC95021F-65BA-409E-AEA4-47E2884A6C6B}" srcOrd="0" destOrd="0" presId="urn:microsoft.com/office/officeart/2009/3/layout/HorizontalOrganizationChart"/>
    <dgm:cxn modelId="{39D98F9D-2719-408E-AC73-690A729625AF}" type="presParOf" srcId="{DC95021F-65BA-409E-AEA4-47E2884A6C6B}" destId="{804F3B1E-8DCA-40F6-BFFC-97DE1902389C}" srcOrd="0" destOrd="0" presId="urn:microsoft.com/office/officeart/2009/3/layout/HorizontalOrganizationChart"/>
    <dgm:cxn modelId="{5EB9D092-3077-4878-B52D-25FF1F199D43}" type="presParOf" srcId="{DC95021F-65BA-409E-AEA4-47E2884A6C6B}" destId="{40AF3664-8B50-41E6-BA0C-E3F528751904}" srcOrd="1" destOrd="0" presId="urn:microsoft.com/office/officeart/2009/3/layout/HorizontalOrganizationChart"/>
    <dgm:cxn modelId="{8B1B1834-3013-4D86-AD7E-F57AD9FE5CC0}" type="presParOf" srcId="{0BE6BCE7-42E5-4687-85F5-81A3DDA513EF}" destId="{F1808544-E76B-4C79-9F09-ED98C05B54E3}" srcOrd="1" destOrd="0" presId="urn:microsoft.com/office/officeart/2009/3/layout/HorizontalOrganizationChart"/>
    <dgm:cxn modelId="{9D67A3A8-361D-44EE-A9DC-EFF2378AF633}" type="presParOf" srcId="{0BE6BCE7-42E5-4687-85F5-81A3DDA513EF}" destId="{98EAFA96-8217-4A04-B817-E9FE0A83AC53}" srcOrd="2" destOrd="0" presId="urn:microsoft.com/office/officeart/2009/3/layout/HorizontalOrganizationChart"/>
    <dgm:cxn modelId="{A1B03DE5-39AA-4A40-9FB5-E3C9516636A3}" type="presParOf" srcId="{F540562A-D8AD-47BE-8863-DD62972AD40F}" destId="{F14A7ED4-1766-4C38-BA5A-6FE1F079E08F}"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4934D54-4AAA-4F00-9BC3-5E25CE54292E}"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6605F878-6FA9-4424-9D2D-4AC8CEA61B84}">
      <dgm:prSet phldrT="[Text]"/>
      <dgm:spPr>
        <a:solidFill>
          <a:srgbClr val="FFB3B3"/>
        </a:solidFill>
      </dgm:spPr>
      <dgm:t>
        <a:bodyPr/>
        <a:lstStyle/>
        <a:p>
          <a:r>
            <a:rPr lang="en-US" b="1" dirty="0">
              <a:latin typeface="Perpetua" panose="02020502060401020303" pitchFamily="18" charset="0"/>
            </a:rPr>
            <a:t>Home Health - </a:t>
          </a:r>
          <a:r>
            <a:rPr lang="en-US" b="1" dirty="0">
              <a:solidFill>
                <a:srgbClr val="FF0000"/>
              </a:solidFill>
              <a:latin typeface="Perpetua" panose="02020502060401020303" pitchFamily="18" charset="0"/>
            </a:rPr>
            <a:t>Nation</a:t>
          </a:r>
        </a:p>
      </dgm:t>
    </dgm:pt>
    <dgm:pt modelId="{9E6A650E-E132-4BD7-B136-1FAC2B15C26A}" type="parTrans" cxnId="{B56A0132-A428-4875-9249-7E16049209AE}">
      <dgm:prSet/>
      <dgm:spPr/>
      <dgm:t>
        <a:bodyPr/>
        <a:lstStyle/>
        <a:p>
          <a:pPr algn="ctr"/>
          <a:endParaRPr lang="en-US" sz="1800" b="1">
            <a:latin typeface="Perpetua" panose="02020502060401020303" pitchFamily="18" charset="0"/>
          </a:endParaRPr>
        </a:p>
      </dgm:t>
    </dgm:pt>
    <dgm:pt modelId="{22746E07-F1DE-4FE0-9F58-33A4D839A3C9}" type="sibTrans" cxnId="{B56A0132-A428-4875-9249-7E16049209AE}">
      <dgm:prSet/>
      <dgm:spPr/>
      <dgm:t>
        <a:bodyPr/>
        <a:lstStyle/>
        <a:p>
          <a:endParaRPr lang="en-US" b="1">
            <a:latin typeface="Perpetua" panose="02020502060401020303" pitchFamily="18" charset="0"/>
          </a:endParaRPr>
        </a:p>
      </dgm:t>
    </dgm:pt>
    <dgm:pt modelId="{E4395532-30E7-4D88-B959-06B8A7C16872}">
      <dgm:prSet phldrT="[Text]"/>
      <dgm:spPr>
        <a:solidFill>
          <a:srgbClr val="FF9999">
            <a:alpha val="89804"/>
          </a:srgbClr>
        </a:solidFill>
      </dgm:spPr>
      <dgm:t>
        <a:bodyPr/>
        <a:lstStyle/>
        <a:p>
          <a:r>
            <a:rPr lang="en-US" b="1" dirty="0">
              <a:solidFill>
                <a:schemeClr val="tx1"/>
              </a:solidFill>
              <a:latin typeface="Perpetua" panose="02020502060401020303" pitchFamily="18" charset="0"/>
            </a:rPr>
            <a:t>536</a:t>
          </a:r>
        </a:p>
      </dgm:t>
    </dgm:pt>
    <dgm:pt modelId="{1938C706-74CE-490C-9D42-CE83428E38D1}" type="parTrans" cxnId="{32534C02-E22D-4A08-A0CD-A45BE5EE6EFB}">
      <dgm:prSet/>
      <dgm:spPr/>
      <dgm:t>
        <a:bodyPr/>
        <a:lstStyle/>
        <a:p>
          <a:pPr algn="ctr"/>
          <a:endParaRPr lang="en-US" sz="1800" b="1">
            <a:latin typeface="Perpetua" panose="02020502060401020303" pitchFamily="18" charset="0"/>
          </a:endParaRPr>
        </a:p>
      </dgm:t>
    </dgm:pt>
    <dgm:pt modelId="{3DF69C30-8159-47FD-95C9-7B41A6429327}" type="sibTrans" cxnId="{32534C02-E22D-4A08-A0CD-A45BE5EE6EFB}">
      <dgm:prSet/>
      <dgm:spPr/>
      <dgm:t>
        <a:bodyPr/>
        <a:lstStyle/>
        <a:p>
          <a:endParaRPr lang="en-US" b="1">
            <a:latin typeface="Perpetua" panose="02020502060401020303" pitchFamily="18" charset="0"/>
          </a:endParaRPr>
        </a:p>
      </dgm:t>
    </dgm:pt>
    <dgm:pt modelId="{0781E71C-114F-45D8-8508-F4BDD423015F}">
      <dgm:prSet phldrT="[Text]"/>
      <dgm:spPr>
        <a:solidFill>
          <a:schemeClr val="bg1">
            <a:lumMod val="20000"/>
            <a:lumOff val="80000"/>
          </a:schemeClr>
        </a:solidFill>
      </dgm:spPr>
      <dgm:t>
        <a:bodyPr/>
        <a:lstStyle/>
        <a:p>
          <a:r>
            <a:rPr lang="en-US" b="1" dirty="0">
              <a:latin typeface="Perpetua" panose="02020502060401020303" pitchFamily="18" charset="0"/>
            </a:rPr>
            <a:t>Home Health - </a:t>
          </a:r>
          <a:r>
            <a:rPr lang="en-US" b="1" dirty="0">
              <a:solidFill>
                <a:schemeClr val="bg1">
                  <a:lumMod val="50000"/>
                </a:schemeClr>
              </a:solidFill>
              <a:latin typeface="Perpetua" panose="02020502060401020303" pitchFamily="18" charset="0"/>
            </a:rPr>
            <a:t>Missouri</a:t>
          </a:r>
        </a:p>
      </dgm:t>
    </dgm:pt>
    <dgm:pt modelId="{5906D114-3130-4F29-AFC0-2E1BC3CDFF45}" type="parTrans" cxnId="{3C061605-8B08-49CE-951A-ED663CA3DEE3}">
      <dgm:prSet/>
      <dgm:spPr/>
      <dgm:t>
        <a:bodyPr/>
        <a:lstStyle/>
        <a:p>
          <a:pPr algn="ctr"/>
          <a:endParaRPr lang="en-US" sz="1800" b="1">
            <a:latin typeface="Perpetua" panose="02020502060401020303" pitchFamily="18" charset="0"/>
          </a:endParaRPr>
        </a:p>
      </dgm:t>
    </dgm:pt>
    <dgm:pt modelId="{1B01B37B-843F-49FC-96D8-1C8A661C2F3D}" type="sibTrans" cxnId="{3C061605-8B08-49CE-951A-ED663CA3DEE3}">
      <dgm:prSet/>
      <dgm:spPr/>
      <dgm:t>
        <a:bodyPr/>
        <a:lstStyle/>
        <a:p>
          <a:endParaRPr lang="en-US" b="1">
            <a:latin typeface="Perpetua" panose="02020502060401020303" pitchFamily="18" charset="0"/>
          </a:endParaRPr>
        </a:p>
      </dgm:t>
    </dgm:pt>
    <dgm:pt modelId="{5CAF4E37-D784-4154-B7EC-482F30F6C308}">
      <dgm:prSet phldrT="[Text]"/>
      <dgm:spPr>
        <a:solidFill>
          <a:srgbClr val="FF9999">
            <a:alpha val="89804"/>
          </a:srgbClr>
        </a:solidFill>
      </dgm:spPr>
      <dgm:t>
        <a:bodyPr/>
        <a:lstStyle/>
        <a:p>
          <a:r>
            <a:rPr lang="en-US" b="1" dirty="0">
              <a:solidFill>
                <a:schemeClr val="tx1"/>
              </a:solidFill>
              <a:latin typeface="Perpetua" panose="02020502060401020303" pitchFamily="18" charset="0"/>
            </a:rPr>
            <a:t>574</a:t>
          </a:r>
        </a:p>
      </dgm:t>
    </dgm:pt>
    <dgm:pt modelId="{03558090-58C6-47E7-97CB-E5366057227F}" type="parTrans" cxnId="{1A01AFD7-0D47-4232-98B8-2612087BF8FD}">
      <dgm:prSet/>
      <dgm:spPr/>
      <dgm:t>
        <a:bodyPr/>
        <a:lstStyle/>
        <a:p>
          <a:pPr algn="ctr"/>
          <a:endParaRPr lang="en-US" sz="1800" b="1"/>
        </a:p>
      </dgm:t>
    </dgm:pt>
    <dgm:pt modelId="{EC3D0ED8-3453-4E4B-AC99-2F8A30E59802}" type="sibTrans" cxnId="{1A01AFD7-0D47-4232-98B8-2612087BF8FD}">
      <dgm:prSet/>
      <dgm:spPr/>
      <dgm:t>
        <a:bodyPr/>
        <a:lstStyle/>
        <a:p>
          <a:endParaRPr lang="en-US" b="1"/>
        </a:p>
      </dgm:t>
    </dgm:pt>
    <dgm:pt modelId="{96C07804-AD76-4CD7-A983-8B66CF7DFF45}">
      <dgm:prSet phldrT="[Text]"/>
      <dgm:spPr>
        <a:solidFill>
          <a:srgbClr val="FF9999">
            <a:alpha val="89804"/>
          </a:srgbClr>
        </a:solidFill>
      </dgm:spPr>
      <dgm:t>
        <a:bodyPr/>
        <a:lstStyle/>
        <a:p>
          <a:r>
            <a:rPr lang="en-US" b="1" dirty="0">
              <a:solidFill>
                <a:schemeClr val="tx1"/>
              </a:solidFill>
              <a:latin typeface="Perpetua" panose="02020502060401020303" pitchFamily="18" charset="0"/>
            </a:rPr>
            <a:t>572*</a:t>
          </a:r>
        </a:p>
      </dgm:t>
    </dgm:pt>
    <dgm:pt modelId="{833330F7-2EE7-4E04-A2D8-736FF3EB0629}" type="parTrans" cxnId="{BABE9D58-AEFE-4F46-B396-123D7495279D}">
      <dgm:prSet/>
      <dgm:spPr/>
      <dgm:t>
        <a:bodyPr/>
        <a:lstStyle/>
        <a:p>
          <a:pPr algn="ctr"/>
          <a:endParaRPr lang="en-US" sz="1800" b="1"/>
        </a:p>
      </dgm:t>
    </dgm:pt>
    <dgm:pt modelId="{3CCACCB5-BBE2-46A7-92B3-D2AC69FBFA35}" type="sibTrans" cxnId="{BABE9D58-AEFE-4F46-B396-123D7495279D}">
      <dgm:prSet/>
      <dgm:spPr/>
      <dgm:t>
        <a:bodyPr/>
        <a:lstStyle/>
        <a:p>
          <a:endParaRPr lang="en-US" b="1"/>
        </a:p>
      </dgm:t>
    </dgm:pt>
    <dgm:pt modelId="{74DB4FD2-B2F8-4974-A023-1AD5138CD567}">
      <dgm:prSet phldrT="[Text]"/>
      <dgm:spPr>
        <a:solidFill>
          <a:srgbClr val="FF9999">
            <a:alpha val="89804"/>
          </a:srgbClr>
        </a:solidFill>
      </dgm:spPr>
      <dgm:t>
        <a:bodyPr/>
        <a:lstStyle/>
        <a:p>
          <a:r>
            <a:rPr lang="en-US" b="1" dirty="0">
              <a:solidFill>
                <a:schemeClr val="tx1"/>
              </a:solidFill>
              <a:latin typeface="Perpetua" panose="02020502060401020303" pitchFamily="18" charset="0"/>
            </a:rPr>
            <a:t>682</a:t>
          </a:r>
        </a:p>
      </dgm:t>
    </dgm:pt>
    <dgm:pt modelId="{CFADDE0F-586A-4CFC-B693-F2007CC4553F}" type="parTrans" cxnId="{3E5E22BE-F0C5-4871-BB0B-2BD33C22FC20}">
      <dgm:prSet/>
      <dgm:spPr/>
      <dgm:t>
        <a:bodyPr/>
        <a:lstStyle/>
        <a:p>
          <a:pPr algn="ctr"/>
          <a:endParaRPr lang="en-US" sz="1800" b="1"/>
        </a:p>
      </dgm:t>
    </dgm:pt>
    <dgm:pt modelId="{2955B70A-A03F-4E7F-BC2A-CF3365CD87F4}" type="sibTrans" cxnId="{3E5E22BE-F0C5-4871-BB0B-2BD33C22FC20}">
      <dgm:prSet/>
      <dgm:spPr/>
      <dgm:t>
        <a:bodyPr/>
        <a:lstStyle/>
        <a:p>
          <a:endParaRPr lang="en-US" b="1"/>
        </a:p>
      </dgm:t>
    </dgm:pt>
    <dgm:pt modelId="{258D3F3E-0D8E-48FD-896C-6800E0853E76}">
      <dgm:prSet phldrT="[Text]"/>
      <dgm:spPr>
        <a:solidFill>
          <a:srgbClr val="FF9999">
            <a:alpha val="89804"/>
          </a:srgbClr>
        </a:solidFill>
      </dgm:spPr>
      <dgm:t>
        <a:bodyPr/>
        <a:lstStyle/>
        <a:p>
          <a:r>
            <a:rPr lang="en-US" b="1" dirty="0">
              <a:solidFill>
                <a:schemeClr val="tx1"/>
              </a:solidFill>
              <a:latin typeface="Perpetua" panose="02020502060401020303" pitchFamily="18" charset="0"/>
            </a:rPr>
            <a:t>578*</a:t>
          </a:r>
        </a:p>
      </dgm:t>
    </dgm:pt>
    <dgm:pt modelId="{2BA72720-9105-40B1-8441-AEE2C8FD9B2A}" type="parTrans" cxnId="{04E2DD4C-855E-4030-97C9-DF1C959D5CBF}">
      <dgm:prSet/>
      <dgm:spPr/>
      <dgm:t>
        <a:bodyPr/>
        <a:lstStyle/>
        <a:p>
          <a:pPr algn="ctr"/>
          <a:endParaRPr lang="en-US" sz="1800" b="1"/>
        </a:p>
      </dgm:t>
    </dgm:pt>
    <dgm:pt modelId="{3BE2ABD4-1DF6-4998-B736-3118756A8043}" type="sibTrans" cxnId="{04E2DD4C-855E-4030-97C9-DF1C959D5CBF}">
      <dgm:prSet/>
      <dgm:spPr/>
      <dgm:t>
        <a:bodyPr/>
        <a:lstStyle/>
        <a:p>
          <a:endParaRPr lang="en-US" b="1"/>
        </a:p>
      </dgm:t>
    </dgm:pt>
    <dgm:pt modelId="{E95138A6-A108-44B6-A0D4-0477234EEFF4}">
      <dgm:prSet/>
      <dgm:spPr>
        <a:solidFill>
          <a:srgbClr val="9933FF">
            <a:alpha val="90000"/>
          </a:srgbClr>
        </a:solidFill>
      </dgm:spPr>
      <dgm:t>
        <a:bodyPr/>
        <a:lstStyle/>
        <a:p>
          <a:r>
            <a:rPr lang="en-US" b="1" dirty="0">
              <a:solidFill>
                <a:schemeClr val="tx1"/>
              </a:solidFill>
              <a:latin typeface="Perpetua" panose="02020502060401020303" pitchFamily="18" charset="0"/>
            </a:rPr>
            <a:t>536</a:t>
          </a:r>
        </a:p>
      </dgm:t>
    </dgm:pt>
    <dgm:pt modelId="{5E018C62-CE09-421C-951C-F2326EBA2EEC}" type="parTrans" cxnId="{F026FC4D-CAE9-4FE1-9647-F7C963977073}">
      <dgm:prSet/>
      <dgm:spPr/>
      <dgm:t>
        <a:bodyPr/>
        <a:lstStyle/>
        <a:p>
          <a:pPr algn="ctr"/>
          <a:endParaRPr lang="en-US" sz="1800" b="1"/>
        </a:p>
      </dgm:t>
    </dgm:pt>
    <dgm:pt modelId="{0EFEF10C-DE92-4531-9DA4-E5B1FCB01984}" type="sibTrans" cxnId="{F026FC4D-CAE9-4FE1-9647-F7C963977073}">
      <dgm:prSet/>
      <dgm:spPr/>
      <dgm:t>
        <a:bodyPr/>
        <a:lstStyle/>
        <a:p>
          <a:endParaRPr lang="en-US" b="1"/>
        </a:p>
      </dgm:t>
    </dgm:pt>
    <dgm:pt modelId="{B3C45E14-FFEA-4394-9F91-0C94AB1005E7}">
      <dgm:prSet/>
      <dgm:spPr>
        <a:solidFill>
          <a:srgbClr val="9933FF">
            <a:alpha val="90000"/>
          </a:srgbClr>
        </a:solidFill>
      </dgm:spPr>
      <dgm:t>
        <a:bodyPr/>
        <a:lstStyle/>
        <a:p>
          <a:r>
            <a:rPr lang="en-US" b="1" dirty="0">
              <a:solidFill>
                <a:schemeClr val="tx1"/>
              </a:solidFill>
              <a:latin typeface="Perpetua" panose="02020502060401020303" pitchFamily="18" charset="0"/>
            </a:rPr>
            <a:t>574</a:t>
          </a:r>
        </a:p>
      </dgm:t>
    </dgm:pt>
    <dgm:pt modelId="{BF30F101-729A-434D-B431-1BE521AF1A62}" type="parTrans" cxnId="{5A6AA767-1AE2-44FB-A9E1-DD35BD88DD0D}">
      <dgm:prSet/>
      <dgm:spPr/>
      <dgm:t>
        <a:bodyPr/>
        <a:lstStyle/>
        <a:p>
          <a:pPr algn="ctr"/>
          <a:endParaRPr lang="en-US" sz="1800" b="1"/>
        </a:p>
      </dgm:t>
    </dgm:pt>
    <dgm:pt modelId="{D0696196-4E37-49DE-ADCD-852A252BB080}" type="sibTrans" cxnId="{5A6AA767-1AE2-44FB-A9E1-DD35BD88DD0D}">
      <dgm:prSet/>
      <dgm:spPr/>
      <dgm:t>
        <a:bodyPr/>
        <a:lstStyle/>
        <a:p>
          <a:endParaRPr lang="en-US" b="1"/>
        </a:p>
      </dgm:t>
    </dgm:pt>
    <dgm:pt modelId="{939DFB14-24A1-4914-8D80-D928A28BED8F}">
      <dgm:prSet/>
      <dgm:spPr>
        <a:solidFill>
          <a:srgbClr val="9933FF">
            <a:alpha val="90000"/>
          </a:srgbClr>
        </a:solidFill>
      </dgm:spPr>
      <dgm:t>
        <a:bodyPr/>
        <a:lstStyle/>
        <a:p>
          <a:r>
            <a:rPr lang="en-US" b="1" dirty="0">
              <a:solidFill>
                <a:schemeClr val="tx1"/>
              </a:solidFill>
              <a:latin typeface="Perpetua" panose="02020502060401020303" pitchFamily="18" charset="0"/>
            </a:rPr>
            <a:t>682</a:t>
          </a:r>
        </a:p>
      </dgm:t>
    </dgm:pt>
    <dgm:pt modelId="{7B822B1B-8565-470A-9981-BEE2003A5A78}" type="parTrans" cxnId="{79856C59-A1DF-4197-86E3-6B660321C2D8}">
      <dgm:prSet/>
      <dgm:spPr/>
      <dgm:t>
        <a:bodyPr/>
        <a:lstStyle/>
        <a:p>
          <a:pPr algn="ctr"/>
          <a:endParaRPr lang="en-US" sz="1800" b="1"/>
        </a:p>
      </dgm:t>
    </dgm:pt>
    <dgm:pt modelId="{74F80E22-EB9A-4F95-8480-D56635530359}" type="sibTrans" cxnId="{79856C59-A1DF-4197-86E3-6B660321C2D8}">
      <dgm:prSet/>
      <dgm:spPr/>
      <dgm:t>
        <a:bodyPr/>
        <a:lstStyle/>
        <a:p>
          <a:endParaRPr lang="en-US" b="1"/>
        </a:p>
      </dgm:t>
    </dgm:pt>
    <dgm:pt modelId="{51FEB85A-F556-43E3-AA01-F1738F4C0B92}">
      <dgm:prSet/>
      <dgm:spPr>
        <a:solidFill>
          <a:srgbClr val="9933FF">
            <a:alpha val="90000"/>
          </a:srgbClr>
        </a:solidFill>
      </dgm:spPr>
      <dgm:t>
        <a:bodyPr/>
        <a:lstStyle/>
        <a:p>
          <a:r>
            <a:rPr lang="en-US" b="1" dirty="0">
              <a:solidFill>
                <a:schemeClr val="tx1"/>
              </a:solidFill>
              <a:latin typeface="Perpetua" panose="02020502060401020303" pitchFamily="18" charset="0"/>
            </a:rPr>
            <a:t>590*</a:t>
          </a:r>
        </a:p>
      </dgm:t>
    </dgm:pt>
    <dgm:pt modelId="{4C732A33-8784-4987-A053-22485D114273}" type="parTrans" cxnId="{423AAE41-DF8D-4F73-B999-7B33A7401A94}">
      <dgm:prSet/>
      <dgm:spPr/>
      <dgm:t>
        <a:bodyPr/>
        <a:lstStyle/>
        <a:p>
          <a:pPr algn="ctr"/>
          <a:endParaRPr lang="en-US" sz="1800" b="1"/>
        </a:p>
      </dgm:t>
    </dgm:pt>
    <dgm:pt modelId="{8C2F87D5-1E1C-487A-8AFA-5CCFE61C55F8}" type="sibTrans" cxnId="{423AAE41-DF8D-4F73-B999-7B33A7401A94}">
      <dgm:prSet/>
      <dgm:spPr/>
      <dgm:t>
        <a:bodyPr/>
        <a:lstStyle/>
        <a:p>
          <a:endParaRPr lang="en-US" b="1"/>
        </a:p>
      </dgm:t>
    </dgm:pt>
    <dgm:pt modelId="{7AAB7EF5-5319-4C5B-A551-CBA6E6EB3B09}">
      <dgm:prSet/>
      <dgm:spPr>
        <a:solidFill>
          <a:srgbClr val="9933FF">
            <a:alpha val="90000"/>
          </a:srgbClr>
        </a:solidFill>
      </dgm:spPr>
      <dgm:t>
        <a:bodyPr/>
        <a:lstStyle/>
        <a:p>
          <a:r>
            <a:rPr lang="en-US" b="1" dirty="0">
              <a:solidFill>
                <a:schemeClr val="tx1"/>
              </a:solidFill>
              <a:latin typeface="Perpetua" panose="02020502060401020303" pitchFamily="18" charset="0"/>
            </a:rPr>
            <a:t>514*</a:t>
          </a:r>
        </a:p>
      </dgm:t>
    </dgm:pt>
    <dgm:pt modelId="{D1EF6346-C682-41EC-A275-7377A4DD0298}" type="parTrans" cxnId="{32A7D205-B4D3-4D72-AC6D-003A57FDB74A}">
      <dgm:prSet/>
      <dgm:spPr/>
      <dgm:t>
        <a:bodyPr/>
        <a:lstStyle/>
        <a:p>
          <a:pPr algn="ctr"/>
          <a:endParaRPr lang="en-US" sz="1800" b="1"/>
        </a:p>
      </dgm:t>
    </dgm:pt>
    <dgm:pt modelId="{7A7BFC1E-47BF-4A5E-A670-A1100B3E4AF2}" type="sibTrans" cxnId="{32A7D205-B4D3-4D72-AC6D-003A57FDB74A}">
      <dgm:prSet/>
      <dgm:spPr/>
      <dgm:t>
        <a:bodyPr/>
        <a:lstStyle/>
        <a:p>
          <a:endParaRPr lang="en-US" b="1"/>
        </a:p>
      </dgm:t>
    </dgm:pt>
    <dgm:pt modelId="{EC25C077-A09D-45B0-AFE9-BB461E763C46}" type="pres">
      <dgm:prSet presAssocID="{64934D54-4AAA-4F00-9BC3-5E25CE54292E}" presName="linear" presStyleCnt="0">
        <dgm:presLayoutVars>
          <dgm:dir/>
          <dgm:animLvl val="lvl"/>
          <dgm:resizeHandles val="exact"/>
        </dgm:presLayoutVars>
      </dgm:prSet>
      <dgm:spPr/>
    </dgm:pt>
    <dgm:pt modelId="{39D4BA09-F1BB-4A59-B8A1-CE9669A63C30}" type="pres">
      <dgm:prSet presAssocID="{6605F878-6FA9-4424-9D2D-4AC8CEA61B84}" presName="parentLin" presStyleCnt="0"/>
      <dgm:spPr/>
    </dgm:pt>
    <dgm:pt modelId="{BA4AB809-823D-4E3E-BFCC-E79F17EE5C6A}" type="pres">
      <dgm:prSet presAssocID="{6605F878-6FA9-4424-9D2D-4AC8CEA61B84}" presName="parentLeftMargin" presStyleLbl="node1" presStyleIdx="0" presStyleCnt="2"/>
      <dgm:spPr/>
    </dgm:pt>
    <dgm:pt modelId="{CA3FF37D-743D-451F-8631-E10549B648FA}" type="pres">
      <dgm:prSet presAssocID="{6605F878-6FA9-4424-9D2D-4AC8CEA61B84}" presName="parentText" presStyleLbl="node1" presStyleIdx="0" presStyleCnt="2">
        <dgm:presLayoutVars>
          <dgm:chMax val="0"/>
          <dgm:bulletEnabled val="1"/>
        </dgm:presLayoutVars>
      </dgm:prSet>
      <dgm:spPr/>
    </dgm:pt>
    <dgm:pt modelId="{EE7E0964-02DE-48A2-AF13-54481191C5FC}" type="pres">
      <dgm:prSet presAssocID="{6605F878-6FA9-4424-9D2D-4AC8CEA61B84}" presName="negativeSpace" presStyleCnt="0"/>
      <dgm:spPr/>
    </dgm:pt>
    <dgm:pt modelId="{54B64391-AD7E-4D4B-8BD8-EBDC3FD2DD13}" type="pres">
      <dgm:prSet presAssocID="{6605F878-6FA9-4424-9D2D-4AC8CEA61B84}" presName="childText" presStyleLbl="conFgAcc1" presStyleIdx="0" presStyleCnt="2">
        <dgm:presLayoutVars>
          <dgm:bulletEnabled val="1"/>
        </dgm:presLayoutVars>
      </dgm:prSet>
      <dgm:spPr/>
    </dgm:pt>
    <dgm:pt modelId="{4FB503B2-22A9-40BD-8B4E-5B866A92361F}" type="pres">
      <dgm:prSet presAssocID="{22746E07-F1DE-4FE0-9F58-33A4D839A3C9}" presName="spaceBetweenRectangles" presStyleCnt="0"/>
      <dgm:spPr/>
    </dgm:pt>
    <dgm:pt modelId="{EA994382-7596-49F4-BC90-B9EDF17C1C14}" type="pres">
      <dgm:prSet presAssocID="{0781E71C-114F-45D8-8508-F4BDD423015F}" presName="parentLin" presStyleCnt="0"/>
      <dgm:spPr/>
    </dgm:pt>
    <dgm:pt modelId="{8FDE271D-ABFA-452F-95E6-A006FF197DA6}" type="pres">
      <dgm:prSet presAssocID="{0781E71C-114F-45D8-8508-F4BDD423015F}" presName="parentLeftMargin" presStyleLbl="node1" presStyleIdx="0" presStyleCnt="2"/>
      <dgm:spPr/>
    </dgm:pt>
    <dgm:pt modelId="{C3FF5B0D-8ED8-4950-995C-750AAE0BDB29}" type="pres">
      <dgm:prSet presAssocID="{0781E71C-114F-45D8-8508-F4BDD423015F}" presName="parentText" presStyleLbl="node1" presStyleIdx="1" presStyleCnt="2" custScaleX="117729">
        <dgm:presLayoutVars>
          <dgm:chMax val="0"/>
          <dgm:bulletEnabled val="1"/>
        </dgm:presLayoutVars>
      </dgm:prSet>
      <dgm:spPr/>
    </dgm:pt>
    <dgm:pt modelId="{F1EFC9F2-360B-4C42-A695-9CE6BEC71D34}" type="pres">
      <dgm:prSet presAssocID="{0781E71C-114F-45D8-8508-F4BDD423015F}" presName="negativeSpace" presStyleCnt="0"/>
      <dgm:spPr/>
    </dgm:pt>
    <dgm:pt modelId="{5D0EB777-A72E-42E4-871A-548122CD3724}" type="pres">
      <dgm:prSet presAssocID="{0781E71C-114F-45D8-8508-F4BDD423015F}" presName="childText" presStyleLbl="conFgAcc1" presStyleIdx="1" presStyleCnt="2">
        <dgm:presLayoutVars>
          <dgm:bulletEnabled val="1"/>
        </dgm:presLayoutVars>
      </dgm:prSet>
      <dgm:spPr/>
    </dgm:pt>
  </dgm:ptLst>
  <dgm:cxnLst>
    <dgm:cxn modelId="{32534C02-E22D-4A08-A0CD-A45BE5EE6EFB}" srcId="{6605F878-6FA9-4424-9D2D-4AC8CEA61B84}" destId="{E4395532-30E7-4D88-B959-06B8A7C16872}" srcOrd="0" destOrd="0" parTransId="{1938C706-74CE-490C-9D42-CE83428E38D1}" sibTransId="{3DF69C30-8159-47FD-95C9-7B41A6429327}"/>
    <dgm:cxn modelId="{3C061605-8B08-49CE-951A-ED663CA3DEE3}" srcId="{64934D54-4AAA-4F00-9BC3-5E25CE54292E}" destId="{0781E71C-114F-45D8-8508-F4BDD423015F}" srcOrd="1" destOrd="0" parTransId="{5906D114-3130-4F29-AFC0-2E1BC3CDFF45}" sibTransId="{1B01B37B-843F-49FC-96D8-1C8A661C2F3D}"/>
    <dgm:cxn modelId="{32A7D205-B4D3-4D72-AC6D-003A57FDB74A}" srcId="{0781E71C-114F-45D8-8508-F4BDD423015F}" destId="{7AAB7EF5-5319-4C5B-A551-CBA6E6EB3B09}" srcOrd="4" destOrd="0" parTransId="{D1EF6346-C682-41EC-A275-7377A4DD0298}" sibTransId="{7A7BFC1E-47BF-4A5E-A670-A1100B3E4AF2}"/>
    <dgm:cxn modelId="{EA39A808-DD2E-4EEF-B3F4-6DE1A5E87883}" type="presOf" srcId="{B3C45E14-FFEA-4394-9F91-0C94AB1005E7}" destId="{5D0EB777-A72E-42E4-871A-548122CD3724}" srcOrd="0" destOrd="1" presId="urn:microsoft.com/office/officeart/2005/8/layout/list1"/>
    <dgm:cxn modelId="{7BB7BC1A-9FD8-488B-9981-9B0C7B6E8843}" type="presOf" srcId="{939DFB14-24A1-4914-8D80-D928A28BED8F}" destId="{5D0EB777-A72E-42E4-871A-548122CD3724}" srcOrd="0" destOrd="2" presId="urn:microsoft.com/office/officeart/2005/8/layout/list1"/>
    <dgm:cxn modelId="{A3282725-DB0E-4E52-B13C-499C13157AF8}" type="presOf" srcId="{6605F878-6FA9-4424-9D2D-4AC8CEA61B84}" destId="{CA3FF37D-743D-451F-8631-E10549B648FA}" srcOrd="1" destOrd="0" presId="urn:microsoft.com/office/officeart/2005/8/layout/list1"/>
    <dgm:cxn modelId="{B56A0132-A428-4875-9249-7E16049209AE}" srcId="{64934D54-4AAA-4F00-9BC3-5E25CE54292E}" destId="{6605F878-6FA9-4424-9D2D-4AC8CEA61B84}" srcOrd="0" destOrd="0" parTransId="{9E6A650E-E132-4BD7-B136-1FAC2B15C26A}" sibTransId="{22746E07-F1DE-4FE0-9F58-33A4D839A3C9}"/>
    <dgm:cxn modelId="{C37B8832-983F-4A45-BEF4-03CAB1158052}" type="presOf" srcId="{5CAF4E37-D784-4154-B7EC-482F30F6C308}" destId="{54B64391-AD7E-4D4B-8BD8-EBDC3FD2DD13}" srcOrd="0" destOrd="1" presId="urn:microsoft.com/office/officeart/2005/8/layout/list1"/>
    <dgm:cxn modelId="{98005B3D-FE96-4AAE-ADFE-DDFDB7A18A2E}" type="presOf" srcId="{51FEB85A-F556-43E3-AA01-F1738F4C0B92}" destId="{5D0EB777-A72E-42E4-871A-548122CD3724}" srcOrd="0" destOrd="3" presId="urn:microsoft.com/office/officeart/2005/8/layout/list1"/>
    <dgm:cxn modelId="{2664B65F-B5D7-42D2-AE05-9B6BFFB40E7E}" type="presOf" srcId="{0781E71C-114F-45D8-8508-F4BDD423015F}" destId="{C3FF5B0D-8ED8-4950-995C-750AAE0BDB29}" srcOrd="1" destOrd="0" presId="urn:microsoft.com/office/officeart/2005/8/layout/list1"/>
    <dgm:cxn modelId="{423AAE41-DF8D-4F73-B999-7B33A7401A94}" srcId="{0781E71C-114F-45D8-8508-F4BDD423015F}" destId="{51FEB85A-F556-43E3-AA01-F1738F4C0B92}" srcOrd="3" destOrd="0" parTransId="{4C732A33-8784-4987-A053-22485D114273}" sibTransId="{8C2F87D5-1E1C-487A-8AFA-5CCFE61C55F8}"/>
    <dgm:cxn modelId="{5A6AA767-1AE2-44FB-A9E1-DD35BD88DD0D}" srcId="{0781E71C-114F-45D8-8508-F4BDD423015F}" destId="{B3C45E14-FFEA-4394-9F91-0C94AB1005E7}" srcOrd="1" destOrd="0" parTransId="{BF30F101-729A-434D-B431-1BE521AF1A62}" sibTransId="{D0696196-4E37-49DE-ADCD-852A252BB080}"/>
    <dgm:cxn modelId="{04E2DD4C-855E-4030-97C9-DF1C959D5CBF}" srcId="{6605F878-6FA9-4424-9D2D-4AC8CEA61B84}" destId="{258D3F3E-0D8E-48FD-896C-6800E0853E76}" srcOrd="4" destOrd="0" parTransId="{2BA72720-9105-40B1-8441-AEE2C8FD9B2A}" sibTransId="{3BE2ABD4-1DF6-4998-B736-3118756A8043}"/>
    <dgm:cxn modelId="{F026FC4D-CAE9-4FE1-9647-F7C963977073}" srcId="{0781E71C-114F-45D8-8508-F4BDD423015F}" destId="{E95138A6-A108-44B6-A0D4-0477234EEFF4}" srcOrd="0" destOrd="0" parTransId="{5E018C62-CE09-421C-951C-F2326EBA2EEC}" sibTransId="{0EFEF10C-DE92-4531-9DA4-E5B1FCB01984}"/>
    <dgm:cxn modelId="{86045073-05CC-49DB-B66E-4FF69545FC2A}" type="presOf" srcId="{E4395532-30E7-4D88-B959-06B8A7C16872}" destId="{54B64391-AD7E-4D4B-8BD8-EBDC3FD2DD13}" srcOrd="0" destOrd="0" presId="urn:microsoft.com/office/officeart/2005/8/layout/list1"/>
    <dgm:cxn modelId="{1253AE76-5317-4734-9918-1AE014D6CF87}" type="presOf" srcId="{E95138A6-A108-44B6-A0D4-0477234EEFF4}" destId="{5D0EB777-A72E-42E4-871A-548122CD3724}" srcOrd="0" destOrd="0" presId="urn:microsoft.com/office/officeart/2005/8/layout/list1"/>
    <dgm:cxn modelId="{BABE9D58-AEFE-4F46-B396-123D7495279D}" srcId="{6605F878-6FA9-4424-9D2D-4AC8CEA61B84}" destId="{96C07804-AD76-4CD7-A983-8B66CF7DFF45}" srcOrd="2" destOrd="0" parTransId="{833330F7-2EE7-4E04-A2D8-736FF3EB0629}" sibTransId="{3CCACCB5-BBE2-46A7-92B3-D2AC69FBFA35}"/>
    <dgm:cxn modelId="{79856C59-A1DF-4197-86E3-6B660321C2D8}" srcId="{0781E71C-114F-45D8-8508-F4BDD423015F}" destId="{939DFB14-24A1-4914-8D80-D928A28BED8F}" srcOrd="2" destOrd="0" parTransId="{7B822B1B-8565-470A-9981-BEE2003A5A78}" sibTransId="{74F80E22-EB9A-4F95-8480-D56635530359}"/>
    <dgm:cxn modelId="{4C558D81-412E-45B8-AD00-8CCD940852F7}" type="presOf" srcId="{74DB4FD2-B2F8-4974-A023-1AD5138CD567}" destId="{54B64391-AD7E-4D4B-8BD8-EBDC3FD2DD13}" srcOrd="0" destOrd="3" presId="urn:microsoft.com/office/officeart/2005/8/layout/list1"/>
    <dgm:cxn modelId="{4586249C-C309-449A-ABC0-626F61FFD555}" type="presOf" srcId="{7AAB7EF5-5319-4C5B-A551-CBA6E6EB3B09}" destId="{5D0EB777-A72E-42E4-871A-548122CD3724}" srcOrd="0" destOrd="4" presId="urn:microsoft.com/office/officeart/2005/8/layout/list1"/>
    <dgm:cxn modelId="{E79FD39D-9B81-4503-AF81-E56305E170B8}" type="presOf" srcId="{0781E71C-114F-45D8-8508-F4BDD423015F}" destId="{8FDE271D-ABFA-452F-95E6-A006FF197DA6}" srcOrd="0" destOrd="0" presId="urn:microsoft.com/office/officeart/2005/8/layout/list1"/>
    <dgm:cxn modelId="{051B0AA1-13C6-4B27-9951-0701AE2202E9}" type="presOf" srcId="{258D3F3E-0D8E-48FD-896C-6800E0853E76}" destId="{54B64391-AD7E-4D4B-8BD8-EBDC3FD2DD13}" srcOrd="0" destOrd="4" presId="urn:microsoft.com/office/officeart/2005/8/layout/list1"/>
    <dgm:cxn modelId="{036BA8AD-DFD7-48ED-A08A-51B034EE4DDE}" type="presOf" srcId="{96C07804-AD76-4CD7-A983-8B66CF7DFF45}" destId="{54B64391-AD7E-4D4B-8BD8-EBDC3FD2DD13}" srcOrd="0" destOrd="2" presId="urn:microsoft.com/office/officeart/2005/8/layout/list1"/>
    <dgm:cxn modelId="{AA2BB6B6-8F60-4EF0-B8B8-0A5148D3B88A}" type="presOf" srcId="{64934D54-4AAA-4F00-9BC3-5E25CE54292E}" destId="{EC25C077-A09D-45B0-AFE9-BB461E763C46}" srcOrd="0" destOrd="0" presId="urn:microsoft.com/office/officeart/2005/8/layout/list1"/>
    <dgm:cxn modelId="{3E5E22BE-F0C5-4871-BB0B-2BD33C22FC20}" srcId="{6605F878-6FA9-4424-9D2D-4AC8CEA61B84}" destId="{74DB4FD2-B2F8-4974-A023-1AD5138CD567}" srcOrd="3" destOrd="0" parTransId="{CFADDE0F-586A-4CFC-B693-F2007CC4553F}" sibTransId="{2955B70A-A03F-4E7F-BC2A-CF3365CD87F4}"/>
    <dgm:cxn modelId="{1A01AFD7-0D47-4232-98B8-2612087BF8FD}" srcId="{6605F878-6FA9-4424-9D2D-4AC8CEA61B84}" destId="{5CAF4E37-D784-4154-B7EC-482F30F6C308}" srcOrd="1" destOrd="0" parTransId="{03558090-58C6-47E7-97CB-E5366057227F}" sibTransId="{EC3D0ED8-3453-4E4B-AC99-2F8A30E59802}"/>
    <dgm:cxn modelId="{AC4DB3DE-24FC-470D-B079-83F2BCAAF314}" type="presOf" srcId="{6605F878-6FA9-4424-9D2D-4AC8CEA61B84}" destId="{BA4AB809-823D-4E3E-BFCC-E79F17EE5C6A}" srcOrd="0" destOrd="0" presId="urn:microsoft.com/office/officeart/2005/8/layout/list1"/>
    <dgm:cxn modelId="{3BFD6E2F-813B-4AF8-9D14-900EA1FF3DEC}" type="presParOf" srcId="{EC25C077-A09D-45B0-AFE9-BB461E763C46}" destId="{39D4BA09-F1BB-4A59-B8A1-CE9669A63C30}" srcOrd="0" destOrd="0" presId="urn:microsoft.com/office/officeart/2005/8/layout/list1"/>
    <dgm:cxn modelId="{02065BF6-48C7-4322-99C6-408BB5AD602C}" type="presParOf" srcId="{39D4BA09-F1BB-4A59-B8A1-CE9669A63C30}" destId="{BA4AB809-823D-4E3E-BFCC-E79F17EE5C6A}" srcOrd="0" destOrd="0" presId="urn:microsoft.com/office/officeart/2005/8/layout/list1"/>
    <dgm:cxn modelId="{8C464C74-7EF1-4888-B72F-F12D2C1D8226}" type="presParOf" srcId="{39D4BA09-F1BB-4A59-B8A1-CE9669A63C30}" destId="{CA3FF37D-743D-451F-8631-E10549B648FA}" srcOrd="1" destOrd="0" presId="urn:microsoft.com/office/officeart/2005/8/layout/list1"/>
    <dgm:cxn modelId="{AD98FCA3-6A7C-4947-B668-C50AD7FF8B52}" type="presParOf" srcId="{EC25C077-A09D-45B0-AFE9-BB461E763C46}" destId="{EE7E0964-02DE-48A2-AF13-54481191C5FC}" srcOrd="1" destOrd="0" presId="urn:microsoft.com/office/officeart/2005/8/layout/list1"/>
    <dgm:cxn modelId="{FA708313-E0C3-4867-BC1A-DD04D6CDCAC1}" type="presParOf" srcId="{EC25C077-A09D-45B0-AFE9-BB461E763C46}" destId="{54B64391-AD7E-4D4B-8BD8-EBDC3FD2DD13}" srcOrd="2" destOrd="0" presId="urn:microsoft.com/office/officeart/2005/8/layout/list1"/>
    <dgm:cxn modelId="{6D4F46FD-1C71-45F9-99EB-3CF90C1F83E0}" type="presParOf" srcId="{EC25C077-A09D-45B0-AFE9-BB461E763C46}" destId="{4FB503B2-22A9-40BD-8B4E-5B866A92361F}" srcOrd="3" destOrd="0" presId="urn:microsoft.com/office/officeart/2005/8/layout/list1"/>
    <dgm:cxn modelId="{3F50CB8E-656B-48A8-88C3-962D97F5B174}" type="presParOf" srcId="{EC25C077-A09D-45B0-AFE9-BB461E763C46}" destId="{EA994382-7596-49F4-BC90-B9EDF17C1C14}" srcOrd="4" destOrd="0" presId="urn:microsoft.com/office/officeart/2005/8/layout/list1"/>
    <dgm:cxn modelId="{DCBFF866-2C49-403A-818D-248592C5C7D7}" type="presParOf" srcId="{EA994382-7596-49F4-BC90-B9EDF17C1C14}" destId="{8FDE271D-ABFA-452F-95E6-A006FF197DA6}" srcOrd="0" destOrd="0" presId="urn:microsoft.com/office/officeart/2005/8/layout/list1"/>
    <dgm:cxn modelId="{B07D8A38-DC73-4A13-9C8D-CDBA397805D5}" type="presParOf" srcId="{EA994382-7596-49F4-BC90-B9EDF17C1C14}" destId="{C3FF5B0D-8ED8-4950-995C-750AAE0BDB29}" srcOrd="1" destOrd="0" presId="urn:microsoft.com/office/officeart/2005/8/layout/list1"/>
    <dgm:cxn modelId="{926B7F4A-D1AE-4FF8-9F37-A0E3A2BE6E7B}" type="presParOf" srcId="{EC25C077-A09D-45B0-AFE9-BB461E763C46}" destId="{F1EFC9F2-360B-4C42-A695-9CE6BEC71D34}" srcOrd="5" destOrd="0" presId="urn:microsoft.com/office/officeart/2005/8/layout/list1"/>
    <dgm:cxn modelId="{CBB73773-AD34-42C0-AB53-8094E0A476FF}" type="presParOf" srcId="{EC25C077-A09D-45B0-AFE9-BB461E763C46}" destId="{5D0EB777-A72E-42E4-871A-548122CD3724}"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26143DF-E383-4DEF-B537-A4BD3376CED6}"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DB887D23-2C1F-44DC-9D72-751D7CE942BC}">
      <dgm:prSet/>
      <dgm:spPr/>
      <dgm:t>
        <a:bodyPr/>
        <a:lstStyle/>
        <a:p>
          <a:r>
            <a:rPr lang="en-US" dirty="0">
              <a:latin typeface="Perpetua" panose="02020502060401020303" pitchFamily="18" charset="0"/>
            </a:rPr>
            <a:t>On admission: Med profile discrepancy with meds on discharge instructions, no documentation of physician notification/clarification.</a:t>
          </a:r>
        </a:p>
      </dgm:t>
    </dgm:pt>
    <dgm:pt modelId="{0E3EEF11-D60D-4DB8-B77A-A8AFF9AFC30E}" type="parTrans" cxnId="{ADDA2419-05EF-4556-8355-226D4440F8A6}">
      <dgm:prSet/>
      <dgm:spPr/>
      <dgm:t>
        <a:bodyPr/>
        <a:lstStyle/>
        <a:p>
          <a:endParaRPr lang="en-US">
            <a:latin typeface="Perpetua" panose="02020502060401020303" pitchFamily="18" charset="0"/>
          </a:endParaRPr>
        </a:p>
      </dgm:t>
    </dgm:pt>
    <dgm:pt modelId="{88E5AD7C-AD94-490C-85A5-583733923E88}" type="sibTrans" cxnId="{ADDA2419-05EF-4556-8355-226D4440F8A6}">
      <dgm:prSet/>
      <dgm:spPr/>
      <dgm:t>
        <a:bodyPr/>
        <a:lstStyle/>
        <a:p>
          <a:endParaRPr lang="en-US">
            <a:latin typeface="Perpetua" panose="02020502060401020303" pitchFamily="18" charset="0"/>
          </a:endParaRPr>
        </a:p>
      </dgm:t>
    </dgm:pt>
    <dgm:pt modelId="{4071717B-595B-4008-854B-48D782FDE602}">
      <dgm:prSet/>
      <dgm:spPr/>
      <dgm:t>
        <a:bodyPr/>
        <a:lstStyle/>
        <a:p>
          <a:r>
            <a:rPr lang="en-US" b="1">
              <a:latin typeface="Perpetua" panose="02020502060401020303" pitchFamily="18" charset="0"/>
            </a:rPr>
            <a:t>All</a:t>
          </a:r>
          <a:r>
            <a:rPr lang="en-US">
              <a:latin typeface="Perpetua" panose="02020502060401020303" pitchFamily="18" charset="0"/>
            </a:rPr>
            <a:t> prescription meds and over-the-counter medications not included on the med profile.</a:t>
          </a:r>
        </a:p>
      </dgm:t>
    </dgm:pt>
    <dgm:pt modelId="{B4B52565-4FC2-4E50-9B06-21963B85B8F8}" type="parTrans" cxnId="{48553B0D-4F46-4B8D-AF22-248178B9BB99}">
      <dgm:prSet/>
      <dgm:spPr/>
      <dgm:t>
        <a:bodyPr/>
        <a:lstStyle/>
        <a:p>
          <a:endParaRPr lang="en-US">
            <a:latin typeface="Perpetua" panose="02020502060401020303" pitchFamily="18" charset="0"/>
          </a:endParaRPr>
        </a:p>
      </dgm:t>
    </dgm:pt>
    <dgm:pt modelId="{0F61BFA2-BCC4-401A-B3CB-84EACDE822CB}" type="sibTrans" cxnId="{48553B0D-4F46-4B8D-AF22-248178B9BB99}">
      <dgm:prSet/>
      <dgm:spPr/>
      <dgm:t>
        <a:bodyPr/>
        <a:lstStyle/>
        <a:p>
          <a:endParaRPr lang="en-US">
            <a:latin typeface="Perpetua" panose="02020502060401020303" pitchFamily="18" charset="0"/>
          </a:endParaRPr>
        </a:p>
      </dgm:t>
    </dgm:pt>
    <dgm:pt modelId="{9F7222C7-4675-4B63-83EC-F4361AE63C7B}">
      <dgm:prSet/>
      <dgm:spPr/>
      <dgm:t>
        <a:bodyPr/>
        <a:lstStyle/>
        <a:p>
          <a:r>
            <a:rPr lang="en-US">
              <a:latin typeface="Perpetua" panose="02020502060401020303" pitchFamily="18" charset="0"/>
            </a:rPr>
            <a:t>Physician not notified of med discrepancies to obtain med clarification orders.</a:t>
          </a:r>
        </a:p>
      </dgm:t>
    </dgm:pt>
    <dgm:pt modelId="{6C4B9E28-CE7C-4140-8667-3EC151904BDA}" type="parTrans" cxnId="{CD439C73-FEB4-47F2-87E6-E06C5F968C95}">
      <dgm:prSet/>
      <dgm:spPr/>
      <dgm:t>
        <a:bodyPr/>
        <a:lstStyle/>
        <a:p>
          <a:endParaRPr lang="en-US">
            <a:latin typeface="Perpetua" panose="02020502060401020303" pitchFamily="18" charset="0"/>
          </a:endParaRPr>
        </a:p>
      </dgm:t>
    </dgm:pt>
    <dgm:pt modelId="{4C32810D-F0B9-466B-A0D4-67FBC11ED6CD}" type="sibTrans" cxnId="{CD439C73-FEB4-47F2-87E6-E06C5F968C95}">
      <dgm:prSet/>
      <dgm:spPr/>
      <dgm:t>
        <a:bodyPr/>
        <a:lstStyle/>
        <a:p>
          <a:endParaRPr lang="en-US">
            <a:latin typeface="Perpetua" panose="02020502060401020303" pitchFamily="18" charset="0"/>
          </a:endParaRPr>
        </a:p>
      </dgm:t>
    </dgm:pt>
    <dgm:pt modelId="{07A5B4D3-2077-4EFE-BA89-489A9E79E423}" type="pres">
      <dgm:prSet presAssocID="{A26143DF-E383-4DEF-B537-A4BD3376CED6}" presName="root" presStyleCnt="0">
        <dgm:presLayoutVars>
          <dgm:dir/>
          <dgm:resizeHandles val="exact"/>
        </dgm:presLayoutVars>
      </dgm:prSet>
      <dgm:spPr/>
    </dgm:pt>
    <dgm:pt modelId="{024AD825-8DAE-45F3-A1BB-895D96BA7A61}" type="pres">
      <dgm:prSet presAssocID="{DB887D23-2C1F-44DC-9D72-751D7CE942BC}" presName="compNode" presStyleCnt="0"/>
      <dgm:spPr/>
    </dgm:pt>
    <dgm:pt modelId="{2AFBFA9B-4A2A-45A1-BAF4-2B7B59FA3777}" type="pres">
      <dgm:prSet presAssocID="{DB887D23-2C1F-44DC-9D72-751D7CE942BC}" presName="bgRect" presStyleLbl="bgShp" presStyleIdx="0" presStyleCnt="3"/>
      <dgm:spPr/>
    </dgm:pt>
    <dgm:pt modelId="{B7166785-AE08-477F-94F4-3E2B71CC663F}" type="pres">
      <dgm:prSet presAssocID="{DB887D23-2C1F-44DC-9D72-751D7CE942BC}"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ethoscope"/>
        </a:ext>
      </dgm:extLst>
    </dgm:pt>
    <dgm:pt modelId="{EDAB795A-A0AD-43A9-B8D8-5820E0AA15C9}" type="pres">
      <dgm:prSet presAssocID="{DB887D23-2C1F-44DC-9D72-751D7CE942BC}" presName="spaceRect" presStyleCnt="0"/>
      <dgm:spPr/>
    </dgm:pt>
    <dgm:pt modelId="{421D2F07-9B63-4919-B41A-CFBB44095A1D}" type="pres">
      <dgm:prSet presAssocID="{DB887D23-2C1F-44DC-9D72-751D7CE942BC}" presName="parTx" presStyleLbl="revTx" presStyleIdx="0" presStyleCnt="3">
        <dgm:presLayoutVars>
          <dgm:chMax val="0"/>
          <dgm:chPref val="0"/>
        </dgm:presLayoutVars>
      </dgm:prSet>
      <dgm:spPr/>
    </dgm:pt>
    <dgm:pt modelId="{767500AA-FF9D-42DF-AF3F-C3C786F76F9F}" type="pres">
      <dgm:prSet presAssocID="{88E5AD7C-AD94-490C-85A5-583733923E88}" presName="sibTrans" presStyleCnt="0"/>
      <dgm:spPr/>
    </dgm:pt>
    <dgm:pt modelId="{08D5746F-8AA9-46F0-BDF7-95A2804BA695}" type="pres">
      <dgm:prSet presAssocID="{4071717B-595B-4008-854B-48D782FDE602}" presName="compNode" presStyleCnt="0"/>
      <dgm:spPr/>
    </dgm:pt>
    <dgm:pt modelId="{2FE5D911-2B33-42DF-BF2C-BB46BCA44428}" type="pres">
      <dgm:prSet presAssocID="{4071717B-595B-4008-854B-48D782FDE602}" presName="bgRect" presStyleLbl="bgShp" presStyleIdx="1" presStyleCnt="3"/>
      <dgm:spPr/>
    </dgm:pt>
    <dgm:pt modelId="{341367F0-4619-4759-B5A9-67AB7617F5ED}" type="pres">
      <dgm:prSet presAssocID="{4071717B-595B-4008-854B-48D782FDE602}"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edicine"/>
        </a:ext>
      </dgm:extLst>
    </dgm:pt>
    <dgm:pt modelId="{4A345B08-EF1D-40C2-914F-2984BDD0AA51}" type="pres">
      <dgm:prSet presAssocID="{4071717B-595B-4008-854B-48D782FDE602}" presName="spaceRect" presStyleCnt="0"/>
      <dgm:spPr/>
    </dgm:pt>
    <dgm:pt modelId="{8C9A5232-1AC6-4C40-917B-9335A7B3C514}" type="pres">
      <dgm:prSet presAssocID="{4071717B-595B-4008-854B-48D782FDE602}" presName="parTx" presStyleLbl="revTx" presStyleIdx="1" presStyleCnt="3">
        <dgm:presLayoutVars>
          <dgm:chMax val="0"/>
          <dgm:chPref val="0"/>
        </dgm:presLayoutVars>
      </dgm:prSet>
      <dgm:spPr/>
    </dgm:pt>
    <dgm:pt modelId="{D50E6B1C-85FF-47FD-81A1-D0BC59F656CF}" type="pres">
      <dgm:prSet presAssocID="{0F61BFA2-BCC4-401A-B3CB-84EACDE822CB}" presName="sibTrans" presStyleCnt="0"/>
      <dgm:spPr/>
    </dgm:pt>
    <dgm:pt modelId="{9B94998F-39F1-46D1-89E1-99254ACD2826}" type="pres">
      <dgm:prSet presAssocID="{9F7222C7-4675-4B63-83EC-F4361AE63C7B}" presName="compNode" presStyleCnt="0"/>
      <dgm:spPr/>
    </dgm:pt>
    <dgm:pt modelId="{20F82595-7CDE-4521-AEB4-4AFA9050127F}" type="pres">
      <dgm:prSet presAssocID="{9F7222C7-4675-4B63-83EC-F4361AE63C7B}" presName="bgRect" presStyleLbl="bgShp" presStyleIdx="2" presStyleCnt="3"/>
      <dgm:spPr/>
    </dgm:pt>
    <dgm:pt modelId="{7F525D32-FA7D-48F3-8E7C-868A553CAF82}" type="pres">
      <dgm:prSet presAssocID="{9F7222C7-4675-4B63-83EC-F4361AE63C7B}"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octor"/>
        </a:ext>
      </dgm:extLst>
    </dgm:pt>
    <dgm:pt modelId="{234D354D-DD58-4F3C-B46B-D9E75FA80B30}" type="pres">
      <dgm:prSet presAssocID="{9F7222C7-4675-4B63-83EC-F4361AE63C7B}" presName="spaceRect" presStyleCnt="0"/>
      <dgm:spPr/>
    </dgm:pt>
    <dgm:pt modelId="{62036302-D9B0-4EF2-95F6-C15B4B4793C0}" type="pres">
      <dgm:prSet presAssocID="{9F7222C7-4675-4B63-83EC-F4361AE63C7B}" presName="parTx" presStyleLbl="revTx" presStyleIdx="2" presStyleCnt="3">
        <dgm:presLayoutVars>
          <dgm:chMax val="0"/>
          <dgm:chPref val="0"/>
        </dgm:presLayoutVars>
      </dgm:prSet>
      <dgm:spPr/>
    </dgm:pt>
  </dgm:ptLst>
  <dgm:cxnLst>
    <dgm:cxn modelId="{48553B0D-4F46-4B8D-AF22-248178B9BB99}" srcId="{A26143DF-E383-4DEF-B537-A4BD3376CED6}" destId="{4071717B-595B-4008-854B-48D782FDE602}" srcOrd="1" destOrd="0" parTransId="{B4B52565-4FC2-4E50-9B06-21963B85B8F8}" sibTransId="{0F61BFA2-BCC4-401A-B3CB-84EACDE822CB}"/>
    <dgm:cxn modelId="{ADDA2419-05EF-4556-8355-226D4440F8A6}" srcId="{A26143DF-E383-4DEF-B537-A4BD3376CED6}" destId="{DB887D23-2C1F-44DC-9D72-751D7CE942BC}" srcOrd="0" destOrd="0" parTransId="{0E3EEF11-D60D-4DB8-B77A-A8AFF9AFC30E}" sibTransId="{88E5AD7C-AD94-490C-85A5-583733923E88}"/>
    <dgm:cxn modelId="{C5DEF725-5EA9-4D4B-A33C-C291DEFE4A45}" type="presOf" srcId="{9F7222C7-4675-4B63-83EC-F4361AE63C7B}" destId="{62036302-D9B0-4EF2-95F6-C15B4B4793C0}" srcOrd="0" destOrd="0" presId="urn:microsoft.com/office/officeart/2018/2/layout/IconVerticalSolidList"/>
    <dgm:cxn modelId="{96C64E64-2CC7-4925-AADD-1441CB0FBDC4}" type="presOf" srcId="{DB887D23-2C1F-44DC-9D72-751D7CE942BC}" destId="{421D2F07-9B63-4919-B41A-CFBB44095A1D}" srcOrd="0" destOrd="0" presId="urn:microsoft.com/office/officeart/2018/2/layout/IconVerticalSolidList"/>
    <dgm:cxn modelId="{CD439C73-FEB4-47F2-87E6-E06C5F968C95}" srcId="{A26143DF-E383-4DEF-B537-A4BD3376CED6}" destId="{9F7222C7-4675-4B63-83EC-F4361AE63C7B}" srcOrd="2" destOrd="0" parTransId="{6C4B9E28-CE7C-4140-8667-3EC151904BDA}" sibTransId="{4C32810D-F0B9-466B-A0D4-67FBC11ED6CD}"/>
    <dgm:cxn modelId="{283D6EB8-42C9-41C0-BC02-CE41089C0EF7}" type="presOf" srcId="{4071717B-595B-4008-854B-48D782FDE602}" destId="{8C9A5232-1AC6-4C40-917B-9335A7B3C514}" srcOrd="0" destOrd="0" presId="urn:microsoft.com/office/officeart/2018/2/layout/IconVerticalSolidList"/>
    <dgm:cxn modelId="{BB8AA9B8-57D3-40A5-BADD-DADB22EAF47A}" type="presOf" srcId="{A26143DF-E383-4DEF-B537-A4BD3376CED6}" destId="{07A5B4D3-2077-4EFE-BA89-489A9E79E423}" srcOrd="0" destOrd="0" presId="urn:microsoft.com/office/officeart/2018/2/layout/IconVerticalSolidList"/>
    <dgm:cxn modelId="{35FBA478-589E-405C-8D7C-B2667686603B}" type="presParOf" srcId="{07A5B4D3-2077-4EFE-BA89-489A9E79E423}" destId="{024AD825-8DAE-45F3-A1BB-895D96BA7A61}" srcOrd="0" destOrd="0" presId="urn:microsoft.com/office/officeart/2018/2/layout/IconVerticalSolidList"/>
    <dgm:cxn modelId="{EB89A89D-2ACD-4D78-8A6C-18CD22D84FFC}" type="presParOf" srcId="{024AD825-8DAE-45F3-A1BB-895D96BA7A61}" destId="{2AFBFA9B-4A2A-45A1-BAF4-2B7B59FA3777}" srcOrd="0" destOrd="0" presId="urn:microsoft.com/office/officeart/2018/2/layout/IconVerticalSolidList"/>
    <dgm:cxn modelId="{57AFBB74-184F-4ECF-8964-B42DEF834701}" type="presParOf" srcId="{024AD825-8DAE-45F3-A1BB-895D96BA7A61}" destId="{B7166785-AE08-477F-94F4-3E2B71CC663F}" srcOrd="1" destOrd="0" presId="urn:microsoft.com/office/officeart/2018/2/layout/IconVerticalSolidList"/>
    <dgm:cxn modelId="{7FEE200F-CA13-4666-94F1-F7BC691FD551}" type="presParOf" srcId="{024AD825-8DAE-45F3-A1BB-895D96BA7A61}" destId="{EDAB795A-A0AD-43A9-B8D8-5820E0AA15C9}" srcOrd="2" destOrd="0" presId="urn:microsoft.com/office/officeart/2018/2/layout/IconVerticalSolidList"/>
    <dgm:cxn modelId="{52680ED9-5266-4F90-AB08-15E244D45E99}" type="presParOf" srcId="{024AD825-8DAE-45F3-A1BB-895D96BA7A61}" destId="{421D2F07-9B63-4919-B41A-CFBB44095A1D}" srcOrd="3" destOrd="0" presId="urn:microsoft.com/office/officeart/2018/2/layout/IconVerticalSolidList"/>
    <dgm:cxn modelId="{033E2C45-E55F-49FB-902D-7A92990DFF59}" type="presParOf" srcId="{07A5B4D3-2077-4EFE-BA89-489A9E79E423}" destId="{767500AA-FF9D-42DF-AF3F-C3C786F76F9F}" srcOrd="1" destOrd="0" presId="urn:microsoft.com/office/officeart/2018/2/layout/IconVerticalSolidList"/>
    <dgm:cxn modelId="{CDD1F7D9-9143-40F8-ADD8-7FFEACCBE9D1}" type="presParOf" srcId="{07A5B4D3-2077-4EFE-BA89-489A9E79E423}" destId="{08D5746F-8AA9-46F0-BDF7-95A2804BA695}" srcOrd="2" destOrd="0" presId="urn:microsoft.com/office/officeart/2018/2/layout/IconVerticalSolidList"/>
    <dgm:cxn modelId="{FBE509C9-9790-4631-B3C0-17E72A3803BE}" type="presParOf" srcId="{08D5746F-8AA9-46F0-BDF7-95A2804BA695}" destId="{2FE5D911-2B33-42DF-BF2C-BB46BCA44428}" srcOrd="0" destOrd="0" presId="urn:microsoft.com/office/officeart/2018/2/layout/IconVerticalSolidList"/>
    <dgm:cxn modelId="{B85E0AD6-727F-418F-B5AA-DA394AF714AA}" type="presParOf" srcId="{08D5746F-8AA9-46F0-BDF7-95A2804BA695}" destId="{341367F0-4619-4759-B5A9-67AB7617F5ED}" srcOrd="1" destOrd="0" presId="urn:microsoft.com/office/officeart/2018/2/layout/IconVerticalSolidList"/>
    <dgm:cxn modelId="{913DF95D-869A-4A92-91B6-BC1FB0B4DE51}" type="presParOf" srcId="{08D5746F-8AA9-46F0-BDF7-95A2804BA695}" destId="{4A345B08-EF1D-40C2-914F-2984BDD0AA51}" srcOrd="2" destOrd="0" presId="urn:microsoft.com/office/officeart/2018/2/layout/IconVerticalSolidList"/>
    <dgm:cxn modelId="{503B7D32-AC2A-4FA6-B46D-29752FCB6BBA}" type="presParOf" srcId="{08D5746F-8AA9-46F0-BDF7-95A2804BA695}" destId="{8C9A5232-1AC6-4C40-917B-9335A7B3C514}" srcOrd="3" destOrd="0" presId="urn:microsoft.com/office/officeart/2018/2/layout/IconVerticalSolidList"/>
    <dgm:cxn modelId="{3A7D3DB9-6E41-4ACF-97DA-998E2A4F6190}" type="presParOf" srcId="{07A5B4D3-2077-4EFE-BA89-489A9E79E423}" destId="{D50E6B1C-85FF-47FD-81A1-D0BC59F656CF}" srcOrd="3" destOrd="0" presId="urn:microsoft.com/office/officeart/2018/2/layout/IconVerticalSolidList"/>
    <dgm:cxn modelId="{E991203A-0060-4A65-884C-F09D100D2B81}" type="presParOf" srcId="{07A5B4D3-2077-4EFE-BA89-489A9E79E423}" destId="{9B94998F-39F1-46D1-89E1-99254ACD2826}" srcOrd="4" destOrd="0" presId="urn:microsoft.com/office/officeart/2018/2/layout/IconVerticalSolidList"/>
    <dgm:cxn modelId="{6510E47A-3EF2-42DC-BA7F-53C8995654D1}" type="presParOf" srcId="{9B94998F-39F1-46D1-89E1-99254ACD2826}" destId="{20F82595-7CDE-4521-AEB4-4AFA9050127F}" srcOrd="0" destOrd="0" presId="urn:microsoft.com/office/officeart/2018/2/layout/IconVerticalSolidList"/>
    <dgm:cxn modelId="{A5FFA324-8F35-4F17-BD47-33ECB43B8247}" type="presParOf" srcId="{9B94998F-39F1-46D1-89E1-99254ACD2826}" destId="{7F525D32-FA7D-48F3-8E7C-868A553CAF82}" srcOrd="1" destOrd="0" presId="urn:microsoft.com/office/officeart/2018/2/layout/IconVerticalSolidList"/>
    <dgm:cxn modelId="{6618AAB0-D1A5-4F7B-85EE-027F2C46DFFF}" type="presParOf" srcId="{9B94998F-39F1-46D1-89E1-99254ACD2826}" destId="{234D354D-DD58-4F3C-B46B-D9E75FA80B30}" srcOrd="2" destOrd="0" presId="urn:microsoft.com/office/officeart/2018/2/layout/IconVerticalSolidList"/>
    <dgm:cxn modelId="{91D712DC-AD18-44EB-9559-81C129974386}" type="presParOf" srcId="{9B94998F-39F1-46D1-89E1-99254ACD2826}" destId="{62036302-D9B0-4EF2-95F6-C15B4B4793C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4934D54-4AAA-4F00-9BC3-5E25CE54292E}"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6605F878-6FA9-4424-9D2D-4AC8CEA61B84}">
      <dgm:prSet phldrT="[Text]"/>
      <dgm:spPr>
        <a:solidFill>
          <a:srgbClr val="FFB3B3"/>
        </a:solidFill>
      </dgm:spPr>
      <dgm:t>
        <a:bodyPr/>
        <a:lstStyle/>
        <a:p>
          <a:r>
            <a:rPr lang="en-US" b="1" dirty="0">
              <a:latin typeface="Perpetua" panose="02020502060401020303" pitchFamily="18" charset="0"/>
            </a:rPr>
            <a:t>Hospice - </a:t>
          </a:r>
          <a:r>
            <a:rPr lang="en-US" b="1" dirty="0">
              <a:solidFill>
                <a:srgbClr val="FF0000"/>
              </a:solidFill>
              <a:latin typeface="Perpetua" panose="02020502060401020303" pitchFamily="18" charset="0"/>
            </a:rPr>
            <a:t>Nation</a:t>
          </a:r>
        </a:p>
      </dgm:t>
    </dgm:pt>
    <dgm:pt modelId="{9E6A650E-E132-4BD7-B136-1FAC2B15C26A}" type="parTrans" cxnId="{B56A0132-A428-4875-9249-7E16049209AE}">
      <dgm:prSet/>
      <dgm:spPr/>
      <dgm:t>
        <a:bodyPr/>
        <a:lstStyle/>
        <a:p>
          <a:pPr algn="ctr"/>
          <a:endParaRPr lang="en-US" sz="1800" b="1">
            <a:latin typeface="Perpetua" panose="02020502060401020303" pitchFamily="18" charset="0"/>
          </a:endParaRPr>
        </a:p>
      </dgm:t>
    </dgm:pt>
    <dgm:pt modelId="{22746E07-F1DE-4FE0-9F58-33A4D839A3C9}" type="sibTrans" cxnId="{B56A0132-A428-4875-9249-7E16049209AE}">
      <dgm:prSet/>
      <dgm:spPr/>
      <dgm:t>
        <a:bodyPr/>
        <a:lstStyle/>
        <a:p>
          <a:endParaRPr lang="en-US" b="1">
            <a:latin typeface="Perpetua" panose="02020502060401020303" pitchFamily="18" charset="0"/>
          </a:endParaRPr>
        </a:p>
      </dgm:t>
    </dgm:pt>
    <dgm:pt modelId="{E4395532-30E7-4D88-B959-06B8A7C16872}">
      <dgm:prSet phldrT="[Text]"/>
      <dgm:spPr>
        <a:solidFill>
          <a:srgbClr val="FF9999">
            <a:alpha val="89804"/>
          </a:srgbClr>
        </a:solidFill>
      </dgm:spPr>
      <dgm:t>
        <a:bodyPr/>
        <a:lstStyle/>
        <a:p>
          <a:r>
            <a:rPr lang="en-US" b="1" dirty="0">
              <a:solidFill>
                <a:schemeClr val="tx1"/>
              </a:solidFill>
              <a:latin typeface="Perpetua" panose="02020502060401020303" pitchFamily="18" charset="0"/>
            </a:rPr>
            <a:t>530</a:t>
          </a:r>
        </a:p>
      </dgm:t>
    </dgm:pt>
    <dgm:pt modelId="{1938C706-74CE-490C-9D42-CE83428E38D1}" type="parTrans" cxnId="{32534C02-E22D-4A08-A0CD-A45BE5EE6EFB}">
      <dgm:prSet/>
      <dgm:spPr/>
      <dgm:t>
        <a:bodyPr/>
        <a:lstStyle/>
        <a:p>
          <a:pPr algn="ctr"/>
          <a:endParaRPr lang="en-US" sz="1800" b="1">
            <a:latin typeface="Perpetua" panose="02020502060401020303" pitchFamily="18" charset="0"/>
          </a:endParaRPr>
        </a:p>
      </dgm:t>
    </dgm:pt>
    <dgm:pt modelId="{3DF69C30-8159-47FD-95C9-7B41A6429327}" type="sibTrans" cxnId="{32534C02-E22D-4A08-A0CD-A45BE5EE6EFB}">
      <dgm:prSet/>
      <dgm:spPr/>
      <dgm:t>
        <a:bodyPr/>
        <a:lstStyle/>
        <a:p>
          <a:endParaRPr lang="en-US" b="1">
            <a:latin typeface="Perpetua" panose="02020502060401020303" pitchFamily="18" charset="0"/>
          </a:endParaRPr>
        </a:p>
      </dgm:t>
    </dgm:pt>
    <dgm:pt modelId="{0781E71C-114F-45D8-8508-F4BDD423015F}">
      <dgm:prSet phldrT="[Text]"/>
      <dgm:spPr>
        <a:solidFill>
          <a:schemeClr val="bg1">
            <a:lumMod val="20000"/>
            <a:lumOff val="80000"/>
          </a:schemeClr>
        </a:solidFill>
      </dgm:spPr>
      <dgm:t>
        <a:bodyPr/>
        <a:lstStyle/>
        <a:p>
          <a:r>
            <a:rPr lang="en-US" b="1" dirty="0">
              <a:latin typeface="Perpetua" panose="02020502060401020303" pitchFamily="18" charset="0"/>
            </a:rPr>
            <a:t>Hospice - </a:t>
          </a:r>
          <a:r>
            <a:rPr lang="en-US" b="1" dirty="0">
              <a:solidFill>
                <a:schemeClr val="bg1">
                  <a:lumMod val="50000"/>
                </a:schemeClr>
              </a:solidFill>
              <a:latin typeface="Perpetua" panose="02020502060401020303" pitchFamily="18" charset="0"/>
            </a:rPr>
            <a:t>Missouri</a:t>
          </a:r>
        </a:p>
      </dgm:t>
    </dgm:pt>
    <dgm:pt modelId="{5906D114-3130-4F29-AFC0-2E1BC3CDFF45}" type="parTrans" cxnId="{3C061605-8B08-49CE-951A-ED663CA3DEE3}">
      <dgm:prSet/>
      <dgm:spPr/>
      <dgm:t>
        <a:bodyPr/>
        <a:lstStyle/>
        <a:p>
          <a:pPr algn="ctr"/>
          <a:endParaRPr lang="en-US" sz="1800" b="1">
            <a:latin typeface="Perpetua" panose="02020502060401020303" pitchFamily="18" charset="0"/>
          </a:endParaRPr>
        </a:p>
      </dgm:t>
    </dgm:pt>
    <dgm:pt modelId="{1B01B37B-843F-49FC-96D8-1C8A661C2F3D}" type="sibTrans" cxnId="{3C061605-8B08-49CE-951A-ED663CA3DEE3}">
      <dgm:prSet/>
      <dgm:spPr/>
      <dgm:t>
        <a:bodyPr/>
        <a:lstStyle/>
        <a:p>
          <a:endParaRPr lang="en-US" b="1">
            <a:latin typeface="Perpetua" panose="02020502060401020303" pitchFamily="18" charset="0"/>
          </a:endParaRPr>
        </a:p>
      </dgm:t>
    </dgm:pt>
    <dgm:pt modelId="{5CAF4E37-D784-4154-B7EC-482F30F6C308}">
      <dgm:prSet phldrT="[Text]"/>
      <dgm:spPr>
        <a:solidFill>
          <a:srgbClr val="FF9999">
            <a:alpha val="89804"/>
          </a:srgbClr>
        </a:solidFill>
      </dgm:spPr>
      <dgm:t>
        <a:bodyPr/>
        <a:lstStyle/>
        <a:p>
          <a:r>
            <a:rPr lang="en-US" b="1">
              <a:solidFill>
                <a:schemeClr val="tx1"/>
              </a:solidFill>
              <a:latin typeface="Perpetua" panose="02020502060401020303" pitchFamily="18" charset="0"/>
            </a:rPr>
            <a:t>545</a:t>
          </a:r>
        </a:p>
      </dgm:t>
    </dgm:pt>
    <dgm:pt modelId="{03558090-58C6-47E7-97CB-E5366057227F}" type="parTrans" cxnId="{1A01AFD7-0D47-4232-98B8-2612087BF8FD}">
      <dgm:prSet/>
      <dgm:spPr/>
      <dgm:t>
        <a:bodyPr/>
        <a:lstStyle/>
        <a:p>
          <a:pPr algn="ctr"/>
          <a:endParaRPr lang="en-US" sz="1800" b="1"/>
        </a:p>
      </dgm:t>
    </dgm:pt>
    <dgm:pt modelId="{EC3D0ED8-3453-4E4B-AC99-2F8A30E59802}" type="sibTrans" cxnId="{1A01AFD7-0D47-4232-98B8-2612087BF8FD}">
      <dgm:prSet/>
      <dgm:spPr/>
      <dgm:t>
        <a:bodyPr/>
        <a:lstStyle/>
        <a:p>
          <a:endParaRPr lang="en-US" b="1"/>
        </a:p>
      </dgm:t>
    </dgm:pt>
    <dgm:pt modelId="{96C07804-AD76-4CD7-A983-8B66CF7DFF45}">
      <dgm:prSet phldrT="[Text]"/>
      <dgm:spPr>
        <a:solidFill>
          <a:srgbClr val="FF9999">
            <a:alpha val="89804"/>
          </a:srgbClr>
        </a:solidFill>
      </dgm:spPr>
      <dgm:t>
        <a:bodyPr/>
        <a:lstStyle/>
        <a:p>
          <a:r>
            <a:rPr lang="en-US" b="1" dirty="0">
              <a:solidFill>
                <a:schemeClr val="tx1"/>
              </a:solidFill>
              <a:latin typeface="Perpetua" panose="02020502060401020303" pitchFamily="18" charset="0"/>
            </a:rPr>
            <a:t>543*</a:t>
          </a:r>
        </a:p>
      </dgm:t>
    </dgm:pt>
    <dgm:pt modelId="{833330F7-2EE7-4E04-A2D8-736FF3EB0629}" type="parTrans" cxnId="{BABE9D58-AEFE-4F46-B396-123D7495279D}">
      <dgm:prSet/>
      <dgm:spPr/>
      <dgm:t>
        <a:bodyPr/>
        <a:lstStyle/>
        <a:p>
          <a:pPr algn="ctr"/>
          <a:endParaRPr lang="en-US" sz="1800" b="1"/>
        </a:p>
      </dgm:t>
    </dgm:pt>
    <dgm:pt modelId="{3CCACCB5-BBE2-46A7-92B3-D2AC69FBFA35}" type="sibTrans" cxnId="{BABE9D58-AEFE-4F46-B396-123D7495279D}">
      <dgm:prSet/>
      <dgm:spPr/>
      <dgm:t>
        <a:bodyPr/>
        <a:lstStyle/>
        <a:p>
          <a:endParaRPr lang="en-US" b="1"/>
        </a:p>
      </dgm:t>
    </dgm:pt>
    <dgm:pt modelId="{74DB4FD2-B2F8-4974-A023-1AD5138CD567}">
      <dgm:prSet phldrT="[Text]"/>
      <dgm:spPr>
        <a:solidFill>
          <a:srgbClr val="FF9999">
            <a:alpha val="89804"/>
          </a:srgbClr>
        </a:solidFill>
      </dgm:spPr>
      <dgm:t>
        <a:bodyPr/>
        <a:lstStyle/>
        <a:p>
          <a:r>
            <a:rPr lang="en-US" b="1" dirty="0">
              <a:solidFill>
                <a:schemeClr val="tx1"/>
              </a:solidFill>
              <a:latin typeface="Perpetua" panose="02020502060401020303" pitchFamily="18" charset="0"/>
            </a:rPr>
            <a:t>555*</a:t>
          </a:r>
        </a:p>
      </dgm:t>
    </dgm:pt>
    <dgm:pt modelId="{CFADDE0F-586A-4CFC-B693-F2007CC4553F}" type="parTrans" cxnId="{3E5E22BE-F0C5-4871-BB0B-2BD33C22FC20}">
      <dgm:prSet/>
      <dgm:spPr/>
      <dgm:t>
        <a:bodyPr/>
        <a:lstStyle/>
        <a:p>
          <a:pPr algn="ctr"/>
          <a:endParaRPr lang="en-US" sz="1800" b="1"/>
        </a:p>
      </dgm:t>
    </dgm:pt>
    <dgm:pt modelId="{2955B70A-A03F-4E7F-BC2A-CF3365CD87F4}" type="sibTrans" cxnId="{3E5E22BE-F0C5-4871-BB0B-2BD33C22FC20}">
      <dgm:prSet/>
      <dgm:spPr/>
      <dgm:t>
        <a:bodyPr/>
        <a:lstStyle/>
        <a:p>
          <a:endParaRPr lang="en-US" b="1"/>
        </a:p>
      </dgm:t>
    </dgm:pt>
    <dgm:pt modelId="{258D3F3E-0D8E-48FD-896C-6800E0853E76}">
      <dgm:prSet phldrT="[Text]"/>
      <dgm:spPr>
        <a:solidFill>
          <a:srgbClr val="FF9999">
            <a:alpha val="89804"/>
          </a:srgbClr>
        </a:solidFill>
      </dgm:spPr>
      <dgm:t>
        <a:bodyPr/>
        <a:lstStyle/>
        <a:p>
          <a:r>
            <a:rPr lang="en-US" b="1" dirty="0">
              <a:solidFill>
                <a:schemeClr val="tx1"/>
              </a:solidFill>
              <a:latin typeface="Perpetua" panose="02020502060401020303" pitchFamily="18" charset="0"/>
            </a:rPr>
            <a:t>579*</a:t>
          </a:r>
        </a:p>
      </dgm:t>
    </dgm:pt>
    <dgm:pt modelId="{2BA72720-9105-40B1-8441-AEE2C8FD9B2A}" type="parTrans" cxnId="{04E2DD4C-855E-4030-97C9-DF1C959D5CBF}">
      <dgm:prSet/>
      <dgm:spPr/>
      <dgm:t>
        <a:bodyPr/>
        <a:lstStyle/>
        <a:p>
          <a:pPr algn="ctr"/>
          <a:endParaRPr lang="en-US" sz="1800" b="1"/>
        </a:p>
      </dgm:t>
    </dgm:pt>
    <dgm:pt modelId="{3BE2ABD4-1DF6-4998-B736-3118756A8043}" type="sibTrans" cxnId="{04E2DD4C-855E-4030-97C9-DF1C959D5CBF}">
      <dgm:prSet/>
      <dgm:spPr/>
      <dgm:t>
        <a:bodyPr/>
        <a:lstStyle/>
        <a:p>
          <a:endParaRPr lang="en-US" b="1"/>
        </a:p>
      </dgm:t>
    </dgm:pt>
    <dgm:pt modelId="{E95138A6-A108-44B6-A0D4-0477234EEFF4}">
      <dgm:prSet/>
      <dgm:spPr>
        <a:solidFill>
          <a:srgbClr val="9933FF">
            <a:alpha val="90000"/>
          </a:srgbClr>
        </a:solidFill>
      </dgm:spPr>
      <dgm:t>
        <a:bodyPr/>
        <a:lstStyle/>
        <a:p>
          <a:r>
            <a:rPr lang="en-US" b="1" dirty="0">
              <a:solidFill>
                <a:schemeClr val="tx1"/>
              </a:solidFill>
              <a:latin typeface="Perpetua" panose="02020502060401020303" pitchFamily="18" charset="0"/>
            </a:rPr>
            <a:t>530</a:t>
          </a:r>
        </a:p>
      </dgm:t>
    </dgm:pt>
    <dgm:pt modelId="{5E018C62-CE09-421C-951C-F2326EBA2EEC}" type="parTrans" cxnId="{F026FC4D-CAE9-4FE1-9647-F7C963977073}">
      <dgm:prSet/>
      <dgm:spPr/>
      <dgm:t>
        <a:bodyPr/>
        <a:lstStyle/>
        <a:p>
          <a:pPr algn="ctr"/>
          <a:endParaRPr lang="en-US" sz="1800" b="1"/>
        </a:p>
      </dgm:t>
    </dgm:pt>
    <dgm:pt modelId="{0EFEF10C-DE92-4531-9DA4-E5B1FCB01984}" type="sibTrans" cxnId="{F026FC4D-CAE9-4FE1-9647-F7C963977073}">
      <dgm:prSet/>
      <dgm:spPr/>
      <dgm:t>
        <a:bodyPr/>
        <a:lstStyle/>
        <a:p>
          <a:endParaRPr lang="en-US" b="1"/>
        </a:p>
      </dgm:t>
    </dgm:pt>
    <dgm:pt modelId="{B3C45E14-FFEA-4394-9F91-0C94AB1005E7}">
      <dgm:prSet/>
      <dgm:spPr>
        <a:solidFill>
          <a:srgbClr val="9933FF">
            <a:alpha val="90000"/>
          </a:srgbClr>
        </a:solidFill>
      </dgm:spPr>
      <dgm:t>
        <a:bodyPr/>
        <a:lstStyle/>
        <a:p>
          <a:r>
            <a:rPr lang="en-US" b="1" dirty="0">
              <a:solidFill>
                <a:schemeClr val="tx1"/>
              </a:solidFill>
              <a:latin typeface="Perpetua" panose="02020502060401020303" pitchFamily="18" charset="0"/>
            </a:rPr>
            <a:t>545</a:t>
          </a:r>
        </a:p>
      </dgm:t>
    </dgm:pt>
    <dgm:pt modelId="{BF30F101-729A-434D-B431-1BE521AF1A62}" type="parTrans" cxnId="{5A6AA767-1AE2-44FB-A9E1-DD35BD88DD0D}">
      <dgm:prSet/>
      <dgm:spPr/>
      <dgm:t>
        <a:bodyPr/>
        <a:lstStyle/>
        <a:p>
          <a:pPr algn="ctr"/>
          <a:endParaRPr lang="en-US" sz="1800" b="1"/>
        </a:p>
      </dgm:t>
    </dgm:pt>
    <dgm:pt modelId="{D0696196-4E37-49DE-ADCD-852A252BB080}" type="sibTrans" cxnId="{5A6AA767-1AE2-44FB-A9E1-DD35BD88DD0D}">
      <dgm:prSet/>
      <dgm:spPr/>
      <dgm:t>
        <a:bodyPr/>
        <a:lstStyle/>
        <a:p>
          <a:endParaRPr lang="en-US" b="1"/>
        </a:p>
      </dgm:t>
    </dgm:pt>
    <dgm:pt modelId="{939DFB14-24A1-4914-8D80-D928A28BED8F}">
      <dgm:prSet/>
      <dgm:spPr>
        <a:solidFill>
          <a:srgbClr val="9933FF">
            <a:alpha val="90000"/>
          </a:srgbClr>
        </a:solidFill>
      </dgm:spPr>
      <dgm:t>
        <a:bodyPr/>
        <a:lstStyle/>
        <a:p>
          <a:r>
            <a:rPr lang="en-US" b="1" dirty="0">
              <a:solidFill>
                <a:schemeClr val="tx1"/>
              </a:solidFill>
              <a:latin typeface="Perpetua" panose="02020502060401020303" pitchFamily="18" charset="0"/>
            </a:rPr>
            <a:t>774*</a:t>
          </a:r>
        </a:p>
      </dgm:t>
    </dgm:pt>
    <dgm:pt modelId="{7B822B1B-8565-470A-9981-BEE2003A5A78}" type="parTrans" cxnId="{79856C59-A1DF-4197-86E3-6B660321C2D8}">
      <dgm:prSet/>
      <dgm:spPr/>
      <dgm:t>
        <a:bodyPr/>
        <a:lstStyle/>
        <a:p>
          <a:pPr algn="ctr"/>
          <a:endParaRPr lang="en-US" sz="1800" b="1"/>
        </a:p>
      </dgm:t>
    </dgm:pt>
    <dgm:pt modelId="{74F80E22-EB9A-4F95-8480-D56635530359}" type="sibTrans" cxnId="{79856C59-A1DF-4197-86E3-6B660321C2D8}">
      <dgm:prSet/>
      <dgm:spPr/>
      <dgm:t>
        <a:bodyPr/>
        <a:lstStyle/>
        <a:p>
          <a:endParaRPr lang="en-US" b="1"/>
        </a:p>
      </dgm:t>
    </dgm:pt>
    <dgm:pt modelId="{51FEB85A-F556-43E3-AA01-F1738F4C0B92}">
      <dgm:prSet/>
      <dgm:spPr>
        <a:solidFill>
          <a:srgbClr val="9933FF">
            <a:alpha val="90000"/>
          </a:srgbClr>
        </a:solidFill>
      </dgm:spPr>
      <dgm:t>
        <a:bodyPr/>
        <a:lstStyle/>
        <a:p>
          <a:r>
            <a:rPr lang="en-US" b="1" dirty="0">
              <a:solidFill>
                <a:schemeClr val="tx1"/>
              </a:solidFill>
              <a:latin typeface="Perpetua" panose="02020502060401020303" pitchFamily="18" charset="0"/>
            </a:rPr>
            <a:t>591*</a:t>
          </a:r>
        </a:p>
      </dgm:t>
    </dgm:pt>
    <dgm:pt modelId="{4C732A33-8784-4987-A053-22485D114273}" type="parTrans" cxnId="{423AAE41-DF8D-4F73-B999-7B33A7401A94}">
      <dgm:prSet/>
      <dgm:spPr/>
      <dgm:t>
        <a:bodyPr/>
        <a:lstStyle/>
        <a:p>
          <a:pPr algn="ctr"/>
          <a:endParaRPr lang="en-US" sz="1800" b="1"/>
        </a:p>
      </dgm:t>
    </dgm:pt>
    <dgm:pt modelId="{8C2F87D5-1E1C-487A-8AFA-5CCFE61C55F8}" type="sibTrans" cxnId="{423AAE41-DF8D-4F73-B999-7B33A7401A94}">
      <dgm:prSet/>
      <dgm:spPr/>
      <dgm:t>
        <a:bodyPr/>
        <a:lstStyle/>
        <a:p>
          <a:endParaRPr lang="en-US" b="1"/>
        </a:p>
      </dgm:t>
    </dgm:pt>
    <dgm:pt modelId="{7AAB7EF5-5319-4C5B-A551-CBA6E6EB3B09}">
      <dgm:prSet/>
      <dgm:spPr>
        <a:solidFill>
          <a:srgbClr val="9933FF">
            <a:alpha val="90000"/>
          </a:srgbClr>
        </a:solidFill>
      </dgm:spPr>
      <dgm:t>
        <a:bodyPr/>
        <a:lstStyle/>
        <a:p>
          <a:r>
            <a:rPr lang="en-US" b="1" dirty="0">
              <a:solidFill>
                <a:schemeClr val="tx1"/>
              </a:solidFill>
              <a:latin typeface="Perpetua" panose="02020502060401020303" pitchFamily="18" charset="0"/>
            </a:rPr>
            <a:t>781*</a:t>
          </a:r>
        </a:p>
      </dgm:t>
    </dgm:pt>
    <dgm:pt modelId="{D1EF6346-C682-41EC-A275-7377A4DD0298}" type="parTrans" cxnId="{32A7D205-B4D3-4D72-AC6D-003A57FDB74A}">
      <dgm:prSet/>
      <dgm:spPr/>
      <dgm:t>
        <a:bodyPr/>
        <a:lstStyle/>
        <a:p>
          <a:pPr algn="ctr"/>
          <a:endParaRPr lang="en-US" sz="1800" b="1"/>
        </a:p>
      </dgm:t>
    </dgm:pt>
    <dgm:pt modelId="{7A7BFC1E-47BF-4A5E-A670-A1100B3E4AF2}" type="sibTrans" cxnId="{32A7D205-B4D3-4D72-AC6D-003A57FDB74A}">
      <dgm:prSet/>
      <dgm:spPr/>
      <dgm:t>
        <a:bodyPr/>
        <a:lstStyle/>
        <a:p>
          <a:endParaRPr lang="en-US" b="1"/>
        </a:p>
      </dgm:t>
    </dgm:pt>
    <dgm:pt modelId="{EC25C077-A09D-45B0-AFE9-BB461E763C46}" type="pres">
      <dgm:prSet presAssocID="{64934D54-4AAA-4F00-9BC3-5E25CE54292E}" presName="linear" presStyleCnt="0">
        <dgm:presLayoutVars>
          <dgm:dir/>
          <dgm:animLvl val="lvl"/>
          <dgm:resizeHandles val="exact"/>
        </dgm:presLayoutVars>
      </dgm:prSet>
      <dgm:spPr/>
    </dgm:pt>
    <dgm:pt modelId="{39D4BA09-F1BB-4A59-B8A1-CE9669A63C30}" type="pres">
      <dgm:prSet presAssocID="{6605F878-6FA9-4424-9D2D-4AC8CEA61B84}" presName="parentLin" presStyleCnt="0"/>
      <dgm:spPr/>
    </dgm:pt>
    <dgm:pt modelId="{BA4AB809-823D-4E3E-BFCC-E79F17EE5C6A}" type="pres">
      <dgm:prSet presAssocID="{6605F878-6FA9-4424-9D2D-4AC8CEA61B84}" presName="parentLeftMargin" presStyleLbl="node1" presStyleIdx="0" presStyleCnt="2"/>
      <dgm:spPr/>
    </dgm:pt>
    <dgm:pt modelId="{CA3FF37D-743D-451F-8631-E10549B648FA}" type="pres">
      <dgm:prSet presAssocID="{6605F878-6FA9-4424-9D2D-4AC8CEA61B84}" presName="parentText" presStyleLbl="node1" presStyleIdx="0" presStyleCnt="2">
        <dgm:presLayoutVars>
          <dgm:chMax val="0"/>
          <dgm:bulletEnabled val="1"/>
        </dgm:presLayoutVars>
      </dgm:prSet>
      <dgm:spPr/>
    </dgm:pt>
    <dgm:pt modelId="{EE7E0964-02DE-48A2-AF13-54481191C5FC}" type="pres">
      <dgm:prSet presAssocID="{6605F878-6FA9-4424-9D2D-4AC8CEA61B84}" presName="negativeSpace" presStyleCnt="0"/>
      <dgm:spPr/>
    </dgm:pt>
    <dgm:pt modelId="{54B64391-AD7E-4D4B-8BD8-EBDC3FD2DD13}" type="pres">
      <dgm:prSet presAssocID="{6605F878-6FA9-4424-9D2D-4AC8CEA61B84}" presName="childText" presStyleLbl="conFgAcc1" presStyleIdx="0" presStyleCnt="2">
        <dgm:presLayoutVars>
          <dgm:bulletEnabled val="1"/>
        </dgm:presLayoutVars>
      </dgm:prSet>
      <dgm:spPr/>
    </dgm:pt>
    <dgm:pt modelId="{4FB503B2-22A9-40BD-8B4E-5B866A92361F}" type="pres">
      <dgm:prSet presAssocID="{22746E07-F1DE-4FE0-9F58-33A4D839A3C9}" presName="spaceBetweenRectangles" presStyleCnt="0"/>
      <dgm:spPr/>
    </dgm:pt>
    <dgm:pt modelId="{EA994382-7596-49F4-BC90-B9EDF17C1C14}" type="pres">
      <dgm:prSet presAssocID="{0781E71C-114F-45D8-8508-F4BDD423015F}" presName="parentLin" presStyleCnt="0"/>
      <dgm:spPr/>
    </dgm:pt>
    <dgm:pt modelId="{8FDE271D-ABFA-452F-95E6-A006FF197DA6}" type="pres">
      <dgm:prSet presAssocID="{0781E71C-114F-45D8-8508-F4BDD423015F}" presName="parentLeftMargin" presStyleLbl="node1" presStyleIdx="0" presStyleCnt="2"/>
      <dgm:spPr/>
    </dgm:pt>
    <dgm:pt modelId="{C3FF5B0D-8ED8-4950-995C-750AAE0BDB29}" type="pres">
      <dgm:prSet presAssocID="{0781E71C-114F-45D8-8508-F4BDD423015F}" presName="parentText" presStyleLbl="node1" presStyleIdx="1" presStyleCnt="2">
        <dgm:presLayoutVars>
          <dgm:chMax val="0"/>
          <dgm:bulletEnabled val="1"/>
        </dgm:presLayoutVars>
      </dgm:prSet>
      <dgm:spPr/>
    </dgm:pt>
    <dgm:pt modelId="{F1EFC9F2-360B-4C42-A695-9CE6BEC71D34}" type="pres">
      <dgm:prSet presAssocID="{0781E71C-114F-45D8-8508-F4BDD423015F}" presName="negativeSpace" presStyleCnt="0"/>
      <dgm:spPr/>
    </dgm:pt>
    <dgm:pt modelId="{5D0EB777-A72E-42E4-871A-548122CD3724}" type="pres">
      <dgm:prSet presAssocID="{0781E71C-114F-45D8-8508-F4BDD423015F}" presName="childText" presStyleLbl="conFgAcc1" presStyleIdx="1" presStyleCnt="2">
        <dgm:presLayoutVars>
          <dgm:bulletEnabled val="1"/>
        </dgm:presLayoutVars>
      </dgm:prSet>
      <dgm:spPr/>
    </dgm:pt>
  </dgm:ptLst>
  <dgm:cxnLst>
    <dgm:cxn modelId="{32534C02-E22D-4A08-A0CD-A45BE5EE6EFB}" srcId="{6605F878-6FA9-4424-9D2D-4AC8CEA61B84}" destId="{E4395532-30E7-4D88-B959-06B8A7C16872}" srcOrd="0" destOrd="0" parTransId="{1938C706-74CE-490C-9D42-CE83428E38D1}" sibTransId="{3DF69C30-8159-47FD-95C9-7B41A6429327}"/>
    <dgm:cxn modelId="{3C061605-8B08-49CE-951A-ED663CA3DEE3}" srcId="{64934D54-4AAA-4F00-9BC3-5E25CE54292E}" destId="{0781E71C-114F-45D8-8508-F4BDD423015F}" srcOrd="1" destOrd="0" parTransId="{5906D114-3130-4F29-AFC0-2E1BC3CDFF45}" sibTransId="{1B01B37B-843F-49FC-96D8-1C8A661C2F3D}"/>
    <dgm:cxn modelId="{32A7D205-B4D3-4D72-AC6D-003A57FDB74A}" srcId="{0781E71C-114F-45D8-8508-F4BDD423015F}" destId="{7AAB7EF5-5319-4C5B-A551-CBA6E6EB3B09}" srcOrd="4" destOrd="0" parTransId="{D1EF6346-C682-41EC-A275-7377A4DD0298}" sibTransId="{7A7BFC1E-47BF-4A5E-A670-A1100B3E4AF2}"/>
    <dgm:cxn modelId="{EA39A808-DD2E-4EEF-B3F4-6DE1A5E87883}" type="presOf" srcId="{B3C45E14-FFEA-4394-9F91-0C94AB1005E7}" destId="{5D0EB777-A72E-42E4-871A-548122CD3724}" srcOrd="0" destOrd="1" presId="urn:microsoft.com/office/officeart/2005/8/layout/list1"/>
    <dgm:cxn modelId="{7BB7BC1A-9FD8-488B-9981-9B0C7B6E8843}" type="presOf" srcId="{939DFB14-24A1-4914-8D80-D928A28BED8F}" destId="{5D0EB777-A72E-42E4-871A-548122CD3724}" srcOrd="0" destOrd="2" presId="urn:microsoft.com/office/officeart/2005/8/layout/list1"/>
    <dgm:cxn modelId="{A3282725-DB0E-4E52-B13C-499C13157AF8}" type="presOf" srcId="{6605F878-6FA9-4424-9D2D-4AC8CEA61B84}" destId="{CA3FF37D-743D-451F-8631-E10549B648FA}" srcOrd="1" destOrd="0" presId="urn:microsoft.com/office/officeart/2005/8/layout/list1"/>
    <dgm:cxn modelId="{B56A0132-A428-4875-9249-7E16049209AE}" srcId="{64934D54-4AAA-4F00-9BC3-5E25CE54292E}" destId="{6605F878-6FA9-4424-9D2D-4AC8CEA61B84}" srcOrd="0" destOrd="0" parTransId="{9E6A650E-E132-4BD7-B136-1FAC2B15C26A}" sibTransId="{22746E07-F1DE-4FE0-9F58-33A4D839A3C9}"/>
    <dgm:cxn modelId="{C37B8832-983F-4A45-BEF4-03CAB1158052}" type="presOf" srcId="{5CAF4E37-D784-4154-B7EC-482F30F6C308}" destId="{54B64391-AD7E-4D4B-8BD8-EBDC3FD2DD13}" srcOrd="0" destOrd="1" presId="urn:microsoft.com/office/officeart/2005/8/layout/list1"/>
    <dgm:cxn modelId="{98005B3D-FE96-4AAE-ADFE-DDFDB7A18A2E}" type="presOf" srcId="{51FEB85A-F556-43E3-AA01-F1738F4C0B92}" destId="{5D0EB777-A72E-42E4-871A-548122CD3724}" srcOrd="0" destOrd="3" presId="urn:microsoft.com/office/officeart/2005/8/layout/list1"/>
    <dgm:cxn modelId="{2664B65F-B5D7-42D2-AE05-9B6BFFB40E7E}" type="presOf" srcId="{0781E71C-114F-45D8-8508-F4BDD423015F}" destId="{C3FF5B0D-8ED8-4950-995C-750AAE0BDB29}" srcOrd="1" destOrd="0" presId="urn:microsoft.com/office/officeart/2005/8/layout/list1"/>
    <dgm:cxn modelId="{423AAE41-DF8D-4F73-B999-7B33A7401A94}" srcId="{0781E71C-114F-45D8-8508-F4BDD423015F}" destId="{51FEB85A-F556-43E3-AA01-F1738F4C0B92}" srcOrd="3" destOrd="0" parTransId="{4C732A33-8784-4987-A053-22485D114273}" sibTransId="{8C2F87D5-1E1C-487A-8AFA-5CCFE61C55F8}"/>
    <dgm:cxn modelId="{5A6AA767-1AE2-44FB-A9E1-DD35BD88DD0D}" srcId="{0781E71C-114F-45D8-8508-F4BDD423015F}" destId="{B3C45E14-FFEA-4394-9F91-0C94AB1005E7}" srcOrd="1" destOrd="0" parTransId="{BF30F101-729A-434D-B431-1BE521AF1A62}" sibTransId="{D0696196-4E37-49DE-ADCD-852A252BB080}"/>
    <dgm:cxn modelId="{04E2DD4C-855E-4030-97C9-DF1C959D5CBF}" srcId="{6605F878-6FA9-4424-9D2D-4AC8CEA61B84}" destId="{258D3F3E-0D8E-48FD-896C-6800E0853E76}" srcOrd="4" destOrd="0" parTransId="{2BA72720-9105-40B1-8441-AEE2C8FD9B2A}" sibTransId="{3BE2ABD4-1DF6-4998-B736-3118756A8043}"/>
    <dgm:cxn modelId="{F026FC4D-CAE9-4FE1-9647-F7C963977073}" srcId="{0781E71C-114F-45D8-8508-F4BDD423015F}" destId="{E95138A6-A108-44B6-A0D4-0477234EEFF4}" srcOrd="0" destOrd="0" parTransId="{5E018C62-CE09-421C-951C-F2326EBA2EEC}" sibTransId="{0EFEF10C-DE92-4531-9DA4-E5B1FCB01984}"/>
    <dgm:cxn modelId="{86045073-05CC-49DB-B66E-4FF69545FC2A}" type="presOf" srcId="{E4395532-30E7-4D88-B959-06B8A7C16872}" destId="{54B64391-AD7E-4D4B-8BD8-EBDC3FD2DD13}" srcOrd="0" destOrd="0" presId="urn:microsoft.com/office/officeart/2005/8/layout/list1"/>
    <dgm:cxn modelId="{1253AE76-5317-4734-9918-1AE014D6CF87}" type="presOf" srcId="{E95138A6-A108-44B6-A0D4-0477234EEFF4}" destId="{5D0EB777-A72E-42E4-871A-548122CD3724}" srcOrd="0" destOrd="0" presId="urn:microsoft.com/office/officeart/2005/8/layout/list1"/>
    <dgm:cxn modelId="{BABE9D58-AEFE-4F46-B396-123D7495279D}" srcId="{6605F878-6FA9-4424-9D2D-4AC8CEA61B84}" destId="{96C07804-AD76-4CD7-A983-8B66CF7DFF45}" srcOrd="2" destOrd="0" parTransId="{833330F7-2EE7-4E04-A2D8-736FF3EB0629}" sibTransId="{3CCACCB5-BBE2-46A7-92B3-D2AC69FBFA35}"/>
    <dgm:cxn modelId="{79856C59-A1DF-4197-86E3-6B660321C2D8}" srcId="{0781E71C-114F-45D8-8508-F4BDD423015F}" destId="{939DFB14-24A1-4914-8D80-D928A28BED8F}" srcOrd="2" destOrd="0" parTransId="{7B822B1B-8565-470A-9981-BEE2003A5A78}" sibTransId="{74F80E22-EB9A-4F95-8480-D56635530359}"/>
    <dgm:cxn modelId="{4C558D81-412E-45B8-AD00-8CCD940852F7}" type="presOf" srcId="{74DB4FD2-B2F8-4974-A023-1AD5138CD567}" destId="{54B64391-AD7E-4D4B-8BD8-EBDC3FD2DD13}" srcOrd="0" destOrd="3" presId="urn:microsoft.com/office/officeart/2005/8/layout/list1"/>
    <dgm:cxn modelId="{4586249C-C309-449A-ABC0-626F61FFD555}" type="presOf" srcId="{7AAB7EF5-5319-4C5B-A551-CBA6E6EB3B09}" destId="{5D0EB777-A72E-42E4-871A-548122CD3724}" srcOrd="0" destOrd="4" presId="urn:microsoft.com/office/officeart/2005/8/layout/list1"/>
    <dgm:cxn modelId="{E79FD39D-9B81-4503-AF81-E56305E170B8}" type="presOf" srcId="{0781E71C-114F-45D8-8508-F4BDD423015F}" destId="{8FDE271D-ABFA-452F-95E6-A006FF197DA6}" srcOrd="0" destOrd="0" presId="urn:microsoft.com/office/officeart/2005/8/layout/list1"/>
    <dgm:cxn modelId="{051B0AA1-13C6-4B27-9951-0701AE2202E9}" type="presOf" srcId="{258D3F3E-0D8E-48FD-896C-6800E0853E76}" destId="{54B64391-AD7E-4D4B-8BD8-EBDC3FD2DD13}" srcOrd="0" destOrd="4" presId="urn:microsoft.com/office/officeart/2005/8/layout/list1"/>
    <dgm:cxn modelId="{036BA8AD-DFD7-48ED-A08A-51B034EE4DDE}" type="presOf" srcId="{96C07804-AD76-4CD7-A983-8B66CF7DFF45}" destId="{54B64391-AD7E-4D4B-8BD8-EBDC3FD2DD13}" srcOrd="0" destOrd="2" presId="urn:microsoft.com/office/officeart/2005/8/layout/list1"/>
    <dgm:cxn modelId="{AA2BB6B6-8F60-4EF0-B8B8-0A5148D3B88A}" type="presOf" srcId="{64934D54-4AAA-4F00-9BC3-5E25CE54292E}" destId="{EC25C077-A09D-45B0-AFE9-BB461E763C46}" srcOrd="0" destOrd="0" presId="urn:microsoft.com/office/officeart/2005/8/layout/list1"/>
    <dgm:cxn modelId="{3E5E22BE-F0C5-4871-BB0B-2BD33C22FC20}" srcId="{6605F878-6FA9-4424-9D2D-4AC8CEA61B84}" destId="{74DB4FD2-B2F8-4974-A023-1AD5138CD567}" srcOrd="3" destOrd="0" parTransId="{CFADDE0F-586A-4CFC-B693-F2007CC4553F}" sibTransId="{2955B70A-A03F-4E7F-BC2A-CF3365CD87F4}"/>
    <dgm:cxn modelId="{1A01AFD7-0D47-4232-98B8-2612087BF8FD}" srcId="{6605F878-6FA9-4424-9D2D-4AC8CEA61B84}" destId="{5CAF4E37-D784-4154-B7EC-482F30F6C308}" srcOrd="1" destOrd="0" parTransId="{03558090-58C6-47E7-97CB-E5366057227F}" sibTransId="{EC3D0ED8-3453-4E4B-AC99-2F8A30E59802}"/>
    <dgm:cxn modelId="{AC4DB3DE-24FC-470D-B079-83F2BCAAF314}" type="presOf" srcId="{6605F878-6FA9-4424-9D2D-4AC8CEA61B84}" destId="{BA4AB809-823D-4E3E-BFCC-E79F17EE5C6A}" srcOrd="0" destOrd="0" presId="urn:microsoft.com/office/officeart/2005/8/layout/list1"/>
    <dgm:cxn modelId="{3BFD6E2F-813B-4AF8-9D14-900EA1FF3DEC}" type="presParOf" srcId="{EC25C077-A09D-45B0-AFE9-BB461E763C46}" destId="{39D4BA09-F1BB-4A59-B8A1-CE9669A63C30}" srcOrd="0" destOrd="0" presId="urn:microsoft.com/office/officeart/2005/8/layout/list1"/>
    <dgm:cxn modelId="{02065BF6-48C7-4322-99C6-408BB5AD602C}" type="presParOf" srcId="{39D4BA09-F1BB-4A59-B8A1-CE9669A63C30}" destId="{BA4AB809-823D-4E3E-BFCC-E79F17EE5C6A}" srcOrd="0" destOrd="0" presId="urn:microsoft.com/office/officeart/2005/8/layout/list1"/>
    <dgm:cxn modelId="{8C464C74-7EF1-4888-B72F-F12D2C1D8226}" type="presParOf" srcId="{39D4BA09-F1BB-4A59-B8A1-CE9669A63C30}" destId="{CA3FF37D-743D-451F-8631-E10549B648FA}" srcOrd="1" destOrd="0" presId="urn:microsoft.com/office/officeart/2005/8/layout/list1"/>
    <dgm:cxn modelId="{AD98FCA3-6A7C-4947-B668-C50AD7FF8B52}" type="presParOf" srcId="{EC25C077-A09D-45B0-AFE9-BB461E763C46}" destId="{EE7E0964-02DE-48A2-AF13-54481191C5FC}" srcOrd="1" destOrd="0" presId="urn:microsoft.com/office/officeart/2005/8/layout/list1"/>
    <dgm:cxn modelId="{FA708313-E0C3-4867-BC1A-DD04D6CDCAC1}" type="presParOf" srcId="{EC25C077-A09D-45B0-AFE9-BB461E763C46}" destId="{54B64391-AD7E-4D4B-8BD8-EBDC3FD2DD13}" srcOrd="2" destOrd="0" presId="urn:microsoft.com/office/officeart/2005/8/layout/list1"/>
    <dgm:cxn modelId="{6D4F46FD-1C71-45F9-99EB-3CF90C1F83E0}" type="presParOf" srcId="{EC25C077-A09D-45B0-AFE9-BB461E763C46}" destId="{4FB503B2-22A9-40BD-8B4E-5B866A92361F}" srcOrd="3" destOrd="0" presId="urn:microsoft.com/office/officeart/2005/8/layout/list1"/>
    <dgm:cxn modelId="{3F50CB8E-656B-48A8-88C3-962D97F5B174}" type="presParOf" srcId="{EC25C077-A09D-45B0-AFE9-BB461E763C46}" destId="{EA994382-7596-49F4-BC90-B9EDF17C1C14}" srcOrd="4" destOrd="0" presId="urn:microsoft.com/office/officeart/2005/8/layout/list1"/>
    <dgm:cxn modelId="{DCBFF866-2C49-403A-818D-248592C5C7D7}" type="presParOf" srcId="{EA994382-7596-49F4-BC90-B9EDF17C1C14}" destId="{8FDE271D-ABFA-452F-95E6-A006FF197DA6}" srcOrd="0" destOrd="0" presId="urn:microsoft.com/office/officeart/2005/8/layout/list1"/>
    <dgm:cxn modelId="{B07D8A38-DC73-4A13-9C8D-CDBA397805D5}" type="presParOf" srcId="{EA994382-7596-49F4-BC90-B9EDF17C1C14}" destId="{C3FF5B0D-8ED8-4950-995C-750AAE0BDB29}" srcOrd="1" destOrd="0" presId="urn:microsoft.com/office/officeart/2005/8/layout/list1"/>
    <dgm:cxn modelId="{926B7F4A-D1AE-4FF8-9F37-A0E3A2BE6E7B}" type="presParOf" srcId="{EC25C077-A09D-45B0-AFE9-BB461E763C46}" destId="{F1EFC9F2-360B-4C42-A695-9CE6BEC71D34}" srcOrd="5" destOrd="0" presId="urn:microsoft.com/office/officeart/2005/8/layout/list1"/>
    <dgm:cxn modelId="{CBB73773-AD34-42C0-AB53-8094E0A476FF}" type="presParOf" srcId="{EC25C077-A09D-45B0-AFE9-BB461E763C46}" destId="{5D0EB777-A72E-42E4-871A-548122CD3724}"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B09200E-4D27-4380-B333-4D243AD32B75}"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8DB445BE-1C34-4BE3-A666-26EAA77597F4}">
      <dgm:prSet custT="1"/>
      <dgm:spPr/>
      <dgm:t>
        <a:bodyPr/>
        <a:lstStyle/>
        <a:p>
          <a:r>
            <a:rPr lang="en-US" sz="2000" dirty="0">
              <a:latin typeface="Perpetua" panose="02020502060401020303" pitchFamily="18" charset="0"/>
            </a:rPr>
            <a:t>Staff failed to check all medications the patient is taking on admission &amp; compare with discharge orders from the hospital, inaccurate profile.</a:t>
          </a:r>
        </a:p>
      </dgm:t>
    </dgm:pt>
    <dgm:pt modelId="{4F552E5D-5276-43AD-9BA9-824151F96CFB}" type="parTrans" cxnId="{9CB8E9FF-89D4-4989-9FBD-B72310DC7A11}">
      <dgm:prSet/>
      <dgm:spPr/>
      <dgm:t>
        <a:bodyPr/>
        <a:lstStyle/>
        <a:p>
          <a:endParaRPr lang="en-US" sz="2000">
            <a:latin typeface="Perpetua" panose="02020502060401020303" pitchFamily="18" charset="0"/>
          </a:endParaRPr>
        </a:p>
      </dgm:t>
    </dgm:pt>
    <dgm:pt modelId="{376BC024-B52F-4289-9854-1B501F616CE1}" type="sibTrans" cxnId="{9CB8E9FF-89D4-4989-9FBD-B72310DC7A11}">
      <dgm:prSet/>
      <dgm:spPr/>
      <dgm:t>
        <a:bodyPr/>
        <a:lstStyle/>
        <a:p>
          <a:endParaRPr lang="en-US" sz="2000">
            <a:latin typeface="Perpetua" panose="02020502060401020303" pitchFamily="18" charset="0"/>
          </a:endParaRPr>
        </a:p>
      </dgm:t>
    </dgm:pt>
    <dgm:pt modelId="{78C8EFC9-1BAB-4AB1-A546-2A4BCF20A196}">
      <dgm:prSet custT="1"/>
      <dgm:spPr/>
      <dgm:t>
        <a:bodyPr/>
        <a:lstStyle/>
        <a:p>
          <a:r>
            <a:rPr lang="en-US" sz="2000" dirty="0">
              <a:latin typeface="Perpetua" panose="02020502060401020303" pitchFamily="18" charset="0"/>
            </a:rPr>
            <a:t>All over-the-counter (OTC) medications are not included on the medication profile (example OTC cough medications that interfered with blood pressure and blood sugars). </a:t>
          </a:r>
        </a:p>
      </dgm:t>
    </dgm:pt>
    <dgm:pt modelId="{E42F56CB-58D6-4F27-9808-4B65FE001650}" type="parTrans" cxnId="{707029BA-45A6-463F-99D0-8FF22477F80E}">
      <dgm:prSet/>
      <dgm:spPr/>
      <dgm:t>
        <a:bodyPr/>
        <a:lstStyle/>
        <a:p>
          <a:endParaRPr lang="en-US" sz="2000">
            <a:latin typeface="Perpetua" panose="02020502060401020303" pitchFamily="18" charset="0"/>
          </a:endParaRPr>
        </a:p>
      </dgm:t>
    </dgm:pt>
    <dgm:pt modelId="{1A09CB58-5D20-4F1C-B22E-2A32C4B3E79F}" type="sibTrans" cxnId="{707029BA-45A6-463F-99D0-8FF22477F80E}">
      <dgm:prSet/>
      <dgm:spPr/>
      <dgm:t>
        <a:bodyPr/>
        <a:lstStyle/>
        <a:p>
          <a:endParaRPr lang="en-US" sz="2000">
            <a:latin typeface="Perpetua" panose="02020502060401020303" pitchFamily="18" charset="0"/>
          </a:endParaRPr>
        </a:p>
      </dgm:t>
    </dgm:pt>
    <dgm:pt modelId="{C4C40E25-3025-4295-B8C1-9A179B31EF7A}">
      <dgm:prSet custT="1"/>
      <dgm:spPr/>
      <dgm:t>
        <a:bodyPr/>
        <a:lstStyle/>
        <a:p>
          <a:r>
            <a:rPr lang="en-US" sz="2000">
              <a:latin typeface="Perpetua" panose="02020502060401020303" pitchFamily="18" charset="0"/>
            </a:rPr>
            <a:t>Staff failed to notify the physician of medication discrepancies for clarification orders, inaccurate profile. </a:t>
          </a:r>
        </a:p>
      </dgm:t>
    </dgm:pt>
    <dgm:pt modelId="{D1DD23DF-78B5-4C49-9EB0-43E61129A3A6}" type="parTrans" cxnId="{19966182-2363-4244-8833-E46DCBD76E0C}">
      <dgm:prSet/>
      <dgm:spPr/>
      <dgm:t>
        <a:bodyPr/>
        <a:lstStyle/>
        <a:p>
          <a:endParaRPr lang="en-US" sz="2000">
            <a:latin typeface="Perpetua" panose="02020502060401020303" pitchFamily="18" charset="0"/>
          </a:endParaRPr>
        </a:p>
      </dgm:t>
    </dgm:pt>
    <dgm:pt modelId="{2B870AD6-A680-4675-B583-D71848D7C301}" type="sibTrans" cxnId="{19966182-2363-4244-8833-E46DCBD76E0C}">
      <dgm:prSet/>
      <dgm:spPr/>
      <dgm:t>
        <a:bodyPr/>
        <a:lstStyle/>
        <a:p>
          <a:endParaRPr lang="en-US" sz="2000">
            <a:latin typeface="Perpetua" panose="02020502060401020303" pitchFamily="18" charset="0"/>
          </a:endParaRPr>
        </a:p>
      </dgm:t>
    </dgm:pt>
    <dgm:pt modelId="{3DDB6F47-3E3B-4B97-B376-2999EB7FC785}">
      <dgm:prSet custT="1"/>
      <dgm:spPr/>
      <dgm:t>
        <a:bodyPr/>
        <a:lstStyle/>
        <a:p>
          <a:r>
            <a:rPr lang="en-US" sz="2000">
              <a:latin typeface="Perpetua" panose="02020502060401020303" pitchFamily="18" charset="0"/>
            </a:rPr>
            <a:t>Staff failed to physically compare medication bottles to the medication profile during visits in homes, and failed to compare MARs in LTC facilities, inaccurate profile. </a:t>
          </a:r>
        </a:p>
      </dgm:t>
    </dgm:pt>
    <dgm:pt modelId="{6AAD94FF-BAF3-42AB-94CE-6504F1162026}" type="parTrans" cxnId="{E0BDCFF7-09A9-4DE7-B6BA-D2BC3FB71834}">
      <dgm:prSet/>
      <dgm:spPr/>
      <dgm:t>
        <a:bodyPr/>
        <a:lstStyle/>
        <a:p>
          <a:endParaRPr lang="en-US" sz="2000">
            <a:latin typeface="Perpetua" panose="02020502060401020303" pitchFamily="18" charset="0"/>
          </a:endParaRPr>
        </a:p>
      </dgm:t>
    </dgm:pt>
    <dgm:pt modelId="{D9B80E2A-7C5B-41CC-B4D6-7E6A3C7E42E6}" type="sibTrans" cxnId="{E0BDCFF7-09A9-4DE7-B6BA-D2BC3FB71834}">
      <dgm:prSet/>
      <dgm:spPr/>
      <dgm:t>
        <a:bodyPr/>
        <a:lstStyle/>
        <a:p>
          <a:endParaRPr lang="en-US" sz="2000">
            <a:latin typeface="Perpetua" panose="02020502060401020303" pitchFamily="18" charset="0"/>
          </a:endParaRPr>
        </a:p>
      </dgm:t>
    </dgm:pt>
    <dgm:pt modelId="{ACA3F04A-B82F-4FE0-8231-8106C4B1770F}" type="pres">
      <dgm:prSet presAssocID="{1B09200E-4D27-4380-B333-4D243AD32B75}" presName="root" presStyleCnt="0">
        <dgm:presLayoutVars>
          <dgm:dir/>
          <dgm:resizeHandles val="exact"/>
        </dgm:presLayoutVars>
      </dgm:prSet>
      <dgm:spPr/>
    </dgm:pt>
    <dgm:pt modelId="{B2CB6F90-D381-44B4-AE26-DD954A110C27}" type="pres">
      <dgm:prSet presAssocID="{8DB445BE-1C34-4BE3-A666-26EAA77597F4}" presName="compNode" presStyleCnt="0"/>
      <dgm:spPr/>
    </dgm:pt>
    <dgm:pt modelId="{7B292D56-2DB1-4DDC-B0C5-A63A169AEE47}" type="pres">
      <dgm:prSet presAssocID="{8DB445BE-1C34-4BE3-A666-26EAA77597F4}" presName="bgRect" presStyleLbl="bgShp" presStyleIdx="0" presStyleCnt="4"/>
      <dgm:spPr/>
    </dgm:pt>
    <dgm:pt modelId="{C06AE3A0-1C38-4B84-B3B2-A13F84DAFF30}" type="pres">
      <dgm:prSet presAssocID="{8DB445BE-1C34-4BE3-A666-26EAA77597F4}"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edicine"/>
        </a:ext>
      </dgm:extLst>
    </dgm:pt>
    <dgm:pt modelId="{94469884-35B8-4ED3-85AC-7EC21D797BEF}" type="pres">
      <dgm:prSet presAssocID="{8DB445BE-1C34-4BE3-A666-26EAA77597F4}" presName="spaceRect" presStyleCnt="0"/>
      <dgm:spPr/>
    </dgm:pt>
    <dgm:pt modelId="{7E049BA7-15FA-461F-AF01-25FFF2CF98B2}" type="pres">
      <dgm:prSet presAssocID="{8DB445BE-1C34-4BE3-A666-26EAA77597F4}" presName="parTx" presStyleLbl="revTx" presStyleIdx="0" presStyleCnt="4">
        <dgm:presLayoutVars>
          <dgm:chMax val="0"/>
          <dgm:chPref val="0"/>
        </dgm:presLayoutVars>
      </dgm:prSet>
      <dgm:spPr/>
    </dgm:pt>
    <dgm:pt modelId="{CF32DAF3-2530-4250-BD37-67E41185A44C}" type="pres">
      <dgm:prSet presAssocID="{376BC024-B52F-4289-9854-1B501F616CE1}" presName="sibTrans" presStyleCnt="0"/>
      <dgm:spPr/>
    </dgm:pt>
    <dgm:pt modelId="{92573118-71E2-4CBC-AA75-DAA118A88101}" type="pres">
      <dgm:prSet presAssocID="{78C8EFC9-1BAB-4AB1-A546-2A4BCF20A196}" presName="compNode" presStyleCnt="0"/>
      <dgm:spPr/>
    </dgm:pt>
    <dgm:pt modelId="{3A76D102-4C63-4025-9D55-286DCE3BE8B1}" type="pres">
      <dgm:prSet presAssocID="{78C8EFC9-1BAB-4AB1-A546-2A4BCF20A196}" presName="bgRect" presStyleLbl="bgShp" presStyleIdx="1" presStyleCnt="4"/>
      <dgm:spPr/>
    </dgm:pt>
    <dgm:pt modelId="{FB1F9103-320E-4E76-A8AE-F6A009F1D177}" type="pres">
      <dgm:prSet presAssocID="{78C8EFC9-1BAB-4AB1-A546-2A4BCF20A196}"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ctor"/>
        </a:ext>
      </dgm:extLst>
    </dgm:pt>
    <dgm:pt modelId="{DC802A35-CE9E-4573-AEC9-39F0E3B34D05}" type="pres">
      <dgm:prSet presAssocID="{78C8EFC9-1BAB-4AB1-A546-2A4BCF20A196}" presName="spaceRect" presStyleCnt="0"/>
      <dgm:spPr/>
    </dgm:pt>
    <dgm:pt modelId="{5A85A661-B74A-46B0-B460-04561C1A6C18}" type="pres">
      <dgm:prSet presAssocID="{78C8EFC9-1BAB-4AB1-A546-2A4BCF20A196}" presName="parTx" presStyleLbl="revTx" presStyleIdx="1" presStyleCnt="4">
        <dgm:presLayoutVars>
          <dgm:chMax val="0"/>
          <dgm:chPref val="0"/>
        </dgm:presLayoutVars>
      </dgm:prSet>
      <dgm:spPr/>
    </dgm:pt>
    <dgm:pt modelId="{9F9B00DE-2A62-4D4F-9971-E31AFD169662}" type="pres">
      <dgm:prSet presAssocID="{1A09CB58-5D20-4F1C-B22E-2A32C4B3E79F}" presName="sibTrans" presStyleCnt="0"/>
      <dgm:spPr/>
    </dgm:pt>
    <dgm:pt modelId="{656127B8-B08F-4500-BE89-35A558F1C014}" type="pres">
      <dgm:prSet presAssocID="{C4C40E25-3025-4295-B8C1-9A179B31EF7A}" presName="compNode" presStyleCnt="0"/>
      <dgm:spPr/>
    </dgm:pt>
    <dgm:pt modelId="{58527E89-07A9-473A-9818-78A7E19C842C}" type="pres">
      <dgm:prSet presAssocID="{C4C40E25-3025-4295-B8C1-9A179B31EF7A}" presName="bgRect" presStyleLbl="bgShp" presStyleIdx="2" presStyleCnt="4"/>
      <dgm:spPr/>
    </dgm:pt>
    <dgm:pt modelId="{BDD8F286-ABDE-41C1-A4E4-7F627D4882F3}" type="pres">
      <dgm:prSet presAssocID="{C4C40E25-3025-4295-B8C1-9A179B31EF7A}"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tethoscope"/>
        </a:ext>
      </dgm:extLst>
    </dgm:pt>
    <dgm:pt modelId="{060BFA22-3676-49DF-B1C7-BFA151BF7E79}" type="pres">
      <dgm:prSet presAssocID="{C4C40E25-3025-4295-B8C1-9A179B31EF7A}" presName="spaceRect" presStyleCnt="0"/>
      <dgm:spPr/>
    </dgm:pt>
    <dgm:pt modelId="{3AF31E6B-492D-467C-B91F-3A749CE5AE0A}" type="pres">
      <dgm:prSet presAssocID="{C4C40E25-3025-4295-B8C1-9A179B31EF7A}" presName="parTx" presStyleLbl="revTx" presStyleIdx="2" presStyleCnt="4">
        <dgm:presLayoutVars>
          <dgm:chMax val="0"/>
          <dgm:chPref val="0"/>
        </dgm:presLayoutVars>
      </dgm:prSet>
      <dgm:spPr/>
    </dgm:pt>
    <dgm:pt modelId="{74C5C9A0-24C4-4C08-AE5A-FB53F0295126}" type="pres">
      <dgm:prSet presAssocID="{2B870AD6-A680-4675-B583-D71848D7C301}" presName="sibTrans" presStyleCnt="0"/>
      <dgm:spPr/>
    </dgm:pt>
    <dgm:pt modelId="{7C4CB5FF-7A47-4B98-A11C-C9A670FA4BB9}" type="pres">
      <dgm:prSet presAssocID="{3DDB6F47-3E3B-4B97-B376-2999EB7FC785}" presName="compNode" presStyleCnt="0"/>
      <dgm:spPr/>
    </dgm:pt>
    <dgm:pt modelId="{42FC5837-5D4E-4475-A956-5EF801B4FB86}" type="pres">
      <dgm:prSet presAssocID="{3DDB6F47-3E3B-4B97-B376-2999EB7FC785}" presName="bgRect" presStyleLbl="bgShp" presStyleIdx="3" presStyleCnt="4"/>
      <dgm:spPr/>
    </dgm:pt>
    <dgm:pt modelId="{83B39E86-BD84-4F41-A52A-52DB84B1368B}" type="pres">
      <dgm:prSet presAssocID="{3DDB6F47-3E3B-4B97-B376-2999EB7FC785}"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Warning"/>
        </a:ext>
      </dgm:extLst>
    </dgm:pt>
    <dgm:pt modelId="{C23E73A5-4FBB-47D7-A4A2-B6DD38F5C6EF}" type="pres">
      <dgm:prSet presAssocID="{3DDB6F47-3E3B-4B97-B376-2999EB7FC785}" presName="spaceRect" presStyleCnt="0"/>
      <dgm:spPr/>
    </dgm:pt>
    <dgm:pt modelId="{9F81DDB7-30FD-47E7-B003-E0A58B7D042F}" type="pres">
      <dgm:prSet presAssocID="{3DDB6F47-3E3B-4B97-B376-2999EB7FC785}" presName="parTx" presStyleLbl="revTx" presStyleIdx="3" presStyleCnt="4">
        <dgm:presLayoutVars>
          <dgm:chMax val="0"/>
          <dgm:chPref val="0"/>
        </dgm:presLayoutVars>
      </dgm:prSet>
      <dgm:spPr/>
    </dgm:pt>
  </dgm:ptLst>
  <dgm:cxnLst>
    <dgm:cxn modelId="{19966182-2363-4244-8833-E46DCBD76E0C}" srcId="{1B09200E-4D27-4380-B333-4D243AD32B75}" destId="{C4C40E25-3025-4295-B8C1-9A179B31EF7A}" srcOrd="2" destOrd="0" parTransId="{D1DD23DF-78B5-4C49-9EB0-43E61129A3A6}" sibTransId="{2B870AD6-A680-4675-B583-D71848D7C301}"/>
    <dgm:cxn modelId="{DDDF53A6-66E8-455F-9F05-318B8269BEF5}" type="presOf" srcId="{3DDB6F47-3E3B-4B97-B376-2999EB7FC785}" destId="{9F81DDB7-30FD-47E7-B003-E0A58B7D042F}" srcOrd="0" destOrd="0" presId="urn:microsoft.com/office/officeart/2018/2/layout/IconVerticalSolidList"/>
    <dgm:cxn modelId="{707029BA-45A6-463F-99D0-8FF22477F80E}" srcId="{1B09200E-4D27-4380-B333-4D243AD32B75}" destId="{78C8EFC9-1BAB-4AB1-A546-2A4BCF20A196}" srcOrd="1" destOrd="0" parTransId="{E42F56CB-58D6-4F27-9808-4B65FE001650}" sibTransId="{1A09CB58-5D20-4F1C-B22E-2A32C4B3E79F}"/>
    <dgm:cxn modelId="{326E19C4-E2E9-46EA-AB60-0549E16C8713}" type="presOf" srcId="{78C8EFC9-1BAB-4AB1-A546-2A4BCF20A196}" destId="{5A85A661-B74A-46B0-B460-04561C1A6C18}" srcOrd="0" destOrd="0" presId="urn:microsoft.com/office/officeart/2018/2/layout/IconVerticalSolidList"/>
    <dgm:cxn modelId="{B80310DF-E5AF-4481-A466-6EA22138902C}" type="presOf" srcId="{C4C40E25-3025-4295-B8C1-9A179B31EF7A}" destId="{3AF31E6B-492D-467C-B91F-3A749CE5AE0A}" srcOrd="0" destOrd="0" presId="urn:microsoft.com/office/officeart/2018/2/layout/IconVerticalSolidList"/>
    <dgm:cxn modelId="{1E6AD6EC-EFC5-4188-9508-C322F407C73C}" type="presOf" srcId="{1B09200E-4D27-4380-B333-4D243AD32B75}" destId="{ACA3F04A-B82F-4FE0-8231-8106C4B1770F}" srcOrd="0" destOrd="0" presId="urn:microsoft.com/office/officeart/2018/2/layout/IconVerticalSolidList"/>
    <dgm:cxn modelId="{DF4083F5-38D4-4488-A92D-EFE3F99BD9AA}" type="presOf" srcId="{8DB445BE-1C34-4BE3-A666-26EAA77597F4}" destId="{7E049BA7-15FA-461F-AF01-25FFF2CF98B2}" srcOrd="0" destOrd="0" presId="urn:microsoft.com/office/officeart/2018/2/layout/IconVerticalSolidList"/>
    <dgm:cxn modelId="{E0BDCFF7-09A9-4DE7-B6BA-D2BC3FB71834}" srcId="{1B09200E-4D27-4380-B333-4D243AD32B75}" destId="{3DDB6F47-3E3B-4B97-B376-2999EB7FC785}" srcOrd="3" destOrd="0" parTransId="{6AAD94FF-BAF3-42AB-94CE-6504F1162026}" sibTransId="{D9B80E2A-7C5B-41CC-B4D6-7E6A3C7E42E6}"/>
    <dgm:cxn modelId="{9CB8E9FF-89D4-4989-9FBD-B72310DC7A11}" srcId="{1B09200E-4D27-4380-B333-4D243AD32B75}" destId="{8DB445BE-1C34-4BE3-A666-26EAA77597F4}" srcOrd="0" destOrd="0" parTransId="{4F552E5D-5276-43AD-9BA9-824151F96CFB}" sibTransId="{376BC024-B52F-4289-9854-1B501F616CE1}"/>
    <dgm:cxn modelId="{F5C19D07-4CAC-4612-B2F3-A1DEF87DA0FF}" type="presParOf" srcId="{ACA3F04A-B82F-4FE0-8231-8106C4B1770F}" destId="{B2CB6F90-D381-44B4-AE26-DD954A110C27}" srcOrd="0" destOrd="0" presId="urn:microsoft.com/office/officeart/2018/2/layout/IconVerticalSolidList"/>
    <dgm:cxn modelId="{B154835C-8FA2-47C5-938D-906C94C3120C}" type="presParOf" srcId="{B2CB6F90-D381-44B4-AE26-DD954A110C27}" destId="{7B292D56-2DB1-4DDC-B0C5-A63A169AEE47}" srcOrd="0" destOrd="0" presId="urn:microsoft.com/office/officeart/2018/2/layout/IconVerticalSolidList"/>
    <dgm:cxn modelId="{0F45318A-FB20-496C-8ACE-4C5EDA4014B6}" type="presParOf" srcId="{B2CB6F90-D381-44B4-AE26-DD954A110C27}" destId="{C06AE3A0-1C38-4B84-B3B2-A13F84DAFF30}" srcOrd="1" destOrd="0" presId="urn:microsoft.com/office/officeart/2018/2/layout/IconVerticalSolidList"/>
    <dgm:cxn modelId="{0DF54D23-9731-4086-8672-5FAF8EA9CCEC}" type="presParOf" srcId="{B2CB6F90-D381-44B4-AE26-DD954A110C27}" destId="{94469884-35B8-4ED3-85AC-7EC21D797BEF}" srcOrd="2" destOrd="0" presId="urn:microsoft.com/office/officeart/2018/2/layout/IconVerticalSolidList"/>
    <dgm:cxn modelId="{6118E43C-8030-44F4-8AD7-3DEC8EA122B7}" type="presParOf" srcId="{B2CB6F90-D381-44B4-AE26-DD954A110C27}" destId="{7E049BA7-15FA-461F-AF01-25FFF2CF98B2}" srcOrd="3" destOrd="0" presId="urn:microsoft.com/office/officeart/2018/2/layout/IconVerticalSolidList"/>
    <dgm:cxn modelId="{EAC68A3C-8966-49DA-B28C-A073D4F7BEDC}" type="presParOf" srcId="{ACA3F04A-B82F-4FE0-8231-8106C4B1770F}" destId="{CF32DAF3-2530-4250-BD37-67E41185A44C}" srcOrd="1" destOrd="0" presId="urn:microsoft.com/office/officeart/2018/2/layout/IconVerticalSolidList"/>
    <dgm:cxn modelId="{0C62FEE7-70E7-4265-8ABA-1C57F6A6DC50}" type="presParOf" srcId="{ACA3F04A-B82F-4FE0-8231-8106C4B1770F}" destId="{92573118-71E2-4CBC-AA75-DAA118A88101}" srcOrd="2" destOrd="0" presId="urn:microsoft.com/office/officeart/2018/2/layout/IconVerticalSolidList"/>
    <dgm:cxn modelId="{6A9AF111-2E56-428D-81CC-C24D2A247250}" type="presParOf" srcId="{92573118-71E2-4CBC-AA75-DAA118A88101}" destId="{3A76D102-4C63-4025-9D55-286DCE3BE8B1}" srcOrd="0" destOrd="0" presId="urn:microsoft.com/office/officeart/2018/2/layout/IconVerticalSolidList"/>
    <dgm:cxn modelId="{EF308DA4-8106-4A0C-BCA5-3D23A6D5AA5D}" type="presParOf" srcId="{92573118-71E2-4CBC-AA75-DAA118A88101}" destId="{FB1F9103-320E-4E76-A8AE-F6A009F1D177}" srcOrd="1" destOrd="0" presId="urn:microsoft.com/office/officeart/2018/2/layout/IconVerticalSolidList"/>
    <dgm:cxn modelId="{881C6E28-EA1A-4727-99EF-6EE70696203D}" type="presParOf" srcId="{92573118-71E2-4CBC-AA75-DAA118A88101}" destId="{DC802A35-CE9E-4573-AEC9-39F0E3B34D05}" srcOrd="2" destOrd="0" presId="urn:microsoft.com/office/officeart/2018/2/layout/IconVerticalSolidList"/>
    <dgm:cxn modelId="{D901BDA9-FCF4-4548-B447-D472159D17E6}" type="presParOf" srcId="{92573118-71E2-4CBC-AA75-DAA118A88101}" destId="{5A85A661-B74A-46B0-B460-04561C1A6C18}" srcOrd="3" destOrd="0" presId="urn:microsoft.com/office/officeart/2018/2/layout/IconVerticalSolidList"/>
    <dgm:cxn modelId="{B60C7562-0297-4B56-85E3-7EFBA32B9932}" type="presParOf" srcId="{ACA3F04A-B82F-4FE0-8231-8106C4B1770F}" destId="{9F9B00DE-2A62-4D4F-9971-E31AFD169662}" srcOrd="3" destOrd="0" presId="urn:microsoft.com/office/officeart/2018/2/layout/IconVerticalSolidList"/>
    <dgm:cxn modelId="{16B23B78-9AD3-486D-855C-F0CC73A6F21B}" type="presParOf" srcId="{ACA3F04A-B82F-4FE0-8231-8106C4B1770F}" destId="{656127B8-B08F-4500-BE89-35A558F1C014}" srcOrd="4" destOrd="0" presId="urn:microsoft.com/office/officeart/2018/2/layout/IconVerticalSolidList"/>
    <dgm:cxn modelId="{9E7844BA-533D-4380-ABCE-A5768A913D6A}" type="presParOf" srcId="{656127B8-B08F-4500-BE89-35A558F1C014}" destId="{58527E89-07A9-473A-9818-78A7E19C842C}" srcOrd="0" destOrd="0" presId="urn:microsoft.com/office/officeart/2018/2/layout/IconVerticalSolidList"/>
    <dgm:cxn modelId="{2C2057FC-557A-4B26-BC6C-1C6E53961CD9}" type="presParOf" srcId="{656127B8-B08F-4500-BE89-35A558F1C014}" destId="{BDD8F286-ABDE-41C1-A4E4-7F627D4882F3}" srcOrd="1" destOrd="0" presId="urn:microsoft.com/office/officeart/2018/2/layout/IconVerticalSolidList"/>
    <dgm:cxn modelId="{4E4FFAB1-2185-438E-B5A9-B0F1196DA9EB}" type="presParOf" srcId="{656127B8-B08F-4500-BE89-35A558F1C014}" destId="{060BFA22-3676-49DF-B1C7-BFA151BF7E79}" srcOrd="2" destOrd="0" presId="urn:microsoft.com/office/officeart/2018/2/layout/IconVerticalSolidList"/>
    <dgm:cxn modelId="{1D0949E9-F200-47B2-AA01-D3B2476FE122}" type="presParOf" srcId="{656127B8-B08F-4500-BE89-35A558F1C014}" destId="{3AF31E6B-492D-467C-B91F-3A749CE5AE0A}" srcOrd="3" destOrd="0" presId="urn:microsoft.com/office/officeart/2018/2/layout/IconVerticalSolidList"/>
    <dgm:cxn modelId="{BD54F5C7-D78B-40FC-BC45-F1A581C6608B}" type="presParOf" srcId="{ACA3F04A-B82F-4FE0-8231-8106C4B1770F}" destId="{74C5C9A0-24C4-4C08-AE5A-FB53F0295126}" srcOrd="5" destOrd="0" presId="urn:microsoft.com/office/officeart/2018/2/layout/IconVerticalSolidList"/>
    <dgm:cxn modelId="{C55C4CFE-39E6-45B1-BCD9-5B7CCB5E6A22}" type="presParOf" srcId="{ACA3F04A-B82F-4FE0-8231-8106C4B1770F}" destId="{7C4CB5FF-7A47-4B98-A11C-C9A670FA4BB9}" srcOrd="6" destOrd="0" presId="urn:microsoft.com/office/officeart/2018/2/layout/IconVerticalSolidList"/>
    <dgm:cxn modelId="{0E7D701B-E232-4B64-B89D-F9CF1B39C3BC}" type="presParOf" srcId="{7C4CB5FF-7A47-4B98-A11C-C9A670FA4BB9}" destId="{42FC5837-5D4E-4475-A956-5EF801B4FB86}" srcOrd="0" destOrd="0" presId="urn:microsoft.com/office/officeart/2018/2/layout/IconVerticalSolidList"/>
    <dgm:cxn modelId="{A1EFD865-BCCF-4C22-BAC0-3E8752EEBBFE}" type="presParOf" srcId="{7C4CB5FF-7A47-4B98-A11C-C9A670FA4BB9}" destId="{83B39E86-BD84-4F41-A52A-52DB84B1368B}" srcOrd="1" destOrd="0" presId="urn:microsoft.com/office/officeart/2018/2/layout/IconVerticalSolidList"/>
    <dgm:cxn modelId="{B3A6D8E1-D9F4-43B5-B670-E80B272A93A6}" type="presParOf" srcId="{7C4CB5FF-7A47-4B98-A11C-C9A670FA4BB9}" destId="{C23E73A5-4FBB-47D7-A4A2-B6DD38F5C6EF}" srcOrd="2" destOrd="0" presId="urn:microsoft.com/office/officeart/2018/2/layout/IconVerticalSolidList"/>
    <dgm:cxn modelId="{0A265FB0-7F9B-4A4F-B443-3D64BED9BCA3}" type="presParOf" srcId="{7C4CB5FF-7A47-4B98-A11C-C9A670FA4BB9}" destId="{9F81DDB7-30FD-47E7-B003-E0A58B7D042F}"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772C9C6-8D57-4646-A6FE-BEBD074EF308}" type="doc">
      <dgm:prSet loTypeId="urn:microsoft.com/office/officeart/2008/layout/LinedList" loCatId="list" qsTypeId="urn:microsoft.com/office/officeart/2005/8/quickstyle/simple5" qsCatId="simple" csTypeId="urn:microsoft.com/office/officeart/2005/8/colors/accent3_2" csCatId="accent3" phldr="1"/>
      <dgm:spPr/>
      <dgm:t>
        <a:bodyPr/>
        <a:lstStyle/>
        <a:p>
          <a:endParaRPr lang="en-US"/>
        </a:p>
      </dgm:t>
    </dgm:pt>
    <dgm:pt modelId="{746CB3E8-5A16-49A4-8890-B51D89B02483}">
      <dgm:prSet custT="1"/>
      <dgm:spPr/>
      <dgm:t>
        <a:bodyPr/>
        <a:lstStyle/>
        <a:p>
          <a:r>
            <a:rPr lang="en-US" sz="2400" b="1" dirty="0">
              <a:latin typeface="Perpetua" panose="02020502060401020303" pitchFamily="18" charset="0"/>
            </a:rPr>
            <a:t>-A situation in which an agency’s non-compliance with a Condition of Participation (CoP) has placed the health &amp; safety of patients at risk for serious harm, serious injury, serious impairment or death</a:t>
          </a:r>
          <a:endParaRPr lang="en-US" sz="2400" dirty="0">
            <a:latin typeface="Perpetua" panose="02020502060401020303" pitchFamily="18" charset="0"/>
          </a:endParaRPr>
        </a:p>
      </dgm:t>
    </dgm:pt>
    <dgm:pt modelId="{D0485B1E-B853-440C-B94F-257192E1AF8E}" type="parTrans" cxnId="{68191E21-5F68-4E7C-9223-C4A5A1A6BD56}">
      <dgm:prSet/>
      <dgm:spPr/>
      <dgm:t>
        <a:bodyPr/>
        <a:lstStyle/>
        <a:p>
          <a:endParaRPr lang="en-US"/>
        </a:p>
      </dgm:t>
    </dgm:pt>
    <dgm:pt modelId="{7DCBDFEA-569C-4873-A73D-7867169DD743}" type="sibTrans" cxnId="{68191E21-5F68-4E7C-9223-C4A5A1A6BD56}">
      <dgm:prSet/>
      <dgm:spPr/>
      <dgm:t>
        <a:bodyPr/>
        <a:lstStyle/>
        <a:p>
          <a:endParaRPr lang="en-US"/>
        </a:p>
      </dgm:t>
    </dgm:pt>
    <dgm:pt modelId="{E63874BC-5555-4EA2-9707-F1A199793F13}">
      <dgm:prSet custT="1"/>
      <dgm:spPr/>
      <dgm:t>
        <a:bodyPr/>
        <a:lstStyle/>
        <a:p>
          <a:r>
            <a:rPr lang="en-US" sz="2400" b="1" dirty="0">
              <a:latin typeface="Perpetua" panose="02020502060401020303" pitchFamily="18" charset="0"/>
            </a:rPr>
            <a:t>-It represents the most severe and egregious threat to the health and safety of the patient</a:t>
          </a:r>
          <a:endParaRPr lang="en-US" sz="2400" dirty="0">
            <a:latin typeface="Perpetua" panose="02020502060401020303" pitchFamily="18" charset="0"/>
          </a:endParaRPr>
        </a:p>
      </dgm:t>
    </dgm:pt>
    <dgm:pt modelId="{5A248A8F-D5D1-4EA8-8362-291008A21567}" type="parTrans" cxnId="{4B5D12FE-8FCA-49E1-8F2C-4FEA3CEEE4BB}">
      <dgm:prSet/>
      <dgm:spPr/>
      <dgm:t>
        <a:bodyPr/>
        <a:lstStyle/>
        <a:p>
          <a:endParaRPr lang="en-US"/>
        </a:p>
      </dgm:t>
    </dgm:pt>
    <dgm:pt modelId="{411479C4-7FCB-412B-8437-5E36A5499D88}" type="sibTrans" cxnId="{4B5D12FE-8FCA-49E1-8F2C-4FEA3CEEE4BB}">
      <dgm:prSet/>
      <dgm:spPr/>
      <dgm:t>
        <a:bodyPr/>
        <a:lstStyle/>
        <a:p>
          <a:endParaRPr lang="en-US"/>
        </a:p>
      </dgm:t>
    </dgm:pt>
    <dgm:pt modelId="{82B3C66F-4F33-4718-BE69-1D843362D8C4}">
      <dgm:prSet custT="1"/>
      <dgm:spPr/>
      <dgm:t>
        <a:bodyPr/>
        <a:lstStyle/>
        <a:p>
          <a:r>
            <a:rPr lang="en-US" sz="2400" b="1" dirty="0">
              <a:latin typeface="Perpetua" panose="02020502060401020303" pitchFamily="18" charset="0"/>
            </a:rPr>
            <a:t>-It carries the most serious sanctions for providers, such as: </a:t>
          </a:r>
        </a:p>
        <a:p>
          <a:r>
            <a:rPr lang="en-US" sz="1800" b="1" dirty="0">
              <a:latin typeface="Perpetua" panose="02020502060401020303" pitchFamily="18" charset="0"/>
            </a:rPr>
            <a:t>CMP : Civil monetary penalty.</a:t>
          </a:r>
        </a:p>
        <a:p>
          <a:r>
            <a:rPr lang="en-US" sz="1800" b="1" dirty="0">
              <a:latin typeface="Perpetua" panose="02020502060401020303" pitchFamily="18" charset="0"/>
            </a:rPr>
            <a:t>Denial of payment for new admission.</a:t>
          </a:r>
        </a:p>
        <a:p>
          <a:r>
            <a:rPr lang="en-US" sz="1800" b="1" dirty="0">
              <a:latin typeface="Perpetua" panose="02020502060401020303" pitchFamily="18" charset="0"/>
            </a:rPr>
            <a:t>Temporary administrator.</a:t>
          </a:r>
        </a:p>
        <a:p>
          <a:r>
            <a:rPr lang="en-US" sz="1800" b="1" dirty="0">
              <a:latin typeface="Perpetua" panose="02020502060401020303" pitchFamily="18" charset="0"/>
            </a:rPr>
            <a:t>Directed plan of correction.</a:t>
          </a:r>
          <a:endParaRPr lang="en-US" sz="1800" dirty="0">
            <a:latin typeface="Perpetua" panose="02020502060401020303" pitchFamily="18" charset="0"/>
          </a:endParaRPr>
        </a:p>
        <a:p>
          <a:r>
            <a:rPr lang="en-US" sz="1600" b="1" dirty="0">
              <a:latin typeface="Perpetua" panose="02020502060401020303" pitchFamily="18" charset="0"/>
            </a:rPr>
            <a:t> </a:t>
          </a:r>
        </a:p>
      </dgm:t>
    </dgm:pt>
    <dgm:pt modelId="{EC4DA66A-8BA8-418E-88C6-3F1492418CA5}" type="parTrans" cxnId="{11F46A59-7D84-43E9-BA60-02DDA4B3989A}">
      <dgm:prSet/>
      <dgm:spPr/>
      <dgm:t>
        <a:bodyPr/>
        <a:lstStyle/>
        <a:p>
          <a:endParaRPr lang="en-US"/>
        </a:p>
      </dgm:t>
    </dgm:pt>
    <dgm:pt modelId="{4937213A-2871-4BB5-BD59-EA8FE94104A1}" type="sibTrans" cxnId="{11F46A59-7D84-43E9-BA60-02DDA4B3989A}">
      <dgm:prSet/>
      <dgm:spPr/>
      <dgm:t>
        <a:bodyPr/>
        <a:lstStyle/>
        <a:p>
          <a:endParaRPr lang="en-US"/>
        </a:p>
      </dgm:t>
    </dgm:pt>
    <dgm:pt modelId="{5A08F9FA-EBFD-4FCB-A37C-5DB0F055879C}" type="pres">
      <dgm:prSet presAssocID="{8772C9C6-8D57-4646-A6FE-BEBD074EF308}" presName="vert0" presStyleCnt="0">
        <dgm:presLayoutVars>
          <dgm:dir/>
          <dgm:animOne val="branch"/>
          <dgm:animLvl val="lvl"/>
        </dgm:presLayoutVars>
      </dgm:prSet>
      <dgm:spPr/>
    </dgm:pt>
    <dgm:pt modelId="{E7622F82-9AFF-4B05-9688-15D4AD20B9A4}" type="pres">
      <dgm:prSet presAssocID="{746CB3E8-5A16-49A4-8890-B51D89B02483}" presName="thickLine" presStyleLbl="alignNode1" presStyleIdx="0" presStyleCnt="3"/>
      <dgm:spPr/>
    </dgm:pt>
    <dgm:pt modelId="{E8249C32-F131-463F-B450-C6AD5EABF5AE}" type="pres">
      <dgm:prSet presAssocID="{746CB3E8-5A16-49A4-8890-B51D89B02483}" presName="horz1" presStyleCnt="0"/>
      <dgm:spPr/>
    </dgm:pt>
    <dgm:pt modelId="{C5000D59-95C2-4440-81A1-997D36DC8B5A}" type="pres">
      <dgm:prSet presAssocID="{746CB3E8-5A16-49A4-8890-B51D89B02483}" presName="tx1" presStyleLbl="revTx" presStyleIdx="0" presStyleCnt="3"/>
      <dgm:spPr/>
    </dgm:pt>
    <dgm:pt modelId="{785DA14C-09FE-4DAD-8C12-ADBFDA8FEE1D}" type="pres">
      <dgm:prSet presAssocID="{746CB3E8-5A16-49A4-8890-B51D89B02483}" presName="vert1" presStyleCnt="0"/>
      <dgm:spPr/>
    </dgm:pt>
    <dgm:pt modelId="{545A16DF-9AF0-4DDB-8A01-91F87D8EEDF6}" type="pres">
      <dgm:prSet presAssocID="{E63874BC-5555-4EA2-9707-F1A199793F13}" presName="thickLine" presStyleLbl="alignNode1" presStyleIdx="1" presStyleCnt="3"/>
      <dgm:spPr/>
    </dgm:pt>
    <dgm:pt modelId="{0C962F94-DA38-4954-A95D-6E066CFA892F}" type="pres">
      <dgm:prSet presAssocID="{E63874BC-5555-4EA2-9707-F1A199793F13}" presName="horz1" presStyleCnt="0"/>
      <dgm:spPr/>
    </dgm:pt>
    <dgm:pt modelId="{6B298F18-94AE-4F8F-B427-C5486F1F99FC}" type="pres">
      <dgm:prSet presAssocID="{E63874BC-5555-4EA2-9707-F1A199793F13}" presName="tx1" presStyleLbl="revTx" presStyleIdx="1" presStyleCnt="3" custLinFactNeighborX="77" custLinFactNeighborY="7449"/>
      <dgm:spPr/>
    </dgm:pt>
    <dgm:pt modelId="{88BD0551-D5E8-42FE-8694-47D88CFCCDA8}" type="pres">
      <dgm:prSet presAssocID="{E63874BC-5555-4EA2-9707-F1A199793F13}" presName="vert1" presStyleCnt="0"/>
      <dgm:spPr/>
    </dgm:pt>
    <dgm:pt modelId="{A27DA30F-6778-4648-8A1E-24C557142396}" type="pres">
      <dgm:prSet presAssocID="{82B3C66F-4F33-4718-BE69-1D843362D8C4}" presName="thickLine" presStyleLbl="alignNode1" presStyleIdx="2" presStyleCnt="3" custLinFactNeighborX="-321" custLinFactNeighborY="-35283"/>
      <dgm:spPr/>
    </dgm:pt>
    <dgm:pt modelId="{B6719C37-87FD-43E7-89DF-E35AEB7BD575}" type="pres">
      <dgm:prSet presAssocID="{82B3C66F-4F33-4718-BE69-1D843362D8C4}" presName="horz1" presStyleCnt="0"/>
      <dgm:spPr/>
    </dgm:pt>
    <dgm:pt modelId="{BD6DA46E-8194-468E-B0EF-4BCE4C6E30B8}" type="pres">
      <dgm:prSet presAssocID="{82B3C66F-4F33-4718-BE69-1D843362D8C4}" presName="tx1" presStyleLbl="revTx" presStyleIdx="2" presStyleCnt="3" custLinFactNeighborX="1393" custLinFactNeighborY="-28318"/>
      <dgm:spPr/>
    </dgm:pt>
    <dgm:pt modelId="{00A6303A-728F-4E3B-9FAB-9C682681B84A}" type="pres">
      <dgm:prSet presAssocID="{82B3C66F-4F33-4718-BE69-1D843362D8C4}" presName="vert1" presStyleCnt="0"/>
      <dgm:spPr/>
    </dgm:pt>
  </dgm:ptLst>
  <dgm:cxnLst>
    <dgm:cxn modelId="{68191E21-5F68-4E7C-9223-C4A5A1A6BD56}" srcId="{8772C9C6-8D57-4646-A6FE-BEBD074EF308}" destId="{746CB3E8-5A16-49A4-8890-B51D89B02483}" srcOrd="0" destOrd="0" parTransId="{D0485B1E-B853-440C-B94F-257192E1AF8E}" sibTransId="{7DCBDFEA-569C-4873-A73D-7867169DD743}"/>
    <dgm:cxn modelId="{11F46A59-7D84-43E9-BA60-02DDA4B3989A}" srcId="{8772C9C6-8D57-4646-A6FE-BEBD074EF308}" destId="{82B3C66F-4F33-4718-BE69-1D843362D8C4}" srcOrd="2" destOrd="0" parTransId="{EC4DA66A-8BA8-418E-88C6-3F1492418CA5}" sibTransId="{4937213A-2871-4BB5-BD59-EA8FE94104A1}"/>
    <dgm:cxn modelId="{F25FBBAD-E516-4F61-ADA3-9B8DDA83F35D}" type="presOf" srcId="{8772C9C6-8D57-4646-A6FE-BEBD074EF308}" destId="{5A08F9FA-EBFD-4FCB-A37C-5DB0F055879C}" srcOrd="0" destOrd="0" presId="urn:microsoft.com/office/officeart/2008/layout/LinedList"/>
    <dgm:cxn modelId="{977A95E6-C2C8-4214-B13E-1CC0D5D1F021}" type="presOf" srcId="{E63874BC-5555-4EA2-9707-F1A199793F13}" destId="{6B298F18-94AE-4F8F-B427-C5486F1F99FC}" srcOrd="0" destOrd="0" presId="urn:microsoft.com/office/officeart/2008/layout/LinedList"/>
    <dgm:cxn modelId="{170481EC-7EE9-4DF5-9643-C2CB9A38315A}" type="presOf" srcId="{82B3C66F-4F33-4718-BE69-1D843362D8C4}" destId="{BD6DA46E-8194-468E-B0EF-4BCE4C6E30B8}" srcOrd="0" destOrd="0" presId="urn:microsoft.com/office/officeart/2008/layout/LinedList"/>
    <dgm:cxn modelId="{51F5AFF8-2F2B-4451-92F2-49CF9F2524EA}" type="presOf" srcId="{746CB3E8-5A16-49A4-8890-B51D89B02483}" destId="{C5000D59-95C2-4440-81A1-997D36DC8B5A}" srcOrd="0" destOrd="0" presId="urn:microsoft.com/office/officeart/2008/layout/LinedList"/>
    <dgm:cxn modelId="{4B5D12FE-8FCA-49E1-8F2C-4FEA3CEEE4BB}" srcId="{8772C9C6-8D57-4646-A6FE-BEBD074EF308}" destId="{E63874BC-5555-4EA2-9707-F1A199793F13}" srcOrd="1" destOrd="0" parTransId="{5A248A8F-D5D1-4EA8-8362-291008A21567}" sibTransId="{411479C4-7FCB-412B-8437-5E36A5499D88}"/>
    <dgm:cxn modelId="{2D34ADB6-A6DC-42C7-A9A6-BA5137DFE834}" type="presParOf" srcId="{5A08F9FA-EBFD-4FCB-A37C-5DB0F055879C}" destId="{E7622F82-9AFF-4B05-9688-15D4AD20B9A4}" srcOrd="0" destOrd="0" presId="urn:microsoft.com/office/officeart/2008/layout/LinedList"/>
    <dgm:cxn modelId="{FDC57C65-BDFA-45FA-896E-F9AB16D46803}" type="presParOf" srcId="{5A08F9FA-EBFD-4FCB-A37C-5DB0F055879C}" destId="{E8249C32-F131-463F-B450-C6AD5EABF5AE}" srcOrd="1" destOrd="0" presId="urn:microsoft.com/office/officeart/2008/layout/LinedList"/>
    <dgm:cxn modelId="{2D21E69B-2744-49C7-929D-02F91642ABF9}" type="presParOf" srcId="{E8249C32-F131-463F-B450-C6AD5EABF5AE}" destId="{C5000D59-95C2-4440-81A1-997D36DC8B5A}" srcOrd="0" destOrd="0" presId="urn:microsoft.com/office/officeart/2008/layout/LinedList"/>
    <dgm:cxn modelId="{FAA03A6D-2D71-4B50-858E-DDE50EB9F174}" type="presParOf" srcId="{E8249C32-F131-463F-B450-C6AD5EABF5AE}" destId="{785DA14C-09FE-4DAD-8C12-ADBFDA8FEE1D}" srcOrd="1" destOrd="0" presId="urn:microsoft.com/office/officeart/2008/layout/LinedList"/>
    <dgm:cxn modelId="{541AF428-BC08-4510-B31F-BCFA6D4BD8FA}" type="presParOf" srcId="{5A08F9FA-EBFD-4FCB-A37C-5DB0F055879C}" destId="{545A16DF-9AF0-4DDB-8A01-91F87D8EEDF6}" srcOrd="2" destOrd="0" presId="urn:microsoft.com/office/officeart/2008/layout/LinedList"/>
    <dgm:cxn modelId="{654B21BA-D8F2-47A8-BCCA-BA2604C9A6DA}" type="presParOf" srcId="{5A08F9FA-EBFD-4FCB-A37C-5DB0F055879C}" destId="{0C962F94-DA38-4954-A95D-6E066CFA892F}" srcOrd="3" destOrd="0" presId="urn:microsoft.com/office/officeart/2008/layout/LinedList"/>
    <dgm:cxn modelId="{F4FDF55E-E4F3-436A-843F-BC7606FB8721}" type="presParOf" srcId="{0C962F94-DA38-4954-A95D-6E066CFA892F}" destId="{6B298F18-94AE-4F8F-B427-C5486F1F99FC}" srcOrd="0" destOrd="0" presId="urn:microsoft.com/office/officeart/2008/layout/LinedList"/>
    <dgm:cxn modelId="{9B13A4E9-10E6-4361-A516-C2BF7D07C044}" type="presParOf" srcId="{0C962F94-DA38-4954-A95D-6E066CFA892F}" destId="{88BD0551-D5E8-42FE-8694-47D88CFCCDA8}" srcOrd="1" destOrd="0" presId="urn:microsoft.com/office/officeart/2008/layout/LinedList"/>
    <dgm:cxn modelId="{C56DE9CB-A8C4-4521-B323-BC1012171283}" type="presParOf" srcId="{5A08F9FA-EBFD-4FCB-A37C-5DB0F055879C}" destId="{A27DA30F-6778-4648-8A1E-24C557142396}" srcOrd="4" destOrd="0" presId="urn:microsoft.com/office/officeart/2008/layout/LinedList"/>
    <dgm:cxn modelId="{9F46D4F5-196A-4A76-A91A-EF86C725EFEE}" type="presParOf" srcId="{5A08F9FA-EBFD-4FCB-A37C-5DB0F055879C}" destId="{B6719C37-87FD-43E7-89DF-E35AEB7BD575}" srcOrd="5" destOrd="0" presId="urn:microsoft.com/office/officeart/2008/layout/LinedList"/>
    <dgm:cxn modelId="{17198743-0BC5-444B-8212-B354936693C2}" type="presParOf" srcId="{B6719C37-87FD-43E7-89DF-E35AEB7BD575}" destId="{BD6DA46E-8194-468E-B0EF-4BCE4C6E30B8}" srcOrd="0" destOrd="0" presId="urn:microsoft.com/office/officeart/2008/layout/LinedList"/>
    <dgm:cxn modelId="{6AF7C5E5-4BED-474A-AFDA-6BA0B604F8BD}" type="presParOf" srcId="{B6719C37-87FD-43E7-89DF-E35AEB7BD575}" destId="{00A6303A-728F-4E3B-9FAB-9C682681B84A}"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4255D5-5C6F-4480-8FD4-0E28E3B616C2}">
      <dsp:nvSpPr>
        <dsp:cNvPr id="0" name=""/>
        <dsp:cNvSpPr/>
      </dsp:nvSpPr>
      <dsp:spPr>
        <a:xfrm>
          <a:off x="756746" y="39297"/>
          <a:ext cx="870345" cy="870345"/>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62FF361-D251-4610-9CAB-C34CF7DD3BE4}">
      <dsp:nvSpPr>
        <dsp:cNvPr id="0" name=""/>
        <dsp:cNvSpPr/>
      </dsp:nvSpPr>
      <dsp:spPr>
        <a:xfrm>
          <a:off x="939519" y="222069"/>
          <a:ext cx="504800" cy="5048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63605D9-A5E6-40ED-BFE9-CCA88A15DCF6}">
      <dsp:nvSpPr>
        <dsp:cNvPr id="0" name=""/>
        <dsp:cNvSpPr/>
      </dsp:nvSpPr>
      <dsp:spPr>
        <a:xfrm>
          <a:off x="1813594" y="39297"/>
          <a:ext cx="2051527" cy="8703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90000"/>
            </a:lnSpc>
            <a:spcBef>
              <a:spcPct val="0"/>
            </a:spcBef>
            <a:spcAft>
              <a:spcPct val="35000"/>
            </a:spcAft>
            <a:buNone/>
          </a:pPr>
          <a:r>
            <a:rPr lang="en-US" sz="2100" kern="1200">
              <a:latin typeface="Perpetua" panose="02020502060401020303" pitchFamily="18" charset="0"/>
            </a:rPr>
            <a:t>Describe Home Health Certification and Licensure</a:t>
          </a:r>
        </a:p>
      </dsp:txBody>
      <dsp:txXfrm>
        <a:off x="1813594" y="39297"/>
        <a:ext cx="2051527" cy="870345"/>
      </dsp:txXfrm>
    </dsp:sp>
    <dsp:sp modelId="{21BC3036-CDFA-47DD-96BD-D97D2027C9B2}">
      <dsp:nvSpPr>
        <dsp:cNvPr id="0" name=""/>
        <dsp:cNvSpPr/>
      </dsp:nvSpPr>
      <dsp:spPr>
        <a:xfrm>
          <a:off x="4222585" y="39297"/>
          <a:ext cx="870345" cy="870345"/>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E5ED48B-D20B-411D-A05B-C8336E76B4C5}">
      <dsp:nvSpPr>
        <dsp:cNvPr id="0" name=""/>
        <dsp:cNvSpPr/>
      </dsp:nvSpPr>
      <dsp:spPr>
        <a:xfrm>
          <a:off x="4405357" y="222069"/>
          <a:ext cx="504800" cy="5048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3D2D1CD-2E8B-476F-A0F8-5237AACE0D72}">
      <dsp:nvSpPr>
        <dsp:cNvPr id="0" name=""/>
        <dsp:cNvSpPr/>
      </dsp:nvSpPr>
      <dsp:spPr>
        <a:xfrm>
          <a:off x="5279432" y="39297"/>
          <a:ext cx="2051527" cy="8703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90000"/>
            </a:lnSpc>
            <a:spcBef>
              <a:spcPct val="0"/>
            </a:spcBef>
            <a:spcAft>
              <a:spcPct val="35000"/>
            </a:spcAft>
            <a:buNone/>
          </a:pPr>
          <a:r>
            <a:rPr lang="en-US" sz="2100" kern="1200" dirty="0">
              <a:latin typeface="Perpetua" panose="02020502060401020303" pitchFamily="18" charset="0"/>
            </a:rPr>
            <a:t>Describe What a Survey Looks Like</a:t>
          </a:r>
        </a:p>
      </dsp:txBody>
      <dsp:txXfrm>
        <a:off x="5279432" y="39297"/>
        <a:ext cx="2051527" cy="870345"/>
      </dsp:txXfrm>
    </dsp:sp>
    <dsp:sp modelId="{B3348FF3-B602-4C39-88CC-B476F3BD6B94}">
      <dsp:nvSpPr>
        <dsp:cNvPr id="0" name=""/>
        <dsp:cNvSpPr/>
      </dsp:nvSpPr>
      <dsp:spPr>
        <a:xfrm>
          <a:off x="756746" y="1602425"/>
          <a:ext cx="870345" cy="870345"/>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A372D4-DCC2-4934-B3AE-264EB81FAC87}">
      <dsp:nvSpPr>
        <dsp:cNvPr id="0" name=""/>
        <dsp:cNvSpPr/>
      </dsp:nvSpPr>
      <dsp:spPr>
        <a:xfrm>
          <a:off x="939519" y="1785198"/>
          <a:ext cx="504800" cy="5048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3934D74-219A-4D7C-9A49-507D37D824FD}">
      <dsp:nvSpPr>
        <dsp:cNvPr id="0" name=""/>
        <dsp:cNvSpPr/>
      </dsp:nvSpPr>
      <dsp:spPr>
        <a:xfrm>
          <a:off x="1813594" y="1602425"/>
          <a:ext cx="2051527" cy="8703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90000"/>
            </a:lnSpc>
            <a:spcBef>
              <a:spcPct val="0"/>
            </a:spcBef>
            <a:spcAft>
              <a:spcPct val="35000"/>
            </a:spcAft>
            <a:buNone/>
          </a:pPr>
          <a:r>
            <a:rPr lang="en-US" sz="2100" kern="1200" dirty="0">
              <a:latin typeface="Perpetua" panose="02020502060401020303" pitchFamily="18" charset="0"/>
            </a:rPr>
            <a:t>Identify the Top Five Home Health Deficiencies in MO</a:t>
          </a:r>
        </a:p>
      </dsp:txBody>
      <dsp:txXfrm>
        <a:off x="1813594" y="1602425"/>
        <a:ext cx="2051527" cy="870345"/>
      </dsp:txXfrm>
    </dsp:sp>
    <dsp:sp modelId="{F057AFBF-AB62-4708-A277-232B94D39A4B}">
      <dsp:nvSpPr>
        <dsp:cNvPr id="0" name=""/>
        <dsp:cNvSpPr/>
      </dsp:nvSpPr>
      <dsp:spPr>
        <a:xfrm>
          <a:off x="4222585" y="1602425"/>
          <a:ext cx="870345" cy="870345"/>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E8EEC49-C96A-44D3-ADA7-C72D85E69793}">
      <dsp:nvSpPr>
        <dsp:cNvPr id="0" name=""/>
        <dsp:cNvSpPr/>
      </dsp:nvSpPr>
      <dsp:spPr>
        <a:xfrm>
          <a:off x="4405357" y="1785198"/>
          <a:ext cx="504800" cy="50480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50B95FC-BA99-4910-A09A-E2B8C503AD00}">
      <dsp:nvSpPr>
        <dsp:cNvPr id="0" name=""/>
        <dsp:cNvSpPr/>
      </dsp:nvSpPr>
      <dsp:spPr>
        <a:xfrm>
          <a:off x="5279432" y="1602425"/>
          <a:ext cx="2051527" cy="8703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90000"/>
            </a:lnSpc>
            <a:spcBef>
              <a:spcPct val="0"/>
            </a:spcBef>
            <a:spcAft>
              <a:spcPct val="35000"/>
            </a:spcAft>
            <a:buNone/>
          </a:pPr>
          <a:r>
            <a:rPr lang="en-US" sz="2100" kern="1200" dirty="0">
              <a:latin typeface="Perpetua" panose="02020502060401020303" pitchFamily="18" charset="0"/>
            </a:rPr>
            <a:t>Identify the Top Five Hospice Deficiencies in MO</a:t>
          </a:r>
        </a:p>
      </dsp:txBody>
      <dsp:txXfrm>
        <a:off x="5279432" y="1602425"/>
        <a:ext cx="2051527" cy="870345"/>
      </dsp:txXfrm>
    </dsp:sp>
    <dsp:sp modelId="{D69121FF-6606-46C5-B84B-F06908FEA39F}">
      <dsp:nvSpPr>
        <dsp:cNvPr id="0" name=""/>
        <dsp:cNvSpPr/>
      </dsp:nvSpPr>
      <dsp:spPr>
        <a:xfrm>
          <a:off x="756746" y="3165554"/>
          <a:ext cx="870345" cy="870345"/>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D8F58F0-51FF-41B5-A411-8EE4FDD3DC17}">
      <dsp:nvSpPr>
        <dsp:cNvPr id="0" name=""/>
        <dsp:cNvSpPr/>
      </dsp:nvSpPr>
      <dsp:spPr>
        <a:xfrm>
          <a:off x="939519" y="3348326"/>
          <a:ext cx="504800" cy="50480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D3148BE-1B16-41B6-A527-3CDDE5C884E8}">
      <dsp:nvSpPr>
        <dsp:cNvPr id="0" name=""/>
        <dsp:cNvSpPr/>
      </dsp:nvSpPr>
      <dsp:spPr>
        <a:xfrm>
          <a:off x="1813594" y="3165554"/>
          <a:ext cx="2051527" cy="8703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90000"/>
            </a:lnSpc>
            <a:spcBef>
              <a:spcPct val="0"/>
            </a:spcBef>
            <a:spcAft>
              <a:spcPct val="35000"/>
            </a:spcAft>
            <a:buNone/>
          </a:pPr>
          <a:r>
            <a:rPr lang="en-US" sz="2100" kern="1200" dirty="0">
              <a:latin typeface="Perpetua" panose="02020502060401020303" pitchFamily="18" charset="0"/>
            </a:rPr>
            <a:t>Review Statistics of HH &amp; HO Agencies</a:t>
          </a:r>
        </a:p>
      </dsp:txBody>
      <dsp:txXfrm>
        <a:off x="1813594" y="3165554"/>
        <a:ext cx="2051527" cy="870345"/>
      </dsp:txXfrm>
    </dsp:sp>
    <dsp:sp modelId="{4042D509-B3E6-47F9-AD51-A2BC56D2FE9F}">
      <dsp:nvSpPr>
        <dsp:cNvPr id="0" name=""/>
        <dsp:cNvSpPr/>
      </dsp:nvSpPr>
      <dsp:spPr>
        <a:xfrm>
          <a:off x="4222585" y="3165554"/>
          <a:ext cx="870345" cy="870345"/>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B667C4B-6A22-40C7-8889-7A7FCB555049}">
      <dsp:nvSpPr>
        <dsp:cNvPr id="0" name=""/>
        <dsp:cNvSpPr/>
      </dsp:nvSpPr>
      <dsp:spPr>
        <a:xfrm>
          <a:off x="4405357" y="3348326"/>
          <a:ext cx="504800" cy="504800"/>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A96E02A-62A3-47F1-B54A-D9A9DBA8024D}">
      <dsp:nvSpPr>
        <dsp:cNvPr id="0" name=""/>
        <dsp:cNvSpPr/>
      </dsp:nvSpPr>
      <dsp:spPr>
        <a:xfrm>
          <a:off x="5257799" y="3160793"/>
          <a:ext cx="2335315" cy="8703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90000"/>
            </a:lnSpc>
            <a:spcBef>
              <a:spcPct val="0"/>
            </a:spcBef>
            <a:spcAft>
              <a:spcPct val="35000"/>
            </a:spcAft>
            <a:buNone/>
          </a:pPr>
          <a:r>
            <a:rPr lang="en-US" sz="2100" kern="1200" dirty="0">
              <a:latin typeface="Perpetua" panose="02020502060401020303" pitchFamily="18" charset="0"/>
            </a:rPr>
            <a:t>OASIS Updates with Robin Swarnes</a:t>
          </a:r>
        </a:p>
      </dsp:txBody>
      <dsp:txXfrm>
        <a:off x="5257799" y="3160793"/>
        <a:ext cx="2335315" cy="87034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8C4FFE-D33F-466F-BBDC-26377700319F}">
      <dsp:nvSpPr>
        <dsp:cNvPr id="0" name=""/>
        <dsp:cNvSpPr/>
      </dsp:nvSpPr>
      <dsp:spPr>
        <a:xfrm>
          <a:off x="2240446" y="3086099"/>
          <a:ext cx="502760" cy="2702335"/>
        </a:xfrm>
        <a:custGeom>
          <a:avLst/>
          <a:gdLst/>
          <a:ahLst/>
          <a:cxnLst/>
          <a:rect l="0" t="0" r="0" b="0"/>
          <a:pathLst>
            <a:path>
              <a:moveTo>
                <a:pt x="0" y="0"/>
              </a:moveTo>
              <a:lnTo>
                <a:pt x="251380" y="0"/>
              </a:lnTo>
              <a:lnTo>
                <a:pt x="251380" y="2702335"/>
              </a:lnTo>
              <a:lnTo>
                <a:pt x="502760" y="2702335"/>
              </a:lnTo>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0B041C9-C6F5-4BAE-8D7E-7EA61DAD8E11}">
      <dsp:nvSpPr>
        <dsp:cNvPr id="0" name=""/>
        <dsp:cNvSpPr/>
      </dsp:nvSpPr>
      <dsp:spPr>
        <a:xfrm>
          <a:off x="2240446" y="3086099"/>
          <a:ext cx="502760" cy="1621401"/>
        </a:xfrm>
        <a:custGeom>
          <a:avLst/>
          <a:gdLst/>
          <a:ahLst/>
          <a:cxnLst/>
          <a:rect l="0" t="0" r="0" b="0"/>
          <a:pathLst>
            <a:path>
              <a:moveTo>
                <a:pt x="0" y="0"/>
              </a:moveTo>
              <a:lnTo>
                <a:pt x="251380" y="0"/>
              </a:lnTo>
              <a:lnTo>
                <a:pt x="251380" y="1621401"/>
              </a:lnTo>
              <a:lnTo>
                <a:pt x="502760" y="1621401"/>
              </a:lnTo>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1C3A9E9E-8845-40DF-8E5E-3EA7C80D6392}">
      <dsp:nvSpPr>
        <dsp:cNvPr id="0" name=""/>
        <dsp:cNvSpPr/>
      </dsp:nvSpPr>
      <dsp:spPr>
        <a:xfrm>
          <a:off x="2240446" y="3086099"/>
          <a:ext cx="502760" cy="540467"/>
        </a:xfrm>
        <a:custGeom>
          <a:avLst/>
          <a:gdLst/>
          <a:ahLst/>
          <a:cxnLst/>
          <a:rect l="0" t="0" r="0" b="0"/>
          <a:pathLst>
            <a:path>
              <a:moveTo>
                <a:pt x="0" y="0"/>
              </a:moveTo>
              <a:lnTo>
                <a:pt x="251380" y="0"/>
              </a:lnTo>
              <a:lnTo>
                <a:pt x="251380" y="540467"/>
              </a:lnTo>
              <a:lnTo>
                <a:pt x="502760" y="540467"/>
              </a:lnTo>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A0EADB79-3FC8-4170-A45C-021EDEEB180C}">
      <dsp:nvSpPr>
        <dsp:cNvPr id="0" name=""/>
        <dsp:cNvSpPr/>
      </dsp:nvSpPr>
      <dsp:spPr>
        <a:xfrm>
          <a:off x="2240446" y="2545632"/>
          <a:ext cx="502760" cy="540467"/>
        </a:xfrm>
        <a:custGeom>
          <a:avLst/>
          <a:gdLst/>
          <a:ahLst/>
          <a:cxnLst/>
          <a:rect l="0" t="0" r="0" b="0"/>
          <a:pathLst>
            <a:path>
              <a:moveTo>
                <a:pt x="0" y="540467"/>
              </a:moveTo>
              <a:lnTo>
                <a:pt x="251380" y="540467"/>
              </a:lnTo>
              <a:lnTo>
                <a:pt x="251380" y="0"/>
              </a:lnTo>
              <a:lnTo>
                <a:pt x="502760" y="0"/>
              </a:lnTo>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90BC8FA9-46C0-40DF-B152-675E0766A270}">
      <dsp:nvSpPr>
        <dsp:cNvPr id="0" name=""/>
        <dsp:cNvSpPr/>
      </dsp:nvSpPr>
      <dsp:spPr>
        <a:xfrm>
          <a:off x="2240446" y="1464698"/>
          <a:ext cx="502760" cy="1621401"/>
        </a:xfrm>
        <a:custGeom>
          <a:avLst/>
          <a:gdLst/>
          <a:ahLst/>
          <a:cxnLst/>
          <a:rect l="0" t="0" r="0" b="0"/>
          <a:pathLst>
            <a:path>
              <a:moveTo>
                <a:pt x="0" y="1621401"/>
              </a:moveTo>
              <a:lnTo>
                <a:pt x="251380" y="1621401"/>
              </a:lnTo>
              <a:lnTo>
                <a:pt x="251380" y="0"/>
              </a:lnTo>
              <a:lnTo>
                <a:pt x="502760" y="0"/>
              </a:lnTo>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9BEEF54D-F50B-4B56-9673-A28EC36BFE2F}">
      <dsp:nvSpPr>
        <dsp:cNvPr id="0" name=""/>
        <dsp:cNvSpPr/>
      </dsp:nvSpPr>
      <dsp:spPr>
        <a:xfrm>
          <a:off x="2240446" y="383764"/>
          <a:ext cx="502760" cy="2702335"/>
        </a:xfrm>
        <a:custGeom>
          <a:avLst/>
          <a:gdLst/>
          <a:ahLst/>
          <a:cxnLst/>
          <a:rect l="0" t="0" r="0" b="0"/>
          <a:pathLst>
            <a:path>
              <a:moveTo>
                <a:pt x="0" y="2702335"/>
              </a:moveTo>
              <a:lnTo>
                <a:pt x="251380" y="2702335"/>
              </a:lnTo>
              <a:lnTo>
                <a:pt x="251380" y="0"/>
              </a:lnTo>
              <a:lnTo>
                <a:pt x="502760" y="0"/>
              </a:lnTo>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3BCB852C-14D2-4727-AE18-4083F6ADB412}">
      <dsp:nvSpPr>
        <dsp:cNvPr id="0" name=""/>
        <dsp:cNvSpPr/>
      </dsp:nvSpPr>
      <dsp:spPr>
        <a:xfrm>
          <a:off x="55400" y="2277578"/>
          <a:ext cx="2185045" cy="1617042"/>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u="sng" kern="1200" dirty="0">
              <a:latin typeface="Perpetua" panose="02020502060401020303" pitchFamily="18" charset="0"/>
            </a:rPr>
            <a:t>Surveyor 101: survey process flow</a:t>
          </a:r>
          <a:endParaRPr lang="en-US" sz="3200" kern="1200" dirty="0">
            <a:latin typeface="Perpetua" panose="02020502060401020303" pitchFamily="18" charset="0"/>
          </a:endParaRPr>
        </a:p>
      </dsp:txBody>
      <dsp:txXfrm>
        <a:off x="55400" y="2277578"/>
        <a:ext cx="2185045" cy="1617042"/>
      </dsp:txXfrm>
    </dsp:sp>
    <dsp:sp modelId="{1B587CB3-7DA9-4FA9-B85A-5384DF921F9E}">
      <dsp:nvSpPr>
        <dsp:cNvPr id="0" name=""/>
        <dsp:cNvSpPr/>
      </dsp:nvSpPr>
      <dsp:spPr>
        <a:xfrm>
          <a:off x="2743206" y="410"/>
          <a:ext cx="5964392" cy="766709"/>
        </a:xfrm>
        <a:prstGeom prst="rect">
          <a:avLst/>
        </a:prstGeom>
        <a:solidFill>
          <a:schemeClr val="tx2">
            <a:lumMod val="5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US" sz="2600" kern="1200" dirty="0">
              <a:latin typeface="Perpetua" panose="02020502060401020303" pitchFamily="18" charset="0"/>
            </a:rPr>
            <a:t>Pre-survey (offsite work)</a:t>
          </a:r>
        </a:p>
      </dsp:txBody>
      <dsp:txXfrm>
        <a:off x="2743206" y="410"/>
        <a:ext cx="5964392" cy="766709"/>
      </dsp:txXfrm>
    </dsp:sp>
    <dsp:sp modelId="{5DDFDBD5-850A-491D-AF8B-D0DF173E8694}">
      <dsp:nvSpPr>
        <dsp:cNvPr id="0" name=""/>
        <dsp:cNvSpPr/>
      </dsp:nvSpPr>
      <dsp:spPr>
        <a:xfrm>
          <a:off x="2743206" y="1081344"/>
          <a:ext cx="5964392" cy="766709"/>
        </a:xfrm>
        <a:prstGeom prst="rect">
          <a:avLst/>
        </a:prstGeom>
        <a:solidFill>
          <a:schemeClr val="tx2">
            <a:lumMod val="5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US" sz="2600" kern="1200" dirty="0">
              <a:latin typeface="Perpetua" panose="02020502060401020303" pitchFamily="18" charset="0"/>
            </a:rPr>
            <a:t>Entrance</a:t>
          </a:r>
          <a:endParaRPr lang="en-US" sz="2600" kern="1200" dirty="0"/>
        </a:p>
      </dsp:txBody>
      <dsp:txXfrm>
        <a:off x="2743206" y="1081344"/>
        <a:ext cx="5964392" cy="766709"/>
      </dsp:txXfrm>
    </dsp:sp>
    <dsp:sp modelId="{65B4CCB6-1676-4DD0-A22B-31A5BA561DE9}">
      <dsp:nvSpPr>
        <dsp:cNvPr id="0" name=""/>
        <dsp:cNvSpPr/>
      </dsp:nvSpPr>
      <dsp:spPr>
        <a:xfrm>
          <a:off x="2743206" y="2162278"/>
          <a:ext cx="5964392" cy="766709"/>
        </a:xfrm>
        <a:prstGeom prst="rect">
          <a:avLst/>
        </a:prstGeom>
        <a:solidFill>
          <a:schemeClr val="tx2">
            <a:lumMod val="5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US" sz="2600" kern="1200" dirty="0">
              <a:latin typeface="Perpetua" panose="02020502060401020303" pitchFamily="18" charset="0"/>
            </a:rPr>
            <a:t>Information gathering phase (chart reviews, home visits, interviews)</a:t>
          </a:r>
        </a:p>
      </dsp:txBody>
      <dsp:txXfrm>
        <a:off x="2743206" y="2162278"/>
        <a:ext cx="5964392" cy="766709"/>
      </dsp:txXfrm>
    </dsp:sp>
    <dsp:sp modelId="{4EFE97ED-EB64-434A-874F-95CFC0EA45BE}">
      <dsp:nvSpPr>
        <dsp:cNvPr id="0" name=""/>
        <dsp:cNvSpPr/>
      </dsp:nvSpPr>
      <dsp:spPr>
        <a:xfrm>
          <a:off x="2743206" y="3243212"/>
          <a:ext cx="5964392" cy="766709"/>
        </a:xfrm>
        <a:prstGeom prst="rect">
          <a:avLst/>
        </a:prstGeom>
        <a:solidFill>
          <a:schemeClr val="tx2">
            <a:lumMod val="5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US" sz="2600" kern="1200" dirty="0">
              <a:latin typeface="Perpetua" panose="02020502060401020303" pitchFamily="18" charset="0"/>
            </a:rPr>
            <a:t>Findings compiled and reviewed with the agency</a:t>
          </a:r>
          <a:endParaRPr lang="en-US" sz="2600" kern="1200" dirty="0"/>
        </a:p>
      </dsp:txBody>
      <dsp:txXfrm>
        <a:off x="2743206" y="3243212"/>
        <a:ext cx="5964392" cy="766709"/>
      </dsp:txXfrm>
    </dsp:sp>
    <dsp:sp modelId="{6A23A077-AB7F-40A1-83A7-BC52CE9CEFD5}">
      <dsp:nvSpPr>
        <dsp:cNvPr id="0" name=""/>
        <dsp:cNvSpPr/>
      </dsp:nvSpPr>
      <dsp:spPr>
        <a:xfrm>
          <a:off x="2743206" y="4324146"/>
          <a:ext cx="5964392" cy="766709"/>
        </a:xfrm>
        <a:prstGeom prst="rect">
          <a:avLst/>
        </a:prstGeom>
        <a:solidFill>
          <a:schemeClr val="tx2">
            <a:lumMod val="5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US" sz="2600" kern="1200" dirty="0">
              <a:latin typeface="Perpetua" panose="02020502060401020303" pitchFamily="18" charset="0"/>
            </a:rPr>
            <a:t>Exit</a:t>
          </a:r>
          <a:endParaRPr lang="en-US" sz="2600" kern="1200" dirty="0"/>
        </a:p>
      </dsp:txBody>
      <dsp:txXfrm>
        <a:off x="2743206" y="4324146"/>
        <a:ext cx="5964392" cy="766709"/>
      </dsp:txXfrm>
    </dsp:sp>
    <dsp:sp modelId="{804F3B1E-8DCA-40F6-BFFC-97DE1902389C}">
      <dsp:nvSpPr>
        <dsp:cNvPr id="0" name=""/>
        <dsp:cNvSpPr/>
      </dsp:nvSpPr>
      <dsp:spPr>
        <a:xfrm>
          <a:off x="2743206" y="5405080"/>
          <a:ext cx="5964392" cy="766709"/>
        </a:xfrm>
        <a:prstGeom prst="rect">
          <a:avLst/>
        </a:prstGeom>
        <a:solidFill>
          <a:schemeClr val="tx2">
            <a:lumMod val="5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US" sz="2600" kern="1200" dirty="0">
              <a:latin typeface="Perpetua" panose="02020502060401020303" pitchFamily="18" charset="0"/>
            </a:rPr>
            <a:t>Plan of correction / revisit</a:t>
          </a:r>
        </a:p>
      </dsp:txBody>
      <dsp:txXfrm>
        <a:off x="2743206" y="5405080"/>
        <a:ext cx="5964392" cy="76670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B64391-AD7E-4D4B-8BD8-EBDC3FD2DD13}">
      <dsp:nvSpPr>
        <dsp:cNvPr id="0" name=""/>
        <dsp:cNvSpPr/>
      </dsp:nvSpPr>
      <dsp:spPr>
        <a:xfrm>
          <a:off x="0" y="386159"/>
          <a:ext cx="4358346" cy="2390849"/>
        </a:xfrm>
        <a:prstGeom prst="rect">
          <a:avLst/>
        </a:prstGeom>
        <a:solidFill>
          <a:srgbClr val="FF9999">
            <a:alpha val="89804"/>
          </a:srgb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8256" tIns="479044" rIns="338256" bIns="163576" numCol="1" spcCol="1270" anchor="t" anchorCtr="0">
          <a:noAutofit/>
        </a:bodyPr>
        <a:lstStyle/>
        <a:p>
          <a:pPr marL="228600" lvl="1" indent="-228600" algn="l" defTabSz="1022350">
            <a:lnSpc>
              <a:spcPct val="90000"/>
            </a:lnSpc>
            <a:spcBef>
              <a:spcPct val="0"/>
            </a:spcBef>
            <a:spcAft>
              <a:spcPct val="15000"/>
            </a:spcAft>
            <a:buChar char="•"/>
          </a:pPr>
          <a:r>
            <a:rPr lang="en-US" sz="2300" b="1" kern="1200" dirty="0">
              <a:solidFill>
                <a:schemeClr val="tx1"/>
              </a:solidFill>
              <a:latin typeface="Perpetua" panose="02020502060401020303" pitchFamily="18" charset="0"/>
            </a:rPr>
            <a:t>536</a:t>
          </a:r>
        </a:p>
        <a:p>
          <a:pPr marL="228600" lvl="1" indent="-228600" algn="l" defTabSz="1022350">
            <a:lnSpc>
              <a:spcPct val="90000"/>
            </a:lnSpc>
            <a:spcBef>
              <a:spcPct val="0"/>
            </a:spcBef>
            <a:spcAft>
              <a:spcPct val="15000"/>
            </a:spcAft>
            <a:buChar char="•"/>
          </a:pPr>
          <a:r>
            <a:rPr lang="en-US" sz="2300" b="1" kern="1200" dirty="0">
              <a:solidFill>
                <a:schemeClr val="tx1"/>
              </a:solidFill>
              <a:latin typeface="Perpetua" panose="02020502060401020303" pitchFamily="18" charset="0"/>
            </a:rPr>
            <a:t>574</a:t>
          </a:r>
        </a:p>
        <a:p>
          <a:pPr marL="228600" lvl="1" indent="-228600" algn="l" defTabSz="1022350">
            <a:lnSpc>
              <a:spcPct val="90000"/>
            </a:lnSpc>
            <a:spcBef>
              <a:spcPct val="0"/>
            </a:spcBef>
            <a:spcAft>
              <a:spcPct val="15000"/>
            </a:spcAft>
            <a:buChar char="•"/>
          </a:pPr>
          <a:r>
            <a:rPr lang="en-US" sz="2300" b="1" kern="1200" dirty="0">
              <a:solidFill>
                <a:schemeClr val="tx1"/>
              </a:solidFill>
              <a:latin typeface="Perpetua" panose="02020502060401020303" pitchFamily="18" charset="0"/>
            </a:rPr>
            <a:t>572*</a:t>
          </a:r>
        </a:p>
        <a:p>
          <a:pPr marL="228600" lvl="1" indent="-228600" algn="l" defTabSz="1022350">
            <a:lnSpc>
              <a:spcPct val="90000"/>
            </a:lnSpc>
            <a:spcBef>
              <a:spcPct val="0"/>
            </a:spcBef>
            <a:spcAft>
              <a:spcPct val="15000"/>
            </a:spcAft>
            <a:buChar char="•"/>
          </a:pPr>
          <a:r>
            <a:rPr lang="en-US" sz="2300" b="1" kern="1200" dirty="0">
              <a:solidFill>
                <a:schemeClr val="tx1"/>
              </a:solidFill>
              <a:latin typeface="Perpetua" panose="02020502060401020303" pitchFamily="18" charset="0"/>
            </a:rPr>
            <a:t>682</a:t>
          </a:r>
        </a:p>
        <a:p>
          <a:pPr marL="228600" lvl="1" indent="-228600" algn="l" defTabSz="1022350">
            <a:lnSpc>
              <a:spcPct val="90000"/>
            </a:lnSpc>
            <a:spcBef>
              <a:spcPct val="0"/>
            </a:spcBef>
            <a:spcAft>
              <a:spcPct val="15000"/>
            </a:spcAft>
            <a:buChar char="•"/>
          </a:pPr>
          <a:r>
            <a:rPr lang="en-US" sz="2300" b="1" kern="1200" dirty="0">
              <a:solidFill>
                <a:schemeClr val="tx1"/>
              </a:solidFill>
              <a:latin typeface="Perpetua" panose="02020502060401020303" pitchFamily="18" charset="0"/>
            </a:rPr>
            <a:t>578*</a:t>
          </a:r>
        </a:p>
      </dsp:txBody>
      <dsp:txXfrm>
        <a:off x="0" y="386159"/>
        <a:ext cx="4358346" cy="2390849"/>
      </dsp:txXfrm>
    </dsp:sp>
    <dsp:sp modelId="{CA3FF37D-743D-451F-8631-E10549B648FA}">
      <dsp:nvSpPr>
        <dsp:cNvPr id="0" name=""/>
        <dsp:cNvSpPr/>
      </dsp:nvSpPr>
      <dsp:spPr>
        <a:xfrm>
          <a:off x="217917" y="46679"/>
          <a:ext cx="3050842" cy="678960"/>
        </a:xfrm>
        <a:prstGeom prst="roundRect">
          <a:avLst/>
        </a:prstGeom>
        <a:solidFill>
          <a:srgbClr val="FFB3B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5315" tIns="0" rIns="115315" bIns="0" numCol="1" spcCol="1270" anchor="ctr" anchorCtr="0">
          <a:noAutofit/>
        </a:bodyPr>
        <a:lstStyle/>
        <a:p>
          <a:pPr marL="0" lvl="0" indent="0" algn="l" defTabSz="1022350">
            <a:lnSpc>
              <a:spcPct val="90000"/>
            </a:lnSpc>
            <a:spcBef>
              <a:spcPct val="0"/>
            </a:spcBef>
            <a:spcAft>
              <a:spcPct val="35000"/>
            </a:spcAft>
            <a:buNone/>
          </a:pPr>
          <a:r>
            <a:rPr lang="en-US" sz="2300" b="1" kern="1200" dirty="0">
              <a:latin typeface="Perpetua" panose="02020502060401020303" pitchFamily="18" charset="0"/>
            </a:rPr>
            <a:t>Home Health - </a:t>
          </a:r>
          <a:r>
            <a:rPr lang="en-US" sz="2300" b="1" kern="1200" dirty="0">
              <a:solidFill>
                <a:srgbClr val="FF0000"/>
              </a:solidFill>
              <a:latin typeface="Perpetua" panose="02020502060401020303" pitchFamily="18" charset="0"/>
            </a:rPr>
            <a:t>Nation</a:t>
          </a:r>
        </a:p>
      </dsp:txBody>
      <dsp:txXfrm>
        <a:off x="251061" y="79823"/>
        <a:ext cx="2984554" cy="612672"/>
      </dsp:txXfrm>
    </dsp:sp>
    <dsp:sp modelId="{5D0EB777-A72E-42E4-871A-548122CD3724}">
      <dsp:nvSpPr>
        <dsp:cNvPr id="0" name=""/>
        <dsp:cNvSpPr/>
      </dsp:nvSpPr>
      <dsp:spPr>
        <a:xfrm>
          <a:off x="0" y="3240689"/>
          <a:ext cx="4358346" cy="2390849"/>
        </a:xfrm>
        <a:prstGeom prst="rect">
          <a:avLst/>
        </a:prstGeom>
        <a:solidFill>
          <a:srgbClr val="9933FF">
            <a:alpha val="90000"/>
          </a:srgbClr>
        </a:solidFill>
        <a:ln w="12700" cap="flat" cmpd="sng" algn="ctr">
          <a:solidFill>
            <a:schemeClr val="accent2">
              <a:hueOff val="1800002"/>
              <a:satOff val="-76812"/>
              <a:lumOff val="-705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8256" tIns="479044" rIns="338256" bIns="163576" numCol="1" spcCol="1270" anchor="t" anchorCtr="0">
          <a:noAutofit/>
        </a:bodyPr>
        <a:lstStyle/>
        <a:p>
          <a:pPr marL="228600" lvl="1" indent="-228600" algn="l" defTabSz="1022350">
            <a:lnSpc>
              <a:spcPct val="90000"/>
            </a:lnSpc>
            <a:spcBef>
              <a:spcPct val="0"/>
            </a:spcBef>
            <a:spcAft>
              <a:spcPct val="15000"/>
            </a:spcAft>
            <a:buChar char="•"/>
          </a:pPr>
          <a:r>
            <a:rPr lang="en-US" sz="2300" b="1" kern="1200" dirty="0">
              <a:solidFill>
                <a:schemeClr val="tx1"/>
              </a:solidFill>
              <a:latin typeface="Perpetua" panose="02020502060401020303" pitchFamily="18" charset="0"/>
            </a:rPr>
            <a:t>536</a:t>
          </a:r>
        </a:p>
        <a:p>
          <a:pPr marL="228600" lvl="1" indent="-228600" algn="l" defTabSz="1022350">
            <a:lnSpc>
              <a:spcPct val="90000"/>
            </a:lnSpc>
            <a:spcBef>
              <a:spcPct val="0"/>
            </a:spcBef>
            <a:spcAft>
              <a:spcPct val="15000"/>
            </a:spcAft>
            <a:buChar char="•"/>
          </a:pPr>
          <a:r>
            <a:rPr lang="en-US" sz="2300" b="1" kern="1200" dirty="0">
              <a:solidFill>
                <a:schemeClr val="tx1"/>
              </a:solidFill>
              <a:latin typeface="Perpetua" panose="02020502060401020303" pitchFamily="18" charset="0"/>
            </a:rPr>
            <a:t>574</a:t>
          </a:r>
        </a:p>
        <a:p>
          <a:pPr marL="228600" lvl="1" indent="-228600" algn="l" defTabSz="1022350">
            <a:lnSpc>
              <a:spcPct val="90000"/>
            </a:lnSpc>
            <a:spcBef>
              <a:spcPct val="0"/>
            </a:spcBef>
            <a:spcAft>
              <a:spcPct val="15000"/>
            </a:spcAft>
            <a:buChar char="•"/>
          </a:pPr>
          <a:r>
            <a:rPr lang="en-US" sz="2300" b="1" kern="1200" dirty="0">
              <a:solidFill>
                <a:schemeClr val="tx1"/>
              </a:solidFill>
              <a:latin typeface="Perpetua" panose="02020502060401020303" pitchFamily="18" charset="0"/>
            </a:rPr>
            <a:t>682</a:t>
          </a:r>
        </a:p>
        <a:p>
          <a:pPr marL="228600" lvl="1" indent="-228600" algn="l" defTabSz="1022350">
            <a:lnSpc>
              <a:spcPct val="90000"/>
            </a:lnSpc>
            <a:spcBef>
              <a:spcPct val="0"/>
            </a:spcBef>
            <a:spcAft>
              <a:spcPct val="15000"/>
            </a:spcAft>
            <a:buChar char="•"/>
          </a:pPr>
          <a:r>
            <a:rPr lang="en-US" sz="2300" b="1" kern="1200" dirty="0">
              <a:solidFill>
                <a:schemeClr val="tx1"/>
              </a:solidFill>
              <a:latin typeface="Perpetua" panose="02020502060401020303" pitchFamily="18" charset="0"/>
            </a:rPr>
            <a:t>590*</a:t>
          </a:r>
        </a:p>
        <a:p>
          <a:pPr marL="228600" lvl="1" indent="-228600" algn="l" defTabSz="1022350">
            <a:lnSpc>
              <a:spcPct val="90000"/>
            </a:lnSpc>
            <a:spcBef>
              <a:spcPct val="0"/>
            </a:spcBef>
            <a:spcAft>
              <a:spcPct val="15000"/>
            </a:spcAft>
            <a:buChar char="•"/>
          </a:pPr>
          <a:r>
            <a:rPr lang="en-US" sz="2300" b="1" kern="1200" dirty="0">
              <a:solidFill>
                <a:schemeClr val="tx1"/>
              </a:solidFill>
              <a:latin typeface="Perpetua" panose="02020502060401020303" pitchFamily="18" charset="0"/>
            </a:rPr>
            <a:t>514*</a:t>
          </a:r>
        </a:p>
      </dsp:txBody>
      <dsp:txXfrm>
        <a:off x="0" y="3240689"/>
        <a:ext cx="4358346" cy="2390849"/>
      </dsp:txXfrm>
    </dsp:sp>
    <dsp:sp modelId="{C3FF5B0D-8ED8-4950-995C-750AAE0BDB29}">
      <dsp:nvSpPr>
        <dsp:cNvPr id="0" name=""/>
        <dsp:cNvSpPr/>
      </dsp:nvSpPr>
      <dsp:spPr>
        <a:xfrm>
          <a:off x="217917" y="2901209"/>
          <a:ext cx="3591726" cy="678960"/>
        </a:xfrm>
        <a:prstGeom prst="roundRect">
          <a:avLst/>
        </a:prstGeom>
        <a:solidFill>
          <a:schemeClr val="bg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5315" tIns="0" rIns="115315" bIns="0" numCol="1" spcCol="1270" anchor="ctr" anchorCtr="0">
          <a:noAutofit/>
        </a:bodyPr>
        <a:lstStyle/>
        <a:p>
          <a:pPr marL="0" lvl="0" indent="0" algn="l" defTabSz="1022350">
            <a:lnSpc>
              <a:spcPct val="90000"/>
            </a:lnSpc>
            <a:spcBef>
              <a:spcPct val="0"/>
            </a:spcBef>
            <a:spcAft>
              <a:spcPct val="35000"/>
            </a:spcAft>
            <a:buNone/>
          </a:pPr>
          <a:r>
            <a:rPr lang="en-US" sz="2300" b="1" kern="1200" dirty="0">
              <a:latin typeface="Perpetua" panose="02020502060401020303" pitchFamily="18" charset="0"/>
            </a:rPr>
            <a:t>Home Health - </a:t>
          </a:r>
          <a:r>
            <a:rPr lang="en-US" sz="2300" b="1" kern="1200" dirty="0">
              <a:solidFill>
                <a:schemeClr val="bg1">
                  <a:lumMod val="50000"/>
                </a:schemeClr>
              </a:solidFill>
              <a:latin typeface="Perpetua" panose="02020502060401020303" pitchFamily="18" charset="0"/>
            </a:rPr>
            <a:t>Missouri</a:t>
          </a:r>
        </a:p>
      </dsp:txBody>
      <dsp:txXfrm>
        <a:off x="251061" y="2934353"/>
        <a:ext cx="3525438" cy="61267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FBFA9B-4A2A-45A1-BAF4-2B7B59FA3777}">
      <dsp:nvSpPr>
        <dsp:cNvPr id="0" name=""/>
        <dsp:cNvSpPr/>
      </dsp:nvSpPr>
      <dsp:spPr>
        <a:xfrm>
          <a:off x="0" y="559"/>
          <a:ext cx="7879842" cy="1309664"/>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7166785-AE08-477F-94F4-3E2B71CC663F}">
      <dsp:nvSpPr>
        <dsp:cNvPr id="0" name=""/>
        <dsp:cNvSpPr/>
      </dsp:nvSpPr>
      <dsp:spPr>
        <a:xfrm>
          <a:off x="396173" y="295234"/>
          <a:ext cx="720315" cy="72031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21D2F07-9B63-4919-B41A-CFBB44095A1D}">
      <dsp:nvSpPr>
        <dsp:cNvPr id="0" name=""/>
        <dsp:cNvSpPr/>
      </dsp:nvSpPr>
      <dsp:spPr>
        <a:xfrm>
          <a:off x="1512662" y="559"/>
          <a:ext cx="6367179" cy="13096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606" tIns="138606" rIns="138606" bIns="138606" numCol="1" spcCol="1270" anchor="ctr" anchorCtr="0">
          <a:noAutofit/>
        </a:bodyPr>
        <a:lstStyle/>
        <a:p>
          <a:pPr marL="0" lvl="0" indent="0" algn="l" defTabSz="1111250">
            <a:lnSpc>
              <a:spcPct val="90000"/>
            </a:lnSpc>
            <a:spcBef>
              <a:spcPct val="0"/>
            </a:spcBef>
            <a:spcAft>
              <a:spcPct val="35000"/>
            </a:spcAft>
            <a:buNone/>
          </a:pPr>
          <a:r>
            <a:rPr lang="en-US" sz="2500" kern="1200" dirty="0">
              <a:latin typeface="Perpetua" panose="02020502060401020303" pitchFamily="18" charset="0"/>
            </a:rPr>
            <a:t>On admission: Med profile discrepancy with meds on discharge instructions, no documentation of physician notification/clarification.</a:t>
          </a:r>
        </a:p>
      </dsp:txBody>
      <dsp:txXfrm>
        <a:off x="1512662" y="559"/>
        <a:ext cx="6367179" cy="1309664"/>
      </dsp:txXfrm>
    </dsp:sp>
    <dsp:sp modelId="{2FE5D911-2B33-42DF-BF2C-BB46BCA44428}">
      <dsp:nvSpPr>
        <dsp:cNvPr id="0" name=""/>
        <dsp:cNvSpPr/>
      </dsp:nvSpPr>
      <dsp:spPr>
        <a:xfrm>
          <a:off x="0" y="1637640"/>
          <a:ext cx="7879842" cy="1309664"/>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41367F0-4619-4759-B5A9-67AB7617F5ED}">
      <dsp:nvSpPr>
        <dsp:cNvPr id="0" name=""/>
        <dsp:cNvSpPr/>
      </dsp:nvSpPr>
      <dsp:spPr>
        <a:xfrm>
          <a:off x="396173" y="1932315"/>
          <a:ext cx="720315" cy="72031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C9A5232-1AC6-4C40-917B-9335A7B3C514}">
      <dsp:nvSpPr>
        <dsp:cNvPr id="0" name=""/>
        <dsp:cNvSpPr/>
      </dsp:nvSpPr>
      <dsp:spPr>
        <a:xfrm>
          <a:off x="1512662" y="1637640"/>
          <a:ext cx="6367179" cy="13096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606" tIns="138606" rIns="138606" bIns="138606" numCol="1" spcCol="1270" anchor="ctr" anchorCtr="0">
          <a:noAutofit/>
        </a:bodyPr>
        <a:lstStyle/>
        <a:p>
          <a:pPr marL="0" lvl="0" indent="0" algn="l" defTabSz="1111250">
            <a:lnSpc>
              <a:spcPct val="90000"/>
            </a:lnSpc>
            <a:spcBef>
              <a:spcPct val="0"/>
            </a:spcBef>
            <a:spcAft>
              <a:spcPct val="35000"/>
            </a:spcAft>
            <a:buNone/>
          </a:pPr>
          <a:r>
            <a:rPr lang="en-US" sz="2500" b="1" kern="1200">
              <a:latin typeface="Perpetua" panose="02020502060401020303" pitchFamily="18" charset="0"/>
            </a:rPr>
            <a:t>All</a:t>
          </a:r>
          <a:r>
            <a:rPr lang="en-US" sz="2500" kern="1200">
              <a:latin typeface="Perpetua" panose="02020502060401020303" pitchFamily="18" charset="0"/>
            </a:rPr>
            <a:t> prescription meds and over-the-counter medications not included on the med profile.</a:t>
          </a:r>
        </a:p>
      </dsp:txBody>
      <dsp:txXfrm>
        <a:off x="1512662" y="1637640"/>
        <a:ext cx="6367179" cy="1309664"/>
      </dsp:txXfrm>
    </dsp:sp>
    <dsp:sp modelId="{20F82595-7CDE-4521-AEB4-4AFA9050127F}">
      <dsp:nvSpPr>
        <dsp:cNvPr id="0" name=""/>
        <dsp:cNvSpPr/>
      </dsp:nvSpPr>
      <dsp:spPr>
        <a:xfrm>
          <a:off x="0" y="3274721"/>
          <a:ext cx="7879842" cy="1309664"/>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F525D32-FA7D-48F3-8E7C-868A553CAF82}">
      <dsp:nvSpPr>
        <dsp:cNvPr id="0" name=""/>
        <dsp:cNvSpPr/>
      </dsp:nvSpPr>
      <dsp:spPr>
        <a:xfrm>
          <a:off x="396173" y="3569396"/>
          <a:ext cx="720315" cy="72031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2036302-D9B0-4EF2-95F6-C15B4B4793C0}">
      <dsp:nvSpPr>
        <dsp:cNvPr id="0" name=""/>
        <dsp:cNvSpPr/>
      </dsp:nvSpPr>
      <dsp:spPr>
        <a:xfrm>
          <a:off x="1512662" y="3274721"/>
          <a:ext cx="6367179" cy="13096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606" tIns="138606" rIns="138606" bIns="138606" numCol="1" spcCol="1270" anchor="ctr" anchorCtr="0">
          <a:noAutofit/>
        </a:bodyPr>
        <a:lstStyle/>
        <a:p>
          <a:pPr marL="0" lvl="0" indent="0" algn="l" defTabSz="1111250">
            <a:lnSpc>
              <a:spcPct val="90000"/>
            </a:lnSpc>
            <a:spcBef>
              <a:spcPct val="0"/>
            </a:spcBef>
            <a:spcAft>
              <a:spcPct val="35000"/>
            </a:spcAft>
            <a:buNone/>
          </a:pPr>
          <a:r>
            <a:rPr lang="en-US" sz="2500" kern="1200">
              <a:latin typeface="Perpetua" panose="02020502060401020303" pitchFamily="18" charset="0"/>
            </a:rPr>
            <a:t>Physician not notified of med discrepancies to obtain med clarification orders.</a:t>
          </a:r>
        </a:p>
      </dsp:txBody>
      <dsp:txXfrm>
        <a:off x="1512662" y="3274721"/>
        <a:ext cx="6367179" cy="130966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B64391-AD7E-4D4B-8BD8-EBDC3FD2DD13}">
      <dsp:nvSpPr>
        <dsp:cNvPr id="0" name=""/>
        <dsp:cNvSpPr/>
      </dsp:nvSpPr>
      <dsp:spPr>
        <a:xfrm>
          <a:off x="0" y="386159"/>
          <a:ext cx="4358346" cy="2390849"/>
        </a:xfrm>
        <a:prstGeom prst="rect">
          <a:avLst/>
        </a:prstGeom>
        <a:solidFill>
          <a:srgbClr val="FF9999">
            <a:alpha val="89804"/>
          </a:srgb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8256" tIns="479044" rIns="338256" bIns="163576" numCol="1" spcCol="1270" anchor="t" anchorCtr="0">
          <a:noAutofit/>
        </a:bodyPr>
        <a:lstStyle/>
        <a:p>
          <a:pPr marL="228600" lvl="1" indent="-228600" algn="l" defTabSz="1022350">
            <a:lnSpc>
              <a:spcPct val="90000"/>
            </a:lnSpc>
            <a:spcBef>
              <a:spcPct val="0"/>
            </a:spcBef>
            <a:spcAft>
              <a:spcPct val="15000"/>
            </a:spcAft>
            <a:buChar char="•"/>
          </a:pPr>
          <a:r>
            <a:rPr lang="en-US" sz="2300" b="1" kern="1200" dirty="0">
              <a:solidFill>
                <a:schemeClr val="tx1"/>
              </a:solidFill>
              <a:latin typeface="Perpetua" panose="02020502060401020303" pitchFamily="18" charset="0"/>
            </a:rPr>
            <a:t>530</a:t>
          </a:r>
        </a:p>
        <a:p>
          <a:pPr marL="228600" lvl="1" indent="-228600" algn="l" defTabSz="1022350">
            <a:lnSpc>
              <a:spcPct val="90000"/>
            </a:lnSpc>
            <a:spcBef>
              <a:spcPct val="0"/>
            </a:spcBef>
            <a:spcAft>
              <a:spcPct val="15000"/>
            </a:spcAft>
            <a:buChar char="•"/>
          </a:pPr>
          <a:r>
            <a:rPr lang="en-US" sz="2300" b="1" kern="1200">
              <a:solidFill>
                <a:schemeClr val="tx1"/>
              </a:solidFill>
              <a:latin typeface="Perpetua" panose="02020502060401020303" pitchFamily="18" charset="0"/>
            </a:rPr>
            <a:t>545</a:t>
          </a:r>
        </a:p>
        <a:p>
          <a:pPr marL="228600" lvl="1" indent="-228600" algn="l" defTabSz="1022350">
            <a:lnSpc>
              <a:spcPct val="90000"/>
            </a:lnSpc>
            <a:spcBef>
              <a:spcPct val="0"/>
            </a:spcBef>
            <a:spcAft>
              <a:spcPct val="15000"/>
            </a:spcAft>
            <a:buChar char="•"/>
          </a:pPr>
          <a:r>
            <a:rPr lang="en-US" sz="2300" b="1" kern="1200" dirty="0">
              <a:solidFill>
                <a:schemeClr val="tx1"/>
              </a:solidFill>
              <a:latin typeface="Perpetua" panose="02020502060401020303" pitchFamily="18" charset="0"/>
            </a:rPr>
            <a:t>543*</a:t>
          </a:r>
        </a:p>
        <a:p>
          <a:pPr marL="228600" lvl="1" indent="-228600" algn="l" defTabSz="1022350">
            <a:lnSpc>
              <a:spcPct val="90000"/>
            </a:lnSpc>
            <a:spcBef>
              <a:spcPct val="0"/>
            </a:spcBef>
            <a:spcAft>
              <a:spcPct val="15000"/>
            </a:spcAft>
            <a:buChar char="•"/>
          </a:pPr>
          <a:r>
            <a:rPr lang="en-US" sz="2300" b="1" kern="1200" dirty="0">
              <a:solidFill>
                <a:schemeClr val="tx1"/>
              </a:solidFill>
              <a:latin typeface="Perpetua" panose="02020502060401020303" pitchFamily="18" charset="0"/>
            </a:rPr>
            <a:t>555*</a:t>
          </a:r>
        </a:p>
        <a:p>
          <a:pPr marL="228600" lvl="1" indent="-228600" algn="l" defTabSz="1022350">
            <a:lnSpc>
              <a:spcPct val="90000"/>
            </a:lnSpc>
            <a:spcBef>
              <a:spcPct val="0"/>
            </a:spcBef>
            <a:spcAft>
              <a:spcPct val="15000"/>
            </a:spcAft>
            <a:buChar char="•"/>
          </a:pPr>
          <a:r>
            <a:rPr lang="en-US" sz="2300" b="1" kern="1200" dirty="0">
              <a:solidFill>
                <a:schemeClr val="tx1"/>
              </a:solidFill>
              <a:latin typeface="Perpetua" panose="02020502060401020303" pitchFamily="18" charset="0"/>
            </a:rPr>
            <a:t>579*</a:t>
          </a:r>
        </a:p>
      </dsp:txBody>
      <dsp:txXfrm>
        <a:off x="0" y="386159"/>
        <a:ext cx="4358346" cy="2390849"/>
      </dsp:txXfrm>
    </dsp:sp>
    <dsp:sp modelId="{CA3FF37D-743D-451F-8631-E10549B648FA}">
      <dsp:nvSpPr>
        <dsp:cNvPr id="0" name=""/>
        <dsp:cNvSpPr/>
      </dsp:nvSpPr>
      <dsp:spPr>
        <a:xfrm>
          <a:off x="217917" y="46679"/>
          <a:ext cx="3050842" cy="678960"/>
        </a:xfrm>
        <a:prstGeom prst="roundRect">
          <a:avLst/>
        </a:prstGeom>
        <a:solidFill>
          <a:srgbClr val="FFB3B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5315" tIns="0" rIns="115315" bIns="0" numCol="1" spcCol="1270" anchor="ctr" anchorCtr="0">
          <a:noAutofit/>
        </a:bodyPr>
        <a:lstStyle/>
        <a:p>
          <a:pPr marL="0" lvl="0" indent="0" algn="l" defTabSz="1022350">
            <a:lnSpc>
              <a:spcPct val="90000"/>
            </a:lnSpc>
            <a:spcBef>
              <a:spcPct val="0"/>
            </a:spcBef>
            <a:spcAft>
              <a:spcPct val="35000"/>
            </a:spcAft>
            <a:buNone/>
          </a:pPr>
          <a:r>
            <a:rPr lang="en-US" sz="2300" b="1" kern="1200" dirty="0">
              <a:latin typeface="Perpetua" panose="02020502060401020303" pitchFamily="18" charset="0"/>
            </a:rPr>
            <a:t>Hospice - </a:t>
          </a:r>
          <a:r>
            <a:rPr lang="en-US" sz="2300" b="1" kern="1200" dirty="0">
              <a:solidFill>
                <a:srgbClr val="FF0000"/>
              </a:solidFill>
              <a:latin typeface="Perpetua" panose="02020502060401020303" pitchFamily="18" charset="0"/>
            </a:rPr>
            <a:t>Nation</a:t>
          </a:r>
        </a:p>
      </dsp:txBody>
      <dsp:txXfrm>
        <a:off x="251061" y="79823"/>
        <a:ext cx="2984554" cy="612672"/>
      </dsp:txXfrm>
    </dsp:sp>
    <dsp:sp modelId="{5D0EB777-A72E-42E4-871A-548122CD3724}">
      <dsp:nvSpPr>
        <dsp:cNvPr id="0" name=""/>
        <dsp:cNvSpPr/>
      </dsp:nvSpPr>
      <dsp:spPr>
        <a:xfrm>
          <a:off x="0" y="3240689"/>
          <a:ext cx="4358346" cy="2390849"/>
        </a:xfrm>
        <a:prstGeom prst="rect">
          <a:avLst/>
        </a:prstGeom>
        <a:solidFill>
          <a:srgbClr val="9933FF">
            <a:alpha val="90000"/>
          </a:srgbClr>
        </a:solidFill>
        <a:ln w="12700" cap="flat" cmpd="sng" algn="ctr">
          <a:solidFill>
            <a:schemeClr val="accent2">
              <a:hueOff val="1800002"/>
              <a:satOff val="-76812"/>
              <a:lumOff val="-705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8256" tIns="479044" rIns="338256" bIns="163576" numCol="1" spcCol="1270" anchor="t" anchorCtr="0">
          <a:noAutofit/>
        </a:bodyPr>
        <a:lstStyle/>
        <a:p>
          <a:pPr marL="228600" lvl="1" indent="-228600" algn="l" defTabSz="1022350">
            <a:lnSpc>
              <a:spcPct val="90000"/>
            </a:lnSpc>
            <a:spcBef>
              <a:spcPct val="0"/>
            </a:spcBef>
            <a:spcAft>
              <a:spcPct val="15000"/>
            </a:spcAft>
            <a:buChar char="•"/>
          </a:pPr>
          <a:r>
            <a:rPr lang="en-US" sz="2300" b="1" kern="1200" dirty="0">
              <a:solidFill>
                <a:schemeClr val="tx1"/>
              </a:solidFill>
              <a:latin typeface="Perpetua" panose="02020502060401020303" pitchFamily="18" charset="0"/>
            </a:rPr>
            <a:t>530</a:t>
          </a:r>
        </a:p>
        <a:p>
          <a:pPr marL="228600" lvl="1" indent="-228600" algn="l" defTabSz="1022350">
            <a:lnSpc>
              <a:spcPct val="90000"/>
            </a:lnSpc>
            <a:spcBef>
              <a:spcPct val="0"/>
            </a:spcBef>
            <a:spcAft>
              <a:spcPct val="15000"/>
            </a:spcAft>
            <a:buChar char="•"/>
          </a:pPr>
          <a:r>
            <a:rPr lang="en-US" sz="2300" b="1" kern="1200" dirty="0">
              <a:solidFill>
                <a:schemeClr val="tx1"/>
              </a:solidFill>
              <a:latin typeface="Perpetua" panose="02020502060401020303" pitchFamily="18" charset="0"/>
            </a:rPr>
            <a:t>545</a:t>
          </a:r>
        </a:p>
        <a:p>
          <a:pPr marL="228600" lvl="1" indent="-228600" algn="l" defTabSz="1022350">
            <a:lnSpc>
              <a:spcPct val="90000"/>
            </a:lnSpc>
            <a:spcBef>
              <a:spcPct val="0"/>
            </a:spcBef>
            <a:spcAft>
              <a:spcPct val="15000"/>
            </a:spcAft>
            <a:buChar char="•"/>
          </a:pPr>
          <a:r>
            <a:rPr lang="en-US" sz="2300" b="1" kern="1200" dirty="0">
              <a:solidFill>
                <a:schemeClr val="tx1"/>
              </a:solidFill>
              <a:latin typeface="Perpetua" panose="02020502060401020303" pitchFamily="18" charset="0"/>
            </a:rPr>
            <a:t>774*</a:t>
          </a:r>
        </a:p>
        <a:p>
          <a:pPr marL="228600" lvl="1" indent="-228600" algn="l" defTabSz="1022350">
            <a:lnSpc>
              <a:spcPct val="90000"/>
            </a:lnSpc>
            <a:spcBef>
              <a:spcPct val="0"/>
            </a:spcBef>
            <a:spcAft>
              <a:spcPct val="15000"/>
            </a:spcAft>
            <a:buChar char="•"/>
          </a:pPr>
          <a:r>
            <a:rPr lang="en-US" sz="2300" b="1" kern="1200" dirty="0">
              <a:solidFill>
                <a:schemeClr val="tx1"/>
              </a:solidFill>
              <a:latin typeface="Perpetua" panose="02020502060401020303" pitchFamily="18" charset="0"/>
            </a:rPr>
            <a:t>591*</a:t>
          </a:r>
        </a:p>
        <a:p>
          <a:pPr marL="228600" lvl="1" indent="-228600" algn="l" defTabSz="1022350">
            <a:lnSpc>
              <a:spcPct val="90000"/>
            </a:lnSpc>
            <a:spcBef>
              <a:spcPct val="0"/>
            </a:spcBef>
            <a:spcAft>
              <a:spcPct val="15000"/>
            </a:spcAft>
            <a:buChar char="•"/>
          </a:pPr>
          <a:r>
            <a:rPr lang="en-US" sz="2300" b="1" kern="1200" dirty="0">
              <a:solidFill>
                <a:schemeClr val="tx1"/>
              </a:solidFill>
              <a:latin typeface="Perpetua" panose="02020502060401020303" pitchFamily="18" charset="0"/>
            </a:rPr>
            <a:t>781*</a:t>
          </a:r>
        </a:p>
      </dsp:txBody>
      <dsp:txXfrm>
        <a:off x="0" y="3240689"/>
        <a:ext cx="4358346" cy="2390849"/>
      </dsp:txXfrm>
    </dsp:sp>
    <dsp:sp modelId="{C3FF5B0D-8ED8-4950-995C-750AAE0BDB29}">
      <dsp:nvSpPr>
        <dsp:cNvPr id="0" name=""/>
        <dsp:cNvSpPr/>
      </dsp:nvSpPr>
      <dsp:spPr>
        <a:xfrm>
          <a:off x="217917" y="2901209"/>
          <a:ext cx="3050842" cy="678960"/>
        </a:xfrm>
        <a:prstGeom prst="roundRect">
          <a:avLst/>
        </a:prstGeom>
        <a:solidFill>
          <a:schemeClr val="bg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5315" tIns="0" rIns="115315" bIns="0" numCol="1" spcCol="1270" anchor="ctr" anchorCtr="0">
          <a:noAutofit/>
        </a:bodyPr>
        <a:lstStyle/>
        <a:p>
          <a:pPr marL="0" lvl="0" indent="0" algn="l" defTabSz="1022350">
            <a:lnSpc>
              <a:spcPct val="90000"/>
            </a:lnSpc>
            <a:spcBef>
              <a:spcPct val="0"/>
            </a:spcBef>
            <a:spcAft>
              <a:spcPct val="35000"/>
            </a:spcAft>
            <a:buNone/>
          </a:pPr>
          <a:r>
            <a:rPr lang="en-US" sz="2300" b="1" kern="1200" dirty="0">
              <a:latin typeface="Perpetua" panose="02020502060401020303" pitchFamily="18" charset="0"/>
            </a:rPr>
            <a:t>Hospice - </a:t>
          </a:r>
          <a:r>
            <a:rPr lang="en-US" sz="2300" b="1" kern="1200" dirty="0">
              <a:solidFill>
                <a:schemeClr val="bg1">
                  <a:lumMod val="50000"/>
                </a:schemeClr>
              </a:solidFill>
              <a:latin typeface="Perpetua" panose="02020502060401020303" pitchFamily="18" charset="0"/>
            </a:rPr>
            <a:t>Missouri</a:t>
          </a:r>
        </a:p>
      </dsp:txBody>
      <dsp:txXfrm>
        <a:off x="251061" y="2934353"/>
        <a:ext cx="2984554" cy="61267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292D56-2DB1-4DDC-B0C5-A63A169AEE47}">
      <dsp:nvSpPr>
        <dsp:cNvPr id="0" name=""/>
        <dsp:cNvSpPr/>
      </dsp:nvSpPr>
      <dsp:spPr>
        <a:xfrm>
          <a:off x="0" y="4128"/>
          <a:ext cx="7886700" cy="904271"/>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06AE3A0-1C38-4B84-B3B2-A13F84DAFF30}">
      <dsp:nvSpPr>
        <dsp:cNvPr id="0" name=""/>
        <dsp:cNvSpPr/>
      </dsp:nvSpPr>
      <dsp:spPr>
        <a:xfrm>
          <a:off x="273542" y="207589"/>
          <a:ext cx="497835" cy="49734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E049BA7-15FA-461F-AF01-25FFF2CF98B2}">
      <dsp:nvSpPr>
        <dsp:cNvPr id="0" name=""/>
        <dsp:cNvSpPr/>
      </dsp:nvSpPr>
      <dsp:spPr>
        <a:xfrm>
          <a:off x="1044919" y="4128"/>
          <a:ext cx="6810131" cy="960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83" tIns="101683" rIns="101683" bIns="101683" numCol="1" spcCol="1270" anchor="ctr" anchorCtr="0">
          <a:noAutofit/>
        </a:bodyPr>
        <a:lstStyle/>
        <a:p>
          <a:pPr marL="0" lvl="0" indent="0" algn="l" defTabSz="889000">
            <a:lnSpc>
              <a:spcPct val="90000"/>
            </a:lnSpc>
            <a:spcBef>
              <a:spcPct val="0"/>
            </a:spcBef>
            <a:spcAft>
              <a:spcPct val="35000"/>
            </a:spcAft>
            <a:buNone/>
          </a:pPr>
          <a:r>
            <a:rPr lang="en-US" sz="2000" kern="1200" dirty="0">
              <a:latin typeface="Perpetua" panose="02020502060401020303" pitchFamily="18" charset="0"/>
            </a:rPr>
            <a:t>Staff failed to check all medications the patient is taking on admission &amp; compare with discharge orders from the hospital, inaccurate profile.</a:t>
          </a:r>
        </a:p>
      </dsp:txBody>
      <dsp:txXfrm>
        <a:off x="1044919" y="4128"/>
        <a:ext cx="6810131" cy="960788"/>
      </dsp:txXfrm>
    </dsp:sp>
    <dsp:sp modelId="{3A76D102-4C63-4025-9D55-286DCE3BE8B1}">
      <dsp:nvSpPr>
        <dsp:cNvPr id="0" name=""/>
        <dsp:cNvSpPr/>
      </dsp:nvSpPr>
      <dsp:spPr>
        <a:xfrm>
          <a:off x="0" y="1205113"/>
          <a:ext cx="7886700" cy="904271"/>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B1F9103-320E-4E76-A8AE-F6A009F1D177}">
      <dsp:nvSpPr>
        <dsp:cNvPr id="0" name=""/>
        <dsp:cNvSpPr/>
      </dsp:nvSpPr>
      <dsp:spPr>
        <a:xfrm>
          <a:off x="273542" y="1408574"/>
          <a:ext cx="497835" cy="49734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A85A661-B74A-46B0-B460-04561C1A6C18}">
      <dsp:nvSpPr>
        <dsp:cNvPr id="0" name=""/>
        <dsp:cNvSpPr/>
      </dsp:nvSpPr>
      <dsp:spPr>
        <a:xfrm>
          <a:off x="1044919" y="1205113"/>
          <a:ext cx="6810131" cy="960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83" tIns="101683" rIns="101683" bIns="101683" numCol="1" spcCol="1270" anchor="ctr" anchorCtr="0">
          <a:noAutofit/>
        </a:bodyPr>
        <a:lstStyle/>
        <a:p>
          <a:pPr marL="0" lvl="0" indent="0" algn="l" defTabSz="889000">
            <a:lnSpc>
              <a:spcPct val="90000"/>
            </a:lnSpc>
            <a:spcBef>
              <a:spcPct val="0"/>
            </a:spcBef>
            <a:spcAft>
              <a:spcPct val="35000"/>
            </a:spcAft>
            <a:buNone/>
          </a:pPr>
          <a:r>
            <a:rPr lang="en-US" sz="2000" kern="1200" dirty="0">
              <a:latin typeface="Perpetua" panose="02020502060401020303" pitchFamily="18" charset="0"/>
            </a:rPr>
            <a:t>All over-the-counter (OTC) medications are not included on the medication profile (example OTC cough medications that interfered with blood pressure and blood sugars). </a:t>
          </a:r>
        </a:p>
      </dsp:txBody>
      <dsp:txXfrm>
        <a:off x="1044919" y="1205113"/>
        <a:ext cx="6810131" cy="960788"/>
      </dsp:txXfrm>
    </dsp:sp>
    <dsp:sp modelId="{58527E89-07A9-473A-9818-78A7E19C842C}">
      <dsp:nvSpPr>
        <dsp:cNvPr id="0" name=""/>
        <dsp:cNvSpPr/>
      </dsp:nvSpPr>
      <dsp:spPr>
        <a:xfrm>
          <a:off x="0" y="2406098"/>
          <a:ext cx="7886700" cy="904271"/>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DD8F286-ABDE-41C1-A4E4-7F627D4882F3}">
      <dsp:nvSpPr>
        <dsp:cNvPr id="0" name=""/>
        <dsp:cNvSpPr/>
      </dsp:nvSpPr>
      <dsp:spPr>
        <a:xfrm>
          <a:off x="273542" y="2609559"/>
          <a:ext cx="497835" cy="49734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AF31E6B-492D-467C-B91F-3A749CE5AE0A}">
      <dsp:nvSpPr>
        <dsp:cNvPr id="0" name=""/>
        <dsp:cNvSpPr/>
      </dsp:nvSpPr>
      <dsp:spPr>
        <a:xfrm>
          <a:off x="1044919" y="2406098"/>
          <a:ext cx="6810131" cy="960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83" tIns="101683" rIns="101683" bIns="101683" numCol="1" spcCol="1270" anchor="ctr" anchorCtr="0">
          <a:noAutofit/>
        </a:bodyPr>
        <a:lstStyle/>
        <a:p>
          <a:pPr marL="0" lvl="0" indent="0" algn="l" defTabSz="889000">
            <a:lnSpc>
              <a:spcPct val="90000"/>
            </a:lnSpc>
            <a:spcBef>
              <a:spcPct val="0"/>
            </a:spcBef>
            <a:spcAft>
              <a:spcPct val="35000"/>
            </a:spcAft>
            <a:buNone/>
          </a:pPr>
          <a:r>
            <a:rPr lang="en-US" sz="2000" kern="1200">
              <a:latin typeface="Perpetua" panose="02020502060401020303" pitchFamily="18" charset="0"/>
            </a:rPr>
            <a:t>Staff failed to notify the physician of medication discrepancies for clarification orders, inaccurate profile. </a:t>
          </a:r>
        </a:p>
      </dsp:txBody>
      <dsp:txXfrm>
        <a:off x="1044919" y="2406098"/>
        <a:ext cx="6810131" cy="960788"/>
      </dsp:txXfrm>
    </dsp:sp>
    <dsp:sp modelId="{42FC5837-5D4E-4475-A956-5EF801B4FB86}">
      <dsp:nvSpPr>
        <dsp:cNvPr id="0" name=""/>
        <dsp:cNvSpPr/>
      </dsp:nvSpPr>
      <dsp:spPr>
        <a:xfrm>
          <a:off x="0" y="3607083"/>
          <a:ext cx="7886700" cy="904271"/>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3B39E86-BD84-4F41-A52A-52DB84B1368B}">
      <dsp:nvSpPr>
        <dsp:cNvPr id="0" name=""/>
        <dsp:cNvSpPr/>
      </dsp:nvSpPr>
      <dsp:spPr>
        <a:xfrm>
          <a:off x="273542" y="3810544"/>
          <a:ext cx="497835" cy="49734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F81DDB7-30FD-47E7-B003-E0A58B7D042F}">
      <dsp:nvSpPr>
        <dsp:cNvPr id="0" name=""/>
        <dsp:cNvSpPr/>
      </dsp:nvSpPr>
      <dsp:spPr>
        <a:xfrm>
          <a:off x="1044919" y="3607083"/>
          <a:ext cx="6810131" cy="960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83" tIns="101683" rIns="101683" bIns="101683" numCol="1" spcCol="1270" anchor="ctr" anchorCtr="0">
          <a:noAutofit/>
        </a:bodyPr>
        <a:lstStyle/>
        <a:p>
          <a:pPr marL="0" lvl="0" indent="0" algn="l" defTabSz="889000">
            <a:lnSpc>
              <a:spcPct val="90000"/>
            </a:lnSpc>
            <a:spcBef>
              <a:spcPct val="0"/>
            </a:spcBef>
            <a:spcAft>
              <a:spcPct val="35000"/>
            </a:spcAft>
            <a:buNone/>
          </a:pPr>
          <a:r>
            <a:rPr lang="en-US" sz="2000" kern="1200">
              <a:latin typeface="Perpetua" panose="02020502060401020303" pitchFamily="18" charset="0"/>
            </a:rPr>
            <a:t>Staff failed to physically compare medication bottles to the medication profile during visits in homes, and failed to compare MARs in LTC facilities, inaccurate profile. </a:t>
          </a:r>
        </a:p>
      </dsp:txBody>
      <dsp:txXfrm>
        <a:off x="1044919" y="3607083"/>
        <a:ext cx="6810131" cy="96078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622F82-9AFF-4B05-9688-15D4AD20B9A4}">
      <dsp:nvSpPr>
        <dsp:cNvPr id="0" name=""/>
        <dsp:cNvSpPr/>
      </dsp:nvSpPr>
      <dsp:spPr>
        <a:xfrm>
          <a:off x="0" y="3050"/>
          <a:ext cx="5263917"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C5000D59-95C2-4440-81A1-997D36DC8B5A}">
      <dsp:nvSpPr>
        <dsp:cNvPr id="0" name=""/>
        <dsp:cNvSpPr/>
      </dsp:nvSpPr>
      <dsp:spPr>
        <a:xfrm>
          <a:off x="0" y="3050"/>
          <a:ext cx="5263917" cy="20807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dirty="0">
              <a:latin typeface="Perpetua" panose="02020502060401020303" pitchFamily="18" charset="0"/>
            </a:rPr>
            <a:t>-A situation in which an agency’s non-compliance with a Condition of Participation (CoP) has placed the health &amp; safety of patients at risk for serious harm, serious injury, serious impairment or death</a:t>
          </a:r>
          <a:endParaRPr lang="en-US" sz="2400" kern="1200" dirty="0">
            <a:latin typeface="Perpetua" panose="02020502060401020303" pitchFamily="18" charset="0"/>
          </a:endParaRPr>
        </a:p>
      </dsp:txBody>
      <dsp:txXfrm>
        <a:off x="0" y="3050"/>
        <a:ext cx="5263917" cy="2080766"/>
      </dsp:txXfrm>
    </dsp:sp>
    <dsp:sp modelId="{545A16DF-9AF0-4DDB-8A01-91F87D8EEDF6}">
      <dsp:nvSpPr>
        <dsp:cNvPr id="0" name=""/>
        <dsp:cNvSpPr/>
      </dsp:nvSpPr>
      <dsp:spPr>
        <a:xfrm>
          <a:off x="0" y="2083816"/>
          <a:ext cx="5263917"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6B298F18-94AE-4F8F-B427-C5486F1F99FC}">
      <dsp:nvSpPr>
        <dsp:cNvPr id="0" name=""/>
        <dsp:cNvSpPr/>
      </dsp:nvSpPr>
      <dsp:spPr>
        <a:xfrm>
          <a:off x="0" y="2238813"/>
          <a:ext cx="5263917" cy="20807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dirty="0">
              <a:latin typeface="Perpetua" panose="02020502060401020303" pitchFamily="18" charset="0"/>
            </a:rPr>
            <a:t>-It represents the most severe and egregious threat to the health and safety of the patient</a:t>
          </a:r>
          <a:endParaRPr lang="en-US" sz="2400" kern="1200" dirty="0">
            <a:latin typeface="Perpetua" panose="02020502060401020303" pitchFamily="18" charset="0"/>
          </a:endParaRPr>
        </a:p>
      </dsp:txBody>
      <dsp:txXfrm>
        <a:off x="0" y="2238813"/>
        <a:ext cx="5263917" cy="2080766"/>
      </dsp:txXfrm>
    </dsp:sp>
    <dsp:sp modelId="{A27DA30F-6778-4648-8A1E-24C557142396}">
      <dsp:nvSpPr>
        <dsp:cNvPr id="0" name=""/>
        <dsp:cNvSpPr/>
      </dsp:nvSpPr>
      <dsp:spPr>
        <a:xfrm>
          <a:off x="0" y="3430426"/>
          <a:ext cx="5263917"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BD6DA46E-8194-468E-B0EF-4BCE4C6E30B8}">
      <dsp:nvSpPr>
        <dsp:cNvPr id="0" name=""/>
        <dsp:cNvSpPr/>
      </dsp:nvSpPr>
      <dsp:spPr>
        <a:xfrm>
          <a:off x="0" y="3575351"/>
          <a:ext cx="5263917" cy="20807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dirty="0">
              <a:latin typeface="Perpetua" panose="02020502060401020303" pitchFamily="18" charset="0"/>
            </a:rPr>
            <a:t>-It carries the most serious sanctions for providers, such as: </a:t>
          </a:r>
        </a:p>
        <a:p>
          <a:pPr marL="0" lvl="0" indent="0" algn="l" defTabSz="1066800">
            <a:lnSpc>
              <a:spcPct val="90000"/>
            </a:lnSpc>
            <a:spcBef>
              <a:spcPct val="0"/>
            </a:spcBef>
            <a:spcAft>
              <a:spcPct val="35000"/>
            </a:spcAft>
            <a:buNone/>
          </a:pPr>
          <a:r>
            <a:rPr lang="en-US" sz="1800" b="1" kern="1200" dirty="0">
              <a:latin typeface="Perpetua" panose="02020502060401020303" pitchFamily="18" charset="0"/>
            </a:rPr>
            <a:t>CMP : Civil monetary penalty.</a:t>
          </a:r>
        </a:p>
        <a:p>
          <a:pPr marL="0" lvl="0" indent="0" algn="l" defTabSz="1066800">
            <a:lnSpc>
              <a:spcPct val="90000"/>
            </a:lnSpc>
            <a:spcBef>
              <a:spcPct val="0"/>
            </a:spcBef>
            <a:spcAft>
              <a:spcPct val="35000"/>
            </a:spcAft>
            <a:buNone/>
          </a:pPr>
          <a:r>
            <a:rPr lang="en-US" sz="1800" b="1" kern="1200" dirty="0">
              <a:latin typeface="Perpetua" panose="02020502060401020303" pitchFamily="18" charset="0"/>
            </a:rPr>
            <a:t>Denial of payment for new admission.</a:t>
          </a:r>
        </a:p>
        <a:p>
          <a:pPr marL="0" lvl="0" indent="0" algn="l" defTabSz="1066800">
            <a:lnSpc>
              <a:spcPct val="90000"/>
            </a:lnSpc>
            <a:spcBef>
              <a:spcPct val="0"/>
            </a:spcBef>
            <a:spcAft>
              <a:spcPct val="35000"/>
            </a:spcAft>
            <a:buNone/>
          </a:pPr>
          <a:r>
            <a:rPr lang="en-US" sz="1800" b="1" kern="1200" dirty="0">
              <a:latin typeface="Perpetua" panose="02020502060401020303" pitchFamily="18" charset="0"/>
            </a:rPr>
            <a:t>Temporary administrator.</a:t>
          </a:r>
        </a:p>
        <a:p>
          <a:pPr marL="0" lvl="0" indent="0" algn="l" defTabSz="1066800">
            <a:lnSpc>
              <a:spcPct val="90000"/>
            </a:lnSpc>
            <a:spcBef>
              <a:spcPct val="0"/>
            </a:spcBef>
            <a:spcAft>
              <a:spcPct val="35000"/>
            </a:spcAft>
            <a:buNone/>
          </a:pPr>
          <a:r>
            <a:rPr lang="en-US" sz="1800" b="1" kern="1200" dirty="0">
              <a:latin typeface="Perpetua" panose="02020502060401020303" pitchFamily="18" charset="0"/>
            </a:rPr>
            <a:t>Directed plan of correction.</a:t>
          </a:r>
          <a:endParaRPr lang="en-US" sz="1800" kern="1200" dirty="0">
            <a:latin typeface="Perpetua" panose="02020502060401020303" pitchFamily="18" charset="0"/>
          </a:endParaRPr>
        </a:p>
        <a:p>
          <a:pPr marL="0" lvl="0" indent="0" algn="l" defTabSz="1066800">
            <a:lnSpc>
              <a:spcPct val="90000"/>
            </a:lnSpc>
            <a:spcBef>
              <a:spcPct val="0"/>
            </a:spcBef>
            <a:spcAft>
              <a:spcPct val="35000"/>
            </a:spcAft>
            <a:buNone/>
          </a:pPr>
          <a:r>
            <a:rPr lang="en-US" sz="1600" b="1" kern="1200" dirty="0">
              <a:latin typeface="Perpetua" panose="02020502060401020303" pitchFamily="18" charset="0"/>
            </a:rPr>
            <a:t> </a:t>
          </a:r>
        </a:p>
      </dsp:txBody>
      <dsp:txXfrm>
        <a:off x="0" y="3575351"/>
        <a:ext cx="5263917" cy="2080766"/>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0.12281</cdr:x>
      <cdr:y>0.345</cdr:y>
    </cdr:from>
    <cdr:to>
      <cdr:x>0.18421</cdr:x>
      <cdr:y>0.465</cdr:y>
    </cdr:to>
    <cdr:sp macro="" textlink="">
      <cdr:nvSpPr>
        <cdr:cNvPr id="2" name="TextBox 1"/>
        <cdr:cNvSpPr txBox="1"/>
      </cdr:nvSpPr>
      <cdr:spPr>
        <a:xfrm xmlns:a="http://schemas.openxmlformats.org/drawingml/2006/main">
          <a:off x="1066800" y="1752600"/>
          <a:ext cx="533400" cy="609600"/>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100" dirty="0">
              <a:solidFill>
                <a:schemeClr val="tx1"/>
              </a:solidFill>
            </a:rPr>
            <a:t>  </a:t>
          </a:r>
          <a:endParaRPr lang="en-US" sz="1400" b="1" dirty="0">
            <a:solidFill>
              <a:schemeClr val="tx1"/>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0.12281</cdr:x>
      <cdr:y>0.345</cdr:y>
    </cdr:from>
    <cdr:to>
      <cdr:x>0.18421</cdr:x>
      <cdr:y>0.465</cdr:y>
    </cdr:to>
    <cdr:sp macro="" textlink="">
      <cdr:nvSpPr>
        <cdr:cNvPr id="2" name="TextBox 1"/>
        <cdr:cNvSpPr txBox="1"/>
      </cdr:nvSpPr>
      <cdr:spPr>
        <a:xfrm xmlns:a="http://schemas.openxmlformats.org/drawingml/2006/main">
          <a:off x="1066800" y="1752600"/>
          <a:ext cx="533400" cy="609600"/>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100" dirty="0">
              <a:solidFill>
                <a:schemeClr val="tx1"/>
              </a:solidFill>
            </a:rPr>
            <a:t>  </a:t>
          </a:r>
          <a:endParaRPr lang="en-US" sz="1400" b="1" dirty="0">
            <a:solidFill>
              <a:schemeClr val="tx1"/>
            </a:solidFill>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2971800"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2"/>
            <a:ext cx="2971800" cy="466725"/>
          </a:xfrm>
          <a:prstGeom prst="rect">
            <a:avLst/>
          </a:prstGeom>
        </p:spPr>
        <p:txBody>
          <a:bodyPr vert="horz" lIns="91440" tIns="45720" rIns="91440" bIns="45720" rtlCol="0"/>
          <a:lstStyle>
            <a:lvl1pPr algn="r">
              <a:defRPr sz="1200"/>
            </a:lvl1pPr>
          </a:lstStyle>
          <a:p>
            <a:fld id="{0A1B0144-CEAD-4AE1-9409-CC057B48EB11}" type="datetimeFigureOut">
              <a:rPr lang="en-US" smtClean="0"/>
              <a:t>04/23/2024</a:t>
            </a:fld>
            <a:endParaRPr lang="en-US" dirty="0"/>
          </a:p>
        </p:txBody>
      </p:sp>
      <p:sp>
        <p:nvSpPr>
          <p:cNvPr id="4" name="Footer Placeholder 3"/>
          <p:cNvSpPr>
            <a:spLocks noGrp="1"/>
          </p:cNvSpPr>
          <p:nvPr>
            <p:ph type="ftr" sz="quarter" idx="2"/>
          </p:nvPr>
        </p:nvSpPr>
        <p:spPr>
          <a:xfrm>
            <a:off x="0" y="8829677"/>
            <a:ext cx="2971800"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829677"/>
            <a:ext cx="2971800" cy="466725"/>
          </a:xfrm>
          <a:prstGeom prst="rect">
            <a:avLst/>
          </a:prstGeom>
        </p:spPr>
        <p:txBody>
          <a:bodyPr vert="horz" lIns="91440" tIns="45720" rIns="91440" bIns="45720" rtlCol="0" anchor="b"/>
          <a:lstStyle>
            <a:lvl1pPr algn="r">
              <a:defRPr sz="1200"/>
            </a:lvl1pPr>
          </a:lstStyle>
          <a:p>
            <a:fld id="{70CD4A64-980E-4638-B4A0-37191DBCF74C}" type="slidenum">
              <a:rPr lang="en-US" smtClean="0"/>
              <a:t>‹#›</a:t>
            </a:fld>
            <a:endParaRPr lang="en-US" dirty="0"/>
          </a:p>
        </p:txBody>
      </p:sp>
    </p:spTree>
    <p:extLst>
      <p:ext uri="{BB962C8B-B14F-4D97-AF65-F5344CB8AC3E}">
        <p14:creationId xmlns:p14="http://schemas.microsoft.com/office/powerpoint/2010/main" val="11498690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6725"/>
          </a:xfrm>
          <a:prstGeom prst="rect">
            <a:avLst/>
          </a:prstGeom>
        </p:spPr>
        <p:txBody>
          <a:bodyPr vert="horz" lIns="91440" tIns="45720" rIns="91440" bIns="45720" rtlCol="0"/>
          <a:lstStyle>
            <a:lvl1pPr algn="r">
              <a:defRPr sz="1200"/>
            </a:lvl1pPr>
          </a:lstStyle>
          <a:p>
            <a:fld id="{F7CA2E50-CD58-4ACB-AA81-FE04F20E4696}" type="datetimeFigureOut">
              <a:rPr lang="en-US" smtClean="0"/>
              <a:t>04/23/2024</a:t>
            </a:fld>
            <a:endParaRPr lang="en-US"/>
          </a:p>
        </p:txBody>
      </p:sp>
      <p:sp>
        <p:nvSpPr>
          <p:cNvPr id="4" name="Slide Image Placeholder 3"/>
          <p:cNvSpPr>
            <a:spLocks noGrp="1" noRot="1" noChangeAspect="1"/>
          </p:cNvSpPr>
          <p:nvPr>
            <p:ph type="sldImg" idx="2"/>
          </p:nvPr>
        </p:nvSpPr>
        <p:spPr>
          <a:xfrm>
            <a:off x="13382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73575"/>
            <a:ext cx="5486400" cy="366077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2971800"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675"/>
            <a:ext cx="2971800" cy="466725"/>
          </a:xfrm>
          <a:prstGeom prst="rect">
            <a:avLst/>
          </a:prstGeom>
        </p:spPr>
        <p:txBody>
          <a:bodyPr vert="horz" lIns="91440" tIns="45720" rIns="91440" bIns="45720" rtlCol="0" anchor="b"/>
          <a:lstStyle>
            <a:lvl1pPr algn="r">
              <a:defRPr sz="1200"/>
            </a:lvl1pPr>
          </a:lstStyle>
          <a:p>
            <a:fld id="{2B9A9AF5-7083-4D4C-8DBB-D654E37BE01F}" type="slidenum">
              <a:rPr lang="en-US" smtClean="0"/>
              <a:t>‹#›</a:t>
            </a:fld>
            <a:endParaRPr lang="en-US"/>
          </a:p>
        </p:txBody>
      </p:sp>
    </p:spTree>
    <p:extLst>
      <p:ext uri="{BB962C8B-B14F-4D97-AF65-F5344CB8AC3E}">
        <p14:creationId xmlns:p14="http://schemas.microsoft.com/office/powerpoint/2010/main" val="37663570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7FD45CFA-35F0-43C0-91BD-C39E48B442DA}" type="slidenum">
              <a:rPr lang="en-US" altLang="en-US"/>
              <a:pPr/>
              <a:t>‹#›</a:t>
            </a:fld>
            <a:endParaRPr lang="en-US" altLang="en-US" dirty="0"/>
          </a:p>
        </p:txBody>
      </p:sp>
    </p:spTree>
    <p:extLst>
      <p:ext uri="{BB962C8B-B14F-4D97-AF65-F5344CB8AC3E}">
        <p14:creationId xmlns:p14="http://schemas.microsoft.com/office/powerpoint/2010/main" val="33380718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5E34A242-2C83-4178-9804-BFDDB34F5A90}" type="slidenum">
              <a:rPr lang="en-US" altLang="en-US"/>
              <a:pPr/>
              <a:t>‹#›</a:t>
            </a:fld>
            <a:endParaRPr lang="en-US" altLang="en-US" dirty="0"/>
          </a:p>
        </p:txBody>
      </p:sp>
    </p:spTree>
    <p:extLst>
      <p:ext uri="{BB962C8B-B14F-4D97-AF65-F5344CB8AC3E}">
        <p14:creationId xmlns:p14="http://schemas.microsoft.com/office/powerpoint/2010/main" val="351817557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740434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Subtitle Page with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1C354DD9-F602-4634-B87C-29BB619D740B}"/>
              </a:ext>
            </a:extLst>
          </p:cNvPr>
          <p:cNvSpPr>
            <a:spLocks noGrp="1"/>
          </p:cNvSpPr>
          <p:nvPr>
            <p:ph type="pic" sz="quarter" idx="10" hasCustomPrompt="1"/>
          </p:nvPr>
        </p:nvSpPr>
        <p:spPr>
          <a:xfrm>
            <a:off x="1213763" y="1853232"/>
            <a:ext cx="2366010" cy="3154680"/>
          </a:xfrm>
          <a:prstGeom prst="ellipse">
            <a:avLst/>
          </a:prstGeom>
          <a:pattFill prst="wdDnDiag">
            <a:fgClr>
              <a:schemeClr val="bg1">
                <a:lumMod val="90000"/>
                <a:lumOff val="10000"/>
              </a:schemeClr>
            </a:fgClr>
            <a:bgClr>
              <a:schemeClr val="bg1"/>
            </a:bgClr>
          </a:pattFill>
          <a:ln w="63500">
            <a:solidFill>
              <a:schemeClr val="bg2"/>
            </a:solidFill>
          </a:ln>
        </p:spPr>
        <p:txBody>
          <a:bodyPr anchor="ctr"/>
          <a:lstStyle>
            <a:lvl1pPr algn="ctr">
              <a:buNone/>
              <a:defRPr sz="1500">
                <a:latin typeface="Arial" panose="020B0604020202020204" pitchFamily="34" charset="0"/>
              </a:defRPr>
            </a:lvl1pPr>
          </a:lstStyle>
          <a:p>
            <a:r>
              <a:rPr lang="en-US" dirty="0"/>
              <a:t>Insert your image here</a:t>
            </a:r>
          </a:p>
        </p:txBody>
      </p:sp>
    </p:spTree>
    <p:extLst>
      <p:ext uri="{BB962C8B-B14F-4D97-AF65-F5344CB8AC3E}">
        <p14:creationId xmlns:p14="http://schemas.microsoft.com/office/powerpoint/2010/main" val="53354659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Title Page with Images">
    <p:spTree>
      <p:nvGrpSpPr>
        <p:cNvPr id="1" name=""/>
        <p:cNvGrpSpPr/>
        <p:nvPr/>
      </p:nvGrpSpPr>
      <p:grpSpPr>
        <a:xfrm>
          <a:off x="0" y="0"/>
          <a:ext cx="0" cy="0"/>
          <a:chOff x="0" y="0"/>
          <a:chExt cx="0" cy="0"/>
        </a:xfrm>
      </p:grpSpPr>
      <p:sp>
        <p:nvSpPr>
          <p:cNvPr id="16" name="Picture Placeholder 14">
            <a:extLst>
              <a:ext uri="{FF2B5EF4-FFF2-40B4-BE49-F238E27FC236}">
                <a16:creationId xmlns:a16="http://schemas.microsoft.com/office/drawing/2014/main" id="{09E1089C-DA26-4567-80E3-FC02DE8DC887}"/>
              </a:ext>
            </a:extLst>
          </p:cNvPr>
          <p:cNvSpPr>
            <a:spLocks noGrp="1"/>
          </p:cNvSpPr>
          <p:nvPr>
            <p:ph type="pic" sz="quarter" idx="11" hasCustomPrompt="1"/>
          </p:nvPr>
        </p:nvSpPr>
        <p:spPr>
          <a:xfrm>
            <a:off x="6149373" y="1038253"/>
            <a:ext cx="1186083" cy="1650542"/>
          </a:xfrm>
          <a:prstGeom prst="ellipse">
            <a:avLst/>
          </a:prstGeom>
          <a:pattFill prst="wdDnDiag">
            <a:fgClr>
              <a:schemeClr val="bg1">
                <a:lumMod val="90000"/>
                <a:lumOff val="10000"/>
              </a:schemeClr>
            </a:fgClr>
            <a:bgClr>
              <a:schemeClr val="bg1"/>
            </a:bgClr>
          </a:pattFill>
        </p:spPr>
        <p:txBody>
          <a:bodyPr anchor="ctr"/>
          <a:lstStyle>
            <a:lvl1pPr algn="ctr">
              <a:buNone/>
              <a:defRPr lang="en-US" sz="750" dirty="0">
                <a:latin typeface="Arial" panose="020B0604020202020204" pitchFamily="34" charset="0"/>
              </a:defRPr>
            </a:lvl1pPr>
          </a:lstStyle>
          <a:p>
            <a:r>
              <a:rPr lang="en-US" dirty="0"/>
              <a:t>Insert your image here</a:t>
            </a:r>
          </a:p>
        </p:txBody>
      </p:sp>
      <p:sp>
        <p:nvSpPr>
          <p:cNvPr id="18" name="Picture Placeholder 14">
            <a:extLst>
              <a:ext uri="{FF2B5EF4-FFF2-40B4-BE49-F238E27FC236}">
                <a16:creationId xmlns:a16="http://schemas.microsoft.com/office/drawing/2014/main" id="{D308920F-1571-4BFA-8936-87C3E7108F3A}"/>
              </a:ext>
            </a:extLst>
          </p:cNvPr>
          <p:cNvSpPr>
            <a:spLocks noGrp="1"/>
          </p:cNvSpPr>
          <p:nvPr>
            <p:ph type="pic" sz="quarter" idx="13" hasCustomPrompt="1"/>
          </p:nvPr>
        </p:nvSpPr>
        <p:spPr>
          <a:xfrm>
            <a:off x="6562828" y="3084471"/>
            <a:ext cx="3095558" cy="4127002"/>
          </a:xfrm>
          <a:prstGeom prst="ellipse">
            <a:avLst/>
          </a:prstGeom>
          <a:pattFill prst="wdDnDiag">
            <a:fgClr>
              <a:schemeClr val="bg1">
                <a:lumMod val="90000"/>
                <a:lumOff val="10000"/>
              </a:schemeClr>
            </a:fgClr>
            <a:bgClr>
              <a:schemeClr val="bg1"/>
            </a:bgClr>
          </a:pattFill>
          <a:effectLst>
            <a:softEdge rad="127000"/>
          </a:effectLst>
        </p:spPr>
        <p:txBody>
          <a:bodyPr anchor="ctr"/>
          <a:lstStyle>
            <a:lvl1pPr algn="ctr">
              <a:buNone/>
              <a:defRPr lang="en-US" sz="1050" dirty="0">
                <a:latin typeface="Arial" panose="020B0604020202020204" pitchFamily="34" charset="0"/>
              </a:defRPr>
            </a:lvl1pPr>
          </a:lstStyle>
          <a:p>
            <a:r>
              <a:rPr lang="en-US" dirty="0"/>
              <a:t>Insert your image here</a:t>
            </a:r>
          </a:p>
        </p:txBody>
      </p:sp>
      <p:sp>
        <p:nvSpPr>
          <p:cNvPr id="20" name="Picture Placeholder 14">
            <a:extLst>
              <a:ext uri="{FF2B5EF4-FFF2-40B4-BE49-F238E27FC236}">
                <a16:creationId xmlns:a16="http://schemas.microsoft.com/office/drawing/2014/main" id="{34212EE7-C5F0-498F-BF8A-EB115A480E7E}"/>
              </a:ext>
            </a:extLst>
          </p:cNvPr>
          <p:cNvSpPr>
            <a:spLocks noGrp="1"/>
          </p:cNvSpPr>
          <p:nvPr>
            <p:ph type="pic" sz="quarter" idx="15"/>
          </p:nvPr>
        </p:nvSpPr>
        <p:spPr>
          <a:xfrm>
            <a:off x="3440430" y="5266481"/>
            <a:ext cx="2263140" cy="3017520"/>
          </a:xfrm>
          <a:prstGeom prst="ellipse">
            <a:avLst/>
          </a:prstGeom>
          <a:pattFill prst="wdDnDiag">
            <a:fgClr>
              <a:schemeClr val="bg1">
                <a:lumMod val="90000"/>
                <a:lumOff val="10000"/>
              </a:schemeClr>
            </a:fgClr>
            <a:bgClr>
              <a:schemeClr val="bg1"/>
            </a:bgClr>
          </a:pattFill>
          <a:effectLst>
            <a:softEdge rad="31750"/>
          </a:effectLst>
        </p:spPr>
        <p:txBody>
          <a:bodyPr anchor="ctr"/>
          <a:lstStyle>
            <a:lvl1pPr algn="ctr">
              <a:buNone/>
              <a:defRPr lang="en-US" sz="675" dirty="0">
                <a:latin typeface="Arial" panose="020B0604020202020204" pitchFamily="34" charset="0"/>
              </a:defRPr>
            </a:lvl1pPr>
          </a:lstStyle>
          <a:p>
            <a:endParaRPr lang="en-US" dirty="0"/>
          </a:p>
        </p:txBody>
      </p:sp>
      <p:sp>
        <p:nvSpPr>
          <p:cNvPr id="19" name="Picture Placeholder 14">
            <a:extLst>
              <a:ext uri="{FF2B5EF4-FFF2-40B4-BE49-F238E27FC236}">
                <a16:creationId xmlns:a16="http://schemas.microsoft.com/office/drawing/2014/main" id="{2576C70C-F0B4-4643-9156-5D60A30A9FF5}"/>
              </a:ext>
            </a:extLst>
          </p:cNvPr>
          <p:cNvSpPr>
            <a:spLocks noGrp="1"/>
          </p:cNvSpPr>
          <p:nvPr>
            <p:ph type="pic" sz="quarter" idx="14" hasCustomPrompt="1"/>
          </p:nvPr>
        </p:nvSpPr>
        <p:spPr>
          <a:xfrm>
            <a:off x="2773940" y="4572001"/>
            <a:ext cx="598866" cy="833376"/>
          </a:xfrm>
          <a:prstGeom prst="ellipse">
            <a:avLst/>
          </a:prstGeom>
          <a:pattFill prst="wdDnDiag">
            <a:fgClr>
              <a:schemeClr val="bg1">
                <a:lumMod val="90000"/>
                <a:lumOff val="10000"/>
              </a:schemeClr>
            </a:fgClr>
            <a:bgClr>
              <a:schemeClr val="bg1"/>
            </a:bgClr>
          </a:pattFill>
          <a:effectLst>
            <a:softEdge rad="12700"/>
          </a:effectLst>
        </p:spPr>
        <p:txBody>
          <a:bodyPr anchor="ctr"/>
          <a:lstStyle>
            <a:lvl1pPr algn="ctr">
              <a:buNone/>
              <a:defRPr lang="en-US" sz="600" dirty="0">
                <a:latin typeface="Arial" panose="020B0604020202020204" pitchFamily="34" charset="0"/>
              </a:defRPr>
            </a:lvl1pPr>
          </a:lstStyle>
          <a:p>
            <a:r>
              <a:rPr lang="en-US" dirty="0"/>
              <a:t>image</a:t>
            </a:r>
          </a:p>
        </p:txBody>
      </p:sp>
      <p:sp>
        <p:nvSpPr>
          <p:cNvPr id="15" name="Picture Placeholder 14">
            <a:extLst>
              <a:ext uri="{FF2B5EF4-FFF2-40B4-BE49-F238E27FC236}">
                <a16:creationId xmlns:a16="http://schemas.microsoft.com/office/drawing/2014/main" id="{FDF1C4E8-111B-43EC-9F80-56359575A31D}"/>
              </a:ext>
            </a:extLst>
          </p:cNvPr>
          <p:cNvSpPr>
            <a:spLocks noGrp="1"/>
          </p:cNvSpPr>
          <p:nvPr>
            <p:ph type="pic" sz="quarter" idx="10" hasCustomPrompt="1"/>
          </p:nvPr>
        </p:nvSpPr>
        <p:spPr>
          <a:xfrm>
            <a:off x="1730627" y="132178"/>
            <a:ext cx="1851335" cy="2468880"/>
          </a:xfrm>
          <a:prstGeom prst="ellipse">
            <a:avLst/>
          </a:prstGeom>
          <a:pattFill prst="wdDnDiag">
            <a:fgClr>
              <a:schemeClr val="bg1">
                <a:lumMod val="90000"/>
                <a:lumOff val="10000"/>
              </a:schemeClr>
            </a:fgClr>
            <a:bgClr>
              <a:schemeClr val="bg1"/>
            </a:bgClr>
          </a:pattFill>
          <a:effectLst>
            <a:softEdge rad="31750"/>
          </a:effectLst>
        </p:spPr>
        <p:txBody>
          <a:bodyPr anchor="ctr"/>
          <a:lstStyle>
            <a:lvl1pPr algn="ctr">
              <a:buNone/>
              <a:defRPr lang="en-US" sz="675" dirty="0">
                <a:latin typeface="Arial" panose="020B0604020202020204" pitchFamily="34" charset="0"/>
              </a:defRPr>
            </a:lvl1pPr>
          </a:lstStyle>
          <a:p>
            <a:r>
              <a:rPr lang="en-US" dirty="0"/>
              <a:t>Insert your image here</a:t>
            </a:r>
          </a:p>
        </p:txBody>
      </p:sp>
      <p:sp>
        <p:nvSpPr>
          <p:cNvPr id="17" name="Picture Placeholder 14">
            <a:extLst>
              <a:ext uri="{FF2B5EF4-FFF2-40B4-BE49-F238E27FC236}">
                <a16:creationId xmlns:a16="http://schemas.microsoft.com/office/drawing/2014/main" id="{5AACFAFF-6652-4B72-9E5F-407C35BA97D8}"/>
              </a:ext>
            </a:extLst>
          </p:cNvPr>
          <p:cNvSpPr>
            <a:spLocks noGrp="1"/>
          </p:cNvSpPr>
          <p:nvPr>
            <p:ph type="pic" sz="quarter" idx="12" hasCustomPrompt="1"/>
          </p:nvPr>
        </p:nvSpPr>
        <p:spPr>
          <a:xfrm>
            <a:off x="428514" y="3136292"/>
            <a:ext cx="1508760" cy="2011680"/>
          </a:xfrm>
          <a:prstGeom prst="ellipse">
            <a:avLst/>
          </a:prstGeom>
          <a:pattFill prst="wdDnDiag">
            <a:fgClr>
              <a:schemeClr val="bg1">
                <a:lumMod val="90000"/>
                <a:lumOff val="10000"/>
              </a:schemeClr>
            </a:fgClr>
            <a:bgClr>
              <a:schemeClr val="bg1"/>
            </a:bgClr>
          </a:pattFill>
        </p:spPr>
        <p:txBody>
          <a:bodyPr anchor="ctr"/>
          <a:lstStyle>
            <a:lvl1pPr algn="ctr">
              <a:buNone/>
              <a:defRPr lang="en-US" sz="1050" dirty="0">
                <a:latin typeface="Arial" panose="020B0604020202020204" pitchFamily="34" charset="0"/>
              </a:defRPr>
            </a:lvl1pPr>
          </a:lstStyle>
          <a:p>
            <a:r>
              <a:rPr lang="en-US" dirty="0"/>
              <a:t>Insert your image here</a:t>
            </a:r>
          </a:p>
        </p:txBody>
      </p:sp>
      <p:sp>
        <p:nvSpPr>
          <p:cNvPr id="21" name="Picture Placeholder 14">
            <a:extLst>
              <a:ext uri="{FF2B5EF4-FFF2-40B4-BE49-F238E27FC236}">
                <a16:creationId xmlns:a16="http://schemas.microsoft.com/office/drawing/2014/main" id="{9D6ED562-01CE-46BE-834B-7F5B1A54B282}"/>
              </a:ext>
            </a:extLst>
          </p:cNvPr>
          <p:cNvSpPr>
            <a:spLocks noGrp="1"/>
          </p:cNvSpPr>
          <p:nvPr>
            <p:ph type="pic" sz="quarter" idx="16" hasCustomPrompt="1"/>
          </p:nvPr>
        </p:nvSpPr>
        <p:spPr>
          <a:xfrm>
            <a:off x="4572000" y="1637001"/>
            <a:ext cx="481263" cy="669720"/>
          </a:xfrm>
          <a:prstGeom prst="ellipse">
            <a:avLst/>
          </a:prstGeom>
          <a:pattFill prst="wdDnDiag">
            <a:fgClr>
              <a:schemeClr val="bg1">
                <a:lumMod val="90000"/>
                <a:lumOff val="10000"/>
              </a:schemeClr>
            </a:fgClr>
            <a:bgClr>
              <a:schemeClr val="bg1"/>
            </a:bgClr>
          </a:pattFill>
          <a:effectLst>
            <a:softEdge rad="31750"/>
          </a:effectLst>
        </p:spPr>
        <p:txBody>
          <a:bodyPr anchor="ctr"/>
          <a:lstStyle>
            <a:lvl1pPr algn="ctr">
              <a:buNone/>
              <a:defRPr lang="en-US" sz="525" dirty="0">
                <a:latin typeface="Arial" panose="020B0604020202020204" pitchFamily="34" charset="0"/>
              </a:defRPr>
            </a:lvl1pPr>
          </a:lstStyle>
          <a:p>
            <a:r>
              <a:rPr lang="en-US" dirty="0"/>
              <a:t>image</a:t>
            </a:r>
          </a:p>
        </p:txBody>
      </p:sp>
      <p:sp>
        <p:nvSpPr>
          <p:cNvPr id="22" name="Picture Placeholder 14">
            <a:extLst>
              <a:ext uri="{FF2B5EF4-FFF2-40B4-BE49-F238E27FC236}">
                <a16:creationId xmlns:a16="http://schemas.microsoft.com/office/drawing/2014/main" id="{BB382753-1A75-400D-BAD8-40ED8917F6C0}"/>
              </a:ext>
            </a:extLst>
          </p:cNvPr>
          <p:cNvSpPr>
            <a:spLocks noGrp="1"/>
          </p:cNvSpPr>
          <p:nvPr>
            <p:ph type="pic" sz="quarter" idx="17" hasCustomPrompt="1"/>
          </p:nvPr>
        </p:nvSpPr>
        <p:spPr>
          <a:xfrm>
            <a:off x="153254" y="1302141"/>
            <a:ext cx="481263" cy="669720"/>
          </a:xfrm>
          <a:prstGeom prst="ellipse">
            <a:avLst/>
          </a:prstGeom>
          <a:pattFill prst="wdDnDiag">
            <a:fgClr>
              <a:schemeClr val="bg1">
                <a:lumMod val="90000"/>
                <a:lumOff val="10000"/>
              </a:schemeClr>
            </a:fgClr>
            <a:bgClr>
              <a:schemeClr val="bg1"/>
            </a:bgClr>
          </a:pattFill>
          <a:effectLst>
            <a:softEdge rad="63500"/>
          </a:effectLst>
        </p:spPr>
        <p:txBody>
          <a:bodyPr anchor="ctr"/>
          <a:lstStyle>
            <a:lvl1pPr algn="ctr">
              <a:buNone/>
              <a:defRPr lang="en-US" sz="375" dirty="0">
                <a:latin typeface="Arial" panose="020B0604020202020204" pitchFamily="34" charset="0"/>
              </a:defRPr>
            </a:lvl1pPr>
          </a:lstStyle>
          <a:p>
            <a:r>
              <a:rPr lang="en-US" dirty="0"/>
              <a:t>image</a:t>
            </a:r>
          </a:p>
        </p:txBody>
      </p:sp>
    </p:spTree>
    <p:extLst>
      <p:ext uri="{BB962C8B-B14F-4D97-AF65-F5344CB8AC3E}">
        <p14:creationId xmlns:p14="http://schemas.microsoft.com/office/powerpoint/2010/main" val="246494359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Image Pag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6CC7A50-9125-422E-BB9C-AB1644207021}"/>
              </a:ext>
            </a:extLst>
          </p:cNvPr>
          <p:cNvSpPr>
            <a:spLocks noGrp="1"/>
          </p:cNvSpPr>
          <p:nvPr>
            <p:ph type="pic" sz="quarter" idx="10" hasCustomPrompt="1"/>
          </p:nvPr>
        </p:nvSpPr>
        <p:spPr>
          <a:xfrm>
            <a:off x="0" y="0"/>
            <a:ext cx="9144000" cy="6858000"/>
          </a:xfrm>
          <a:prstGeom prst="rect">
            <a:avLst/>
          </a:prstGeom>
          <a:pattFill prst="wdDnDiag">
            <a:fgClr>
              <a:schemeClr val="bg1">
                <a:lumMod val="90000"/>
                <a:lumOff val="10000"/>
              </a:schemeClr>
            </a:fgClr>
            <a:bgClr>
              <a:schemeClr val="bg1"/>
            </a:bgClr>
          </a:pattFill>
        </p:spPr>
        <p:txBody>
          <a:bodyPr anchor="ctr"/>
          <a:lstStyle>
            <a:lvl1pPr marL="0" indent="0" algn="ctr">
              <a:buNone/>
              <a:defRPr>
                <a:latin typeface="Arial" panose="020B0604020202020204" pitchFamily="34" charset="0"/>
              </a:defRPr>
            </a:lvl1pPr>
          </a:lstStyle>
          <a:p>
            <a:r>
              <a:rPr lang="en-MY" dirty="0"/>
              <a:t>Insert your image here</a:t>
            </a:r>
          </a:p>
        </p:txBody>
      </p:sp>
    </p:spTree>
    <p:extLst>
      <p:ext uri="{BB962C8B-B14F-4D97-AF65-F5344CB8AC3E}">
        <p14:creationId xmlns:p14="http://schemas.microsoft.com/office/powerpoint/2010/main" val="237752497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Image Subtitl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FB51009-964A-4B73-BA49-5F305CC09299}"/>
              </a:ext>
            </a:extLst>
          </p:cNvPr>
          <p:cNvSpPr>
            <a:spLocks noGrp="1"/>
          </p:cNvSpPr>
          <p:nvPr>
            <p:ph type="pic" sz="quarter" idx="10" hasCustomPrompt="1"/>
          </p:nvPr>
        </p:nvSpPr>
        <p:spPr>
          <a:xfrm>
            <a:off x="0" y="2002971"/>
            <a:ext cx="8343900" cy="2895601"/>
          </a:xfrm>
          <a:prstGeom prst="rect">
            <a:avLst/>
          </a:prstGeom>
          <a:pattFill prst="wdDnDiag">
            <a:fgClr>
              <a:schemeClr val="bg1">
                <a:lumMod val="90000"/>
                <a:lumOff val="10000"/>
              </a:schemeClr>
            </a:fgClr>
            <a:bgClr>
              <a:schemeClr val="bg1"/>
            </a:bgClr>
          </a:pattFill>
        </p:spPr>
        <p:txBody>
          <a:bodyPr anchor="ctr"/>
          <a:lstStyle>
            <a:lvl1pPr marL="0" marR="0" indent="0" algn="r" defTabSz="685800" rtl="0" eaLnBrk="1" fontAlgn="auto" latinLnBrk="0" hangingPunct="1">
              <a:lnSpc>
                <a:spcPct val="90000"/>
              </a:lnSpc>
              <a:spcBef>
                <a:spcPts val="750"/>
              </a:spcBef>
              <a:spcAft>
                <a:spcPts val="0"/>
              </a:spcAft>
              <a:buClrTx/>
              <a:buSzTx/>
              <a:buFont typeface="Arial" panose="020B0604020202020204" pitchFamily="34" charset="0"/>
              <a:buNone/>
              <a:tabLst/>
              <a:defRPr>
                <a:solidFill>
                  <a:schemeClr val="tx1"/>
                </a:solidFill>
                <a:latin typeface="Arial" panose="020B0604020202020204" pitchFamily="34" charset="0"/>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MY" dirty="0"/>
              <a:t>				Insert your image here</a:t>
            </a:r>
          </a:p>
        </p:txBody>
      </p:sp>
    </p:spTree>
    <p:extLst>
      <p:ext uri="{BB962C8B-B14F-4D97-AF65-F5344CB8AC3E}">
        <p14:creationId xmlns:p14="http://schemas.microsoft.com/office/powerpoint/2010/main" val="139557895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ext with Right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FB51009-964A-4B73-BA49-5F305CC09299}"/>
              </a:ext>
            </a:extLst>
          </p:cNvPr>
          <p:cNvSpPr>
            <a:spLocks noGrp="1"/>
          </p:cNvSpPr>
          <p:nvPr>
            <p:ph type="pic" sz="quarter" idx="10" hasCustomPrompt="1"/>
          </p:nvPr>
        </p:nvSpPr>
        <p:spPr>
          <a:xfrm>
            <a:off x="4572000" y="0"/>
            <a:ext cx="4572000" cy="6858000"/>
          </a:xfrm>
          <a:prstGeom prst="rect">
            <a:avLst/>
          </a:prstGeom>
          <a:pattFill prst="wdDnDiag">
            <a:fgClr>
              <a:schemeClr val="bg1">
                <a:lumMod val="90000"/>
                <a:lumOff val="10000"/>
              </a:schemeClr>
            </a:fgClr>
            <a:bgClr>
              <a:schemeClr val="bg1"/>
            </a:bgClr>
          </a:pattFill>
        </p:spPr>
        <p:txBody>
          <a:bodyPr anchor="ctr"/>
          <a:lstStyle>
            <a:lvl1pPr marL="0" marR="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a:solidFill>
                  <a:schemeClr val="tx1"/>
                </a:solidFill>
                <a:latin typeface="Arial" panose="020B0604020202020204" pitchFamily="34" charset="0"/>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MY" dirty="0"/>
              <a:t>	Insert your image here</a:t>
            </a:r>
          </a:p>
        </p:txBody>
      </p:sp>
    </p:spTree>
    <p:extLst>
      <p:ext uri="{BB962C8B-B14F-4D97-AF65-F5344CB8AC3E}">
        <p14:creationId xmlns:p14="http://schemas.microsoft.com/office/powerpoint/2010/main" val="422947692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ext with Left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FB51009-964A-4B73-BA49-5F305CC09299}"/>
              </a:ext>
            </a:extLst>
          </p:cNvPr>
          <p:cNvSpPr>
            <a:spLocks noGrp="1"/>
          </p:cNvSpPr>
          <p:nvPr>
            <p:ph type="pic" sz="quarter" idx="10" hasCustomPrompt="1"/>
          </p:nvPr>
        </p:nvSpPr>
        <p:spPr>
          <a:xfrm>
            <a:off x="0" y="0"/>
            <a:ext cx="4572000" cy="6858000"/>
          </a:xfrm>
          <a:prstGeom prst="rect">
            <a:avLst/>
          </a:prstGeom>
          <a:pattFill prst="wdDnDiag">
            <a:fgClr>
              <a:schemeClr val="bg1">
                <a:lumMod val="90000"/>
                <a:lumOff val="10000"/>
              </a:schemeClr>
            </a:fgClr>
            <a:bgClr>
              <a:schemeClr val="bg1"/>
            </a:bgClr>
          </a:pattFill>
        </p:spPr>
        <p:txBody>
          <a:bodyPr anchor="ctr"/>
          <a:lstStyle>
            <a:lvl1pPr marL="0" marR="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a:solidFill>
                  <a:schemeClr val="tx1"/>
                </a:solidFill>
                <a:latin typeface="Arial" panose="020B0604020202020204" pitchFamily="34" charset="0"/>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MY" dirty="0"/>
              <a:t>	Insert your image here</a:t>
            </a:r>
          </a:p>
        </p:txBody>
      </p:sp>
    </p:spTree>
    <p:extLst>
      <p:ext uri="{BB962C8B-B14F-4D97-AF65-F5344CB8AC3E}">
        <p14:creationId xmlns:p14="http://schemas.microsoft.com/office/powerpoint/2010/main" val="2830420280"/>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ext Center Over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FB51009-964A-4B73-BA49-5F305CC09299}"/>
              </a:ext>
            </a:extLst>
          </p:cNvPr>
          <p:cNvSpPr>
            <a:spLocks noGrp="1"/>
          </p:cNvSpPr>
          <p:nvPr>
            <p:ph type="pic" sz="quarter" idx="10" hasCustomPrompt="1"/>
          </p:nvPr>
        </p:nvSpPr>
        <p:spPr>
          <a:xfrm>
            <a:off x="0" y="0"/>
            <a:ext cx="9144000" cy="6858000"/>
          </a:xfrm>
          <a:prstGeom prst="rect">
            <a:avLst/>
          </a:prstGeom>
          <a:pattFill prst="wdDnDiag">
            <a:fgClr>
              <a:schemeClr val="bg1">
                <a:lumMod val="90000"/>
                <a:lumOff val="10000"/>
              </a:schemeClr>
            </a:fgClr>
            <a:bgClr>
              <a:schemeClr val="bg1"/>
            </a:bgClr>
          </a:pattFill>
        </p:spPr>
        <p:txBody>
          <a:bodyPr anchor="ctr"/>
          <a:lstStyle>
            <a:lvl1pPr marL="0" marR="0" indent="0" algn="r" defTabSz="685800" rtl="0" eaLnBrk="1" fontAlgn="auto" latinLnBrk="0" hangingPunct="1">
              <a:lnSpc>
                <a:spcPct val="90000"/>
              </a:lnSpc>
              <a:spcBef>
                <a:spcPts val="750"/>
              </a:spcBef>
              <a:spcAft>
                <a:spcPts val="0"/>
              </a:spcAft>
              <a:buClrTx/>
              <a:buSzTx/>
              <a:buFont typeface="Arial" panose="020B0604020202020204" pitchFamily="34" charset="0"/>
              <a:buNone/>
              <a:tabLst/>
              <a:defRPr>
                <a:solidFill>
                  <a:schemeClr val="tx1"/>
                </a:solidFill>
                <a:latin typeface="Arial" panose="020B0604020202020204" pitchFamily="34" charset="0"/>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MY" dirty="0"/>
              <a:t>					Insert your image here</a:t>
            </a:r>
          </a:p>
        </p:txBody>
      </p:sp>
    </p:spTree>
    <p:extLst>
      <p:ext uri="{BB962C8B-B14F-4D97-AF65-F5344CB8AC3E}">
        <p14:creationId xmlns:p14="http://schemas.microsoft.com/office/powerpoint/2010/main" val="349387754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ext Over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FB51009-964A-4B73-BA49-5F305CC09299}"/>
              </a:ext>
            </a:extLst>
          </p:cNvPr>
          <p:cNvSpPr>
            <a:spLocks noGrp="1"/>
          </p:cNvSpPr>
          <p:nvPr>
            <p:ph type="pic" sz="quarter" idx="10" hasCustomPrompt="1"/>
          </p:nvPr>
        </p:nvSpPr>
        <p:spPr>
          <a:xfrm>
            <a:off x="0" y="0"/>
            <a:ext cx="9144000" cy="6858000"/>
          </a:xfrm>
          <a:prstGeom prst="rect">
            <a:avLst/>
          </a:prstGeom>
          <a:pattFill prst="wdDnDiag">
            <a:fgClr>
              <a:schemeClr val="bg1">
                <a:lumMod val="90000"/>
                <a:lumOff val="10000"/>
              </a:schemeClr>
            </a:fgClr>
            <a:bgClr>
              <a:schemeClr val="bg1"/>
            </a:bgClr>
          </a:pattFill>
        </p:spPr>
        <p:txBody>
          <a:bodyPr anchor="ct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solidFill>
                  <a:schemeClr val="tx1"/>
                </a:solidFill>
              </a:defRPr>
            </a:lvl1pPr>
            <a:lvl9pPr>
              <a:defRPr>
                <a:latin typeface="Arial" panose="020B0604020202020204" pitchFamily="34" charset="0"/>
              </a:defRPr>
            </a:lvl9pPr>
          </a:lstStyle>
          <a:p>
            <a:pPr marL="2914650" marR="0" lvl="8"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MY" dirty="0"/>
              <a:t>	Insert your image here</a:t>
            </a:r>
          </a:p>
        </p:txBody>
      </p:sp>
    </p:spTree>
    <p:extLst>
      <p:ext uri="{BB962C8B-B14F-4D97-AF65-F5344CB8AC3E}">
        <p14:creationId xmlns:p14="http://schemas.microsoft.com/office/powerpoint/2010/main" val="288809652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Single Left Image - team">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6EE74A38-CDF9-4E52-98EB-1E8DF591B118}"/>
              </a:ext>
            </a:extLst>
          </p:cNvPr>
          <p:cNvSpPr>
            <a:spLocks noGrp="1"/>
          </p:cNvSpPr>
          <p:nvPr>
            <p:ph type="pic" sz="quarter" idx="10" hasCustomPrompt="1"/>
          </p:nvPr>
        </p:nvSpPr>
        <p:spPr>
          <a:xfrm>
            <a:off x="944931" y="917008"/>
            <a:ext cx="1596288" cy="2128384"/>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Insert your image here</a:t>
            </a:r>
          </a:p>
        </p:txBody>
      </p:sp>
    </p:spTree>
    <p:extLst>
      <p:ext uri="{BB962C8B-B14F-4D97-AF65-F5344CB8AC3E}">
        <p14:creationId xmlns:p14="http://schemas.microsoft.com/office/powerpoint/2010/main" val="24923440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E6B9E320-1588-4E9D-A170-900EFFF4ED19}" type="slidenum">
              <a:rPr lang="en-US" altLang="en-US"/>
              <a:pPr/>
              <a:t>‹#›</a:t>
            </a:fld>
            <a:endParaRPr lang="en-US" altLang="en-US" dirty="0"/>
          </a:p>
        </p:txBody>
      </p:sp>
    </p:spTree>
    <p:extLst>
      <p:ext uri="{BB962C8B-B14F-4D97-AF65-F5344CB8AC3E}">
        <p14:creationId xmlns:p14="http://schemas.microsoft.com/office/powerpoint/2010/main" val="3080492550"/>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Single Image - team">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77FEE23-A1F6-4E29-A9EE-8DC9D944C1E4}"/>
              </a:ext>
            </a:extLst>
          </p:cNvPr>
          <p:cNvSpPr>
            <a:spLocks noGrp="1"/>
          </p:cNvSpPr>
          <p:nvPr>
            <p:ph type="pic" sz="quarter" idx="11" hasCustomPrompt="1"/>
          </p:nvPr>
        </p:nvSpPr>
        <p:spPr>
          <a:xfrm>
            <a:off x="1" y="0"/>
            <a:ext cx="3486149" cy="6858000"/>
          </a:xfrm>
          <a:prstGeom prst="rect">
            <a:avLst/>
          </a:prstGeom>
          <a:pattFill prst="wdDnDiag">
            <a:fgClr>
              <a:schemeClr val="bg1">
                <a:lumMod val="90000"/>
                <a:lumOff val="10000"/>
              </a:schemeClr>
            </a:fgClr>
            <a:bgClr>
              <a:schemeClr val="bg1"/>
            </a:bgClr>
          </a:pattFill>
        </p:spPr>
        <p:txBody>
          <a:bodyPr anchor="ctr"/>
          <a:lstStyle>
            <a:lvl1pPr marL="0" indent="0" algn="ctr">
              <a:buNone/>
              <a:defRPr>
                <a:solidFill>
                  <a:schemeClr val="tx1"/>
                </a:solidFill>
                <a:latin typeface="Arial" panose="020B0604020202020204" pitchFamily="34" charset="0"/>
              </a:defRPr>
            </a:lvl1pPr>
          </a:lstStyle>
          <a:p>
            <a:r>
              <a:rPr lang="en-MY" dirty="0"/>
              <a:t>Insert your image here</a:t>
            </a:r>
          </a:p>
        </p:txBody>
      </p:sp>
    </p:spTree>
    <p:extLst>
      <p:ext uri="{BB962C8B-B14F-4D97-AF65-F5344CB8AC3E}">
        <p14:creationId xmlns:p14="http://schemas.microsoft.com/office/powerpoint/2010/main" val="45906618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Single Image 2 - team">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77FEE23-A1F6-4E29-A9EE-8DC9D944C1E4}"/>
              </a:ext>
            </a:extLst>
          </p:cNvPr>
          <p:cNvSpPr>
            <a:spLocks noGrp="1"/>
          </p:cNvSpPr>
          <p:nvPr>
            <p:ph type="pic" sz="quarter" idx="11" hasCustomPrompt="1"/>
          </p:nvPr>
        </p:nvSpPr>
        <p:spPr>
          <a:xfrm>
            <a:off x="1" y="0"/>
            <a:ext cx="3880412" cy="6858000"/>
          </a:xfrm>
          <a:prstGeom prst="rect">
            <a:avLst/>
          </a:prstGeom>
          <a:pattFill prst="wdDnDiag">
            <a:fgClr>
              <a:schemeClr val="bg1">
                <a:lumMod val="90000"/>
                <a:lumOff val="10000"/>
              </a:schemeClr>
            </a:fgClr>
            <a:bgClr>
              <a:schemeClr val="bg1"/>
            </a:bgClr>
          </a:pattFill>
        </p:spPr>
        <p:txBody>
          <a:bodyPr anchor="ctr"/>
          <a:lstStyle>
            <a:lvl1pPr marL="0" indent="0" algn="ctr">
              <a:buNone/>
              <a:defRPr>
                <a:solidFill>
                  <a:schemeClr val="tx1"/>
                </a:solidFill>
                <a:latin typeface="Arial" panose="020B0604020202020204" pitchFamily="34" charset="0"/>
              </a:defRPr>
            </a:lvl1pPr>
          </a:lstStyle>
          <a:p>
            <a:r>
              <a:rPr lang="en-MY" dirty="0"/>
              <a:t>Insert your image here</a:t>
            </a:r>
          </a:p>
        </p:txBody>
      </p:sp>
    </p:spTree>
    <p:extLst>
      <p:ext uri="{BB962C8B-B14F-4D97-AF65-F5344CB8AC3E}">
        <p14:creationId xmlns:p14="http://schemas.microsoft.com/office/powerpoint/2010/main" val="383336910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Single Image 3 - team">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77FEE23-A1F6-4E29-A9EE-8DC9D944C1E4}"/>
              </a:ext>
            </a:extLst>
          </p:cNvPr>
          <p:cNvSpPr>
            <a:spLocks noGrp="1"/>
          </p:cNvSpPr>
          <p:nvPr>
            <p:ph type="pic" sz="quarter" idx="11" hasCustomPrompt="1"/>
          </p:nvPr>
        </p:nvSpPr>
        <p:spPr>
          <a:xfrm>
            <a:off x="1" y="0"/>
            <a:ext cx="3168569" cy="6858000"/>
          </a:xfrm>
          <a:prstGeom prst="rect">
            <a:avLst/>
          </a:prstGeom>
          <a:pattFill prst="wdDnDiag">
            <a:fgClr>
              <a:schemeClr val="bg1">
                <a:lumMod val="90000"/>
                <a:lumOff val="10000"/>
              </a:schemeClr>
            </a:fgClr>
            <a:bgClr>
              <a:schemeClr val="bg1"/>
            </a:bgClr>
          </a:pattFill>
        </p:spPr>
        <p:txBody>
          <a:bodyPr anchor="ctr"/>
          <a:lstStyle>
            <a:lvl1pPr marL="0" indent="0" algn="ctr">
              <a:buNone/>
              <a:defRPr>
                <a:solidFill>
                  <a:schemeClr val="tx1"/>
                </a:solidFill>
                <a:latin typeface="Arial" panose="020B0604020202020204" pitchFamily="34" charset="0"/>
              </a:defRPr>
            </a:lvl1pPr>
          </a:lstStyle>
          <a:p>
            <a:r>
              <a:rPr lang="en-MY" dirty="0"/>
              <a:t>Insert your image here</a:t>
            </a:r>
          </a:p>
        </p:txBody>
      </p:sp>
    </p:spTree>
    <p:extLst>
      <p:ext uri="{BB962C8B-B14F-4D97-AF65-F5344CB8AC3E}">
        <p14:creationId xmlns:p14="http://schemas.microsoft.com/office/powerpoint/2010/main" val="262799017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Slant Image - team">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017EF56-0B7F-4B44-8B44-C283C04C9854}"/>
              </a:ext>
            </a:extLst>
          </p:cNvPr>
          <p:cNvSpPr>
            <a:spLocks noGrp="1"/>
          </p:cNvSpPr>
          <p:nvPr>
            <p:ph type="pic" sz="quarter" idx="11" hasCustomPrompt="1"/>
          </p:nvPr>
        </p:nvSpPr>
        <p:spPr>
          <a:xfrm>
            <a:off x="3502456" y="0"/>
            <a:ext cx="5641544" cy="6858000"/>
          </a:xfrm>
          <a:custGeom>
            <a:avLst/>
            <a:gdLst>
              <a:gd name="connsiteX0" fmla="*/ 2841201 w 7522058"/>
              <a:gd name="connsiteY0" fmla="*/ 0 h 6858000"/>
              <a:gd name="connsiteX1" fmla="*/ 7522058 w 7522058"/>
              <a:gd name="connsiteY1" fmla="*/ 0 h 6858000"/>
              <a:gd name="connsiteX2" fmla="*/ 7522058 w 7522058"/>
              <a:gd name="connsiteY2" fmla="*/ 6858000 h 6858000"/>
              <a:gd name="connsiteX3" fmla="*/ 0 w 7522058"/>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522058" h="6858000">
                <a:moveTo>
                  <a:pt x="2841201" y="0"/>
                </a:moveTo>
                <a:lnTo>
                  <a:pt x="7522058" y="0"/>
                </a:lnTo>
                <a:lnTo>
                  <a:pt x="7522058" y="6858000"/>
                </a:lnTo>
                <a:lnTo>
                  <a:pt x="0" y="6858000"/>
                </a:lnTo>
                <a:close/>
              </a:path>
            </a:pathLst>
          </a:custGeom>
          <a:pattFill prst="wdDnDiag">
            <a:fgClr>
              <a:schemeClr val="bg1">
                <a:lumMod val="90000"/>
                <a:lumOff val="10000"/>
              </a:schemeClr>
            </a:fgClr>
            <a:bgClr>
              <a:schemeClr val="bg1"/>
            </a:bgClr>
          </a:pattFill>
        </p:spPr>
        <p:txBody>
          <a:bodyPr wrap="square" anchor="ctr">
            <a:noAutofit/>
          </a:bodyPr>
          <a:lstStyle>
            <a:lvl1pPr marL="0" indent="0" algn="ctr">
              <a:buNone/>
              <a:defRPr>
                <a:solidFill>
                  <a:schemeClr val="tx1"/>
                </a:solidFill>
                <a:latin typeface="Arial" panose="020B0604020202020204" pitchFamily="34" charset="0"/>
              </a:defRPr>
            </a:lvl1pPr>
          </a:lstStyle>
          <a:p>
            <a:r>
              <a:rPr lang="en-MY" dirty="0"/>
              <a:t>Insert your image here</a:t>
            </a:r>
          </a:p>
        </p:txBody>
      </p:sp>
    </p:spTree>
    <p:extLst>
      <p:ext uri="{BB962C8B-B14F-4D97-AF65-F5344CB8AC3E}">
        <p14:creationId xmlns:p14="http://schemas.microsoft.com/office/powerpoint/2010/main" val="79009633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5 images - circle - team">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86B0A44-C28F-4A11-8B5D-8E3838A0900C}"/>
              </a:ext>
            </a:extLst>
          </p:cNvPr>
          <p:cNvSpPr>
            <a:spLocks noGrp="1"/>
          </p:cNvSpPr>
          <p:nvPr>
            <p:ph type="title" hasCustomPrompt="1"/>
          </p:nvPr>
        </p:nvSpPr>
        <p:spPr>
          <a:xfrm>
            <a:off x="628650" y="371728"/>
            <a:ext cx="7886700" cy="886732"/>
          </a:xfrm>
          <a:prstGeom prst="rect">
            <a:avLst/>
          </a:prstGeom>
        </p:spPr>
        <p:txBody>
          <a:bodyPr anchor="ctr"/>
          <a:lstStyle>
            <a:lvl1pPr algn="ctr">
              <a:defRPr sz="2700">
                <a:solidFill>
                  <a:schemeClr val="tx1"/>
                </a:solidFill>
                <a:latin typeface="Arial Black" panose="020B0A04020102020204" pitchFamily="34" charset="0"/>
              </a:defRPr>
            </a:lvl1pPr>
          </a:lstStyle>
          <a:p>
            <a:r>
              <a:rPr lang="en-US" dirty="0"/>
              <a:t>Insert your main title here</a:t>
            </a:r>
            <a:endParaRPr lang="en-MY" dirty="0"/>
          </a:p>
        </p:txBody>
      </p:sp>
      <p:sp>
        <p:nvSpPr>
          <p:cNvPr id="4" name="Subtitle 2">
            <a:extLst>
              <a:ext uri="{FF2B5EF4-FFF2-40B4-BE49-F238E27FC236}">
                <a16:creationId xmlns:a16="http://schemas.microsoft.com/office/drawing/2014/main" id="{45C18F5C-6002-4930-B5D3-8193C946F9C7}"/>
              </a:ext>
            </a:extLst>
          </p:cNvPr>
          <p:cNvSpPr>
            <a:spLocks noGrp="1"/>
          </p:cNvSpPr>
          <p:nvPr>
            <p:ph type="subTitle" idx="1" hasCustomPrompt="1"/>
          </p:nvPr>
        </p:nvSpPr>
        <p:spPr>
          <a:xfrm>
            <a:off x="1143000" y="1051062"/>
            <a:ext cx="6858000" cy="436562"/>
          </a:xfrm>
          <a:prstGeom prst="rect">
            <a:avLst/>
          </a:prstGeom>
        </p:spPr>
        <p:txBody>
          <a:bodyPr>
            <a:normAutofit/>
          </a:bodyPr>
          <a:lstStyle>
            <a:lvl1pPr marL="0" indent="0" algn="ctr">
              <a:buNone/>
              <a:defRPr sz="135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Insert your awesome subtitle here</a:t>
            </a:r>
            <a:endParaRPr lang="en-MY" dirty="0"/>
          </a:p>
        </p:txBody>
      </p:sp>
      <p:sp>
        <p:nvSpPr>
          <p:cNvPr id="5" name="Picture Placeholder 8">
            <a:extLst>
              <a:ext uri="{FF2B5EF4-FFF2-40B4-BE49-F238E27FC236}">
                <a16:creationId xmlns:a16="http://schemas.microsoft.com/office/drawing/2014/main" id="{89E51104-A7AE-43A8-93A1-167639780193}"/>
              </a:ext>
            </a:extLst>
          </p:cNvPr>
          <p:cNvSpPr>
            <a:spLocks noGrp="1"/>
          </p:cNvSpPr>
          <p:nvPr>
            <p:ph type="pic" sz="quarter" idx="10" hasCustomPrompt="1"/>
          </p:nvPr>
        </p:nvSpPr>
        <p:spPr>
          <a:xfrm>
            <a:off x="420461" y="2156072"/>
            <a:ext cx="1934936" cy="2579914"/>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 4</a:t>
            </a:r>
          </a:p>
        </p:txBody>
      </p:sp>
      <p:sp>
        <p:nvSpPr>
          <p:cNvPr id="6" name="Picture Placeholder 8">
            <a:extLst>
              <a:ext uri="{FF2B5EF4-FFF2-40B4-BE49-F238E27FC236}">
                <a16:creationId xmlns:a16="http://schemas.microsoft.com/office/drawing/2014/main" id="{53657216-3C68-497C-AF11-DDE3D40C9B33}"/>
              </a:ext>
            </a:extLst>
          </p:cNvPr>
          <p:cNvSpPr>
            <a:spLocks noGrp="1"/>
          </p:cNvSpPr>
          <p:nvPr>
            <p:ph type="pic" sz="quarter" idx="11" hasCustomPrompt="1"/>
          </p:nvPr>
        </p:nvSpPr>
        <p:spPr>
          <a:xfrm>
            <a:off x="2012497" y="2156072"/>
            <a:ext cx="1934936" cy="2579914"/>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 2</a:t>
            </a:r>
          </a:p>
        </p:txBody>
      </p:sp>
      <p:sp>
        <p:nvSpPr>
          <p:cNvPr id="7" name="Picture Placeholder 8">
            <a:extLst>
              <a:ext uri="{FF2B5EF4-FFF2-40B4-BE49-F238E27FC236}">
                <a16:creationId xmlns:a16="http://schemas.microsoft.com/office/drawing/2014/main" id="{A030DE17-7B31-44FB-A75A-4EEF51920386}"/>
              </a:ext>
            </a:extLst>
          </p:cNvPr>
          <p:cNvSpPr>
            <a:spLocks noGrp="1"/>
          </p:cNvSpPr>
          <p:nvPr>
            <p:ph type="pic" sz="quarter" idx="12" hasCustomPrompt="1"/>
          </p:nvPr>
        </p:nvSpPr>
        <p:spPr>
          <a:xfrm>
            <a:off x="3604532" y="2156072"/>
            <a:ext cx="1934936" cy="2579914"/>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 1</a:t>
            </a:r>
          </a:p>
        </p:txBody>
      </p:sp>
      <p:sp>
        <p:nvSpPr>
          <p:cNvPr id="8" name="Picture Placeholder 8">
            <a:extLst>
              <a:ext uri="{FF2B5EF4-FFF2-40B4-BE49-F238E27FC236}">
                <a16:creationId xmlns:a16="http://schemas.microsoft.com/office/drawing/2014/main" id="{06780032-CD97-4388-9C5B-799C7CB15D71}"/>
              </a:ext>
            </a:extLst>
          </p:cNvPr>
          <p:cNvSpPr>
            <a:spLocks noGrp="1"/>
          </p:cNvSpPr>
          <p:nvPr>
            <p:ph type="pic" sz="quarter" idx="13" hasCustomPrompt="1"/>
          </p:nvPr>
        </p:nvSpPr>
        <p:spPr>
          <a:xfrm>
            <a:off x="5196568" y="2156072"/>
            <a:ext cx="1934936" cy="2579914"/>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 3</a:t>
            </a:r>
          </a:p>
        </p:txBody>
      </p:sp>
      <p:sp>
        <p:nvSpPr>
          <p:cNvPr id="9" name="Picture Placeholder 8">
            <a:extLst>
              <a:ext uri="{FF2B5EF4-FFF2-40B4-BE49-F238E27FC236}">
                <a16:creationId xmlns:a16="http://schemas.microsoft.com/office/drawing/2014/main" id="{ABBCE0F1-7887-4D5C-B24C-B3472EACE945}"/>
              </a:ext>
            </a:extLst>
          </p:cNvPr>
          <p:cNvSpPr>
            <a:spLocks noGrp="1"/>
          </p:cNvSpPr>
          <p:nvPr>
            <p:ph type="pic" sz="quarter" idx="14" hasCustomPrompt="1"/>
          </p:nvPr>
        </p:nvSpPr>
        <p:spPr>
          <a:xfrm>
            <a:off x="6788603" y="2156072"/>
            <a:ext cx="1934936" cy="2579914"/>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 5</a:t>
            </a:r>
          </a:p>
        </p:txBody>
      </p:sp>
    </p:spTree>
    <p:extLst>
      <p:ext uri="{BB962C8B-B14F-4D97-AF65-F5344CB8AC3E}">
        <p14:creationId xmlns:p14="http://schemas.microsoft.com/office/powerpoint/2010/main" val="384172571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_5 images - circle - team">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89E51104-A7AE-43A8-93A1-167639780193}"/>
              </a:ext>
            </a:extLst>
          </p:cNvPr>
          <p:cNvSpPr>
            <a:spLocks noGrp="1"/>
          </p:cNvSpPr>
          <p:nvPr>
            <p:ph type="pic" sz="quarter" idx="10" hasCustomPrompt="1"/>
          </p:nvPr>
        </p:nvSpPr>
        <p:spPr>
          <a:xfrm>
            <a:off x="3604532" y="11881344"/>
            <a:ext cx="1934936" cy="2579914"/>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 4</a:t>
            </a:r>
          </a:p>
        </p:txBody>
      </p:sp>
      <p:sp>
        <p:nvSpPr>
          <p:cNvPr id="6" name="Picture Placeholder 8">
            <a:extLst>
              <a:ext uri="{FF2B5EF4-FFF2-40B4-BE49-F238E27FC236}">
                <a16:creationId xmlns:a16="http://schemas.microsoft.com/office/drawing/2014/main" id="{53657216-3C68-497C-AF11-DDE3D40C9B33}"/>
              </a:ext>
            </a:extLst>
          </p:cNvPr>
          <p:cNvSpPr>
            <a:spLocks noGrp="1"/>
          </p:cNvSpPr>
          <p:nvPr>
            <p:ph type="pic" sz="quarter" idx="11" hasCustomPrompt="1"/>
          </p:nvPr>
        </p:nvSpPr>
        <p:spPr>
          <a:xfrm>
            <a:off x="3604532" y="6320959"/>
            <a:ext cx="1934936" cy="2579914"/>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 2</a:t>
            </a:r>
          </a:p>
        </p:txBody>
      </p:sp>
      <p:sp>
        <p:nvSpPr>
          <p:cNvPr id="7" name="Picture Placeholder 8">
            <a:extLst>
              <a:ext uri="{FF2B5EF4-FFF2-40B4-BE49-F238E27FC236}">
                <a16:creationId xmlns:a16="http://schemas.microsoft.com/office/drawing/2014/main" id="{A030DE17-7B31-44FB-A75A-4EEF51920386}"/>
              </a:ext>
            </a:extLst>
          </p:cNvPr>
          <p:cNvSpPr>
            <a:spLocks noGrp="1"/>
          </p:cNvSpPr>
          <p:nvPr>
            <p:ph type="pic" sz="quarter" idx="12" hasCustomPrompt="1"/>
          </p:nvPr>
        </p:nvSpPr>
        <p:spPr>
          <a:xfrm>
            <a:off x="3222000" y="1629000"/>
            <a:ext cx="2700000" cy="3600000"/>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 1</a:t>
            </a:r>
          </a:p>
        </p:txBody>
      </p:sp>
      <p:sp>
        <p:nvSpPr>
          <p:cNvPr id="8" name="Picture Placeholder 8">
            <a:extLst>
              <a:ext uri="{FF2B5EF4-FFF2-40B4-BE49-F238E27FC236}">
                <a16:creationId xmlns:a16="http://schemas.microsoft.com/office/drawing/2014/main" id="{06780032-CD97-4388-9C5B-799C7CB15D71}"/>
              </a:ext>
            </a:extLst>
          </p:cNvPr>
          <p:cNvSpPr>
            <a:spLocks noGrp="1"/>
          </p:cNvSpPr>
          <p:nvPr>
            <p:ph type="pic" sz="quarter" idx="13" hasCustomPrompt="1"/>
          </p:nvPr>
        </p:nvSpPr>
        <p:spPr>
          <a:xfrm>
            <a:off x="3604532" y="9064872"/>
            <a:ext cx="1934936" cy="2579914"/>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 3</a:t>
            </a:r>
          </a:p>
        </p:txBody>
      </p:sp>
      <p:sp>
        <p:nvSpPr>
          <p:cNvPr id="9" name="Picture Placeholder 8">
            <a:extLst>
              <a:ext uri="{FF2B5EF4-FFF2-40B4-BE49-F238E27FC236}">
                <a16:creationId xmlns:a16="http://schemas.microsoft.com/office/drawing/2014/main" id="{ABBCE0F1-7887-4D5C-B24C-B3472EACE945}"/>
              </a:ext>
            </a:extLst>
          </p:cNvPr>
          <p:cNvSpPr>
            <a:spLocks noGrp="1"/>
          </p:cNvSpPr>
          <p:nvPr>
            <p:ph type="pic" sz="quarter" idx="14" hasCustomPrompt="1"/>
          </p:nvPr>
        </p:nvSpPr>
        <p:spPr>
          <a:xfrm>
            <a:off x="3604532" y="14697816"/>
            <a:ext cx="1934936" cy="2579914"/>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 5</a:t>
            </a:r>
          </a:p>
        </p:txBody>
      </p:sp>
    </p:spTree>
    <p:extLst>
      <p:ext uri="{BB962C8B-B14F-4D97-AF65-F5344CB8AC3E}">
        <p14:creationId xmlns:p14="http://schemas.microsoft.com/office/powerpoint/2010/main" val="42717151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2_5 images - circle - team">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89E51104-A7AE-43A8-93A1-167639780193}"/>
              </a:ext>
            </a:extLst>
          </p:cNvPr>
          <p:cNvSpPr>
            <a:spLocks noGrp="1"/>
          </p:cNvSpPr>
          <p:nvPr>
            <p:ph type="pic" sz="quarter" idx="10" hasCustomPrompt="1"/>
          </p:nvPr>
        </p:nvSpPr>
        <p:spPr>
          <a:xfrm>
            <a:off x="3604532" y="9087344"/>
            <a:ext cx="1934936" cy="2579914"/>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 4</a:t>
            </a:r>
          </a:p>
        </p:txBody>
      </p:sp>
      <p:sp>
        <p:nvSpPr>
          <p:cNvPr id="6" name="Picture Placeholder 8">
            <a:extLst>
              <a:ext uri="{FF2B5EF4-FFF2-40B4-BE49-F238E27FC236}">
                <a16:creationId xmlns:a16="http://schemas.microsoft.com/office/drawing/2014/main" id="{53657216-3C68-497C-AF11-DDE3D40C9B33}"/>
              </a:ext>
            </a:extLst>
          </p:cNvPr>
          <p:cNvSpPr>
            <a:spLocks noGrp="1"/>
          </p:cNvSpPr>
          <p:nvPr>
            <p:ph type="pic" sz="quarter" idx="11" hasCustomPrompt="1"/>
          </p:nvPr>
        </p:nvSpPr>
        <p:spPr>
          <a:xfrm>
            <a:off x="3221518" y="1629000"/>
            <a:ext cx="2700000" cy="3600000"/>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 2</a:t>
            </a:r>
          </a:p>
        </p:txBody>
      </p:sp>
      <p:sp>
        <p:nvSpPr>
          <p:cNvPr id="7" name="Picture Placeholder 8">
            <a:extLst>
              <a:ext uri="{FF2B5EF4-FFF2-40B4-BE49-F238E27FC236}">
                <a16:creationId xmlns:a16="http://schemas.microsoft.com/office/drawing/2014/main" id="{A030DE17-7B31-44FB-A75A-4EEF51920386}"/>
              </a:ext>
            </a:extLst>
          </p:cNvPr>
          <p:cNvSpPr>
            <a:spLocks noGrp="1"/>
          </p:cNvSpPr>
          <p:nvPr>
            <p:ph type="pic" sz="quarter" idx="12" hasCustomPrompt="1"/>
          </p:nvPr>
        </p:nvSpPr>
        <p:spPr>
          <a:xfrm>
            <a:off x="3603568" y="-2051282"/>
            <a:ext cx="1935900" cy="2581200"/>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 1</a:t>
            </a:r>
          </a:p>
        </p:txBody>
      </p:sp>
      <p:sp>
        <p:nvSpPr>
          <p:cNvPr id="8" name="Picture Placeholder 8">
            <a:extLst>
              <a:ext uri="{FF2B5EF4-FFF2-40B4-BE49-F238E27FC236}">
                <a16:creationId xmlns:a16="http://schemas.microsoft.com/office/drawing/2014/main" id="{06780032-CD97-4388-9C5B-799C7CB15D71}"/>
              </a:ext>
            </a:extLst>
          </p:cNvPr>
          <p:cNvSpPr>
            <a:spLocks noGrp="1"/>
          </p:cNvSpPr>
          <p:nvPr>
            <p:ph type="pic" sz="quarter" idx="13" hasCustomPrompt="1"/>
          </p:nvPr>
        </p:nvSpPr>
        <p:spPr>
          <a:xfrm>
            <a:off x="3604532" y="6328082"/>
            <a:ext cx="1934936" cy="2579914"/>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 3</a:t>
            </a:r>
          </a:p>
        </p:txBody>
      </p:sp>
      <p:sp>
        <p:nvSpPr>
          <p:cNvPr id="9" name="Picture Placeholder 8">
            <a:extLst>
              <a:ext uri="{FF2B5EF4-FFF2-40B4-BE49-F238E27FC236}">
                <a16:creationId xmlns:a16="http://schemas.microsoft.com/office/drawing/2014/main" id="{ABBCE0F1-7887-4D5C-B24C-B3472EACE945}"/>
              </a:ext>
            </a:extLst>
          </p:cNvPr>
          <p:cNvSpPr>
            <a:spLocks noGrp="1"/>
          </p:cNvSpPr>
          <p:nvPr>
            <p:ph type="pic" sz="quarter" idx="14" hasCustomPrompt="1"/>
          </p:nvPr>
        </p:nvSpPr>
        <p:spPr>
          <a:xfrm>
            <a:off x="3604532" y="11903816"/>
            <a:ext cx="1934936" cy="2579914"/>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 5</a:t>
            </a:r>
          </a:p>
        </p:txBody>
      </p:sp>
    </p:spTree>
    <p:extLst>
      <p:ext uri="{BB962C8B-B14F-4D97-AF65-F5344CB8AC3E}">
        <p14:creationId xmlns:p14="http://schemas.microsoft.com/office/powerpoint/2010/main" val="392147676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3_5 images - circle - team">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89E51104-A7AE-43A8-93A1-167639780193}"/>
              </a:ext>
            </a:extLst>
          </p:cNvPr>
          <p:cNvSpPr>
            <a:spLocks noGrp="1"/>
          </p:cNvSpPr>
          <p:nvPr>
            <p:ph type="pic" sz="quarter" idx="10" hasCustomPrompt="1"/>
          </p:nvPr>
        </p:nvSpPr>
        <p:spPr>
          <a:xfrm>
            <a:off x="3604532" y="6383300"/>
            <a:ext cx="1934936" cy="2579914"/>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 4</a:t>
            </a:r>
          </a:p>
        </p:txBody>
      </p:sp>
      <p:sp>
        <p:nvSpPr>
          <p:cNvPr id="6" name="Picture Placeholder 8">
            <a:extLst>
              <a:ext uri="{FF2B5EF4-FFF2-40B4-BE49-F238E27FC236}">
                <a16:creationId xmlns:a16="http://schemas.microsoft.com/office/drawing/2014/main" id="{53657216-3C68-497C-AF11-DDE3D40C9B33}"/>
              </a:ext>
            </a:extLst>
          </p:cNvPr>
          <p:cNvSpPr>
            <a:spLocks noGrp="1"/>
          </p:cNvSpPr>
          <p:nvPr>
            <p:ph type="pic" sz="quarter" idx="11" hasCustomPrompt="1"/>
          </p:nvPr>
        </p:nvSpPr>
        <p:spPr>
          <a:xfrm>
            <a:off x="3603568" y="-2106500"/>
            <a:ext cx="1935900" cy="2581200"/>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 2</a:t>
            </a:r>
          </a:p>
        </p:txBody>
      </p:sp>
      <p:sp>
        <p:nvSpPr>
          <p:cNvPr id="7" name="Picture Placeholder 8">
            <a:extLst>
              <a:ext uri="{FF2B5EF4-FFF2-40B4-BE49-F238E27FC236}">
                <a16:creationId xmlns:a16="http://schemas.microsoft.com/office/drawing/2014/main" id="{A030DE17-7B31-44FB-A75A-4EEF51920386}"/>
              </a:ext>
            </a:extLst>
          </p:cNvPr>
          <p:cNvSpPr>
            <a:spLocks noGrp="1"/>
          </p:cNvSpPr>
          <p:nvPr>
            <p:ph type="pic" sz="quarter" idx="12" hasCustomPrompt="1"/>
          </p:nvPr>
        </p:nvSpPr>
        <p:spPr>
          <a:xfrm>
            <a:off x="3603568" y="-4924258"/>
            <a:ext cx="1935900" cy="2581200"/>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 1</a:t>
            </a:r>
          </a:p>
        </p:txBody>
      </p:sp>
      <p:sp>
        <p:nvSpPr>
          <p:cNvPr id="8" name="Picture Placeholder 8">
            <a:extLst>
              <a:ext uri="{FF2B5EF4-FFF2-40B4-BE49-F238E27FC236}">
                <a16:creationId xmlns:a16="http://schemas.microsoft.com/office/drawing/2014/main" id="{06780032-CD97-4388-9C5B-799C7CB15D71}"/>
              </a:ext>
            </a:extLst>
          </p:cNvPr>
          <p:cNvSpPr>
            <a:spLocks noGrp="1"/>
          </p:cNvSpPr>
          <p:nvPr>
            <p:ph type="pic" sz="quarter" idx="13" hasCustomPrompt="1"/>
          </p:nvPr>
        </p:nvSpPr>
        <p:spPr>
          <a:xfrm>
            <a:off x="3221518" y="1629000"/>
            <a:ext cx="2700000" cy="3600000"/>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 3</a:t>
            </a:r>
          </a:p>
        </p:txBody>
      </p:sp>
      <p:sp>
        <p:nvSpPr>
          <p:cNvPr id="9" name="Picture Placeholder 8">
            <a:extLst>
              <a:ext uri="{FF2B5EF4-FFF2-40B4-BE49-F238E27FC236}">
                <a16:creationId xmlns:a16="http://schemas.microsoft.com/office/drawing/2014/main" id="{ABBCE0F1-7887-4D5C-B24C-B3472EACE945}"/>
              </a:ext>
            </a:extLst>
          </p:cNvPr>
          <p:cNvSpPr>
            <a:spLocks noGrp="1"/>
          </p:cNvSpPr>
          <p:nvPr>
            <p:ph type="pic" sz="quarter" idx="14" hasCustomPrompt="1"/>
          </p:nvPr>
        </p:nvSpPr>
        <p:spPr>
          <a:xfrm>
            <a:off x="3604532" y="9199772"/>
            <a:ext cx="1934936" cy="2579914"/>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 5</a:t>
            </a:r>
          </a:p>
        </p:txBody>
      </p:sp>
    </p:spTree>
    <p:extLst>
      <p:ext uri="{BB962C8B-B14F-4D97-AF65-F5344CB8AC3E}">
        <p14:creationId xmlns:p14="http://schemas.microsoft.com/office/powerpoint/2010/main" val="22742428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4_5 images - circle - team">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89E51104-A7AE-43A8-93A1-167639780193}"/>
              </a:ext>
            </a:extLst>
          </p:cNvPr>
          <p:cNvSpPr>
            <a:spLocks noGrp="1"/>
          </p:cNvSpPr>
          <p:nvPr>
            <p:ph type="pic" sz="quarter" idx="10" hasCustomPrompt="1"/>
          </p:nvPr>
        </p:nvSpPr>
        <p:spPr>
          <a:xfrm>
            <a:off x="3221518" y="1629000"/>
            <a:ext cx="2700000" cy="3600000"/>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 4</a:t>
            </a:r>
          </a:p>
        </p:txBody>
      </p:sp>
      <p:sp>
        <p:nvSpPr>
          <p:cNvPr id="6" name="Picture Placeholder 8">
            <a:extLst>
              <a:ext uri="{FF2B5EF4-FFF2-40B4-BE49-F238E27FC236}">
                <a16:creationId xmlns:a16="http://schemas.microsoft.com/office/drawing/2014/main" id="{53657216-3C68-497C-AF11-DDE3D40C9B33}"/>
              </a:ext>
            </a:extLst>
          </p:cNvPr>
          <p:cNvSpPr>
            <a:spLocks noGrp="1"/>
          </p:cNvSpPr>
          <p:nvPr>
            <p:ph type="pic" sz="quarter" idx="11" hasCustomPrompt="1"/>
          </p:nvPr>
        </p:nvSpPr>
        <p:spPr>
          <a:xfrm>
            <a:off x="3603568" y="-4922972"/>
            <a:ext cx="1935900" cy="2581200"/>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 2</a:t>
            </a:r>
          </a:p>
        </p:txBody>
      </p:sp>
      <p:sp>
        <p:nvSpPr>
          <p:cNvPr id="7" name="Picture Placeholder 8">
            <a:extLst>
              <a:ext uri="{FF2B5EF4-FFF2-40B4-BE49-F238E27FC236}">
                <a16:creationId xmlns:a16="http://schemas.microsoft.com/office/drawing/2014/main" id="{A030DE17-7B31-44FB-A75A-4EEF51920386}"/>
              </a:ext>
            </a:extLst>
          </p:cNvPr>
          <p:cNvSpPr>
            <a:spLocks noGrp="1"/>
          </p:cNvSpPr>
          <p:nvPr>
            <p:ph type="pic" sz="quarter" idx="12" hasCustomPrompt="1"/>
          </p:nvPr>
        </p:nvSpPr>
        <p:spPr>
          <a:xfrm>
            <a:off x="3603568" y="-7740730"/>
            <a:ext cx="1935900" cy="2581200"/>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 1</a:t>
            </a:r>
          </a:p>
        </p:txBody>
      </p:sp>
      <p:sp>
        <p:nvSpPr>
          <p:cNvPr id="8" name="Picture Placeholder 8">
            <a:extLst>
              <a:ext uri="{FF2B5EF4-FFF2-40B4-BE49-F238E27FC236}">
                <a16:creationId xmlns:a16="http://schemas.microsoft.com/office/drawing/2014/main" id="{06780032-CD97-4388-9C5B-799C7CB15D71}"/>
              </a:ext>
            </a:extLst>
          </p:cNvPr>
          <p:cNvSpPr>
            <a:spLocks noGrp="1"/>
          </p:cNvSpPr>
          <p:nvPr>
            <p:ph type="pic" sz="quarter" idx="13" hasCustomPrompt="1"/>
          </p:nvPr>
        </p:nvSpPr>
        <p:spPr>
          <a:xfrm>
            <a:off x="3603568" y="-2105214"/>
            <a:ext cx="1935900" cy="2581200"/>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 3</a:t>
            </a:r>
          </a:p>
        </p:txBody>
      </p:sp>
      <p:sp>
        <p:nvSpPr>
          <p:cNvPr id="9" name="Picture Placeholder 8">
            <a:extLst>
              <a:ext uri="{FF2B5EF4-FFF2-40B4-BE49-F238E27FC236}">
                <a16:creationId xmlns:a16="http://schemas.microsoft.com/office/drawing/2014/main" id="{ABBCE0F1-7887-4D5C-B24C-B3472EACE945}"/>
              </a:ext>
            </a:extLst>
          </p:cNvPr>
          <p:cNvSpPr>
            <a:spLocks noGrp="1"/>
          </p:cNvSpPr>
          <p:nvPr>
            <p:ph type="pic" sz="quarter" idx="14" hasCustomPrompt="1"/>
          </p:nvPr>
        </p:nvSpPr>
        <p:spPr>
          <a:xfrm>
            <a:off x="3604532" y="6382014"/>
            <a:ext cx="1934936" cy="2579914"/>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 5</a:t>
            </a:r>
          </a:p>
        </p:txBody>
      </p:sp>
    </p:spTree>
    <p:extLst>
      <p:ext uri="{BB962C8B-B14F-4D97-AF65-F5344CB8AC3E}">
        <p14:creationId xmlns:p14="http://schemas.microsoft.com/office/powerpoint/2010/main" val="360105105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5_5 images - circle - team">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89E51104-A7AE-43A8-93A1-167639780193}"/>
              </a:ext>
            </a:extLst>
          </p:cNvPr>
          <p:cNvSpPr>
            <a:spLocks noGrp="1"/>
          </p:cNvSpPr>
          <p:nvPr>
            <p:ph type="pic" sz="quarter" idx="10" hasCustomPrompt="1"/>
          </p:nvPr>
        </p:nvSpPr>
        <p:spPr>
          <a:xfrm>
            <a:off x="3604050" y="-2142900"/>
            <a:ext cx="1935900" cy="2581200"/>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 4</a:t>
            </a:r>
          </a:p>
        </p:txBody>
      </p:sp>
      <p:sp>
        <p:nvSpPr>
          <p:cNvPr id="6" name="Picture Placeholder 8">
            <a:extLst>
              <a:ext uri="{FF2B5EF4-FFF2-40B4-BE49-F238E27FC236}">
                <a16:creationId xmlns:a16="http://schemas.microsoft.com/office/drawing/2014/main" id="{53657216-3C68-497C-AF11-DDE3D40C9B33}"/>
              </a:ext>
            </a:extLst>
          </p:cNvPr>
          <p:cNvSpPr>
            <a:spLocks noGrp="1"/>
          </p:cNvSpPr>
          <p:nvPr>
            <p:ph type="pic" sz="quarter" idx="11" hasCustomPrompt="1"/>
          </p:nvPr>
        </p:nvSpPr>
        <p:spPr>
          <a:xfrm>
            <a:off x="3603568" y="-7850023"/>
            <a:ext cx="1935900" cy="2581200"/>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 2</a:t>
            </a:r>
          </a:p>
        </p:txBody>
      </p:sp>
      <p:sp>
        <p:nvSpPr>
          <p:cNvPr id="7" name="Picture Placeholder 8">
            <a:extLst>
              <a:ext uri="{FF2B5EF4-FFF2-40B4-BE49-F238E27FC236}">
                <a16:creationId xmlns:a16="http://schemas.microsoft.com/office/drawing/2014/main" id="{A030DE17-7B31-44FB-A75A-4EEF51920386}"/>
              </a:ext>
            </a:extLst>
          </p:cNvPr>
          <p:cNvSpPr>
            <a:spLocks noGrp="1"/>
          </p:cNvSpPr>
          <p:nvPr>
            <p:ph type="pic" sz="quarter" idx="12" hasCustomPrompt="1"/>
          </p:nvPr>
        </p:nvSpPr>
        <p:spPr>
          <a:xfrm>
            <a:off x="3603568" y="-10667781"/>
            <a:ext cx="1935900" cy="2581200"/>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 1</a:t>
            </a:r>
          </a:p>
        </p:txBody>
      </p:sp>
      <p:sp>
        <p:nvSpPr>
          <p:cNvPr id="8" name="Picture Placeholder 8">
            <a:extLst>
              <a:ext uri="{FF2B5EF4-FFF2-40B4-BE49-F238E27FC236}">
                <a16:creationId xmlns:a16="http://schemas.microsoft.com/office/drawing/2014/main" id="{06780032-CD97-4388-9C5B-799C7CB15D71}"/>
              </a:ext>
            </a:extLst>
          </p:cNvPr>
          <p:cNvSpPr>
            <a:spLocks noGrp="1"/>
          </p:cNvSpPr>
          <p:nvPr>
            <p:ph type="pic" sz="quarter" idx="13" hasCustomPrompt="1"/>
          </p:nvPr>
        </p:nvSpPr>
        <p:spPr>
          <a:xfrm>
            <a:off x="3603568" y="-5032265"/>
            <a:ext cx="1935900" cy="2581200"/>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 3</a:t>
            </a:r>
          </a:p>
        </p:txBody>
      </p:sp>
      <p:sp>
        <p:nvSpPr>
          <p:cNvPr id="9" name="Picture Placeholder 8">
            <a:extLst>
              <a:ext uri="{FF2B5EF4-FFF2-40B4-BE49-F238E27FC236}">
                <a16:creationId xmlns:a16="http://schemas.microsoft.com/office/drawing/2014/main" id="{ABBCE0F1-7887-4D5C-B24C-B3472EACE945}"/>
              </a:ext>
            </a:extLst>
          </p:cNvPr>
          <p:cNvSpPr>
            <a:spLocks noGrp="1"/>
          </p:cNvSpPr>
          <p:nvPr>
            <p:ph type="pic" sz="quarter" idx="14" hasCustomPrompt="1"/>
          </p:nvPr>
        </p:nvSpPr>
        <p:spPr>
          <a:xfrm>
            <a:off x="3222000" y="1629000"/>
            <a:ext cx="2700000" cy="3600000"/>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 5</a:t>
            </a:r>
          </a:p>
        </p:txBody>
      </p:sp>
    </p:spTree>
    <p:extLst>
      <p:ext uri="{BB962C8B-B14F-4D97-AF65-F5344CB8AC3E}">
        <p14:creationId xmlns:p14="http://schemas.microsoft.com/office/powerpoint/2010/main" val="4876378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ED4F839D-C24D-47A8-A3FD-ADDC5DCDD4CA}" type="slidenum">
              <a:rPr lang="en-US" altLang="en-US"/>
              <a:pPr/>
              <a:t>‹#›</a:t>
            </a:fld>
            <a:endParaRPr lang="en-US" altLang="en-US" dirty="0"/>
          </a:p>
        </p:txBody>
      </p:sp>
    </p:spTree>
    <p:extLst>
      <p:ext uri="{BB962C8B-B14F-4D97-AF65-F5344CB8AC3E}">
        <p14:creationId xmlns:p14="http://schemas.microsoft.com/office/powerpoint/2010/main" val="1575472713"/>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Organization Chart 1">
    <p:spTree>
      <p:nvGrpSpPr>
        <p:cNvPr id="1" name=""/>
        <p:cNvGrpSpPr/>
        <p:nvPr/>
      </p:nvGrpSpPr>
      <p:grpSpPr>
        <a:xfrm>
          <a:off x="0" y="0"/>
          <a:ext cx="0" cy="0"/>
          <a:chOff x="0" y="0"/>
          <a:chExt cx="0" cy="0"/>
        </a:xfrm>
      </p:grpSpPr>
      <p:sp>
        <p:nvSpPr>
          <p:cNvPr id="28" name="Picture Placeholder 8">
            <a:extLst>
              <a:ext uri="{FF2B5EF4-FFF2-40B4-BE49-F238E27FC236}">
                <a16:creationId xmlns:a16="http://schemas.microsoft.com/office/drawing/2014/main" id="{250317C6-C772-449B-9F9F-CE0F985FFB6C}"/>
              </a:ext>
            </a:extLst>
          </p:cNvPr>
          <p:cNvSpPr>
            <a:spLocks noGrp="1"/>
          </p:cNvSpPr>
          <p:nvPr>
            <p:ph type="pic" sz="quarter" idx="14" hasCustomPrompt="1"/>
          </p:nvPr>
        </p:nvSpPr>
        <p:spPr>
          <a:xfrm>
            <a:off x="3356610" y="264160"/>
            <a:ext cx="809244" cy="1078992"/>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88900">
            <a:solidFill>
              <a:schemeClr val="accent1"/>
            </a:solidFill>
          </a:ln>
          <a:effectLst>
            <a:outerShdw blurRad="266700" algn="ctr" rotWithShape="0">
              <a:prstClr val="black">
                <a:alpha val="21000"/>
              </a:prstClr>
            </a:outerShdw>
          </a:effectLst>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a:t>
            </a:r>
          </a:p>
        </p:txBody>
      </p:sp>
      <p:sp>
        <p:nvSpPr>
          <p:cNvPr id="29" name="Picture Placeholder 8">
            <a:extLst>
              <a:ext uri="{FF2B5EF4-FFF2-40B4-BE49-F238E27FC236}">
                <a16:creationId xmlns:a16="http://schemas.microsoft.com/office/drawing/2014/main" id="{50FF9DA8-2939-47D5-859E-0ACC3CAD4E05}"/>
              </a:ext>
            </a:extLst>
          </p:cNvPr>
          <p:cNvSpPr>
            <a:spLocks noGrp="1"/>
          </p:cNvSpPr>
          <p:nvPr>
            <p:ph type="pic" sz="quarter" idx="15" hasCustomPrompt="1"/>
          </p:nvPr>
        </p:nvSpPr>
        <p:spPr>
          <a:xfrm>
            <a:off x="558546" y="2032000"/>
            <a:ext cx="809244" cy="1078992"/>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88900">
            <a:solidFill>
              <a:schemeClr val="accent2"/>
            </a:solidFill>
          </a:ln>
          <a:effectLst>
            <a:outerShdw blurRad="266700" algn="ctr" rotWithShape="0">
              <a:prstClr val="black">
                <a:alpha val="21000"/>
              </a:prstClr>
            </a:outerShdw>
          </a:effectLst>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a:t>
            </a:r>
          </a:p>
        </p:txBody>
      </p:sp>
      <p:sp>
        <p:nvSpPr>
          <p:cNvPr id="30" name="Picture Placeholder 8">
            <a:extLst>
              <a:ext uri="{FF2B5EF4-FFF2-40B4-BE49-F238E27FC236}">
                <a16:creationId xmlns:a16="http://schemas.microsoft.com/office/drawing/2014/main" id="{4A85D495-D266-41F1-9A85-20780DF01514}"/>
              </a:ext>
            </a:extLst>
          </p:cNvPr>
          <p:cNvSpPr>
            <a:spLocks noGrp="1"/>
          </p:cNvSpPr>
          <p:nvPr>
            <p:ph type="pic" sz="quarter" idx="16" hasCustomPrompt="1"/>
          </p:nvPr>
        </p:nvSpPr>
        <p:spPr>
          <a:xfrm>
            <a:off x="3360420" y="2029969"/>
            <a:ext cx="809244" cy="1078992"/>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88900">
            <a:solidFill>
              <a:schemeClr val="accent2"/>
            </a:solidFill>
          </a:ln>
          <a:effectLst>
            <a:outerShdw blurRad="266700" algn="ctr" rotWithShape="0">
              <a:prstClr val="black">
                <a:alpha val="21000"/>
              </a:prstClr>
            </a:outerShdw>
          </a:effectLst>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a:t>
            </a:r>
          </a:p>
        </p:txBody>
      </p:sp>
      <p:sp>
        <p:nvSpPr>
          <p:cNvPr id="31" name="Picture Placeholder 8">
            <a:extLst>
              <a:ext uri="{FF2B5EF4-FFF2-40B4-BE49-F238E27FC236}">
                <a16:creationId xmlns:a16="http://schemas.microsoft.com/office/drawing/2014/main" id="{0246F8D1-6FCD-4631-821B-6C370F2743BC}"/>
              </a:ext>
            </a:extLst>
          </p:cNvPr>
          <p:cNvSpPr>
            <a:spLocks noGrp="1"/>
          </p:cNvSpPr>
          <p:nvPr>
            <p:ph type="pic" sz="quarter" idx="17" hasCustomPrompt="1"/>
          </p:nvPr>
        </p:nvSpPr>
        <p:spPr>
          <a:xfrm>
            <a:off x="6162294" y="2027938"/>
            <a:ext cx="809244" cy="1078992"/>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88900">
            <a:solidFill>
              <a:schemeClr val="accent2"/>
            </a:solidFill>
          </a:ln>
          <a:effectLst>
            <a:outerShdw blurRad="266700" algn="ctr" rotWithShape="0">
              <a:prstClr val="black">
                <a:alpha val="21000"/>
              </a:prstClr>
            </a:outerShdw>
          </a:effectLst>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a:t>
            </a:r>
          </a:p>
        </p:txBody>
      </p:sp>
      <p:sp>
        <p:nvSpPr>
          <p:cNvPr id="32" name="Picture Placeholder 8">
            <a:extLst>
              <a:ext uri="{FF2B5EF4-FFF2-40B4-BE49-F238E27FC236}">
                <a16:creationId xmlns:a16="http://schemas.microsoft.com/office/drawing/2014/main" id="{29323EEF-F059-4662-B4AA-C5B595CC0678}"/>
              </a:ext>
            </a:extLst>
          </p:cNvPr>
          <p:cNvSpPr>
            <a:spLocks noGrp="1"/>
          </p:cNvSpPr>
          <p:nvPr>
            <p:ph type="pic" sz="quarter" idx="18" hasCustomPrompt="1"/>
          </p:nvPr>
        </p:nvSpPr>
        <p:spPr>
          <a:xfrm>
            <a:off x="1162050" y="3426969"/>
            <a:ext cx="617220" cy="822960"/>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88900">
            <a:solidFill>
              <a:schemeClr val="accent3"/>
            </a:solidFill>
          </a:ln>
          <a:effectLst>
            <a:outerShdw blurRad="266700" algn="ctr" rotWithShape="0">
              <a:prstClr val="black">
                <a:alpha val="21000"/>
              </a:prstClr>
            </a:outerShdw>
          </a:effectLst>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a:t>
            </a:r>
          </a:p>
        </p:txBody>
      </p:sp>
      <p:sp>
        <p:nvSpPr>
          <p:cNvPr id="33" name="Picture Placeholder 8">
            <a:extLst>
              <a:ext uri="{FF2B5EF4-FFF2-40B4-BE49-F238E27FC236}">
                <a16:creationId xmlns:a16="http://schemas.microsoft.com/office/drawing/2014/main" id="{06A90917-5119-49EF-AFD1-AF8E2644F4B3}"/>
              </a:ext>
            </a:extLst>
          </p:cNvPr>
          <p:cNvSpPr>
            <a:spLocks noGrp="1"/>
          </p:cNvSpPr>
          <p:nvPr>
            <p:ph type="pic" sz="quarter" idx="19" hasCustomPrompt="1"/>
          </p:nvPr>
        </p:nvSpPr>
        <p:spPr>
          <a:xfrm>
            <a:off x="1162050" y="4571996"/>
            <a:ext cx="617220" cy="822960"/>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88900">
            <a:solidFill>
              <a:schemeClr val="accent3"/>
            </a:solidFill>
          </a:ln>
          <a:effectLst>
            <a:outerShdw blurRad="266700" algn="ctr" rotWithShape="0">
              <a:prstClr val="black">
                <a:alpha val="21000"/>
              </a:prstClr>
            </a:outerShdw>
          </a:effectLst>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a:t>
            </a:r>
          </a:p>
        </p:txBody>
      </p:sp>
      <p:sp>
        <p:nvSpPr>
          <p:cNvPr id="34" name="Picture Placeholder 8">
            <a:extLst>
              <a:ext uri="{FF2B5EF4-FFF2-40B4-BE49-F238E27FC236}">
                <a16:creationId xmlns:a16="http://schemas.microsoft.com/office/drawing/2014/main" id="{709EF0DF-BB8F-453F-B2F1-970DC543DE2C}"/>
              </a:ext>
            </a:extLst>
          </p:cNvPr>
          <p:cNvSpPr>
            <a:spLocks noGrp="1"/>
          </p:cNvSpPr>
          <p:nvPr>
            <p:ph type="pic" sz="quarter" idx="20" hasCustomPrompt="1"/>
          </p:nvPr>
        </p:nvSpPr>
        <p:spPr>
          <a:xfrm>
            <a:off x="1162050" y="5717023"/>
            <a:ext cx="617220" cy="822960"/>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88900">
            <a:solidFill>
              <a:schemeClr val="accent3"/>
            </a:solidFill>
          </a:ln>
          <a:effectLst>
            <a:outerShdw blurRad="266700" algn="ctr" rotWithShape="0">
              <a:prstClr val="black">
                <a:alpha val="21000"/>
              </a:prstClr>
            </a:outerShdw>
          </a:effectLst>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a:t>
            </a:r>
          </a:p>
        </p:txBody>
      </p:sp>
      <p:sp>
        <p:nvSpPr>
          <p:cNvPr id="35" name="Picture Placeholder 8">
            <a:extLst>
              <a:ext uri="{FF2B5EF4-FFF2-40B4-BE49-F238E27FC236}">
                <a16:creationId xmlns:a16="http://schemas.microsoft.com/office/drawing/2014/main" id="{8C4399B8-A079-445D-BC01-7B441E8B9D9B}"/>
              </a:ext>
            </a:extLst>
          </p:cNvPr>
          <p:cNvSpPr>
            <a:spLocks noGrp="1"/>
          </p:cNvSpPr>
          <p:nvPr>
            <p:ph type="pic" sz="quarter" idx="21" hasCustomPrompt="1"/>
          </p:nvPr>
        </p:nvSpPr>
        <p:spPr>
          <a:xfrm>
            <a:off x="3956063" y="3424938"/>
            <a:ext cx="617220" cy="822960"/>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88900">
            <a:solidFill>
              <a:schemeClr val="accent3"/>
            </a:solidFill>
          </a:ln>
          <a:effectLst>
            <a:outerShdw blurRad="266700" algn="ctr" rotWithShape="0">
              <a:prstClr val="black">
                <a:alpha val="21000"/>
              </a:prstClr>
            </a:outerShdw>
          </a:effectLst>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a:t>
            </a:r>
          </a:p>
        </p:txBody>
      </p:sp>
      <p:sp>
        <p:nvSpPr>
          <p:cNvPr id="36" name="Picture Placeholder 8">
            <a:extLst>
              <a:ext uri="{FF2B5EF4-FFF2-40B4-BE49-F238E27FC236}">
                <a16:creationId xmlns:a16="http://schemas.microsoft.com/office/drawing/2014/main" id="{9D25FD18-84AF-432B-8167-EE17B21F7C8C}"/>
              </a:ext>
            </a:extLst>
          </p:cNvPr>
          <p:cNvSpPr>
            <a:spLocks noGrp="1"/>
          </p:cNvSpPr>
          <p:nvPr>
            <p:ph type="pic" sz="quarter" idx="22" hasCustomPrompt="1"/>
          </p:nvPr>
        </p:nvSpPr>
        <p:spPr>
          <a:xfrm>
            <a:off x="3956063" y="4569965"/>
            <a:ext cx="617220" cy="822960"/>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88900">
            <a:solidFill>
              <a:schemeClr val="accent3"/>
            </a:solidFill>
          </a:ln>
          <a:effectLst>
            <a:outerShdw blurRad="266700" algn="ctr" rotWithShape="0">
              <a:prstClr val="black">
                <a:alpha val="21000"/>
              </a:prstClr>
            </a:outerShdw>
          </a:effectLst>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a:t>
            </a:r>
          </a:p>
        </p:txBody>
      </p:sp>
      <p:sp>
        <p:nvSpPr>
          <p:cNvPr id="37" name="Picture Placeholder 8">
            <a:extLst>
              <a:ext uri="{FF2B5EF4-FFF2-40B4-BE49-F238E27FC236}">
                <a16:creationId xmlns:a16="http://schemas.microsoft.com/office/drawing/2014/main" id="{BD518740-B79D-4024-923C-A9906DD7A0BB}"/>
              </a:ext>
            </a:extLst>
          </p:cNvPr>
          <p:cNvSpPr>
            <a:spLocks noGrp="1"/>
          </p:cNvSpPr>
          <p:nvPr>
            <p:ph type="pic" sz="quarter" idx="23" hasCustomPrompt="1"/>
          </p:nvPr>
        </p:nvSpPr>
        <p:spPr>
          <a:xfrm>
            <a:off x="3956063" y="5714992"/>
            <a:ext cx="617220" cy="822960"/>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88900">
            <a:solidFill>
              <a:schemeClr val="accent3"/>
            </a:solidFill>
          </a:ln>
          <a:effectLst>
            <a:outerShdw blurRad="266700" algn="ctr" rotWithShape="0">
              <a:prstClr val="black">
                <a:alpha val="21000"/>
              </a:prstClr>
            </a:outerShdw>
          </a:effectLst>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a:t>
            </a:r>
          </a:p>
        </p:txBody>
      </p:sp>
      <p:sp>
        <p:nvSpPr>
          <p:cNvPr id="38" name="Picture Placeholder 8">
            <a:extLst>
              <a:ext uri="{FF2B5EF4-FFF2-40B4-BE49-F238E27FC236}">
                <a16:creationId xmlns:a16="http://schemas.microsoft.com/office/drawing/2014/main" id="{E1CED3D6-E200-4BDA-B9A6-A7D3B9D39CFC}"/>
              </a:ext>
            </a:extLst>
          </p:cNvPr>
          <p:cNvSpPr>
            <a:spLocks noGrp="1"/>
          </p:cNvSpPr>
          <p:nvPr>
            <p:ph type="pic" sz="quarter" idx="24" hasCustomPrompt="1"/>
          </p:nvPr>
        </p:nvSpPr>
        <p:spPr>
          <a:xfrm>
            <a:off x="6750077" y="3422907"/>
            <a:ext cx="617220" cy="822960"/>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88900">
            <a:solidFill>
              <a:schemeClr val="accent3"/>
            </a:solidFill>
          </a:ln>
          <a:effectLst>
            <a:outerShdw blurRad="266700" algn="ctr" rotWithShape="0">
              <a:prstClr val="black">
                <a:alpha val="21000"/>
              </a:prstClr>
            </a:outerShdw>
          </a:effectLst>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a:t>
            </a:r>
          </a:p>
        </p:txBody>
      </p:sp>
      <p:sp>
        <p:nvSpPr>
          <p:cNvPr id="39" name="Picture Placeholder 8">
            <a:extLst>
              <a:ext uri="{FF2B5EF4-FFF2-40B4-BE49-F238E27FC236}">
                <a16:creationId xmlns:a16="http://schemas.microsoft.com/office/drawing/2014/main" id="{A0B90ED8-4771-4D59-830A-DEC3ECB1D826}"/>
              </a:ext>
            </a:extLst>
          </p:cNvPr>
          <p:cNvSpPr>
            <a:spLocks noGrp="1"/>
          </p:cNvSpPr>
          <p:nvPr>
            <p:ph type="pic" sz="quarter" idx="25" hasCustomPrompt="1"/>
          </p:nvPr>
        </p:nvSpPr>
        <p:spPr>
          <a:xfrm>
            <a:off x="6750077" y="4567934"/>
            <a:ext cx="617220" cy="822960"/>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88900">
            <a:solidFill>
              <a:schemeClr val="accent3"/>
            </a:solidFill>
          </a:ln>
          <a:effectLst>
            <a:outerShdw blurRad="266700" algn="ctr" rotWithShape="0">
              <a:prstClr val="black">
                <a:alpha val="21000"/>
              </a:prstClr>
            </a:outerShdw>
          </a:effectLst>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a:t>
            </a:r>
          </a:p>
        </p:txBody>
      </p:sp>
      <p:sp>
        <p:nvSpPr>
          <p:cNvPr id="40" name="Picture Placeholder 8">
            <a:extLst>
              <a:ext uri="{FF2B5EF4-FFF2-40B4-BE49-F238E27FC236}">
                <a16:creationId xmlns:a16="http://schemas.microsoft.com/office/drawing/2014/main" id="{790815C2-8DA4-4AD0-B5E4-C75298846B19}"/>
              </a:ext>
            </a:extLst>
          </p:cNvPr>
          <p:cNvSpPr>
            <a:spLocks noGrp="1"/>
          </p:cNvSpPr>
          <p:nvPr>
            <p:ph type="pic" sz="quarter" idx="26" hasCustomPrompt="1"/>
          </p:nvPr>
        </p:nvSpPr>
        <p:spPr>
          <a:xfrm>
            <a:off x="6750077" y="5712961"/>
            <a:ext cx="617220" cy="822960"/>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88900">
            <a:solidFill>
              <a:schemeClr val="accent3"/>
            </a:solidFill>
          </a:ln>
          <a:effectLst>
            <a:outerShdw blurRad="266700" algn="ctr" rotWithShape="0">
              <a:prstClr val="black">
                <a:alpha val="21000"/>
              </a:prstClr>
            </a:outerShdw>
          </a:effectLst>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a:t>
            </a:r>
          </a:p>
        </p:txBody>
      </p:sp>
    </p:spTree>
    <p:extLst>
      <p:ext uri="{BB962C8B-B14F-4D97-AF65-F5344CB8AC3E}">
        <p14:creationId xmlns:p14="http://schemas.microsoft.com/office/powerpoint/2010/main" val="244729144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Organization Chart 2">
    <p:spTree>
      <p:nvGrpSpPr>
        <p:cNvPr id="1" name=""/>
        <p:cNvGrpSpPr/>
        <p:nvPr/>
      </p:nvGrpSpPr>
      <p:grpSpPr>
        <a:xfrm>
          <a:off x="0" y="0"/>
          <a:ext cx="0" cy="0"/>
          <a:chOff x="0" y="0"/>
          <a:chExt cx="0" cy="0"/>
        </a:xfrm>
      </p:grpSpPr>
      <p:sp>
        <p:nvSpPr>
          <p:cNvPr id="47" name="Picture Placeholder 8">
            <a:extLst>
              <a:ext uri="{FF2B5EF4-FFF2-40B4-BE49-F238E27FC236}">
                <a16:creationId xmlns:a16="http://schemas.microsoft.com/office/drawing/2014/main" id="{48FE0B49-438A-4697-BED4-A1DA446CC006}"/>
              </a:ext>
            </a:extLst>
          </p:cNvPr>
          <p:cNvSpPr>
            <a:spLocks noGrp="1"/>
          </p:cNvSpPr>
          <p:nvPr>
            <p:ph type="pic" sz="quarter" idx="14" hasCustomPrompt="1"/>
          </p:nvPr>
        </p:nvSpPr>
        <p:spPr>
          <a:xfrm>
            <a:off x="671322" y="2712720"/>
            <a:ext cx="864108" cy="1152144"/>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88900">
            <a:noFill/>
          </a:ln>
          <a:effectLst/>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a:t>
            </a:r>
          </a:p>
        </p:txBody>
      </p:sp>
      <p:sp>
        <p:nvSpPr>
          <p:cNvPr id="48" name="Picture Placeholder 8">
            <a:extLst>
              <a:ext uri="{FF2B5EF4-FFF2-40B4-BE49-F238E27FC236}">
                <a16:creationId xmlns:a16="http://schemas.microsoft.com/office/drawing/2014/main" id="{19E73588-671A-4158-BC02-A3E6DF6A05D4}"/>
              </a:ext>
            </a:extLst>
          </p:cNvPr>
          <p:cNvSpPr>
            <a:spLocks noGrp="1"/>
          </p:cNvSpPr>
          <p:nvPr>
            <p:ph type="pic" sz="quarter" idx="15" hasCustomPrompt="1"/>
          </p:nvPr>
        </p:nvSpPr>
        <p:spPr>
          <a:xfrm>
            <a:off x="2577452" y="612122"/>
            <a:ext cx="672084" cy="896112"/>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88900">
            <a:noFill/>
          </a:ln>
          <a:effectLst/>
        </p:spPr>
        <p:txBody>
          <a:bodyPr wrap="square" anchor="ctr">
            <a:noAutofit/>
          </a:bodyPr>
          <a:lstStyle>
            <a:lvl1pPr marL="0" indent="0" algn="ctr">
              <a:buNone/>
              <a:defRPr sz="1050">
                <a:solidFill>
                  <a:schemeClr val="tx1"/>
                </a:solidFill>
                <a:latin typeface="Arial" panose="020B0604020202020204" pitchFamily="34" charset="0"/>
              </a:defRPr>
            </a:lvl1pPr>
          </a:lstStyle>
          <a:p>
            <a:r>
              <a:rPr lang="en-MY" dirty="0"/>
              <a:t>Image</a:t>
            </a:r>
          </a:p>
        </p:txBody>
      </p:sp>
      <p:sp>
        <p:nvSpPr>
          <p:cNvPr id="49" name="Picture Placeholder 8">
            <a:extLst>
              <a:ext uri="{FF2B5EF4-FFF2-40B4-BE49-F238E27FC236}">
                <a16:creationId xmlns:a16="http://schemas.microsoft.com/office/drawing/2014/main" id="{019C69FD-6D54-43F3-8A91-093401B05FF5}"/>
              </a:ext>
            </a:extLst>
          </p:cNvPr>
          <p:cNvSpPr>
            <a:spLocks noGrp="1"/>
          </p:cNvSpPr>
          <p:nvPr>
            <p:ph type="pic" sz="quarter" idx="16" hasCustomPrompt="1"/>
          </p:nvPr>
        </p:nvSpPr>
        <p:spPr>
          <a:xfrm>
            <a:off x="2577452" y="2835553"/>
            <a:ext cx="672084" cy="896112"/>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88900">
            <a:noFill/>
          </a:ln>
          <a:effectLst/>
        </p:spPr>
        <p:txBody>
          <a:bodyPr wrap="square" anchor="ctr">
            <a:noAutofit/>
          </a:bodyPr>
          <a:lstStyle>
            <a:lvl1pPr marL="0" indent="0" algn="ctr">
              <a:buNone/>
              <a:defRPr sz="1050">
                <a:solidFill>
                  <a:schemeClr val="tx1"/>
                </a:solidFill>
                <a:latin typeface="Arial" panose="020B0604020202020204" pitchFamily="34" charset="0"/>
              </a:defRPr>
            </a:lvl1pPr>
          </a:lstStyle>
          <a:p>
            <a:r>
              <a:rPr lang="en-MY" dirty="0"/>
              <a:t>Image</a:t>
            </a:r>
          </a:p>
        </p:txBody>
      </p:sp>
      <p:sp>
        <p:nvSpPr>
          <p:cNvPr id="50" name="Picture Placeholder 8">
            <a:extLst>
              <a:ext uri="{FF2B5EF4-FFF2-40B4-BE49-F238E27FC236}">
                <a16:creationId xmlns:a16="http://schemas.microsoft.com/office/drawing/2014/main" id="{66CC4F92-5AFE-4CF9-A858-79C8C04DF2F1}"/>
              </a:ext>
            </a:extLst>
          </p:cNvPr>
          <p:cNvSpPr>
            <a:spLocks noGrp="1"/>
          </p:cNvSpPr>
          <p:nvPr>
            <p:ph type="pic" sz="quarter" idx="17" hasCustomPrompt="1"/>
          </p:nvPr>
        </p:nvSpPr>
        <p:spPr>
          <a:xfrm>
            <a:off x="2577452" y="4944382"/>
            <a:ext cx="672084" cy="896112"/>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88900">
            <a:noFill/>
          </a:ln>
          <a:effectLst/>
        </p:spPr>
        <p:txBody>
          <a:bodyPr wrap="square" anchor="ctr">
            <a:noAutofit/>
          </a:bodyPr>
          <a:lstStyle>
            <a:lvl1pPr marL="0" indent="0" algn="ctr">
              <a:buNone/>
              <a:defRPr sz="1050">
                <a:solidFill>
                  <a:schemeClr val="tx1"/>
                </a:solidFill>
                <a:latin typeface="Arial" panose="020B0604020202020204" pitchFamily="34" charset="0"/>
              </a:defRPr>
            </a:lvl1pPr>
          </a:lstStyle>
          <a:p>
            <a:r>
              <a:rPr lang="en-MY" dirty="0"/>
              <a:t>Image</a:t>
            </a:r>
          </a:p>
        </p:txBody>
      </p:sp>
      <p:sp>
        <p:nvSpPr>
          <p:cNvPr id="51" name="Picture Placeholder 8">
            <a:extLst>
              <a:ext uri="{FF2B5EF4-FFF2-40B4-BE49-F238E27FC236}">
                <a16:creationId xmlns:a16="http://schemas.microsoft.com/office/drawing/2014/main" id="{7352C0B4-6ECC-4BF3-A489-F8E154CAD560}"/>
              </a:ext>
            </a:extLst>
          </p:cNvPr>
          <p:cNvSpPr>
            <a:spLocks noGrp="1"/>
          </p:cNvSpPr>
          <p:nvPr>
            <p:ph type="pic" sz="quarter" idx="18" hasCustomPrompt="1"/>
          </p:nvPr>
        </p:nvSpPr>
        <p:spPr>
          <a:xfrm>
            <a:off x="4659209" y="612122"/>
            <a:ext cx="672084" cy="896112"/>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88900">
            <a:noFill/>
          </a:ln>
          <a:effectLst/>
        </p:spPr>
        <p:txBody>
          <a:bodyPr wrap="square" anchor="ctr">
            <a:noAutofit/>
          </a:bodyPr>
          <a:lstStyle>
            <a:lvl1pPr marL="0" indent="0" algn="ctr">
              <a:buNone/>
              <a:defRPr sz="1050">
                <a:solidFill>
                  <a:schemeClr val="tx1"/>
                </a:solidFill>
                <a:latin typeface="Arial" panose="020B0604020202020204" pitchFamily="34" charset="0"/>
              </a:defRPr>
            </a:lvl1pPr>
          </a:lstStyle>
          <a:p>
            <a:r>
              <a:rPr lang="en-MY" dirty="0"/>
              <a:t>Image</a:t>
            </a:r>
          </a:p>
        </p:txBody>
      </p:sp>
      <p:sp>
        <p:nvSpPr>
          <p:cNvPr id="52" name="Picture Placeholder 8">
            <a:extLst>
              <a:ext uri="{FF2B5EF4-FFF2-40B4-BE49-F238E27FC236}">
                <a16:creationId xmlns:a16="http://schemas.microsoft.com/office/drawing/2014/main" id="{80DC32B0-0114-446B-ACE8-F474BA49414F}"/>
              </a:ext>
            </a:extLst>
          </p:cNvPr>
          <p:cNvSpPr>
            <a:spLocks noGrp="1"/>
          </p:cNvSpPr>
          <p:nvPr>
            <p:ph type="pic" sz="quarter" idx="19" hasCustomPrompt="1"/>
          </p:nvPr>
        </p:nvSpPr>
        <p:spPr>
          <a:xfrm>
            <a:off x="4659209" y="2835553"/>
            <a:ext cx="672084" cy="896112"/>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88900">
            <a:noFill/>
          </a:ln>
          <a:effectLst/>
        </p:spPr>
        <p:txBody>
          <a:bodyPr wrap="square" anchor="ctr">
            <a:noAutofit/>
          </a:bodyPr>
          <a:lstStyle>
            <a:lvl1pPr marL="0" indent="0" algn="ctr">
              <a:buNone/>
              <a:defRPr sz="1050">
                <a:solidFill>
                  <a:schemeClr val="tx1"/>
                </a:solidFill>
                <a:latin typeface="Arial" panose="020B0604020202020204" pitchFamily="34" charset="0"/>
              </a:defRPr>
            </a:lvl1pPr>
          </a:lstStyle>
          <a:p>
            <a:r>
              <a:rPr lang="en-MY" dirty="0"/>
              <a:t>Image</a:t>
            </a:r>
          </a:p>
        </p:txBody>
      </p:sp>
      <p:sp>
        <p:nvSpPr>
          <p:cNvPr id="53" name="Picture Placeholder 8">
            <a:extLst>
              <a:ext uri="{FF2B5EF4-FFF2-40B4-BE49-F238E27FC236}">
                <a16:creationId xmlns:a16="http://schemas.microsoft.com/office/drawing/2014/main" id="{897F5626-2AEF-4FE4-B7EB-6926B7610772}"/>
              </a:ext>
            </a:extLst>
          </p:cNvPr>
          <p:cNvSpPr>
            <a:spLocks noGrp="1"/>
          </p:cNvSpPr>
          <p:nvPr>
            <p:ph type="pic" sz="quarter" idx="20" hasCustomPrompt="1"/>
          </p:nvPr>
        </p:nvSpPr>
        <p:spPr>
          <a:xfrm>
            <a:off x="4659209" y="4944382"/>
            <a:ext cx="672084" cy="896112"/>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88900">
            <a:noFill/>
          </a:ln>
          <a:effectLst/>
        </p:spPr>
        <p:txBody>
          <a:bodyPr wrap="square" anchor="ctr">
            <a:noAutofit/>
          </a:bodyPr>
          <a:lstStyle>
            <a:lvl1pPr marL="0" indent="0" algn="ctr">
              <a:buNone/>
              <a:defRPr sz="1050">
                <a:solidFill>
                  <a:schemeClr val="tx1"/>
                </a:solidFill>
                <a:latin typeface="Arial" panose="020B0604020202020204" pitchFamily="34" charset="0"/>
              </a:defRPr>
            </a:lvl1pPr>
          </a:lstStyle>
          <a:p>
            <a:r>
              <a:rPr lang="en-MY" dirty="0"/>
              <a:t>Image</a:t>
            </a:r>
          </a:p>
        </p:txBody>
      </p:sp>
      <p:sp>
        <p:nvSpPr>
          <p:cNvPr id="54" name="Picture Placeholder 8">
            <a:extLst>
              <a:ext uri="{FF2B5EF4-FFF2-40B4-BE49-F238E27FC236}">
                <a16:creationId xmlns:a16="http://schemas.microsoft.com/office/drawing/2014/main" id="{66E477BA-9A6F-485B-8171-9E311CAC58E0}"/>
              </a:ext>
            </a:extLst>
          </p:cNvPr>
          <p:cNvSpPr>
            <a:spLocks noGrp="1"/>
          </p:cNvSpPr>
          <p:nvPr>
            <p:ph type="pic" sz="quarter" idx="21" hasCustomPrompt="1"/>
          </p:nvPr>
        </p:nvSpPr>
        <p:spPr>
          <a:xfrm>
            <a:off x="5841125" y="612122"/>
            <a:ext cx="672084" cy="896112"/>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88900">
            <a:noFill/>
          </a:ln>
          <a:effectLst/>
        </p:spPr>
        <p:txBody>
          <a:bodyPr wrap="square" anchor="ctr">
            <a:noAutofit/>
          </a:bodyPr>
          <a:lstStyle>
            <a:lvl1pPr marL="0" indent="0" algn="ctr">
              <a:buNone/>
              <a:defRPr sz="1050">
                <a:solidFill>
                  <a:schemeClr val="tx1"/>
                </a:solidFill>
                <a:latin typeface="Arial" panose="020B0604020202020204" pitchFamily="34" charset="0"/>
              </a:defRPr>
            </a:lvl1pPr>
          </a:lstStyle>
          <a:p>
            <a:r>
              <a:rPr lang="en-MY" dirty="0"/>
              <a:t>Image</a:t>
            </a:r>
          </a:p>
        </p:txBody>
      </p:sp>
      <p:sp>
        <p:nvSpPr>
          <p:cNvPr id="55" name="Picture Placeholder 8">
            <a:extLst>
              <a:ext uri="{FF2B5EF4-FFF2-40B4-BE49-F238E27FC236}">
                <a16:creationId xmlns:a16="http://schemas.microsoft.com/office/drawing/2014/main" id="{17E5DA01-0A53-4DF2-B657-0113B38C9489}"/>
              </a:ext>
            </a:extLst>
          </p:cNvPr>
          <p:cNvSpPr>
            <a:spLocks noGrp="1"/>
          </p:cNvSpPr>
          <p:nvPr>
            <p:ph type="pic" sz="quarter" idx="22" hasCustomPrompt="1"/>
          </p:nvPr>
        </p:nvSpPr>
        <p:spPr>
          <a:xfrm>
            <a:off x="5841125" y="2835553"/>
            <a:ext cx="672084" cy="896112"/>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88900">
            <a:noFill/>
          </a:ln>
          <a:effectLst/>
        </p:spPr>
        <p:txBody>
          <a:bodyPr wrap="square" anchor="ctr">
            <a:noAutofit/>
          </a:bodyPr>
          <a:lstStyle>
            <a:lvl1pPr marL="0" indent="0" algn="ctr">
              <a:buNone/>
              <a:defRPr sz="1050">
                <a:solidFill>
                  <a:schemeClr val="tx1"/>
                </a:solidFill>
                <a:latin typeface="Arial" panose="020B0604020202020204" pitchFamily="34" charset="0"/>
              </a:defRPr>
            </a:lvl1pPr>
          </a:lstStyle>
          <a:p>
            <a:r>
              <a:rPr lang="en-MY" dirty="0"/>
              <a:t>Image</a:t>
            </a:r>
          </a:p>
        </p:txBody>
      </p:sp>
      <p:sp>
        <p:nvSpPr>
          <p:cNvPr id="56" name="Picture Placeholder 8">
            <a:extLst>
              <a:ext uri="{FF2B5EF4-FFF2-40B4-BE49-F238E27FC236}">
                <a16:creationId xmlns:a16="http://schemas.microsoft.com/office/drawing/2014/main" id="{B0B098FF-B12E-41AB-82AB-9594BCBB8A7B}"/>
              </a:ext>
            </a:extLst>
          </p:cNvPr>
          <p:cNvSpPr>
            <a:spLocks noGrp="1"/>
          </p:cNvSpPr>
          <p:nvPr>
            <p:ph type="pic" sz="quarter" idx="23" hasCustomPrompt="1"/>
          </p:nvPr>
        </p:nvSpPr>
        <p:spPr>
          <a:xfrm>
            <a:off x="5841125" y="4944382"/>
            <a:ext cx="672084" cy="896112"/>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88900">
            <a:noFill/>
          </a:ln>
          <a:effectLst/>
        </p:spPr>
        <p:txBody>
          <a:bodyPr wrap="square" anchor="ctr">
            <a:noAutofit/>
          </a:bodyPr>
          <a:lstStyle>
            <a:lvl1pPr marL="0" indent="0" algn="ctr">
              <a:buNone/>
              <a:defRPr sz="1050">
                <a:solidFill>
                  <a:schemeClr val="tx1"/>
                </a:solidFill>
                <a:latin typeface="Arial" panose="020B0604020202020204" pitchFamily="34" charset="0"/>
              </a:defRPr>
            </a:lvl1pPr>
          </a:lstStyle>
          <a:p>
            <a:r>
              <a:rPr lang="en-MY" dirty="0"/>
              <a:t>Image</a:t>
            </a:r>
          </a:p>
        </p:txBody>
      </p:sp>
      <p:sp>
        <p:nvSpPr>
          <p:cNvPr id="57" name="Picture Placeholder 8">
            <a:extLst>
              <a:ext uri="{FF2B5EF4-FFF2-40B4-BE49-F238E27FC236}">
                <a16:creationId xmlns:a16="http://schemas.microsoft.com/office/drawing/2014/main" id="{09B9146E-59CB-4BAA-B709-9B124D784E35}"/>
              </a:ext>
            </a:extLst>
          </p:cNvPr>
          <p:cNvSpPr>
            <a:spLocks noGrp="1"/>
          </p:cNvSpPr>
          <p:nvPr>
            <p:ph type="pic" sz="quarter" idx="24" hasCustomPrompt="1"/>
          </p:nvPr>
        </p:nvSpPr>
        <p:spPr>
          <a:xfrm>
            <a:off x="7023041" y="612122"/>
            <a:ext cx="672084" cy="896112"/>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88900">
            <a:noFill/>
          </a:ln>
          <a:effectLst/>
        </p:spPr>
        <p:txBody>
          <a:bodyPr wrap="square" anchor="ctr">
            <a:noAutofit/>
          </a:bodyPr>
          <a:lstStyle>
            <a:lvl1pPr marL="0" indent="0" algn="ctr">
              <a:buNone/>
              <a:defRPr sz="1050">
                <a:solidFill>
                  <a:schemeClr val="tx1"/>
                </a:solidFill>
                <a:latin typeface="Arial" panose="020B0604020202020204" pitchFamily="34" charset="0"/>
              </a:defRPr>
            </a:lvl1pPr>
          </a:lstStyle>
          <a:p>
            <a:r>
              <a:rPr lang="en-MY" dirty="0"/>
              <a:t>Image</a:t>
            </a:r>
          </a:p>
        </p:txBody>
      </p:sp>
      <p:sp>
        <p:nvSpPr>
          <p:cNvPr id="58" name="Picture Placeholder 8">
            <a:extLst>
              <a:ext uri="{FF2B5EF4-FFF2-40B4-BE49-F238E27FC236}">
                <a16:creationId xmlns:a16="http://schemas.microsoft.com/office/drawing/2014/main" id="{2334E184-F100-455D-A55F-A16261E1BB2F}"/>
              </a:ext>
            </a:extLst>
          </p:cNvPr>
          <p:cNvSpPr>
            <a:spLocks noGrp="1"/>
          </p:cNvSpPr>
          <p:nvPr>
            <p:ph type="pic" sz="quarter" idx="25" hasCustomPrompt="1"/>
          </p:nvPr>
        </p:nvSpPr>
        <p:spPr>
          <a:xfrm>
            <a:off x="7023041" y="2835553"/>
            <a:ext cx="672084" cy="896112"/>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88900">
            <a:noFill/>
          </a:ln>
          <a:effectLst/>
        </p:spPr>
        <p:txBody>
          <a:bodyPr wrap="square" anchor="ctr">
            <a:noAutofit/>
          </a:bodyPr>
          <a:lstStyle>
            <a:lvl1pPr marL="0" indent="0" algn="ctr">
              <a:buNone/>
              <a:defRPr sz="1050">
                <a:solidFill>
                  <a:schemeClr val="tx1"/>
                </a:solidFill>
                <a:latin typeface="Arial" panose="020B0604020202020204" pitchFamily="34" charset="0"/>
              </a:defRPr>
            </a:lvl1pPr>
          </a:lstStyle>
          <a:p>
            <a:r>
              <a:rPr lang="en-MY" dirty="0"/>
              <a:t>Image</a:t>
            </a:r>
          </a:p>
        </p:txBody>
      </p:sp>
      <p:sp>
        <p:nvSpPr>
          <p:cNvPr id="59" name="Picture Placeholder 8">
            <a:extLst>
              <a:ext uri="{FF2B5EF4-FFF2-40B4-BE49-F238E27FC236}">
                <a16:creationId xmlns:a16="http://schemas.microsoft.com/office/drawing/2014/main" id="{3B65DEE2-C210-4A0C-B2A2-4CE4B32F920A}"/>
              </a:ext>
            </a:extLst>
          </p:cNvPr>
          <p:cNvSpPr>
            <a:spLocks noGrp="1"/>
          </p:cNvSpPr>
          <p:nvPr>
            <p:ph type="pic" sz="quarter" idx="26" hasCustomPrompt="1"/>
          </p:nvPr>
        </p:nvSpPr>
        <p:spPr>
          <a:xfrm>
            <a:off x="7023041" y="4944382"/>
            <a:ext cx="672084" cy="896112"/>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88900">
            <a:noFill/>
          </a:ln>
          <a:effectLst/>
        </p:spPr>
        <p:txBody>
          <a:bodyPr wrap="square" anchor="ctr">
            <a:noAutofit/>
          </a:bodyPr>
          <a:lstStyle>
            <a:lvl1pPr marL="0" indent="0" algn="ctr">
              <a:buNone/>
              <a:defRPr sz="1050">
                <a:solidFill>
                  <a:schemeClr val="tx1"/>
                </a:solidFill>
                <a:latin typeface="Arial" panose="020B0604020202020204" pitchFamily="34" charset="0"/>
              </a:defRPr>
            </a:lvl1pPr>
          </a:lstStyle>
          <a:p>
            <a:r>
              <a:rPr lang="en-MY" dirty="0"/>
              <a:t>Image</a:t>
            </a:r>
          </a:p>
        </p:txBody>
      </p:sp>
    </p:spTree>
    <p:extLst>
      <p:ext uri="{BB962C8B-B14F-4D97-AF65-F5344CB8AC3E}">
        <p14:creationId xmlns:p14="http://schemas.microsoft.com/office/powerpoint/2010/main" val="98586039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Organization Chart 3">
    <p:spTree>
      <p:nvGrpSpPr>
        <p:cNvPr id="1" name=""/>
        <p:cNvGrpSpPr/>
        <p:nvPr/>
      </p:nvGrpSpPr>
      <p:grpSpPr>
        <a:xfrm>
          <a:off x="0" y="0"/>
          <a:ext cx="0" cy="0"/>
          <a:chOff x="0" y="0"/>
          <a:chExt cx="0" cy="0"/>
        </a:xfrm>
      </p:grpSpPr>
      <p:sp>
        <p:nvSpPr>
          <p:cNvPr id="126" name="Picture Placeholder 8">
            <a:extLst>
              <a:ext uri="{FF2B5EF4-FFF2-40B4-BE49-F238E27FC236}">
                <a16:creationId xmlns:a16="http://schemas.microsoft.com/office/drawing/2014/main" id="{66068FA8-2637-46AD-95C0-31E1D8DB490D}"/>
              </a:ext>
            </a:extLst>
          </p:cNvPr>
          <p:cNvSpPr>
            <a:spLocks noGrp="1"/>
          </p:cNvSpPr>
          <p:nvPr>
            <p:ph type="pic" sz="quarter" idx="14" hasCustomPrompt="1"/>
          </p:nvPr>
        </p:nvSpPr>
        <p:spPr>
          <a:xfrm>
            <a:off x="4001066" y="2686613"/>
            <a:ext cx="1131570" cy="1508760"/>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solidFill>
              <a:schemeClr val="tx1"/>
            </a:solidFill>
          </a:ln>
          <a:effectLst/>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a:t>
            </a:r>
          </a:p>
        </p:txBody>
      </p:sp>
      <p:sp>
        <p:nvSpPr>
          <p:cNvPr id="127" name="Picture Placeholder 8">
            <a:extLst>
              <a:ext uri="{FF2B5EF4-FFF2-40B4-BE49-F238E27FC236}">
                <a16:creationId xmlns:a16="http://schemas.microsoft.com/office/drawing/2014/main" id="{33EF8E77-D2F0-4A06-9177-459D02C24E6F}"/>
              </a:ext>
            </a:extLst>
          </p:cNvPr>
          <p:cNvSpPr>
            <a:spLocks noGrp="1"/>
          </p:cNvSpPr>
          <p:nvPr>
            <p:ph type="pic" sz="quarter" idx="15" hasCustomPrompt="1"/>
          </p:nvPr>
        </p:nvSpPr>
        <p:spPr>
          <a:xfrm>
            <a:off x="2994479" y="1331088"/>
            <a:ext cx="925830" cy="1234440"/>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solidFill>
              <a:schemeClr val="accent1"/>
            </a:solidFill>
          </a:ln>
          <a:effectLst/>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a:t>
            </a:r>
          </a:p>
        </p:txBody>
      </p:sp>
      <p:sp>
        <p:nvSpPr>
          <p:cNvPr id="128" name="Picture Placeholder 8">
            <a:extLst>
              <a:ext uri="{FF2B5EF4-FFF2-40B4-BE49-F238E27FC236}">
                <a16:creationId xmlns:a16="http://schemas.microsoft.com/office/drawing/2014/main" id="{D8BF1074-A2EC-4E50-87D6-E1260C31688D}"/>
              </a:ext>
            </a:extLst>
          </p:cNvPr>
          <p:cNvSpPr>
            <a:spLocks noGrp="1"/>
          </p:cNvSpPr>
          <p:nvPr>
            <p:ph type="pic" sz="quarter" idx="16" hasCustomPrompt="1"/>
          </p:nvPr>
        </p:nvSpPr>
        <p:spPr>
          <a:xfrm>
            <a:off x="5226887" y="1327422"/>
            <a:ext cx="925830" cy="1234440"/>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solidFill>
              <a:schemeClr val="accent2"/>
            </a:solidFill>
          </a:ln>
          <a:effectLst/>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a:t>
            </a:r>
          </a:p>
        </p:txBody>
      </p:sp>
      <p:sp>
        <p:nvSpPr>
          <p:cNvPr id="129" name="Picture Placeholder 8">
            <a:extLst>
              <a:ext uri="{FF2B5EF4-FFF2-40B4-BE49-F238E27FC236}">
                <a16:creationId xmlns:a16="http://schemas.microsoft.com/office/drawing/2014/main" id="{380FDF83-57E5-4728-9924-63E0B5D649B3}"/>
              </a:ext>
            </a:extLst>
          </p:cNvPr>
          <p:cNvSpPr>
            <a:spLocks noGrp="1"/>
          </p:cNvSpPr>
          <p:nvPr>
            <p:ph type="pic" sz="quarter" idx="17" hasCustomPrompt="1"/>
          </p:nvPr>
        </p:nvSpPr>
        <p:spPr>
          <a:xfrm>
            <a:off x="2996457" y="4292471"/>
            <a:ext cx="925830" cy="1234440"/>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solidFill>
              <a:schemeClr val="accent4"/>
            </a:solidFill>
          </a:ln>
          <a:effectLst/>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a:t>
            </a:r>
          </a:p>
        </p:txBody>
      </p:sp>
      <p:sp>
        <p:nvSpPr>
          <p:cNvPr id="130" name="Picture Placeholder 8">
            <a:extLst>
              <a:ext uri="{FF2B5EF4-FFF2-40B4-BE49-F238E27FC236}">
                <a16:creationId xmlns:a16="http://schemas.microsoft.com/office/drawing/2014/main" id="{7F5DF19D-7CE4-4BD5-A2C8-498D99B518E1}"/>
              </a:ext>
            </a:extLst>
          </p:cNvPr>
          <p:cNvSpPr>
            <a:spLocks noGrp="1"/>
          </p:cNvSpPr>
          <p:nvPr>
            <p:ph type="pic" sz="quarter" idx="18" hasCustomPrompt="1"/>
          </p:nvPr>
        </p:nvSpPr>
        <p:spPr>
          <a:xfrm>
            <a:off x="5228864" y="4288805"/>
            <a:ext cx="925830" cy="1234440"/>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solidFill>
              <a:schemeClr val="accent3"/>
            </a:solidFill>
          </a:ln>
          <a:effectLst/>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a:t>
            </a:r>
          </a:p>
        </p:txBody>
      </p:sp>
      <p:sp>
        <p:nvSpPr>
          <p:cNvPr id="131" name="Picture Placeholder 8">
            <a:extLst>
              <a:ext uri="{FF2B5EF4-FFF2-40B4-BE49-F238E27FC236}">
                <a16:creationId xmlns:a16="http://schemas.microsoft.com/office/drawing/2014/main" id="{BB1262CE-92F4-4C27-89D4-026927D7AB91}"/>
              </a:ext>
            </a:extLst>
          </p:cNvPr>
          <p:cNvSpPr>
            <a:spLocks noGrp="1"/>
          </p:cNvSpPr>
          <p:nvPr>
            <p:ph type="pic" sz="quarter" idx="19" hasCustomPrompt="1"/>
          </p:nvPr>
        </p:nvSpPr>
        <p:spPr>
          <a:xfrm>
            <a:off x="2058956" y="705349"/>
            <a:ext cx="651510" cy="868680"/>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solidFill>
              <a:schemeClr val="accent1"/>
            </a:solidFill>
          </a:ln>
          <a:effectLst/>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a:t>
            </a:r>
          </a:p>
        </p:txBody>
      </p:sp>
      <p:sp>
        <p:nvSpPr>
          <p:cNvPr id="132" name="Picture Placeholder 8">
            <a:extLst>
              <a:ext uri="{FF2B5EF4-FFF2-40B4-BE49-F238E27FC236}">
                <a16:creationId xmlns:a16="http://schemas.microsoft.com/office/drawing/2014/main" id="{866DA92A-217B-4F8A-BAEF-B8E231FFFFA6}"/>
              </a:ext>
            </a:extLst>
          </p:cNvPr>
          <p:cNvSpPr>
            <a:spLocks noGrp="1"/>
          </p:cNvSpPr>
          <p:nvPr>
            <p:ph type="pic" sz="quarter" idx="20" hasCustomPrompt="1"/>
          </p:nvPr>
        </p:nvSpPr>
        <p:spPr>
          <a:xfrm>
            <a:off x="2058956" y="2339243"/>
            <a:ext cx="651510" cy="868680"/>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solidFill>
              <a:schemeClr val="accent1"/>
            </a:solidFill>
          </a:ln>
          <a:effectLst/>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a:t>
            </a:r>
          </a:p>
        </p:txBody>
      </p:sp>
      <p:sp>
        <p:nvSpPr>
          <p:cNvPr id="133" name="Picture Placeholder 8">
            <a:extLst>
              <a:ext uri="{FF2B5EF4-FFF2-40B4-BE49-F238E27FC236}">
                <a16:creationId xmlns:a16="http://schemas.microsoft.com/office/drawing/2014/main" id="{88DC54F5-3CEA-4EFF-95C3-B950353D75A5}"/>
              </a:ext>
            </a:extLst>
          </p:cNvPr>
          <p:cNvSpPr>
            <a:spLocks noGrp="1"/>
          </p:cNvSpPr>
          <p:nvPr>
            <p:ph type="pic" sz="quarter" idx="21" hasCustomPrompt="1"/>
          </p:nvPr>
        </p:nvSpPr>
        <p:spPr>
          <a:xfrm>
            <a:off x="2043170" y="3673998"/>
            <a:ext cx="651510" cy="868680"/>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solidFill>
              <a:schemeClr val="accent4"/>
            </a:solidFill>
          </a:ln>
          <a:effectLst/>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a:t>
            </a:r>
          </a:p>
        </p:txBody>
      </p:sp>
      <p:sp>
        <p:nvSpPr>
          <p:cNvPr id="134" name="Picture Placeholder 8">
            <a:extLst>
              <a:ext uri="{FF2B5EF4-FFF2-40B4-BE49-F238E27FC236}">
                <a16:creationId xmlns:a16="http://schemas.microsoft.com/office/drawing/2014/main" id="{6321C9A8-3CD0-4BF1-9461-3E5A5C95CB03}"/>
              </a:ext>
            </a:extLst>
          </p:cNvPr>
          <p:cNvSpPr>
            <a:spLocks noGrp="1"/>
          </p:cNvSpPr>
          <p:nvPr>
            <p:ph type="pic" sz="quarter" idx="22" hasCustomPrompt="1"/>
          </p:nvPr>
        </p:nvSpPr>
        <p:spPr>
          <a:xfrm>
            <a:off x="2043170" y="5307892"/>
            <a:ext cx="651510" cy="868680"/>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solidFill>
              <a:schemeClr val="accent4"/>
            </a:solidFill>
          </a:ln>
          <a:effectLst/>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a:t>
            </a:r>
          </a:p>
        </p:txBody>
      </p:sp>
      <p:sp>
        <p:nvSpPr>
          <p:cNvPr id="135" name="Picture Placeholder 8">
            <a:extLst>
              <a:ext uri="{FF2B5EF4-FFF2-40B4-BE49-F238E27FC236}">
                <a16:creationId xmlns:a16="http://schemas.microsoft.com/office/drawing/2014/main" id="{DFCACA5D-9816-49C4-BD9A-955C6793E0D3}"/>
              </a:ext>
            </a:extLst>
          </p:cNvPr>
          <p:cNvSpPr>
            <a:spLocks noGrp="1"/>
          </p:cNvSpPr>
          <p:nvPr>
            <p:ph type="pic" sz="quarter" idx="23" hasCustomPrompt="1"/>
          </p:nvPr>
        </p:nvSpPr>
        <p:spPr>
          <a:xfrm>
            <a:off x="6430877" y="691909"/>
            <a:ext cx="651510" cy="868680"/>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solidFill>
              <a:schemeClr val="accent2"/>
            </a:solidFill>
          </a:ln>
          <a:effectLst/>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a:t>
            </a:r>
          </a:p>
        </p:txBody>
      </p:sp>
      <p:sp>
        <p:nvSpPr>
          <p:cNvPr id="136" name="Picture Placeholder 8">
            <a:extLst>
              <a:ext uri="{FF2B5EF4-FFF2-40B4-BE49-F238E27FC236}">
                <a16:creationId xmlns:a16="http://schemas.microsoft.com/office/drawing/2014/main" id="{C205DF09-0002-4EF2-997E-430D25CB50CC}"/>
              </a:ext>
            </a:extLst>
          </p:cNvPr>
          <p:cNvSpPr>
            <a:spLocks noGrp="1"/>
          </p:cNvSpPr>
          <p:nvPr>
            <p:ph type="pic" sz="quarter" idx="24" hasCustomPrompt="1"/>
          </p:nvPr>
        </p:nvSpPr>
        <p:spPr>
          <a:xfrm>
            <a:off x="6430877" y="2325803"/>
            <a:ext cx="651510" cy="868680"/>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solidFill>
              <a:schemeClr val="accent2"/>
            </a:solidFill>
          </a:ln>
          <a:effectLst/>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a:t>
            </a:r>
          </a:p>
        </p:txBody>
      </p:sp>
      <p:sp>
        <p:nvSpPr>
          <p:cNvPr id="137" name="Picture Placeholder 8">
            <a:extLst>
              <a:ext uri="{FF2B5EF4-FFF2-40B4-BE49-F238E27FC236}">
                <a16:creationId xmlns:a16="http://schemas.microsoft.com/office/drawing/2014/main" id="{2D6D14E5-A545-4356-A3A7-C188EE1B3E77}"/>
              </a:ext>
            </a:extLst>
          </p:cNvPr>
          <p:cNvSpPr>
            <a:spLocks noGrp="1"/>
          </p:cNvSpPr>
          <p:nvPr>
            <p:ph type="pic" sz="quarter" idx="25" hasCustomPrompt="1"/>
          </p:nvPr>
        </p:nvSpPr>
        <p:spPr>
          <a:xfrm>
            <a:off x="6430877" y="3635882"/>
            <a:ext cx="651510" cy="868680"/>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solidFill>
              <a:schemeClr val="accent3"/>
            </a:solidFill>
          </a:ln>
          <a:effectLst/>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a:t>
            </a:r>
          </a:p>
        </p:txBody>
      </p:sp>
      <p:sp>
        <p:nvSpPr>
          <p:cNvPr id="138" name="Picture Placeholder 8">
            <a:extLst>
              <a:ext uri="{FF2B5EF4-FFF2-40B4-BE49-F238E27FC236}">
                <a16:creationId xmlns:a16="http://schemas.microsoft.com/office/drawing/2014/main" id="{FD02FC8B-9FB0-415C-A49B-D1CD356A9FCA}"/>
              </a:ext>
            </a:extLst>
          </p:cNvPr>
          <p:cNvSpPr>
            <a:spLocks noGrp="1"/>
          </p:cNvSpPr>
          <p:nvPr>
            <p:ph type="pic" sz="quarter" idx="26" hasCustomPrompt="1"/>
          </p:nvPr>
        </p:nvSpPr>
        <p:spPr>
          <a:xfrm>
            <a:off x="6430877" y="5269776"/>
            <a:ext cx="651510" cy="868680"/>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solidFill>
              <a:schemeClr val="accent3"/>
            </a:solidFill>
          </a:ln>
          <a:effectLst/>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a:t>
            </a:r>
          </a:p>
        </p:txBody>
      </p:sp>
      <p:sp>
        <p:nvSpPr>
          <p:cNvPr id="139" name="Picture Placeholder 8">
            <a:extLst>
              <a:ext uri="{FF2B5EF4-FFF2-40B4-BE49-F238E27FC236}">
                <a16:creationId xmlns:a16="http://schemas.microsoft.com/office/drawing/2014/main" id="{9CD4256F-63B2-417D-B34B-2A0A5AC273CB}"/>
              </a:ext>
            </a:extLst>
          </p:cNvPr>
          <p:cNvSpPr>
            <a:spLocks noGrp="1"/>
          </p:cNvSpPr>
          <p:nvPr>
            <p:ph type="pic" sz="quarter" idx="27" hasCustomPrompt="1"/>
          </p:nvPr>
        </p:nvSpPr>
        <p:spPr>
          <a:xfrm>
            <a:off x="1445057" y="846138"/>
            <a:ext cx="425196" cy="566928"/>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solidFill>
              <a:schemeClr val="accent1"/>
            </a:solidFill>
          </a:ln>
          <a:effectLst/>
        </p:spPr>
        <p:txBody>
          <a:bodyPr wrap="square" anchor="ctr">
            <a:noAutofit/>
          </a:bodyPr>
          <a:lstStyle>
            <a:lvl1pPr marL="0" indent="0" algn="ctr">
              <a:buNone/>
              <a:defRPr sz="825">
                <a:solidFill>
                  <a:schemeClr val="tx1"/>
                </a:solidFill>
                <a:latin typeface="Arial" panose="020B0604020202020204" pitchFamily="34" charset="0"/>
              </a:defRPr>
            </a:lvl1pPr>
          </a:lstStyle>
          <a:p>
            <a:r>
              <a:rPr lang="en-MY" dirty="0"/>
              <a:t>Image</a:t>
            </a:r>
          </a:p>
        </p:txBody>
      </p:sp>
      <p:sp>
        <p:nvSpPr>
          <p:cNvPr id="140" name="Picture Placeholder 8">
            <a:extLst>
              <a:ext uri="{FF2B5EF4-FFF2-40B4-BE49-F238E27FC236}">
                <a16:creationId xmlns:a16="http://schemas.microsoft.com/office/drawing/2014/main" id="{96907598-676B-48B5-BDC1-A53BE4C1E993}"/>
              </a:ext>
            </a:extLst>
          </p:cNvPr>
          <p:cNvSpPr>
            <a:spLocks noGrp="1"/>
          </p:cNvSpPr>
          <p:nvPr>
            <p:ph type="pic" sz="quarter" idx="28" hasCustomPrompt="1"/>
          </p:nvPr>
        </p:nvSpPr>
        <p:spPr>
          <a:xfrm>
            <a:off x="856663" y="842712"/>
            <a:ext cx="425196" cy="566928"/>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solidFill>
              <a:schemeClr val="accent1"/>
            </a:solidFill>
          </a:ln>
          <a:effectLst/>
        </p:spPr>
        <p:txBody>
          <a:bodyPr wrap="square" anchor="ctr">
            <a:noAutofit/>
          </a:bodyPr>
          <a:lstStyle>
            <a:lvl1pPr marL="0" indent="0" algn="ctr">
              <a:buNone/>
              <a:defRPr sz="825">
                <a:solidFill>
                  <a:schemeClr val="tx1"/>
                </a:solidFill>
                <a:latin typeface="Arial" panose="020B0604020202020204" pitchFamily="34" charset="0"/>
              </a:defRPr>
            </a:lvl1pPr>
          </a:lstStyle>
          <a:p>
            <a:r>
              <a:rPr lang="en-MY" dirty="0"/>
              <a:t>Image</a:t>
            </a:r>
          </a:p>
        </p:txBody>
      </p:sp>
      <p:sp>
        <p:nvSpPr>
          <p:cNvPr id="141" name="Picture Placeholder 8">
            <a:extLst>
              <a:ext uri="{FF2B5EF4-FFF2-40B4-BE49-F238E27FC236}">
                <a16:creationId xmlns:a16="http://schemas.microsoft.com/office/drawing/2014/main" id="{770E42F9-2AA9-4DA6-9E4E-D05CECAD90F7}"/>
              </a:ext>
            </a:extLst>
          </p:cNvPr>
          <p:cNvSpPr>
            <a:spLocks noGrp="1"/>
          </p:cNvSpPr>
          <p:nvPr>
            <p:ph type="pic" sz="quarter" idx="29" hasCustomPrompt="1"/>
          </p:nvPr>
        </p:nvSpPr>
        <p:spPr>
          <a:xfrm>
            <a:off x="268269" y="839286"/>
            <a:ext cx="425196" cy="566928"/>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solidFill>
              <a:schemeClr val="accent1"/>
            </a:solidFill>
          </a:ln>
          <a:effectLst/>
        </p:spPr>
        <p:txBody>
          <a:bodyPr wrap="square" anchor="ctr">
            <a:noAutofit/>
          </a:bodyPr>
          <a:lstStyle>
            <a:lvl1pPr marL="0" indent="0" algn="ctr">
              <a:buNone/>
              <a:defRPr sz="825">
                <a:solidFill>
                  <a:schemeClr val="tx1"/>
                </a:solidFill>
                <a:latin typeface="Arial" panose="020B0604020202020204" pitchFamily="34" charset="0"/>
              </a:defRPr>
            </a:lvl1pPr>
          </a:lstStyle>
          <a:p>
            <a:r>
              <a:rPr lang="en-MY" dirty="0"/>
              <a:t>Image</a:t>
            </a:r>
          </a:p>
        </p:txBody>
      </p:sp>
      <p:sp>
        <p:nvSpPr>
          <p:cNvPr id="142" name="Picture Placeholder 8">
            <a:extLst>
              <a:ext uri="{FF2B5EF4-FFF2-40B4-BE49-F238E27FC236}">
                <a16:creationId xmlns:a16="http://schemas.microsoft.com/office/drawing/2014/main" id="{A1754D1B-68CB-4442-87F0-E2F31E1B587F}"/>
              </a:ext>
            </a:extLst>
          </p:cNvPr>
          <p:cNvSpPr>
            <a:spLocks noGrp="1"/>
          </p:cNvSpPr>
          <p:nvPr>
            <p:ph type="pic" sz="quarter" idx="30" hasCustomPrompt="1"/>
          </p:nvPr>
        </p:nvSpPr>
        <p:spPr>
          <a:xfrm>
            <a:off x="1437563" y="2479885"/>
            <a:ext cx="425196" cy="566928"/>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solidFill>
              <a:schemeClr val="accent1"/>
            </a:solidFill>
          </a:ln>
          <a:effectLst/>
        </p:spPr>
        <p:txBody>
          <a:bodyPr wrap="square" anchor="ctr">
            <a:noAutofit/>
          </a:bodyPr>
          <a:lstStyle>
            <a:lvl1pPr marL="0" indent="0" algn="ctr">
              <a:buNone/>
              <a:defRPr sz="825">
                <a:solidFill>
                  <a:schemeClr val="tx1"/>
                </a:solidFill>
                <a:latin typeface="Arial" panose="020B0604020202020204" pitchFamily="34" charset="0"/>
              </a:defRPr>
            </a:lvl1pPr>
          </a:lstStyle>
          <a:p>
            <a:r>
              <a:rPr lang="en-MY" dirty="0"/>
              <a:t>Image</a:t>
            </a:r>
          </a:p>
        </p:txBody>
      </p:sp>
      <p:sp>
        <p:nvSpPr>
          <p:cNvPr id="143" name="Picture Placeholder 8">
            <a:extLst>
              <a:ext uri="{FF2B5EF4-FFF2-40B4-BE49-F238E27FC236}">
                <a16:creationId xmlns:a16="http://schemas.microsoft.com/office/drawing/2014/main" id="{7D1C1E09-2A16-4FEC-B8A3-D1B4083940E5}"/>
              </a:ext>
            </a:extLst>
          </p:cNvPr>
          <p:cNvSpPr>
            <a:spLocks noGrp="1"/>
          </p:cNvSpPr>
          <p:nvPr>
            <p:ph type="pic" sz="quarter" idx="31" hasCustomPrompt="1"/>
          </p:nvPr>
        </p:nvSpPr>
        <p:spPr>
          <a:xfrm>
            <a:off x="849169" y="2476459"/>
            <a:ext cx="425196" cy="566928"/>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solidFill>
              <a:schemeClr val="accent1"/>
            </a:solidFill>
          </a:ln>
          <a:effectLst/>
        </p:spPr>
        <p:txBody>
          <a:bodyPr wrap="square" anchor="ctr">
            <a:noAutofit/>
          </a:bodyPr>
          <a:lstStyle>
            <a:lvl1pPr marL="0" indent="0" algn="ctr">
              <a:buNone/>
              <a:defRPr sz="825">
                <a:solidFill>
                  <a:schemeClr val="tx1"/>
                </a:solidFill>
                <a:latin typeface="Arial" panose="020B0604020202020204" pitchFamily="34" charset="0"/>
              </a:defRPr>
            </a:lvl1pPr>
          </a:lstStyle>
          <a:p>
            <a:r>
              <a:rPr lang="en-MY" dirty="0"/>
              <a:t>Image</a:t>
            </a:r>
          </a:p>
        </p:txBody>
      </p:sp>
      <p:sp>
        <p:nvSpPr>
          <p:cNvPr id="144" name="Picture Placeholder 8">
            <a:extLst>
              <a:ext uri="{FF2B5EF4-FFF2-40B4-BE49-F238E27FC236}">
                <a16:creationId xmlns:a16="http://schemas.microsoft.com/office/drawing/2014/main" id="{BCD2E565-E990-4B1B-85AE-7143D1FA06B6}"/>
              </a:ext>
            </a:extLst>
          </p:cNvPr>
          <p:cNvSpPr>
            <a:spLocks noGrp="1"/>
          </p:cNvSpPr>
          <p:nvPr>
            <p:ph type="pic" sz="quarter" idx="32" hasCustomPrompt="1"/>
          </p:nvPr>
        </p:nvSpPr>
        <p:spPr>
          <a:xfrm>
            <a:off x="260775" y="2473033"/>
            <a:ext cx="425196" cy="566928"/>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solidFill>
              <a:schemeClr val="accent1"/>
            </a:solidFill>
          </a:ln>
          <a:effectLst/>
        </p:spPr>
        <p:txBody>
          <a:bodyPr wrap="square" anchor="ctr">
            <a:noAutofit/>
          </a:bodyPr>
          <a:lstStyle>
            <a:lvl1pPr marL="0" indent="0" algn="ctr">
              <a:buNone/>
              <a:defRPr sz="825">
                <a:solidFill>
                  <a:schemeClr val="tx1"/>
                </a:solidFill>
                <a:latin typeface="Arial" panose="020B0604020202020204" pitchFamily="34" charset="0"/>
              </a:defRPr>
            </a:lvl1pPr>
          </a:lstStyle>
          <a:p>
            <a:r>
              <a:rPr lang="en-MY" dirty="0"/>
              <a:t>Image</a:t>
            </a:r>
          </a:p>
        </p:txBody>
      </p:sp>
      <p:sp>
        <p:nvSpPr>
          <p:cNvPr id="145" name="Picture Placeholder 8">
            <a:extLst>
              <a:ext uri="{FF2B5EF4-FFF2-40B4-BE49-F238E27FC236}">
                <a16:creationId xmlns:a16="http://schemas.microsoft.com/office/drawing/2014/main" id="{67D67D3C-CE66-4636-9527-F700EB98D0A5}"/>
              </a:ext>
            </a:extLst>
          </p:cNvPr>
          <p:cNvSpPr>
            <a:spLocks noGrp="1"/>
          </p:cNvSpPr>
          <p:nvPr>
            <p:ph type="pic" sz="quarter" idx="33" hasCustomPrompt="1"/>
          </p:nvPr>
        </p:nvSpPr>
        <p:spPr>
          <a:xfrm>
            <a:off x="1430069" y="3811800"/>
            <a:ext cx="425196" cy="566928"/>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solidFill>
              <a:schemeClr val="accent4"/>
            </a:solidFill>
          </a:ln>
          <a:effectLst/>
        </p:spPr>
        <p:txBody>
          <a:bodyPr wrap="square" anchor="ctr">
            <a:noAutofit/>
          </a:bodyPr>
          <a:lstStyle>
            <a:lvl1pPr marL="0" indent="0" algn="ctr">
              <a:buNone/>
              <a:defRPr sz="825">
                <a:solidFill>
                  <a:schemeClr val="tx1"/>
                </a:solidFill>
                <a:latin typeface="Arial" panose="020B0604020202020204" pitchFamily="34" charset="0"/>
              </a:defRPr>
            </a:lvl1pPr>
          </a:lstStyle>
          <a:p>
            <a:r>
              <a:rPr lang="en-MY" dirty="0"/>
              <a:t>Image</a:t>
            </a:r>
          </a:p>
        </p:txBody>
      </p:sp>
      <p:sp>
        <p:nvSpPr>
          <p:cNvPr id="146" name="Picture Placeholder 8">
            <a:extLst>
              <a:ext uri="{FF2B5EF4-FFF2-40B4-BE49-F238E27FC236}">
                <a16:creationId xmlns:a16="http://schemas.microsoft.com/office/drawing/2014/main" id="{D7E351BA-5E83-483D-84F4-D2884AAEA2E8}"/>
              </a:ext>
            </a:extLst>
          </p:cNvPr>
          <p:cNvSpPr>
            <a:spLocks noGrp="1"/>
          </p:cNvSpPr>
          <p:nvPr>
            <p:ph type="pic" sz="quarter" idx="34" hasCustomPrompt="1"/>
          </p:nvPr>
        </p:nvSpPr>
        <p:spPr>
          <a:xfrm>
            <a:off x="841675" y="3808374"/>
            <a:ext cx="425196" cy="566928"/>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solidFill>
              <a:schemeClr val="accent4"/>
            </a:solidFill>
          </a:ln>
          <a:effectLst/>
        </p:spPr>
        <p:txBody>
          <a:bodyPr wrap="square" anchor="ctr">
            <a:noAutofit/>
          </a:bodyPr>
          <a:lstStyle>
            <a:lvl1pPr marL="0" indent="0" algn="ctr">
              <a:buNone/>
              <a:defRPr sz="825">
                <a:solidFill>
                  <a:schemeClr val="tx1"/>
                </a:solidFill>
                <a:latin typeface="Arial" panose="020B0604020202020204" pitchFamily="34" charset="0"/>
              </a:defRPr>
            </a:lvl1pPr>
          </a:lstStyle>
          <a:p>
            <a:r>
              <a:rPr lang="en-MY" dirty="0"/>
              <a:t>Image</a:t>
            </a:r>
          </a:p>
        </p:txBody>
      </p:sp>
      <p:sp>
        <p:nvSpPr>
          <p:cNvPr id="147" name="Picture Placeholder 8">
            <a:extLst>
              <a:ext uri="{FF2B5EF4-FFF2-40B4-BE49-F238E27FC236}">
                <a16:creationId xmlns:a16="http://schemas.microsoft.com/office/drawing/2014/main" id="{66A54BFA-DE48-4985-9FA5-6E10124C56F5}"/>
              </a:ext>
            </a:extLst>
          </p:cNvPr>
          <p:cNvSpPr>
            <a:spLocks noGrp="1"/>
          </p:cNvSpPr>
          <p:nvPr>
            <p:ph type="pic" sz="quarter" idx="35" hasCustomPrompt="1"/>
          </p:nvPr>
        </p:nvSpPr>
        <p:spPr>
          <a:xfrm>
            <a:off x="253281" y="3804948"/>
            <a:ext cx="425196" cy="566928"/>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solidFill>
              <a:schemeClr val="accent4"/>
            </a:solidFill>
          </a:ln>
          <a:effectLst/>
        </p:spPr>
        <p:txBody>
          <a:bodyPr wrap="square" anchor="ctr">
            <a:noAutofit/>
          </a:bodyPr>
          <a:lstStyle>
            <a:lvl1pPr marL="0" indent="0" algn="ctr">
              <a:buNone/>
              <a:defRPr sz="825">
                <a:solidFill>
                  <a:schemeClr val="tx1"/>
                </a:solidFill>
                <a:latin typeface="Arial" panose="020B0604020202020204" pitchFamily="34" charset="0"/>
              </a:defRPr>
            </a:lvl1pPr>
          </a:lstStyle>
          <a:p>
            <a:r>
              <a:rPr lang="en-MY" dirty="0"/>
              <a:t>Image</a:t>
            </a:r>
          </a:p>
        </p:txBody>
      </p:sp>
      <p:sp>
        <p:nvSpPr>
          <p:cNvPr id="148" name="Picture Placeholder 8">
            <a:extLst>
              <a:ext uri="{FF2B5EF4-FFF2-40B4-BE49-F238E27FC236}">
                <a16:creationId xmlns:a16="http://schemas.microsoft.com/office/drawing/2014/main" id="{02772560-D101-4C4D-B97E-B38A28D9E44D}"/>
              </a:ext>
            </a:extLst>
          </p:cNvPr>
          <p:cNvSpPr>
            <a:spLocks noGrp="1"/>
          </p:cNvSpPr>
          <p:nvPr>
            <p:ph type="pic" sz="quarter" idx="36" hasCustomPrompt="1"/>
          </p:nvPr>
        </p:nvSpPr>
        <p:spPr>
          <a:xfrm>
            <a:off x="1422575" y="5451786"/>
            <a:ext cx="425196" cy="566928"/>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solidFill>
              <a:schemeClr val="accent4"/>
            </a:solidFill>
          </a:ln>
          <a:effectLst/>
        </p:spPr>
        <p:txBody>
          <a:bodyPr wrap="square" anchor="ctr">
            <a:noAutofit/>
          </a:bodyPr>
          <a:lstStyle>
            <a:lvl1pPr marL="0" indent="0" algn="ctr">
              <a:buNone/>
              <a:defRPr sz="825">
                <a:solidFill>
                  <a:schemeClr val="tx1"/>
                </a:solidFill>
                <a:latin typeface="Arial" panose="020B0604020202020204" pitchFamily="34" charset="0"/>
              </a:defRPr>
            </a:lvl1pPr>
          </a:lstStyle>
          <a:p>
            <a:r>
              <a:rPr lang="en-MY" dirty="0"/>
              <a:t>Image</a:t>
            </a:r>
          </a:p>
        </p:txBody>
      </p:sp>
      <p:sp>
        <p:nvSpPr>
          <p:cNvPr id="149" name="Picture Placeholder 8">
            <a:extLst>
              <a:ext uri="{FF2B5EF4-FFF2-40B4-BE49-F238E27FC236}">
                <a16:creationId xmlns:a16="http://schemas.microsoft.com/office/drawing/2014/main" id="{AB61F6BE-B271-4530-845F-35CA191D8EA6}"/>
              </a:ext>
            </a:extLst>
          </p:cNvPr>
          <p:cNvSpPr>
            <a:spLocks noGrp="1"/>
          </p:cNvSpPr>
          <p:nvPr>
            <p:ph type="pic" sz="quarter" idx="37" hasCustomPrompt="1"/>
          </p:nvPr>
        </p:nvSpPr>
        <p:spPr>
          <a:xfrm>
            <a:off x="834181" y="5448360"/>
            <a:ext cx="425196" cy="566928"/>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solidFill>
              <a:schemeClr val="accent4"/>
            </a:solidFill>
          </a:ln>
          <a:effectLst/>
        </p:spPr>
        <p:txBody>
          <a:bodyPr wrap="square" anchor="ctr">
            <a:noAutofit/>
          </a:bodyPr>
          <a:lstStyle>
            <a:lvl1pPr marL="0" indent="0" algn="ctr">
              <a:buNone/>
              <a:defRPr sz="825">
                <a:solidFill>
                  <a:schemeClr val="tx1"/>
                </a:solidFill>
                <a:latin typeface="Arial" panose="020B0604020202020204" pitchFamily="34" charset="0"/>
              </a:defRPr>
            </a:lvl1pPr>
          </a:lstStyle>
          <a:p>
            <a:r>
              <a:rPr lang="en-MY" dirty="0"/>
              <a:t>Image</a:t>
            </a:r>
          </a:p>
        </p:txBody>
      </p:sp>
      <p:sp>
        <p:nvSpPr>
          <p:cNvPr id="150" name="Picture Placeholder 8">
            <a:extLst>
              <a:ext uri="{FF2B5EF4-FFF2-40B4-BE49-F238E27FC236}">
                <a16:creationId xmlns:a16="http://schemas.microsoft.com/office/drawing/2014/main" id="{19D02F03-5644-4AE5-BEF7-17412F06BC5C}"/>
              </a:ext>
            </a:extLst>
          </p:cNvPr>
          <p:cNvSpPr>
            <a:spLocks noGrp="1"/>
          </p:cNvSpPr>
          <p:nvPr>
            <p:ph type="pic" sz="quarter" idx="38" hasCustomPrompt="1"/>
          </p:nvPr>
        </p:nvSpPr>
        <p:spPr>
          <a:xfrm>
            <a:off x="245787" y="5444934"/>
            <a:ext cx="425196" cy="566928"/>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solidFill>
              <a:schemeClr val="accent4"/>
            </a:solidFill>
          </a:ln>
          <a:effectLst/>
        </p:spPr>
        <p:txBody>
          <a:bodyPr wrap="square" anchor="ctr">
            <a:noAutofit/>
          </a:bodyPr>
          <a:lstStyle>
            <a:lvl1pPr marL="0" indent="0" algn="ctr">
              <a:buNone/>
              <a:defRPr sz="825">
                <a:solidFill>
                  <a:schemeClr val="tx1"/>
                </a:solidFill>
                <a:latin typeface="Arial" panose="020B0604020202020204" pitchFamily="34" charset="0"/>
              </a:defRPr>
            </a:lvl1pPr>
          </a:lstStyle>
          <a:p>
            <a:r>
              <a:rPr lang="en-MY" dirty="0"/>
              <a:t>Image</a:t>
            </a:r>
          </a:p>
        </p:txBody>
      </p:sp>
      <p:sp>
        <p:nvSpPr>
          <p:cNvPr id="151" name="Picture Placeholder 8">
            <a:extLst>
              <a:ext uri="{FF2B5EF4-FFF2-40B4-BE49-F238E27FC236}">
                <a16:creationId xmlns:a16="http://schemas.microsoft.com/office/drawing/2014/main" id="{4BCF2ED0-91A6-401C-B79B-86BFA50DB1AF}"/>
              </a:ext>
            </a:extLst>
          </p:cNvPr>
          <p:cNvSpPr>
            <a:spLocks noGrp="1"/>
          </p:cNvSpPr>
          <p:nvPr>
            <p:ph type="pic" sz="quarter" idx="39" hasCustomPrompt="1"/>
          </p:nvPr>
        </p:nvSpPr>
        <p:spPr>
          <a:xfrm>
            <a:off x="8473017" y="852990"/>
            <a:ext cx="425196" cy="566928"/>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solidFill>
              <a:schemeClr val="accent2"/>
            </a:solidFill>
          </a:ln>
          <a:effectLst/>
        </p:spPr>
        <p:txBody>
          <a:bodyPr wrap="square" anchor="ctr">
            <a:noAutofit/>
          </a:bodyPr>
          <a:lstStyle>
            <a:lvl1pPr marL="0" indent="0" algn="ctr">
              <a:buNone/>
              <a:defRPr sz="825">
                <a:solidFill>
                  <a:schemeClr val="tx1"/>
                </a:solidFill>
                <a:latin typeface="Arial" panose="020B0604020202020204" pitchFamily="34" charset="0"/>
              </a:defRPr>
            </a:lvl1pPr>
          </a:lstStyle>
          <a:p>
            <a:r>
              <a:rPr lang="en-MY" dirty="0"/>
              <a:t>Image</a:t>
            </a:r>
          </a:p>
        </p:txBody>
      </p:sp>
      <p:sp>
        <p:nvSpPr>
          <p:cNvPr id="152" name="Picture Placeholder 8">
            <a:extLst>
              <a:ext uri="{FF2B5EF4-FFF2-40B4-BE49-F238E27FC236}">
                <a16:creationId xmlns:a16="http://schemas.microsoft.com/office/drawing/2014/main" id="{DF269E06-59F2-4ED1-AB0F-086AD50FC2BF}"/>
              </a:ext>
            </a:extLst>
          </p:cNvPr>
          <p:cNvSpPr>
            <a:spLocks noGrp="1"/>
          </p:cNvSpPr>
          <p:nvPr>
            <p:ph type="pic" sz="quarter" idx="40" hasCustomPrompt="1"/>
          </p:nvPr>
        </p:nvSpPr>
        <p:spPr>
          <a:xfrm>
            <a:off x="7884623" y="849564"/>
            <a:ext cx="425196" cy="566928"/>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solidFill>
              <a:schemeClr val="accent2"/>
            </a:solidFill>
          </a:ln>
          <a:effectLst/>
        </p:spPr>
        <p:txBody>
          <a:bodyPr wrap="square" anchor="ctr">
            <a:noAutofit/>
          </a:bodyPr>
          <a:lstStyle>
            <a:lvl1pPr marL="0" indent="0" algn="ctr">
              <a:buNone/>
              <a:defRPr sz="825">
                <a:solidFill>
                  <a:schemeClr val="tx1"/>
                </a:solidFill>
                <a:latin typeface="Arial" panose="020B0604020202020204" pitchFamily="34" charset="0"/>
              </a:defRPr>
            </a:lvl1pPr>
          </a:lstStyle>
          <a:p>
            <a:r>
              <a:rPr lang="en-MY" dirty="0"/>
              <a:t>Image</a:t>
            </a:r>
          </a:p>
        </p:txBody>
      </p:sp>
      <p:sp>
        <p:nvSpPr>
          <p:cNvPr id="153" name="Picture Placeholder 8">
            <a:extLst>
              <a:ext uri="{FF2B5EF4-FFF2-40B4-BE49-F238E27FC236}">
                <a16:creationId xmlns:a16="http://schemas.microsoft.com/office/drawing/2014/main" id="{63F5880C-2E87-43FF-B725-53645AB7014E}"/>
              </a:ext>
            </a:extLst>
          </p:cNvPr>
          <p:cNvSpPr>
            <a:spLocks noGrp="1"/>
          </p:cNvSpPr>
          <p:nvPr>
            <p:ph type="pic" sz="quarter" idx="41" hasCustomPrompt="1"/>
          </p:nvPr>
        </p:nvSpPr>
        <p:spPr>
          <a:xfrm>
            <a:off x="7296230" y="846138"/>
            <a:ext cx="425196" cy="566928"/>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solidFill>
              <a:schemeClr val="accent2"/>
            </a:solidFill>
          </a:ln>
          <a:effectLst/>
        </p:spPr>
        <p:txBody>
          <a:bodyPr wrap="square" anchor="ctr">
            <a:noAutofit/>
          </a:bodyPr>
          <a:lstStyle>
            <a:lvl1pPr marL="0" indent="0" algn="ctr">
              <a:buNone/>
              <a:defRPr sz="825">
                <a:solidFill>
                  <a:schemeClr val="tx1"/>
                </a:solidFill>
                <a:latin typeface="Arial" panose="020B0604020202020204" pitchFamily="34" charset="0"/>
              </a:defRPr>
            </a:lvl1pPr>
          </a:lstStyle>
          <a:p>
            <a:r>
              <a:rPr lang="en-MY" dirty="0"/>
              <a:t>Image</a:t>
            </a:r>
          </a:p>
        </p:txBody>
      </p:sp>
      <p:sp>
        <p:nvSpPr>
          <p:cNvPr id="154" name="Picture Placeholder 8">
            <a:extLst>
              <a:ext uri="{FF2B5EF4-FFF2-40B4-BE49-F238E27FC236}">
                <a16:creationId xmlns:a16="http://schemas.microsoft.com/office/drawing/2014/main" id="{601DF9A3-F4AD-41B7-AACC-D9E4D4F12624}"/>
              </a:ext>
            </a:extLst>
          </p:cNvPr>
          <p:cNvSpPr>
            <a:spLocks noGrp="1"/>
          </p:cNvSpPr>
          <p:nvPr>
            <p:ph type="pic" sz="quarter" idx="42" hasCustomPrompt="1"/>
          </p:nvPr>
        </p:nvSpPr>
        <p:spPr>
          <a:xfrm>
            <a:off x="8465523" y="2486737"/>
            <a:ext cx="425196" cy="566928"/>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solidFill>
              <a:schemeClr val="accent2"/>
            </a:solidFill>
          </a:ln>
          <a:effectLst/>
        </p:spPr>
        <p:txBody>
          <a:bodyPr wrap="square" anchor="ctr">
            <a:noAutofit/>
          </a:bodyPr>
          <a:lstStyle>
            <a:lvl1pPr marL="0" indent="0" algn="ctr">
              <a:buNone/>
              <a:defRPr sz="825">
                <a:solidFill>
                  <a:schemeClr val="tx1"/>
                </a:solidFill>
                <a:latin typeface="Arial" panose="020B0604020202020204" pitchFamily="34" charset="0"/>
              </a:defRPr>
            </a:lvl1pPr>
          </a:lstStyle>
          <a:p>
            <a:r>
              <a:rPr lang="en-MY" dirty="0"/>
              <a:t>Image</a:t>
            </a:r>
          </a:p>
        </p:txBody>
      </p:sp>
      <p:sp>
        <p:nvSpPr>
          <p:cNvPr id="155" name="Picture Placeholder 8">
            <a:extLst>
              <a:ext uri="{FF2B5EF4-FFF2-40B4-BE49-F238E27FC236}">
                <a16:creationId xmlns:a16="http://schemas.microsoft.com/office/drawing/2014/main" id="{C56A9E6B-7C5F-4538-87E5-44FB6BC5CDBC}"/>
              </a:ext>
            </a:extLst>
          </p:cNvPr>
          <p:cNvSpPr>
            <a:spLocks noGrp="1"/>
          </p:cNvSpPr>
          <p:nvPr>
            <p:ph type="pic" sz="quarter" idx="43" hasCustomPrompt="1"/>
          </p:nvPr>
        </p:nvSpPr>
        <p:spPr>
          <a:xfrm>
            <a:off x="7877129" y="2483311"/>
            <a:ext cx="425196" cy="566928"/>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solidFill>
              <a:schemeClr val="accent2"/>
            </a:solidFill>
          </a:ln>
          <a:effectLst/>
        </p:spPr>
        <p:txBody>
          <a:bodyPr wrap="square" anchor="ctr">
            <a:noAutofit/>
          </a:bodyPr>
          <a:lstStyle>
            <a:lvl1pPr marL="0" indent="0" algn="ctr">
              <a:buNone/>
              <a:defRPr sz="825">
                <a:solidFill>
                  <a:schemeClr val="tx1"/>
                </a:solidFill>
                <a:latin typeface="Arial" panose="020B0604020202020204" pitchFamily="34" charset="0"/>
              </a:defRPr>
            </a:lvl1pPr>
          </a:lstStyle>
          <a:p>
            <a:r>
              <a:rPr lang="en-MY" dirty="0"/>
              <a:t>Image</a:t>
            </a:r>
          </a:p>
        </p:txBody>
      </p:sp>
      <p:sp>
        <p:nvSpPr>
          <p:cNvPr id="156" name="Picture Placeholder 8">
            <a:extLst>
              <a:ext uri="{FF2B5EF4-FFF2-40B4-BE49-F238E27FC236}">
                <a16:creationId xmlns:a16="http://schemas.microsoft.com/office/drawing/2014/main" id="{F6A2F051-5D67-42F9-8E30-17755461B5E6}"/>
              </a:ext>
            </a:extLst>
          </p:cNvPr>
          <p:cNvSpPr>
            <a:spLocks noGrp="1"/>
          </p:cNvSpPr>
          <p:nvPr>
            <p:ph type="pic" sz="quarter" idx="44" hasCustomPrompt="1"/>
          </p:nvPr>
        </p:nvSpPr>
        <p:spPr>
          <a:xfrm>
            <a:off x="7288736" y="2479885"/>
            <a:ext cx="425196" cy="566928"/>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solidFill>
              <a:schemeClr val="accent2"/>
            </a:solidFill>
          </a:ln>
          <a:effectLst/>
        </p:spPr>
        <p:txBody>
          <a:bodyPr wrap="square" anchor="ctr">
            <a:noAutofit/>
          </a:bodyPr>
          <a:lstStyle>
            <a:lvl1pPr marL="0" indent="0" algn="ctr">
              <a:buNone/>
              <a:defRPr sz="825">
                <a:solidFill>
                  <a:schemeClr val="tx1"/>
                </a:solidFill>
                <a:latin typeface="Arial" panose="020B0604020202020204" pitchFamily="34" charset="0"/>
              </a:defRPr>
            </a:lvl1pPr>
          </a:lstStyle>
          <a:p>
            <a:r>
              <a:rPr lang="en-MY" dirty="0"/>
              <a:t>Image</a:t>
            </a:r>
          </a:p>
        </p:txBody>
      </p:sp>
      <p:sp>
        <p:nvSpPr>
          <p:cNvPr id="157" name="Picture Placeholder 8">
            <a:extLst>
              <a:ext uri="{FF2B5EF4-FFF2-40B4-BE49-F238E27FC236}">
                <a16:creationId xmlns:a16="http://schemas.microsoft.com/office/drawing/2014/main" id="{B396C36B-C3DC-4D20-89FA-F63AE2E4AF7C}"/>
              </a:ext>
            </a:extLst>
          </p:cNvPr>
          <p:cNvSpPr>
            <a:spLocks noGrp="1"/>
          </p:cNvSpPr>
          <p:nvPr>
            <p:ph type="pic" sz="quarter" idx="45" hasCustomPrompt="1"/>
          </p:nvPr>
        </p:nvSpPr>
        <p:spPr>
          <a:xfrm>
            <a:off x="8458029" y="3818652"/>
            <a:ext cx="425196" cy="566928"/>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solidFill>
              <a:schemeClr val="accent3"/>
            </a:solidFill>
          </a:ln>
          <a:effectLst/>
        </p:spPr>
        <p:txBody>
          <a:bodyPr wrap="square" anchor="ctr">
            <a:noAutofit/>
          </a:bodyPr>
          <a:lstStyle>
            <a:lvl1pPr marL="0" indent="0" algn="ctr">
              <a:buNone/>
              <a:defRPr sz="825">
                <a:solidFill>
                  <a:schemeClr val="tx1"/>
                </a:solidFill>
                <a:latin typeface="Arial" panose="020B0604020202020204" pitchFamily="34" charset="0"/>
              </a:defRPr>
            </a:lvl1pPr>
          </a:lstStyle>
          <a:p>
            <a:r>
              <a:rPr lang="en-MY" dirty="0"/>
              <a:t>Image</a:t>
            </a:r>
          </a:p>
        </p:txBody>
      </p:sp>
      <p:sp>
        <p:nvSpPr>
          <p:cNvPr id="158" name="Picture Placeholder 8">
            <a:extLst>
              <a:ext uri="{FF2B5EF4-FFF2-40B4-BE49-F238E27FC236}">
                <a16:creationId xmlns:a16="http://schemas.microsoft.com/office/drawing/2014/main" id="{D505CDB7-CE92-413A-A3AF-B8A9CC138D27}"/>
              </a:ext>
            </a:extLst>
          </p:cNvPr>
          <p:cNvSpPr>
            <a:spLocks noGrp="1"/>
          </p:cNvSpPr>
          <p:nvPr>
            <p:ph type="pic" sz="quarter" idx="46" hasCustomPrompt="1"/>
          </p:nvPr>
        </p:nvSpPr>
        <p:spPr>
          <a:xfrm>
            <a:off x="7869635" y="3815226"/>
            <a:ext cx="425196" cy="566928"/>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solidFill>
              <a:schemeClr val="accent3"/>
            </a:solidFill>
          </a:ln>
          <a:effectLst/>
        </p:spPr>
        <p:txBody>
          <a:bodyPr wrap="square" anchor="ctr">
            <a:noAutofit/>
          </a:bodyPr>
          <a:lstStyle>
            <a:lvl1pPr marL="0" indent="0" algn="ctr">
              <a:buNone/>
              <a:defRPr sz="825">
                <a:solidFill>
                  <a:schemeClr val="tx1"/>
                </a:solidFill>
                <a:latin typeface="Arial" panose="020B0604020202020204" pitchFamily="34" charset="0"/>
              </a:defRPr>
            </a:lvl1pPr>
          </a:lstStyle>
          <a:p>
            <a:r>
              <a:rPr lang="en-MY" dirty="0"/>
              <a:t>Image</a:t>
            </a:r>
          </a:p>
        </p:txBody>
      </p:sp>
      <p:sp>
        <p:nvSpPr>
          <p:cNvPr id="159" name="Picture Placeholder 8">
            <a:extLst>
              <a:ext uri="{FF2B5EF4-FFF2-40B4-BE49-F238E27FC236}">
                <a16:creationId xmlns:a16="http://schemas.microsoft.com/office/drawing/2014/main" id="{D04DBBDA-667D-40D9-9DC3-0F5367C017B6}"/>
              </a:ext>
            </a:extLst>
          </p:cNvPr>
          <p:cNvSpPr>
            <a:spLocks noGrp="1"/>
          </p:cNvSpPr>
          <p:nvPr>
            <p:ph type="pic" sz="quarter" idx="47" hasCustomPrompt="1"/>
          </p:nvPr>
        </p:nvSpPr>
        <p:spPr>
          <a:xfrm>
            <a:off x="7281242" y="3811800"/>
            <a:ext cx="425196" cy="566928"/>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solidFill>
              <a:schemeClr val="accent3"/>
            </a:solidFill>
          </a:ln>
          <a:effectLst/>
        </p:spPr>
        <p:txBody>
          <a:bodyPr wrap="square" anchor="ctr">
            <a:noAutofit/>
          </a:bodyPr>
          <a:lstStyle>
            <a:lvl1pPr marL="0" indent="0" algn="ctr">
              <a:buNone/>
              <a:defRPr sz="825">
                <a:solidFill>
                  <a:schemeClr val="tx1"/>
                </a:solidFill>
                <a:latin typeface="Arial" panose="020B0604020202020204" pitchFamily="34" charset="0"/>
              </a:defRPr>
            </a:lvl1pPr>
          </a:lstStyle>
          <a:p>
            <a:r>
              <a:rPr lang="en-MY" dirty="0"/>
              <a:t>Image</a:t>
            </a:r>
          </a:p>
        </p:txBody>
      </p:sp>
      <p:sp>
        <p:nvSpPr>
          <p:cNvPr id="160" name="Picture Placeholder 8">
            <a:extLst>
              <a:ext uri="{FF2B5EF4-FFF2-40B4-BE49-F238E27FC236}">
                <a16:creationId xmlns:a16="http://schemas.microsoft.com/office/drawing/2014/main" id="{D4E16706-E411-4712-B188-AF2AD4B7CD1C}"/>
              </a:ext>
            </a:extLst>
          </p:cNvPr>
          <p:cNvSpPr>
            <a:spLocks noGrp="1"/>
          </p:cNvSpPr>
          <p:nvPr>
            <p:ph type="pic" sz="quarter" idx="48" hasCustomPrompt="1"/>
          </p:nvPr>
        </p:nvSpPr>
        <p:spPr>
          <a:xfrm>
            <a:off x="8450535" y="5458638"/>
            <a:ext cx="425196" cy="566928"/>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solidFill>
              <a:schemeClr val="accent3"/>
            </a:solidFill>
          </a:ln>
          <a:effectLst/>
        </p:spPr>
        <p:txBody>
          <a:bodyPr wrap="square" anchor="ctr">
            <a:noAutofit/>
          </a:bodyPr>
          <a:lstStyle>
            <a:lvl1pPr marL="0" indent="0" algn="ctr">
              <a:buNone/>
              <a:defRPr sz="825">
                <a:solidFill>
                  <a:schemeClr val="tx1"/>
                </a:solidFill>
                <a:latin typeface="Arial" panose="020B0604020202020204" pitchFamily="34" charset="0"/>
              </a:defRPr>
            </a:lvl1pPr>
          </a:lstStyle>
          <a:p>
            <a:r>
              <a:rPr lang="en-MY" dirty="0"/>
              <a:t>Image</a:t>
            </a:r>
          </a:p>
        </p:txBody>
      </p:sp>
      <p:sp>
        <p:nvSpPr>
          <p:cNvPr id="161" name="Picture Placeholder 8">
            <a:extLst>
              <a:ext uri="{FF2B5EF4-FFF2-40B4-BE49-F238E27FC236}">
                <a16:creationId xmlns:a16="http://schemas.microsoft.com/office/drawing/2014/main" id="{BF6B0617-A8FA-4BFA-9AE1-DCCA0275478B}"/>
              </a:ext>
            </a:extLst>
          </p:cNvPr>
          <p:cNvSpPr>
            <a:spLocks noGrp="1"/>
          </p:cNvSpPr>
          <p:nvPr>
            <p:ph type="pic" sz="quarter" idx="49" hasCustomPrompt="1"/>
          </p:nvPr>
        </p:nvSpPr>
        <p:spPr>
          <a:xfrm>
            <a:off x="7862141" y="5455212"/>
            <a:ext cx="425196" cy="566928"/>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solidFill>
              <a:schemeClr val="accent3"/>
            </a:solidFill>
          </a:ln>
          <a:effectLst/>
        </p:spPr>
        <p:txBody>
          <a:bodyPr wrap="square" anchor="ctr">
            <a:noAutofit/>
          </a:bodyPr>
          <a:lstStyle>
            <a:lvl1pPr marL="0" indent="0" algn="ctr">
              <a:buNone/>
              <a:defRPr sz="825">
                <a:solidFill>
                  <a:schemeClr val="tx1"/>
                </a:solidFill>
                <a:latin typeface="Arial" panose="020B0604020202020204" pitchFamily="34" charset="0"/>
              </a:defRPr>
            </a:lvl1pPr>
          </a:lstStyle>
          <a:p>
            <a:r>
              <a:rPr lang="en-MY" dirty="0"/>
              <a:t>Image</a:t>
            </a:r>
          </a:p>
        </p:txBody>
      </p:sp>
      <p:sp>
        <p:nvSpPr>
          <p:cNvPr id="162" name="Picture Placeholder 8">
            <a:extLst>
              <a:ext uri="{FF2B5EF4-FFF2-40B4-BE49-F238E27FC236}">
                <a16:creationId xmlns:a16="http://schemas.microsoft.com/office/drawing/2014/main" id="{FCAE3A4A-4936-4D9B-B57E-D49956479EBA}"/>
              </a:ext>
            </a:extLst>
          </p:cNvPr>
          <p:cNvSpPr>
            <a:spLocks noGrp="1"/>
          </p:cNvSpPr>
          <p:nvPr>
            <p:ph type="pic" sz="quarter" idx="50" hasCustomPrompt="1"/>
          </p:nvPr>
        </p:nvSpPr>
        <p:spPr>
          <a:xfrm>
            <a:off x="7273748" y="5451786"/>
            <a:ext cx="425196" cy="566928"/>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solidFill>
              <a:schemeClr val="accent3"/>
            </a:solidFill>
          </a:ln>
          <a:effectLst/>
        </p:spPr>
        <p:txBody>
          <a:bodyPr wrap="square" anchor="ctr">
            <a:noAutofit/>
          </a:bodyPr>
          <a:lstStyle>
            <a:lvl1pPr marL="0" indent="0" algn="ctr">
              <a:buNone/>
              <a:defRPr sz="825">
                <a:solidFill>
                  <a:schemeClr val="tx1"/>
                </a:solidFill>
                <a:latin typeface="Arial" panose="020B0604020202020204" pitchFamily="34" charset="0"/>
              </a:defRPr>
            </a:lvl1pPr>
          </a:lstStyle>
          <a:p>
            <a:r>
              <a:rPr lang="en-MY" dirty="0"/>
              <a:t>Image</a:t>
            </a:r>
          </a:p>
        </p:txBody>
      </p:sp>
    </p:spTree>
    <p:extLst>
      <p:ext uri="{BB962C8B-B14F-4D97-AF65-F5344CB8AC3E}">
        <p14:creationId xmlns:p14="http://schemas.microsoft.com/office/powerpoint/2010/main" val="158061894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Organization Chart With Title">
    <p:spTree>
      <p:nvGrpSpPr>
        <p:cNvPr id="1" name=""/>
        <p:cNvGrpSpPr/>
        <p:nvPr/>
      </p:nvGrpSpPr>
      <p:grpSpPr>
        <a:xfrm>
          <a:off x="0" y="0"/>
          <a:ext cx="0" cy="0"/>
          <a:chOff x="0" y="0"/>
          <a:chExt cx="0" cy="0"/>
        </a:xfrm>
      </p:grpSpPr>
      <p:sp>
        <p:nvSpPr>
          <p:cNvPr id="22" name="Picture Placeholder 8">
            <a:extLst>
              <a:ext uri="{FF2B5EF4-FFF2-40B4-BE49-F238E27FC236}">
                <a16:creationId xmlns:a16="http://schemas.microsoft.com/office/drawing/2014/main" id="{239972C1-1CC5-44CD-8765-71062EE01AFF}"/>
              </a:ext>
            </a:extLst>
          </p:cNvPr>
          <p:cNvSpPr>
            <a:spLocks noGrp="1"/>
          </p:cNvSpPr>
          <p:nvPr>
            <p:ph type="pic" sz="quarter" idx="30" hasCustomPrompt="1"/>
          </p:nvPr>
        </p:nvSpPr>
        <p:spPr>
          <a:xfrm>
            <a:off x="1091565" y="3108367"/>
            <a:ext cx="390906" cy="521208"/>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noFill/>
          </a:ln>
          <a:effectLst/>
        </p:spPr>
        <p:txBody>
          <a:bodyPr wrap="square" anchor="ctr">
            <a:noAutofit/>
          </a:bodyPr>
          <a:lstStyle>
            <a:lvl1pPr marL="0" indent="0" algn="ctr">
              <a:buNone/>
              <a:defRPr sz="675">
                <a:solidFill>
                  <a:schemeClr val="tx1"/>
                </a:solidFill>
                <a:latin typeface="Arial" panose="020B0604020202020204" pitchFamily="34" charset="0"/>
              </a:defRPr>
            </a:lvl1pPr>
          </a:lstStyle>
          <a:p>
            <a:r>
              <a:rPr lang="en-MY" dirty="0"/>
              <a:t>Image</a:t>
            </a:r>
          </a:p>
        </p:txBody>
      </p:sp>
      <p:sp>
        <p:nvSpPr>
          <p:cNvPr id="23" name="Picture Placeholder 8">
            <a:extLst>
              <a:ext uri="{FF2B5EF4-FFF2-40B4-BE49-F238E27FC236}">
                <a16:creationId xmlns:a16="http://schemas.microsoft.com/office/drawing/2014/main" id="{267D756E-4375-4695-AE84-745FA473D5F2}"/>
              </a:ext>
            </a:extLst>
          </p:cNvPr>
          <p:cNvSpPr>
            <a:spLocks noGrp="1"/>
          </p:cNvSpPr>
          <p:nvPr>
            <p:ph type="pic" sz="quarter" idx="31" hasCustomPrompt="1"/>
          </p:nvPr>
        </p:nvSpPr>
        <p:spPr>
          <a:xfrm>
            <a:off x="3639312" y="3108367"/>
            <a:ext cx="390906" cy="521208"/>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noFill/>
          </a:ln>
          <a:effectLst/>
        </p:spPr>
        <p:txBody>
          <a:bodyPr wrap="square" anchor="ctr">
            <a:noAutofit/>
          </a:bodyPr>
          <a:lstStyle>
            <a:lvl1pPr marL="0" indent="0" algn="ctr">
              <a:buNone/>
              <a:defRPr sz="675">
                <a:solidFill>
                  <a:schemeClr val="tx1"/>
                </a:solidFill>
                <a:latin typeface="Arial" panose="020B0604020202020204" pitchFamily="34" charset="0"/>
              </a:defRPr>
            </a:lvl1pPr>
          </a:lstStyle>
          <a:p>
            <a:r>
              <a:rPr lang="en-MY" dirty="0"/>
              <a:t>Image</a:t>
            </a:r>
          </a:p>
        </p:txBody>
      </p:sp>
      <p:sp>
        <p:nvSpPr>
          <p:cNvPr id="24" name="Picture Placeholder 8">
            <a:extLst>
              <a:ext uri="{FF2B5EF4-FFF2-40B4-BE49-F238E27FC236}">
                <a16:creationId xmlns:a16="http://schemas.microsoft.com/office/drawing/2014/main" id="{82BBB546-4041-467C-A9FA-AF974BB743ED}"/>
              </a:ext>
            </a:extLst>
          </p:cNvPr>
          <p:cNvSpPr>
            <a:spLocks noGrp="1"/>
          </p:cNvSpPr>
          <p:nvPr>
            <p:ph type="pic" sz="quarter" idx="32" hasCustomPrompt="1"/>
          </p:nvPr>
        </p:nvSpPr>
        <p:spPr>
          <a:xfrm>
            <a:off x="6273165" y="3108367"/>
            <a:ext cx="390906" cy="521208"/>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noFill/>
          </a:ln>
          <a:effectLst/>
        </p:spPr>
        <p:txBody>
          <a:bodyPr wrap="square" anchor="ctr">
            <a:noAutofit/>
          </a:bodyPr>
          <a:lstStyle>
            <a:lvl1pPr marL="0" indent="0" algn="ctr">
              <a:buNone/>
              <a:defRPr sz="675">
                <a:solidFill>
                  <a:schemeClr val="tx1"/>
                </a:solidFill>
                <a:latin typeface="Arial" panose="020B0604020202020204" pitchFamily="34" charset="0"/>
              </a:defRPr>
            </a:lvl1pPr>
          </a:lstStyle>
          <a:p>
            <a:r>
              <a:rPr lang="en-MY" dirty="0"/>
              <a:t>Image</a:t>
            </a:r>
          </a:p>
        </p:txBody>
      </p:sp>
      <p:sp>
        <p:nvSpPr>
          <p:cNvPr id="25" name="Picture Placeholder 8">
            <a:extLst>
              <a:ext uri="{FF2B5EF4-FFF2-40B4-BE49-F238E27FC236}">
                <a16:creationId xmlns:a16="http://schemas.microsoft.com/office/drawing/2014/main" id="{05596D81-D8BF-4B58-AFEB-0C082C1427D7}"/>
              </a:ext>
            </a:extLst>
          </p:cNvPr>
          <p:cNvSpPr>
            <a:spLocks noGrp="1"/>
          </p:cNvSpPr>
          <p:nvPr>
            <p:ph type="pic" sz="quarter" idx="33" hasCustomPrompt="1"/>
          </p:nvPr>
        </p:nvSpPr>
        <p:spPr>
          <a:xfrm>
            <a:off x="3640397" y="1650630"/>
            <a:ext cx="390906" cy="521208"/>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noFill/>
          </a:ln>
          <a:effectLst/>
        </p:spPr>
        <p:txBody>
          <a:bodyPr wrap="square" anchor="ctr">
            <a:noAutofit/>
          </a:bodyPr>
          <a:lstStyle>
            <a:lvl1pPr marL="0" indent="0" algn="ctr">
              <a:buNone/>
              <a:defRPr sz="675">
                <a:solidFill>
                  <a:schemeClr val="tx1"/>
                </a:solidFill>
                <a:latin typeface="Arial" panose="020B0604020202020204" pitchFamily="34" charset="0"/>
              </a:defRPr>
            </a:lvl1pPr>
          </a:lstStyle>
          <a:p>
            <a:r>
              <a:rPr lang="en-MY" dirty="0"/>
              <a:t>Image</a:t>
            </a:r>
          </a:p>
        </p:txBody>
      </p:sp>
      <p:sp>
        <p:nvSpPr>
          <p:cNvPr id="3" name="Title 1">
            <a:extLst>
              <a:ext uri="{FF2B5EF4-FFF2-40B4-BE49-F238E27FC236}">
                <a16:creationId xmlns:a16="http://schemas.microsoft.com/office/drawing/2014/main" id="{586B0A44-C28F-4A11-8B5D-8E3838A0900C}"/>
              </a:ext>
            </a:extLst>
          </p:cNvPr>
          <p:cNvSpPr>
            <a:spLocks noGrp="1"/>
          </p:cNvSpPr>
          <p:nvPr>
            <p:ph type="title" hasCustomPrompt="1"/>
          </p:nvPr>
        </p:nvSpPr>
        <p:spPr>
          <a:xfrm>
            <a:off x="628650" y="371728"/>
            <a:ext cx="7886700" cy="886732"/>
          </a:xfrm>
          <a:prstGeom prst="rect">
            <a:avLst/>
          </a:prstGeom>
        </p:spPr>
        <p:txBody>
          <a:bodyPr anchor="ctr"/>
          <a:lstStyle>
            <a:lvl1pPr algn="ctr">
              <a:defRPr sz="2700">
                <a:solidFill>
                  <a:schemeClr val="tx1"/>
                </a:solidFill>
                <a:latin typeface="Arial Black" panose="020B0A04020102020204" pitchFamily="34" charset="0"/>
              </a:defRPr>
            </a:lvl1pPr>
          </a:lstStyle>
          <a:p>
            <a:r>
              <a:rPr lang="en-US" dirty="0"/>
              <a:t>Insert your main title here</a:t>
            </a:r>
            <a:endParaRPr lang="en-MY" dirty="0"/>
          </a:p>
        </p:txBody>
      </p:sp>
      <p:sp>
        <p:nvSpPr>
          <p:cNvPr id="4" name="Subtitle 2">
            <a:extLst>
              <a:ext uri="{FF2B5EF4-FFF2-40B4-BE49-F238E27FC236}">
                <a16:creationId xmlns:a16="http://schemas.microsoft.com/office/drawing/2014/main" id="{45C18F5C-6002-4930-B5D3-8193C946F9C7}"/>
              </a:ext>
            </a:extLst>
          </p:cNvPr>
          <p:cNvSpPr>
            <a:spLocks noGrp="1"/>
          </p:cNvSpPr>
          <p:nvPr>
            <p:ph type="subTitle" idx="1" hasCustomPrompt="1"/>
          </p:nvPr>
        </p:nvSpPr>
        <p:spPr>
          <a:xfrm>
            <a:off x="1143000" y="1051062"/>
            <a:ext cx="6858000" cy="436562"/>
          </a:xfrm>
          <a:prstGeom prst="rect">
            <a:avLst/>
          </a:prstGeom>
        </p:spPr>
        <p:txBody>
          <a:bodyPr>
            <a:normAutofit/>
          </a:bodyPr>
          <a:lstStyle>
            <a:lvl1pPr marL="0" indent="0" algn="ctr">
              <a:buNone/>
              <a:defRPr sz="135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Insert your awesome subtitle here</a:t>
            </a:r>
            <a:endParaRPr lang="en-MY" dirty="0"/>
          </a:p>
        </p:txBody>
      </p:sp>
    </p:spTree>
    <p:extLst>
      <p:ext uri="{BB962C8B-B14F-4D97-AF65-F5344CB8AC3E}">
        <p14:creationId xmlns:p14="http://schemas.microsoft.com/office/powerpoint/2010/main" val="247048008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Organization Chart 5">
    <p:spTree>
      <p:nvGrpSpPr>
        <p:cNvPr id="1" name=""/>
        <p:cNvGrpSpPr/>
        <p:nvPr/>
      </p:nvGrpSpPr>
      <p:grpSpPr>
        <a:xfrm>
          <a:off x="0" y="0"/>
          <a:ext cx="0" cy="0"/>
          <a:chOff x="0" y="0"/>
          <a:chExt cx="0" cy="0"/>
        </a:xfrm>
      </p:grpSpPr>
      <p:sp>
        <p:nvSpPr>
          <p:cNvPr id="167" name="Picture Placeholder 8">
            <a:extLst>
              <a:ext uri="{FF2B5EF4-FFF2-40B4-BE49-F238E27FC236}">
                <a16:creationId xmlns:a16="http://schemas.microsoft.com/office/drawing/2014/main" id="{0B4C5BC0-161D-405D-B44A-C359294637A1}"/>
              </a:ext>
            </a:extLst>
          </p:cNvPr>
          <p:cNvSpPr>
            <a:spLocks noGrp="1"/>
          </p:cNvSpPr>
          <p:nvPr>
            <p:ph type="pic" sz="quarter" idx="15" hasCustomPrompt="1"/>
          </p:nvPr>
        </p:nvSpPr>
        <p:spPr>
          <a:xfrm>
            <a:off x="3414491" y="1187880"/>
            <a:ext cx="717906" cy="957208"/>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noFill/>
          </a:ln>
          <a:effectLst/>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a:t>
            </a:r>
          </a:p>
        </p:txBody>
      </p:sp>
      <p:sp>
        <p:nvSpPr>
          <p:cNvPr id="169" name="Picture Placeholder 8">
            <a:extLst>
              <a:ext uri="{FF2B5EF4-FFF2-40B4-BE49-F238E27FC236}">
                <a16:creationId xmlns:a16="http://schemas.microsoft.com/office/drawing/2014/main" id="{A3C10927-F781-46A0-A099-BB0BBE7D4322}"/>
              </a:ext>
            </a:extLst>
          </p:cNvPr>
          <p:cNvSpPr>
            <a:spLocks noGrp="1"/>
          </p:cNvSpPr>
          <p:nvPr>
            <p:ph type="pic" sz="quarter" idx="16" hasCustomPrompt="1"/>
          </p:nvPr>
        </p:nvSpPr>
        <p:spPr>
          <a:xfrm>
            <a:off x="4229100" y="2925563"/>
            <a:ext cx="685800" cy="914400"/>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solidFill>
              <a:schemeClr val="bg2"/>
            </a:solidFill>
          </a:ln>
          <a:effectLst/>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a:t>
            </a:r>
          </a:p>
        </p:txBody>
      </p:sp>
      <p:sp>
        <p:nvSpPr>
          <p:cNvPr id="177" name="Picture Placeholder 8">
            <a:extLst>
              <a:ext uri="{FF2B5EF4-FFF2-40B4-BE49-F238E27FC236}">
                <a16:creationId xmlns:a16="http://schemas.microsoft.com/office/drawing/2014/main" id="{2FCA5839-7872-4514-AF2E-791BCBC1BE81}"/>
              </a:ext>
            </a:extLst>
          </p:cNvPr>
          <p:cNvSpPr>
            <a:spLocks noGrp="1"/>
          </p:cNvSpPr>
          <p:nvPr>
            <p:ph type="pic" sz="quarter" idx="23" hasCustomPrompt="1"/>
          </p:nvPr>
        </p:nvSpPr>
        <p:spPr>
          <a:xfrm>
            <a:off x="2518771" y="1001122"/>
            <a:ext cx="717906" cy="957208"/>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noFill/>
          </a:ln>
          <a:effectLst/>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a:t>
            </a:r>
          </a:p>
        </p:txBody>
      </p:sp>
      <p:sp>
        <p:nvSpPr>
          <p:cNvPr id="178" name="Picture Placeholder 8">
            <a:extLst>
              <a:ext uri="{FF2B5EF4-FFF2-40B4-BE49-F238E27FC236}">
                <a16:creationId xmlns:a16="http://schemas.microsoft.com/office/drawing/2014/main" id="{EFA11C0F-56FF-4A0F-8F11-21844F678FF4}"/>
              </a:ext>
            </a:extLst>
          </p:cNvPr>
          <p:cNvSpPr>
            <a:spLocks noGrp="1"/>
          </p:cNvSpPr>
          <p:nvPr>
            <p:ph type="pic" sz="quarter" idx="24" hasCustomPrompt="1"/>
          </p:nvPr>
        </p:nvSpPr>
        <p:spPr>
          <a:xfrm>
            <a:off x="1710405" y="1427261"/>
            <a:ext cx="717906" cy="957208"/>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noFill/>
          </a:ln>
          <a:effectLst/>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a:t>
            </a:r>
          </a:p>
        </p:txBody>
      </p:sp>
      <p:sp>
        <p:nvSpPr>
          <p:cNvPr id="179" name="Picture Placeholder 8">
            <a:extLst>
              <a:ext uri="{FF2B5EF4-FFF2-40B4-BE49-F238E27FC236}">
                <a16:creationId xmlns:a16="http://schemas.microsoft.com/office/drawing/2014/main" id="{86428624-FE8E-4FFB-BEBC-710D184D24F5}"/>
              </a:ext>
            </a:extLst>
          </p:cNvPr>
          <p:cNvSpPr>
            <a:spLocks noGrp="1"/>
          </p:cNvSpPr>
          <p:nvPr>
            <p:ph type="pic" sz="quarter" idx="25" hasCustomPrompt="1"/>
          </p:nvPr>
        </p:nvSpPr>
        <p:spPr>
          <a:xfrm>
            <a:off x="1252661" y="2471792"/>
            <a:ext cx="717906" cy="957208"/>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noFill/>
          </a:ln>
          <a:effectLst/>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a:t>
            </a:r>
          </a:p>
        </p:txBody>
      </p:sp>
      <p:sp>
        <p:nvSpPr>
          <p:cNvPr id="180" name="Picture Placeholder 8">
            <a:extLst>
              <a:ext uri="{FF2B5EF4-FFF2-40B4-BE49-F238E27FC236}">
                <a16:creationId xmlns:a16="http://schemas.microsoft.com/office/drawing/2014/main" id="{6DCD676A-85B1-4C4A-9C2B-74261B5607CF}"/>
              </a:ext>
            </a:extLst>
          </p:cNvPr>
          <p:cNvSpPr>
            <a:spLocks noGrp="1"/>
          </p:cNvSpPr>
          <p:nvPr>
            <p:ph type="pic" sz="quarter" idx="26" hasCustomPrompt="1"/>
          </p:nvPr>
        </p:nvSpPr>
        <p:spPr>
          <a:xfrm>
            <a:off x="1246939" y="3575561"/>
            <a:ext cx="717906" cy="957208"/>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noFill/>
          </a:ln>
          <a:effectLst/>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a:t>
            </a:r>
          </a:p>
        </p:txBody>
      </p:sp>
      <p:sp>
        <p:nvSpPr>
          <p:cNvPr id="181" name="Picture Placeholder 8">
            <a:extLst>
              <a:ext uri="{FF2B5EF4-FFF2-40B4-BE49-F238E27FC236}">
                <a16:creationId xmlns:a16="http://schemas.microsoft.com/office/drawing/2014/main" id="{DA3808B3-8D43-47DE-A650-F878D4474F92}"/>
              </a:ext>
            </a:extLst>
          </p:cNvPr>
          <p:cNvSpPr>
            <a:spLocks noGrp="1"/>
          </p:cNvSpPr>
          <p:nvPr>
            <p:ph type="pic" sz="quarter" idx="27" hasCustomPrompt="1"/>
          </p:nvPr>
        </p:nvSpPr>
        <p:spPr>
          <a:xfrm>
            <a:off x="1742858" y="4550710"/>
            <a:ext cx="717906" cy="957208"/>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noFill/>
          </a:ln>
          <a:effectLst/>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a:t>
            </a:r>
          </a:p>
        </p:txBody>
      </p:sp>
      <p:sp>
        <p:nvSpPr>
          <p:cNvPr id="182" name="Picture Placeholder 8">
            <a:extLst>
              <a:ext uri="{FF2B5EF4-FFF2-40B4-BE49-F238E27FC236}">
                <a16:creationId xmlns:a16="http://schemas.microsoft.com/office/drawing/2014/main" id="{59B91156-8CA0-4400-9D36-F89FDB765184}"/>
              </a:ext>
            </a:extLst>
          </p:cNvPr>
          <p:cNvSpPr>
            <a:spLocks noGrp="1"/>
          </p:cNvSpPr>
          <p:nvPr>
            <p:ph type="pic" sz="quarter" idx="28" hasCustomPrompt="1"/>
          </p:nvPr>
        </p:nvSpPr>
        <p:spPr>
          <a:xfrm>
            <a:off x="2584856" y="4943553"/>
            <a:ext cx="717906" cy="957208"/>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noFill/>
          </a:ln>
          <a:effectLst/>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a:t>
            </a:r>
          </a:p>
        </p:txBody>
      </p:sp>
      <p:sp>
        <p:nvSpPr>
          <p:cNvPr id="183" name="Picture Placeholder 8">
            <a:extLst>
              <a:ext uri="{FF2B5EF4-FFF2-40B4-BE49-F238E27FC236}">
                <a16:creationId xmlns:a16="http://schemas.microsoft.com/office/drawing/2014/main" id="{D71CAAF9-AEC2-4F1D-8EAA-1D42436837F1}"/>
              </a:ext>
            </a:extLst>
          </p:cNvPr>
          <p:cNvSpPr>
            <a:spLocks noGrp="1"/>
          </p:cNvSpPr>
          <p:nvPr>
            <p:ph type="pic" sz="quarter" idx="29" hasCustomPrompt="1"/>
          </p:nvPr>
        </p:nvSpPr>
        <p:spPr>
          <a:xfrm>
            <a:off x="3408795" y="4755793"/>
            <a:ext cx="717906" cy="957208"/>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noFill/>
          </a:ln>
          <a:effectLst/>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a:t>
            </a:r>
          </a:p>
        </p:txBody>
      </p:sp>
      <p:sp>
        <p:nvSpPr>
          <p:cNvPr id="184" name="Picture Placeholder 8">
            <a:extLst>
              <a:ext uri="{FF2B5EF4-FFF2-40B4-BE49-F238E27FC236}">
                <a16:creationId xmlns:a16="http://schemas.microsoft.com/office/drawing/2014/main" id="{BD60C6E4-36A9-487E-AD74-F1D75BE2EED1}"/>
              </a:ext>
            </a:extLst>
          </p:cNvPr>
          <p:cNvSpPr>
            <a:spLocks noGrp="1"/>
          </p:cNvSpPr>
          <p:nvPr>
            <p:ph type="pic" sz="quarter" idx="30" hasCustomPrompt="1"/>
          </p:nvPr>
        </p:nvSpPr>
        <p:spPr>
          <a:xfrm>
            <a:off x="3017414" y="3743805"/>
            <a:ext cx="717906" cy="957208"/>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noFill/>
          </a:ln>
          <a:effectLst/>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a:t>
            </a:r>
          </a:p>
        </p:txBody>
      </p:sp>
      <p:sp>
        <p:nvSpPr>
          <p:cNvPr id="185" name="Picture Placeholder 8">
            <a:extLst>
              <a:ext uri="{FF2B5EF4-FFF2-40B4-BE49-F238E27FC236}">
                <a16:creationId xmlns:a16="http://schemas.microsoft.com/office/drawing/2014/main" id="{6316BD0B-6DC2-4B48-A06A-5F7A0F89FB1A}"/>
              </a:ext>
            </a:extLst>
          </p:cNvPr>
          <p:cNvSpPr>
            <a:spLocks noGrp="1"/>
          </p:cNvSpPr>
          <p:nvPr>
            <p:ph type="pic" sz="quarter" idx="31" hasCustomPrompt="1"/>
          </p:nvPr>
        </p:nvSpPr>
        <p:spPr>
          <a:xfrm>
            <a:off x="2188227" y="3558298"/>
            <a:ext cx="717906" cy="957208"/>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noFill/>
          </a:ln>
          <a:effectLst/>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a:t>
            </a:r>
          </a:p>
        </p:txBody>
      </p:sp>
      <p:sp>
        <p:nvSpPr>
          <p:cNvPr id="186" name="Picture Placeholder 8">
            <a:extLst>
              <a:ext uri="{FF2B5EF4-FFF2-40B4-BE49-F238E27FC236}">
                <a16:creationId xmlns:a16="http://schemas.microsoft.com/office/drawing/2014/main" id="{D4A16BB5-AD46-495C-8BC7-BEBEEA77BC3E}"/>
              </a:ext>
            </a:extLst>
          </p:cNvPr>
          <p:cNvSpPr>
            <a:spLocks noGrp="1"/>
          </p:cNvSpPr>
          <p:nvPr>
            <p:ph type="pic" sz="quarter" idx="32" hasCustomPrompt="1"/>
          </p:nvPr>
        </p:nvSpPr>
        <p:spPr>
          <a:xfrm>
            <a:off x="2188227" y="2420237"/>
            <a:ext cx="717906" cy="957208"/>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noFill/>
          </a:ln>
          <a:effectLst/>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a:t>
            </a:r>
          </a:p>
        </p:txBody>
      </p:sp>
      <p:sp>
        <p:nvSpPr>
          <p:cNvPr id="187" name="Picture Placeholder 8">
            <a:extLst>
              <a:ext uri="{FF2B5EF4-FFF2-40B4-BE49-F238E27FC236}">
                <a16:creationId xmlns:a16="http://schemas.microsoft.com/office/drawing/2014/main" id="{90F84B1B-5EF2-4C93-92C0-606B080E4019}"/>
              </a:ext>
            </a:extLst>
          </p:cNvPr>
          <p:cNvSpPr>
            <a:spLocks noGrp="1"/>
          </p:cNvSpPr>
          <p:nvPr>
            <p:ph type="pic" sz="quarter" idx="33" hasCustomPrompt="1"/>
          </p:nvPr>
        </p:nvSpPr>
        <p:spPr>
          <a:xfrm>
            <a:off x="3040121" y="2203423"/>
            <a:ext cx="717906" cy="957208"/>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noFill/>
          </a:ln>
          <a:effectLst/>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a:t>
            </a:r>
          </a:p>
        </p:txBody>
      </p:sp>
      <p:sp>
        <p:nvSpPr>
          <p:cNvPr id="215" name="Picture Placeholder 8">
            <a:extLst>
              <a:ext uri="{FF2B5EF4-FFF2-40B4-BE49-F238E27FC236}">
                <a16:creationId xmlns:a16="http://schemas.microsoft.com/office/drawing/2014/main" id="{4A883598-40F9-4E10-B266-6957BBA82AB1}"/>
              </a:ext>
            </a:extLst>
          </p:cNvPr>
          <p:cNvSpPr>
            <a:spLocks noGrp="1"/>
          </p:cNvSpPr>
          <p:nvPr>
            <p:ph type="pic" sz="quarter" idx="34" hasCustomPrompt="1"/>
          </p:nvPr>
        </p:nvSpPr>
        <p:spPr>
          <a:xfrm>
            <a:off x="4986787" y="1204692"/>
            <a:ext cx="717906" cy="957208"/>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noFill/>
          </a:ln>
          <a:effectLst/>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a:t>
            </a:r>
          </a:p>
        </p:txBody>
      </p:sp>
      <p:sp>
        <p:nvSpPr>
          <p:cNvPr id="216" name="Picture Placeholder 8">
            <a:extLst>
              <a:ext uri="{FF2B5EF4-FFF2-40B4-BE49-F238E27FC236}">
                <a16:creationId xmlns:a16="http://schemas.microsoft.com/office/drawing/2014/main" id="{3BF05BFD-F662-471D-B251-9D42B382632A}"/>
              </a:ext>
            </a:extLst>
          </p:cNvPr>
          <p:cNvSpPr>
            <a:spLocks noGrp="1"/>
          </p:cNvSpPr>
          <p:nvPr>
            <p:ph type="pic" sz="quarter" idx="35" hasCustomPrompt="1"/>
          </p:nvPr>
        </p:nvSpPr>
        <p:spPr>
          <a:xfrm>
            <a:off x="5844539" y="999666"/>
            <a:ext cx="717906" cy="957208"/>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noFill/>
          </a:ln>
          <a:effectLst/>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a:t>
            </a:r>
          </a:p>
        </p:txBody>
      </p:sp>
      <p:sp>
        <p:nvSpPr>
          <p:cNvPr id="217" name="Picture Placeholder 8">
            <a:extLst>
              <a:ext uri="{FF2B5EF4-FFF2-40B4-BE49-F238E27FC236}">
                <a16:creationId xmlns:a16="http://schemas.microsoft.com/office/drawing/2014/main" id="{6F9B5C56-8143-4C0D-8734-7081641B2B27}"/>
              </a:ext>
            </a:extLst>
          </p:cNvPr>
          <p:cNvSpPr>
            <a:spLocks noGrp="1"/>
          </p:cNvSpPr>
          <p:nvPr>
            <p:ph type="pic" sz="quarter" idx="36" hasCustomPrompt="1"/>
          </p:nvPr>
        </p:nvSpPr>
        <p:spPr>
          <a:xfrm>
            <a:off x="6677996" y="1442176"/>
            <a:ext cx="717906" cy="957208"/>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noFill/>
          </a:ln>
          <a:effectLst/>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a:t>
            </a:r>
          </a:p>
        </p:txBody>
      </p:sp>
      <p:sp>
        <p:nvSpPr>
          <p:cNvPr id="218" name="Picture Placeholder 8">
            <a:extLst>
              <a:ext uri="{FF2B5EF4-FFF2-40B4-BE49-F238E27FC236}">
                <a16:creationId xmlns:a16="http://schemas.microsoft.com/office/drawing/2014/main" id="{6D9132E3-8A4D-4821-BEEC-6EBF339D65CB}"/>
              </a:ext>
            </a:extLst>
          </p:cNvPr>
          <p:cNvSpPr>
            <a:spLocks noGrp="1"/>
          </p:cNvSpPr>
          <p:nvPr>
            <p:ph type="pic" sz="quarter" idx="37" hasCustomPrompt="1"/>
          </p:nvPr>
        </p:nvSpPr>
        <p:spPr>
          <a:xfrm>
            <a:off x="7150534" y="2473656"/>
            <a:ext cx="717906" cy="957208"/>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noFill/>
          </a:ln>
          <a:effectLst/>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a:t>
            </a:r>
          </a:p>
        </p:txBody>
      </p:sp>
      <p:sp>
        <p:nvSpPr>
          <p:cNvPr id="219" name="Picture Placeholder 8">
            <a:extLst>
              <a:ext uri="{FF2B5EF4-FFF2-40B4-BE49-F238E27FC236}">
                <a16:creationId xmlns:a16="http://schemas.microsoft.com/office/drawing/2014/main" id="{6A7F4C01-6C35-4582-B68D-802CC2592156}"/>
              </a:ext>
            </a:extLst>
          </p:cNvPr>
          <p:cNvSpPr>
            <a:spLocks noGrp="1"/>
          </p:cNvSpPr>
          <p:nvPr>
            <p:ph type="pic" sz="quarter" idx="38" hasCustomPrompt="1"/>
          </p:nvPr>
        </p:nvSpPr>
        <p:spPr>
          <a:xfrm>
            <a:off x="7172475" y="3575561"/>
            <a:ext cx="717906" cy="957208"/>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noFill/>
          </a:ln>
          <a:effectLst/>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a:t>
            </a:r>
          </a:p>
        </p:txBody>
      </p:sp>
      <p:sp>
        <p:nvSpPr>
          <p:cNvPr id="220" name="Picture Placeholder 8">
            <a:extLst>
              <a:ext uri="{FF2B5EF4-FFF2-40B4-BE49-F238E27FC236}">
                <a16:creationId xmlns:a16="http://schemas.microsoft.com/office/drawing/2014/main" id="{9BC0C66E-8EFB-451F-B3F1-C17E8E7DBD29}"/>
              </a:ext>
            </a:extLst>
          </p:cNvPr>
          <p:cNvSpPr>
            <a:spLocks noGrp="1"/>
          </p:cNvSpPr>
          <p:nvPr>
            <p:ph type="pic" sz="quarter" idx="39" hasCustomPrompt="1"/>
          </p:nvPr>
        </p:nvSpPr>
        <p:spPr>
          <a:xfrm>
            <a:off x="6663163" y="4570885"/>
            <a:ext cx="717906" cy="957208"/>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noFill/>
          </a:ln>
          <a:effectLst/>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a:t>
            </a:r>
          </a:p>
        </p:txBody>
      </p:sp>
      <p:sp>
        <p:nvSpPr>
          <p:cNvPr id="221" name="Picture Placeholder 8">
            <a:extLst>
              <a:ext uri="{FF2B5EF4-FFF2-40B4-BE49-F238E27FC236}">
                <a16:creationId xmlns:a16="http://schemas.microsoft.com/office/drawing/2014/main" id="{5BC5CBF4-87EE-43BE-B645-C7BAA2938F9A}"/>
              </a:ext>
            </a:extLst>
          </p:cNvPr>
          <p:cNvSpPr>
            <a:spLocks noGrp="1"/>
          </p:cNvSpPr>
          <p:nvPr>
            <p:ph type="pic" sz="quarter" idx="40" hasCustomPrompt="1"/>
          </p:nvPr>
        </p:nvSpPr>
        <p:spPr>
          <a:xfrm>
            <a:off x="5821202" y="4967333"/>
            <a:ext cx="717906" cy="957208"/>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noFill/>
          </a:ln>
          <a:effectLst/>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a:t>
            </a:r>
          </a:p>
        </p:txBody>
      </p:sp>
      <p:sp>
        <p:nvSpPr>
          <p:cNvPr id="222" name="Picture Placeholder 8">
            <a:extLst>
              <a:ext uri="{FF2B5EF4-FFF2-40B4-BE49-F238E27FC236}">
                <a16:creationId xmlns:a16="http://schemas.microsoft.com/office/drawing/2014/main" id="{8AEE33F3-F875-46C8-B436-85AF77B6F03F}"/>
              </a:ext>
            </a:extLst>
          </p:cNvPr>
          <p:cNvSpPr>
            <a:spLocks noGrp="1"/>
          </p:cNvSpPr>
          <p:nvPr>
            <p:ph type="pic" sz="quarter" idx="41" hasCustomPrompt="1"/>
          </p:nvPr>
        </p:nvSpPr>
        <p:spPr>
          <a:xfrm>
            <a:off x="4996517" y="4755793"/>
            <a:ext cx="717906" cy="957208"/>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noFill/>
          </a:ln>
          <a:effectLst/>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a:t>
            </a:r>
          </a:p>
        </p:txBody>
      </p:sp>
      <p:sp>
        <p:nvSpPr>
          <p:cNvPr id="223" name="Picture Placeholder 8">
            <a:extLst>
              <a:ext uri="{FF2B5EF4-FFF2-40B4-BE49-F238E27FC236}">
                <a16:creationId xmlns:a16="http://schemas.microsoft.com/office/drawing/2014/main" id="{4551C2B7-736E-4290-AD09-3979B00AEA5C}"/>
              </a:ext>
            </a:extLst>
          </p:cNvPr>
          <p:cNvSpPr>
            <a:spLocks noGrp="1"/>
          </p:cNvSpPr>
          <p:nvPr>
            <p:ph type="pic" sz="quarter" idx="42" hasCustomPrompt="1"/>
          </p:nvPr>
        </p:nvSpPr>
        <p:spPr>
          <a:xfrm>
            <a:off x="5381024" y="3714679"/>
            <a:ext cx="717906" cy="957208"/>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noFill/>
          </a:ln>
          <a:effectLst/>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a:t>
            </a:r>
          </a:p>
        </p:txBody>
      </p:sp>
      <p:sp>
        <p:nvSpPr>
          <p:cNvPr id="224" name="Picture Placeholder 8">
            <a:extLst>
              <a:ext uri="{FF2B5EF4-FFF2-40B4-BE49-F238E27FC236}">
                <a16:creationId xmlns:a16="http://schemas.microsoft.com/office/drawing/2014/main" id="{470B5DCB-3499-4690-B98F-908E563759CB}"/>
              </a:ext>
            </a:extLst>
          </p:cNvPr>
          <p:cNvSpPr>
            <a:spLocks noGrp="1"/>
          </p:cNvSpPr>
          <p:nvPr>
            <p:ph type="pic" sz="quarter" idx="43" hasCustomPrompt="1"/>
          </p:nvPr>
        </p:nvSpPr>
        <p:spPr>
          <a:xfrm>
            <a:off x="6222972" y="3554288"/>
            <a:ext cx="717906" cy="957208"/>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noFill/>
          </a:ln>
          <a:effectLst/>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a:t>
            </a:r>
          </a:p>
        </p:txBody>
      </p:sp>
      <p:sp>
        <p:nvSpPr>
          <p:cNvPr id="225" name="Picture Placeholder 8">
            <a:extLst>
              <a:ext uri="{FF2B5EF4-FFF2-40B4-BE49-F238E27FC236}">
                <a16:creationId xmlns:a16="http://schemas.microsoft.com/office/drawing/2014/main" id="{B7492971-0553-4F18-B156-2309E601A307}"/>
              </a:ext>
            </a:extLst>
          </p:cNvPr>
          <p:cNvSpPr>
            <a:spLocks noGrp="1"/>
          </p:cNvSpPr>
          <p:nvPr>
            <p:ph type="pic" sz="quarter" idx="44" hasCustomPrompt="1"/>
          </p:nvPr>
        </p:nvSpPr>
        <p:spPr>
          <a:xfrm>
            <a:off x="6222977" y="2455861"/>
            <a:ext cx="717906" cy="957208"/>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noFill/>
          </a:ln>
          <a:effectLst/>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a:t>
            </a:r>
          </a:p>
        </p:txBody>
      </p:sp>
      <p:sp>
        <p:nvSpPr>
          <p:cNvPr id="226" name="Picture Placeholder 8">
            <a:extLst>
              <a:ext uri="{FF2B5EF4-FFF2-40B4-BE49-F238E27FC236}">
                <a16:creationId xmlns:a16="http://schemas.microsoft.com/office/drawing/2014/main" id="{65DCAFA3-E66E-41D0-B9F9-14845E8E7E67}"/>
              </a:ext>
            </a:extLst>
          </p:cNvPr>
          <p:cNvSpPr>
            <a:spLocks noGrp="1"/>
          </p:cNvSpPr>
          <p:nvPr>
            <p:ph type="pic" sz="quarter" idx="45" hasCustomPrompt="1"/>
          </p:nvPr>
        </p:nvSpPr>
        <p:spPr>
          <a:xfrm>
            <a:off x="5365054" y="2226725"/>
            <a:ext cx="717906" cy="957208"/>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noFill/>
          </a:ln>
          <a:effectLst/>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a:t>
            </a:r>
          </a:p>
        </p:txBody>
      </p:sp>
    </p:spTree>
    <p:extLst>
      <p:ext uri="{BB962C8B-B14F-4D97-AF65-F5344CB8AC3E}">
        <p14:creationId xmlns:p14="http://schemas.microsoft.com/office/powerpoint/2010/main" val="287641227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Organization Chart 6">
    <p:spTree>
      <p:nvGrpSpPr>
        <p:cNvPr id="1" name=""/>
        <p:cNvGrpSpPr/>
        <p:nvPr/>
      </p:nvGrpSpPr>
      <p:grpSpPr>
        <a:xfrm>
          <a:off x="0" y="0"/>
          <a:ext cx="0" cy="0"/>
          <a:chOff x="0" y="0"/>
          <a:chExt cx="0" cy="0"/>
        </a:xfrm>
      </p:grpSpPr>
      <p:sp>
        <p:nvSpPr>
          <p:cNvPr id="33" name="Picture Placeholder 8">
            <a:extLst>
              <a:ext uri="{FF2B5EF4-FFF2-40B4-BE49-F238E27FC236}">
                <a16:creationId xmlns:a16="http://schemas.microsoft.com/office/drawing/2014/main" id="{044D5865-E328-4EBA-A882-4D6E9AF95340}"/>
              </a:ext>
            </a:extLst>
          </p:cNvPr>
          <p:cNvSpPr>
            <a:spLocks noGrp="1"/>
          </p:cNvSpPr>
          <p:nvPr>
            <p:ph type="pic" sz="quarter" idx="16" hasCustomPrompt="1"/>
          </p:nvPr>
        </p:nvSpPr>
        <p:spPr>
          <a:xfrm>
            <a:off x="3886200" y="2286964"/>
            <a:ext cx="1371600" cy="1828800"/>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noFill/>
          </a:ln>
          <a:effectLst/>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a:t>
            </a:r>
          </a:p>
        </p:txBody>
      </p:sp>
      <p:sp>
        <p:nvSpPr>
          <p:cNvPr id="34" name="Picture Placeholder 8">
            <a:extLst>
              <a:ext uri="{FF2B5EF4-FFF2-40B4-BE49-F238E27FC236}">
                <a16:creationId xmlns:a16="http://schemas.microsoft.com/office/drawing/2014/main" id="{E8C130C9-0D03-4956-B952-6B7AE1EBB75B}"/>
              </a:ext>
            </a:extLst>
          </p:cNvPr>
          <p:cNvSpPr>
            <a:spLocks noGrp="1"/>
          </p:cNvSpPr>
          <p:nvPr>
            <p:ph type="pic" sz="quarter" idx="17" hasCustomPrompt="1"/>
          </p:nvPr>
        </p:nvSpPr>
        <p:spPr>
          <a:xfrm>
            <a:off x="5788649" y="2561284"/>
            <a:ext cx="960120" cy="1280160"/>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noFill/>
          </a:ln>
          <a:effectLst/>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a:t>
            </a:r>
          </a:p>
        </p:txBody>
      </p:sp>
      <p:sp>
        <p:nvSpPr>
          <p:cNvPr id="35" name="Picture Placeholder 8">
            <a:extLst>
              <a:ext uri="{FF2B5EF4-FFF2-40B4-BE49-F238E27FC236}">
                <a16:creationId xmlns:a16="http://schemas.microsoft.com/office/drawing/2014/main" id="{41D987BD-6224-4583-9A01-262F00509256}"/>
              </a:ext>
            </a:extLst>
          </p:cNvPr>
          <p:cNvSpPr>
            <a:spLocks noGrp="1"/>
          </p:cNvSpPr>
          <p:nvPr>
            <p:ph type="pic" sz="quarter" idx="18" hasCustomPrompt="1"/>
          </p:nvPr>
        </p:nvSpPr>
        <p:spPr>
          <a:xfrm>
            <a:off x="2389478" y="2561284"/>
            <a:ext cx="960120" cy="1280160"/>
          </a:xfrm>
          <a:custGeom>
            <a:avLst/>
            <a:gdLst>
              <a:gd name="connsiteX0" fmla="*/ 1159555 w 2319110"/>
              <a:gd name="connsiteY0" fmla="*/ 0 h 2319110"/>
              <a:gd name="connsiteX1" fmla="*/ 2319110 w 2319110"/>
              <a:gd name="connsiteY1" fmla="*/ 1159555 h 2319110"/>
              <a:gd name="connsiteX2" fmla="*/ 1159555 w 2319110"/>
              <a:gd name="connsiteY2" fmla="*/ 2319110 h 2319110"/>
              <a:gd name="connsiteX3" fmla="*/ 0 w 2319110"/>
              <a:gd name="connsiteY3" fmla="*/ 1159555 h 2319110"/>
              <a:gd name="connsiteX4" fmla="*/ 1159555 w 2319110"/>
              <a:gd name="connsiteY4" fmla="*/ 0 h 2319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9110" h="2319110">
                <a:moveTo>
                  <a:pt x="1159555" y="0"/>
                </a:moveTo>
                <a:cubicBezTo>
                  <a:pt x="1799960" y="0"/>
                  <a:pt x="2319110" y="519150"/>
                  <a:pt x="2319110" y="1159555"/>
                </a:cubicBezTo>
                <a:cubicBezTo>
                  <a:pt x="2319110" y="1799960"/>
                  <a:pt x="1799960" y="2319110"/>
                  <a:pt x="1159555" y="2319110"/>
                </a:cubicBezTo>
                <a:cubicBezTo>
                  <a:pt x="519150" y="2319110"/>
                  <a:pt x="0" y="1799960"/>
                  <a:pt x="0" y="1159555"/>
                </a:cubicBezTo>
                <a:cubicBezTo>
                  <a:pt x="0" y="519150"/>
                  <a:pt x="519150" y="0"/>
                  <a:pt x="1159555" y="0"/>
                </a:cubicBezTo>
                <a:close/>
              </a:path>
            </a:pathLst>
          </a:custGeom>
          <a:pattFill prst="wdDnDiag">
            <a:fgClr>
              <a:schemeClr val="bg1">
                <a:lumMod val="90000"/>
                <a:lumOff val="10000"/>
              </a:schemeClr>
            </a:fgClr>
            <a:bgClr>
              <a:schemeClr val="bg1"/>
            </a:bgClr>
          </a:pattFill>
          <a:ln w="63500">
            <a:noFill/>
          </a:ln>
          <a:effectLst/>
        </p:spPr>
        <p:txBody>
          <a:bodyPr wrap="square" anchor="ctr">
            <a:noAutofit/>
          </a:bodyPr>
          <a:lstStyle>
            <a:lvl1pPr marL="0" indent="0" algn="ctr">
              <a:buNone/>
              <a:defRPr sz="1350">
                <a:solidFill>
                  <a:schemeClr val="tx1"/>
                </a:solidFill>
                <a:latin typeface="Arial" panose="020B0604020202020204" pitchFamily="34" charset="0"/>
              </a:defRPr>
            </a:lvl1pPr>
          </a:lstStyle>
          <a:p>
            <a:r>
              <a:rPr lang="en-MY" dirty="0"/>
              <a:t>Image</a:t>
            </a:r>
          </a:p>
        </p:txBody>
      </p:sp>
    </p:spTree>
    <p:extLst>
      <p:ext uri="{BB962C8B-B14F-4D97-AF65-F5344CB8AC3E}">
        <p14:creationId xmlns:p14="http://schemas.microsoft.com/office/powerpoint/2010/main" val="166123826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Organization Chart 7">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0529078"/>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3 images with text">
    <p:spTree>
      <p:nvGrpSpPr>
        <p:cNvPr id="1" name=""/>
        <p:cNvGrpSpPr/>
        <p:nvPr/>
      </p:nvGrpSpPr>
      <p:grpSpPr>
        <a:xfrm>
          <a:off x="0" y="0"/>
          <a:ext cx="0" cy="0"/>
          <a:chOff x="0" y="0"/>
          <a:chExt cx="0" cy="0"/>
        </a:xfrm>
      </p:grpSpPr>
      <p:sp>
        <p:nvSpPr>
          <p:cNvPr id="18" name="Picture Placeholder 8">
            <a:extLst>
              <a:ext uri="{FF2B5EF4-FFF2-40B4-BE49-F238E27FC236}">
                <a16:creationId xmlns:a16="http://schemas.microsoft.com/office/drawing/2014/main" id="{6B399F20-7C1F-46F7-984A-DA150D319A0E}"/>
              </a:ext>
            </a:extLst>
          </p:cNvPr>
          <p:cNvSpPr>
            <a:spLocks noGrp="1"/>
          </p:cNvSpPr>
          <p:nvPr>
            <p:ph type="pic" sz="quarter" idx="10" hasCustomPrompt="1"/>
          </p:nvPr>
        </p:nvSpPr>
        <p:spPr>
          <a:xfrm>
            <a:off x="456305" y="3459671"/>
            <a:ext cx="2743200" cy="2834640"/>
          </a:xfrm>
          <a:prstGeom prst="rect">
            <a:avLst/>
          </a:prstGeom>
          <a:pattFill prst="wdDnDiag">
            <a:fgClr>
              <a:schemeClr val="bg1">
                <a:lumMod val="90000"/>
                <a:lumOff val="10000"/>
              </a:schemeClr>
            </a:fgClr>
            <a:bgClr>
              <a:schemeClr val="bg1"/>
            </a:bgClr>
          </a:pattFill>
        </p:spPr>
        <p:txBody>
          <a:bodyPr anchor="ctr"/>
          <a:lstStyle>
            <a:lvl1pPr algn="ctr">
              <a:buNone/>
              <a:defRPr>
                <a:latin typeface="Arial" panose="020B0604020202020204" pitchFamily="34" charset="0"/>
              </a:defRPr>
            </a:lvl1pPr>
          </a:lstStyle>
          <a:p>
            <a:r>
              <a:rPr lang="en-US" dirty="0"/>
              <a:t>Insert your image here</a:t>
            </a:r>
          </a:p>
        </p:txBody>
      </p:sp>
      <p:sp>
        <p:nvSpPr>
          <p:cNvPr id="19" name="Picture Placeholder 8">
            <a:extLst>
              <a:ext uri="{FF2B5EF4-FFF2-40B4-BE49-F238E27FC236}">
                <a16:creationId xmlns:a16="http://schemas.microsoft.com/office/drawing/2014/main" id="{D4DC8B00-8E7D-4B36-B790-44162359D93D}"/>
              </a:ext>
            </a:extLst>
          </p:cNvPr>
          <p:cNvSpPr>
            <a:spLocks noGrp="1"/>
          </p:cNvSpPr>
          <p:nvPr>
            <p:ph type="pic" sz="quarter" idx="11" hasCustomPrompt="1"/>
          </p:nvPr>
        </p:nvSpPr>
        <p:spPr>
          <a:xfrm>
            <a:off x="3200400" y="625031"/>
            <a:ext cx="2743200" cy="2834640"/>
          </a:xfrm>
          <a:prstGeom prst="rect">
            <a:avLst/>
          </a:prstGeom>
          <a:pattFill prst="wdDnDiag">
            <a:fgClr>
              <a:schemeClr val="bg1">
                <a:lumMod val="90000"/>
                <a:lumOff val="10000"/>
              </a:schemeClr>
            </a:fgClr>
            <a:bgClr>
              <a:schemeClr val="bg1"/>
            </a:bgClr>
          </a:pattFill>
        </p:spPr>
        <p:txBody>
          <a:bodyPr anchor="ctr"/>
          <a:lstStyle>
            <a:lvl1pPr algn="ctr">
              <a:buNone/>
              <a:defRPr>
                <a:latin typeface="Arial" panose="020B0604020202020204" pitchFamily="34" charset="0"/>
              </a:defRPr>
            </a:lvl1pPr>
          </a:lstStyle>
          <a:p>
            <a:r>
              <a:rPr lang="en-US" dirty="0"/>
              <a:t>Insert your image here</a:t>
            </a:r>
          </a:p>
        </p:txBody>
      </p:sp>
      <p:sp>
        <p:nvSpPr>
          <p:cNvPr id="20" name="Picture Placeholder 8">
            <a:extLst>
              <a:ext uri="{FF2B5EF4-FFF2-40B4-BE49-F238E27FC236}">
                <a16:creationId xmlns:a16="http://schemas.microsoft.com/office/drawing/2014/main" id="{C5C828A6-2BC3-4A33-895E-282CE088EC74}"/>
              </a:ext>
            </a:extLst>
          </p:cNvPr>
          <p:cNvSpPr>
            <a:spLocks noGrp="1"/>
          </p:cNvSpPr>
          <p:nvPr>
            <p:ph type="pic" sz="quarter" idx="12" hasCustomPrompt="1"/>
          </p:nvPr>
        </p:nvSpPr>
        <p:spPr>
          <a:xfrm>
            <a:off x="5944495" y="3459671"/>
            <a:ext cx="2743200" cy="2834640"/>
          </a:xfrm>
          <a:prstGeom prst="rect">
            <a:avLst/>
          </a:prstGeom>
          <a:pattFill prst="wdDnDiag">
            <a:fgClr>
              <a:schemeClr val="bg1">
                <a:lumMod val="90000"/>
                <a:lumOff val="10000"/>
              </a:schemeClr>
            </a:fgClr>
            <a:bgClr>
              <a:schemeClr val="bg1"/>
            </a:bgClr>
          </a:pattFill>
        </p:spPr>
        <p:txBody>
          <a:bodyPr anchor="ctr"/>
          <a:lstStyle>
            <a:lvl1pPr algn="ctr">
              <a:buNone/>
              <a:defRPr>
                <a:latin typeface="Arial" panose="020B0604020202020204" pitchFamily="34" charset="0"/>
              </a:defRPr>
            </a:lvl1pPr>
          </a:lstStyle>
          <a:p>
            <a:r>
              <a:rPr lang="en-US" dirty="0"/>
              <a:t>Insert your image here</a:t>
            </a:r>
          </a:p>
        </p:txBody>
      </p:sp>
    </p:spTree>
    <p:extLst>
      <p:ext uri="{BB962C8B-B14F-4D97-AF65-F5344CB8AC3E}">
        <p14:creationId xmlns:p14="http://schemas.microsoft.com/office/powerpoint/2010/main" val="2324922197"/>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3 images with text 2">
    <p:spTree>
      <p:nvGrpSpPr>
        <p:cNvPr id="1" name=""/>
        <p:cNvGrpSpPr/>
        <p:nvPr/>
      </p:nvGrpSpPr>
      <p:grpSpPr>
        <a:xfrm>
          <a:off x="0" y="0"/>
          <a:ext cx="0" cy="0"/>
          <a:chOff x="0" y="0"/>
          <a:chExt cx="0" cy="0"/>
        </a:xfrm>
      </p:grpSpPr>
      <p:sp>
        <p:nvSpPr>
          <p:cNvPr id="18" name="Picture Placeholder 8">
            <a:extLst>
              <a:ext uri="{FF2B5EF4-FFF2-40B4-BE49-F238E27FC236}">
                <a16:creationId xmlns:a16="http://schemas.microsoft.com/office/drawing/2014/main" id="{6B399F20-7C1F-46F7-984A-DA150D319A0E}"/>
              </a:ext>
            </a:extLst>
          </p:cNvPr>
          <p:cNvSpPr>
            <a:spLocks noGrp="1"/>
          </p:cNvSpPr>
          <p:nvPr>
            <p:ph type="pic" sz="quarter" idx="10" hasCustomPrompt="1"/>
          </p:nvPr>
        </p:nvSpPr>
        <p:spPr>
          <a:xfrm>
            <a:off x="456305" y="625031"/>
            <a:ext cx="2743200" cy="2834640"/>
          </a:xfrm>
          <a:prstGeom prst="rect">
            <a:avLst/>
          </a:prstGeom>
          <a:pattFill prst="wdDnDiag">
            <a:fgClr>
              <a:schemeClr val="bg1">
                <a:lumMod val="90000"/>
                <a:lumOff val="10000"/>
              </a:schemeClr>
            </a:fgClr>
            <a:bgClr>
              <a:schemeClr val="bg1"/>
            </a:bgClr>
          </a:pattFill>
        </p:spPr>
        <p:txBody>
          <a:bodyPr anchor="ctr"/>
          <a:lstStyle>
            <a:lvl1pPr algn="ctr">
              <a:buNone/>
              <a:defRPr>
                <a:latin typeface="Arial" panose="020B0604020202020204" pitchFamily="34" charset="0"/>
              </a:defRPr>
            </a:lvl1pPr>
          </a:lstStyle>
          <a:p>
            <a:r>
              <a:rPr lang="en-US" dirty="0"/>
              <a:t>Insert your image here</a:t>
            </a:r>
          </a:p>
        </p:txBody>
      </p:sp>
      <p:sp>
        <p:nvSpPr>
          <p:cNvPr id="19" name="Picture Placeholder 8">
            <a:extLst>
              <a:ext uri="{FF2B5EF4-FFF2-40B4-BE49-F238E27FC236}">
                <a16:creationId xmlns:a16="http://schemas.microsoft.com/office/drawing/2014/main" id="{D4DC8B00-8E7D-4B36-B790-44162359D93D}"/>
              </a:ext>
            </a:extLst>
          </p:cNvPr>
          <p:cNvSpPr>
            <a:spLocks noGrp="1"/>
          </p:cNvSpPr>
          <p:nvPr>
            <p:ph type="pic" sz="quarter" idx="11" hasCustomPrompt="1"/>
          </p:nvPr>
        </p:nvSpPr>
        <p:spPr>
          <a:xfrm>
            <a:off x="3200400" y="3459671"/>
            <a:ext cx="2743200" cy="2834640"/>
          </a:xfrm>
          <a:prstGeom prst="rect">
            <a:avLst/>
          </a:prstGeom>
          <a:pattFill prst="wdDnDiag">
            <a:fgClr>
              <a:schemeClr val="bg1">
                <a:lumMod val="90000"/>
                <a:lumOff val="10000"/>
              </a:schemeClr>
            </a:fgClr>
            <a:bgClr>
              <a:schemeClr val="bg1"/>
            </a:bgClr>
          </a:pattFill>
        </p:spPr>
        <p:txBody>
          <a:bodyPr anchor="ctr"/>
          <a:lstStyle>
            <a:lvl1pPr algn="ctr">
              <a:buNone/>
              <a:defRPr>
                <a:latin typeface="Arial" panose="020B0604020202020204" pitchFamily="34" charset="0"/>
              </a:defRPr>
            </a:lvl1pPr>
          </a:lstStyle>
          <a:p>
            <a:r>
              <a:rPr lang="en-US" dirty="0"/>
              <a:t>Insert your image here</a:t>
            </a:r>
          </a:p>
        </p:txBody>
      </p:sp>
      <p:sp>
        <p:nvSpPr>
          <p:cNvPr id="20" name="Picture Placeholder 8">
            <a:extLst>
              <a:ext uri="{FF2B5EF4-FFF2-40B4-BE49-F238E27FC236}">
                <a16:creationId xmlns:a16="http://schemas.microsoft.com/office/drawing/2014/main" id="{C5C828A6-2BC3-4A33-895E-282CE088EC74}"/>
              </a:ext>
            </a:extLst>
          </p:cNvPr>
          <p:cNvSpPr>
            <a:spLocks noGrp="1"/>
          </p:cNvSpPr>
          <p:nvPr>
            <p:ph type="pic" sz="quarter" idx="12" hasCustomPrompt="1"/>
          </p:nvPr>
        </p:nvSpPr>
        <p:spPr>
          <a:xfrm>
            <a:off x="5944495" y="625031"/>
            <a:ext cx="2743200" cy="2834640"/>
          </a:xfrm>
          <a:prstGeom prst="rect">
            <a:avLst/>
          </a:prstGeom>
          <a:pattFill prst="wdDnDiag">
            <a:fgClr>
              <a:schemeClr val="bg1">
                <a:lumMod val="90000"/>
                <a:lumOff val="10000"/>
              </a:schemeClr>
            </a:fgClr>
            <a:bgClr>
              <a:schemeClr val="bg1"/>
            </a:bgClr>
          </a:pattFill>
        </p:spPr>
        <p:txBody>
          <a:bodyPr anchor="ctr"/>
          <a:lstStyle>
            <a:lvl1pPr algn="ctr">
              <a:buNone/>
              <a:defRPr>
                <a:latin typeface="Arial" panose="020B0604020202020204" pitchFamily="34" charset="0"/>
              </a:defRPr>
            </a:lvl1pPr>
          </a:lstStyle>
          <a:p>
            <a:r>
              <a:rPr lang="en-US" dirty="0"/>
              <a:t>Insert your image here</a:t>
            </a:r>
          </a:p>
        </p:txBody>
      </p:sp>
    </p:spTree>
    <p:extLst>
      <p:ext uri="{BB962C8B-B14F-4D97-AF65-F5344CB8AC3E}">
        <p14:creationId xmlns:p14="http://schemas.microsoft.com/office/powerpoint/2010/main" val="1306314500"/>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1/ 4 images">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EEADD8A4-B769-4D8A-9278-A71EC01C4C87}"/>
              </a:ext>
            </a:extLst>
          </p:cNvPr>
          <p:cNvSpPr>
            <a:spLocks noGrp="1"/>
          </p:cNvSpPr>
          <p:nvPr>
            <p:ph type="pic" sz="quarter" idx="10" hasCustomPrompt="1"/>
          </p:nvPr>
        </p:nvSpPr>
        <p:spPr>
          <a:xfrm>
            <a:off x="0" y="0"/>
            <a:ext cx="2290572" cy="6858000"/>
          </a:xfrm>
          <a:prstGeom prst="rect">
            <a:avLst/>
          </a:prstGeom>
          <a:pattFill prst="wdDnDiag">
            <a:fgClr>
              <a:schemeClr val="bg1">
                <a:lumMod val="90000"/>
                <a:lumOff val="10000"/>
              </a:schemeClr>
            </a:fgClr>
            <a:bgClr>
              <a:schemeClr val="bg1"/>
            </a:bgClr>
          </a:pattFill>
        </p:spPr>
        <p:txBody>
          <a:bodyPr anchor="ctr"/>
          <a:lstStyle>
            <a:lvl1pPr algn="ctr">
              <a:buNone/>
              <a:defRPr>
                <a:latin typeface="Arial" panose="020B0604020202020204" pitchFamily="34" charset="0"/>
              </a:defRPr>
            </a:lvl1pPr>
          </a:lstStyle>
          <a:p>
            <a:r>
              <a:rPr lang="en-US" dirty="0"/>
              <a:t>Image 1</a:t>
            </a:r>
          </a:p>
        </p:txBody>
      </p:sp>
    </p:spTree>
    <p:extLst>
      <p:ext uri="{BB962C8B-B14F-4D97-AF65-F5344CB8AC3E}">
        <p14:creationId xmlns:p14="http://schemas.microsoft.com/office/powerpoint/2010/main" val="265790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EF290D60-4ED1-44CC-82AD-E502103BF100}" type="slidenum">
              <a:rPr lang="en-US" altLang="en-US"/>
              <a:pPr/>
              <a:t>‹#›</a:t>
            </a:fld>
            <a:endParaRPr lang="en-US" altLang="en-US" dirty="0"/>
          </a:p>
        </p:txBody>
      </p:sp>
    </p:spTree>
    <p:extLst>
      <p:ext uri="{BB962C8B-B14F-4D97-AF65-F5344CB8AC3E}">
        <p14:creationId xmlns:p14="http://schemas.microsoft.com/office/powerpoint/2010/main" val="302712419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2/ 4 images">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04E63CE1-9C33-4246-BBF7-5AB1147C2188}"/>
              </a:ext>
            </a:extLst>
          </p:cNvPr>
          <p:cNvSpPr>
            <a:spLocks noGrp="1"/>
          </p:cNvSpPr>
          <p:nvPr>
            <p:ph type="pic" sz="quarter" idx="10" hasCustomPrompt="1"/>
          </p:nvPr>
        </p:nvSpPr>
        <p:spPr>
          <a:xfrm>
            <a:off x="2290572" y="0"/>
            <a:ext cx="2290572" cy="6858000"/>
          </a:xfrm>
          <a:prstGeom prst="rect">
            <a:avLst/>
          </a:prstGeom>
          <a:pattFill prst="wdDnDiag">
            <a:fgClr>
              <a:schemeClr val="bg1">
                <a:lumMod val="90000"/>
                <a:lumOff val="10000"/>
              </a:schemeClr>
            </a:fgClr>
            <a:bgClr>
              <a:schemeClr val="bg1"/>
            </a:bgClr>
          </a:pattFill>
        </p:spPr>
        <p:txBody>
          <a:bodyPr anchor="ctr"/>
          <a:lstStyle>
            <a:lvl1pPr algn="ctr">
              <a:buNone/>
              <a:defRPr>
                <a:latin typeface="Arial" panose="020B0604020202020204" pitchFamily="34" charset="0"/>
              </a:defRPr>
            </a:lvl1pPr>
          </a:lstStyle>
          <a:p>
            <a:r>
              <a:rPr lang="en-US" dirty="0"/>
              <a:t>Image 2</a:t>
            </a:r>
          </a:p>
        </p:txBody>
      </p:sp>
    </p:spTree>
    <p:extLst>
      <p:ext uri="{BB962C8B-B14F-4D97-AF65-F5344CB8AC3E}">
        <p14:creationId xmlns:p14="http://schemas.microsoft.com/office/powerpoint/2010/main" val="57037588"/>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3/ 4 images">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6769D50F-9678-42EA-A10A-87EDA49577C7}"/>
              </a:ext>
            </a:extLst>
          </p:cNvPr>
          <p:cNvSpPr>
            <a:spLocks noGrp="1"/>
          </p:cNvSpPr>
          <p:nvPr>
            <p:ph type="pic" sz="quarter" idx="10" hasCustomPrompt="1"/>
          </p:nvPr>
        </p:nvSpPr>
        <p:spPr>
          <a:xfrm>
            <a:off x="4581144" y="0"/>
            <a:ext cx="2290572" cy="6858000"/>
          </a:xfrm>
          <a:prstGeom prst="rect">
            <a:avLst/>
          </a:prstGeom>
          <a:pattFill prst="wdDnDiag">
            <a:fgClr>
              <a:schemeClr val="bg1">
                <a:lumMod val="90000"/>
                <a:lumOff val="10000"/>
              </a:schemeClr>
            </a:fgClr>
            <a:bgClr>
              <a:schemeClr val="bg1"/>
            </a:bgClr>
          </a:pattFill>
        </p:spPr>
        <p:txBody>
          <a:bodyPr anchor="ctr"/>
          <a:lstStyle>
            <a:lvl1pPr algn="ctr">
              <a:buNone/>
              <a:defRPr>
                <a:latin typeface="Arial" panose="020B0604020202020204" pitchFamily="34" charset="0"/>
              </a:defRPr>
            </a:lvl1pPr>
          </a:lstStyle>
          <a:p>
            <a:r>
              <a:rPr lang="en-US" dirty="0"/>
              <a:t>Image 3</a:t>
            </a:r>
          </a:p>
        </p:txBody>
      </p:sp>
    </p:spTree>
    <p:extLst>
      <p:ext uri="{BB962C8B-B14F-4D97-AF65-F5344CB8AC3E}">
        <p14:creationId xmlns:p14="http://schemas.microsoft.com/office/powerpoint/2010/main" val="188094286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4/ 4 images">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B6F21E6F-DBA5-44F3-B07B-220A96805C8B}"/>
              </a:ext>
            </a:extLst>
          </p:cNvPr>
          <p:cNvSpPr>
            <a:spLocks noGrp="1"/>
          </p:cNvSpPr>
          <p:nvPr>
            <p:ph type="pic" sz="quarter" idx="10" hasCustomPrompt="1"/>
          </p:nvPr>
        </p:nvSpPr>
        <p:spPr>
          <a:xfrm>
            <a:off x="6871716" y="0"/>
            <a:ext cx="2290572" cy="6858000"/>
          </a:xfrm>
          <a:prstGeom prst="rect">
            <a:avLst/>
          </a:prstGeom>
          <a:pattFill prst="wdDnDiag">
            <a:fgClr>
              <a:schemeClr val="bg1">
                <a:lumMod val="90000"/>
                <a:lumOff val="10000"/>
              </a:schemeClr>
            </a:fgClr>
            <a:bgClr>
              <a:schemeClr val="bg1"/>
            </a:bgClr>
          </a:pattFill>
        </p:spPr>
        <p:txBody>
          <a:bodyPr anchor="ctr"/>
          <a:lstStyle>
            <a:lvl1pPr algn="ctr">
              <a:buNone/>
              <a:defRPr>
                <a:latin typeface="Arial" panose="020B0604020202020204" pitchFamily="34" charset="0"/>
              </a:defRPr>
            </a:lvl1pPr>
          </a:lstStyle>
          <a:p>
            <a:r>
              <a:rPr lang="en-US" dirty="0"/>
              <a:t>Image 4</a:t>
            </a:r>
          </a:p>
        </p:txBody>
      </p:sp>
    </p:spTree>
    <p:extLst>
      <p:ext uri="{BB962C8B-B14F-4D97-AF65-F5344CB8AC3E}">
        <p14:creationId xmlns:p14="http://schemas.microsoft.com/office/powerpoint/2010/main" val="1394994721"/>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3 images - 1">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id="{44E795CB-3F02-4EFB-9CF7-D0B14483C2D0}"/>
              </a:ext>
            </a:extLst>
          </p:cNvPr>
          <p:cNvSpPr>
            <a:spLocks noGrp="1"/>
          </p:cNvSpPr>
          <p:nvPr>
            <p:ph type="pic" sz="quarter" idx="10" hasCustomPrompt="1"/>
          </p:nvPr>
        </p:nvSpPr>
        <p:spPr>
          <a:xfrm>
            <a:off x="4590288" y="0"/>
            <a:ext cx="4572000" cy="2286000"/>
          </a:xfrm>
          <a:prstGeom prst="rect">
            <a:avLst/>
          </a:prstGeom>
          <a:pattFill prst="wdDnDiag">
            <a:fgClr>
              <a:schemeClr val="bg1">
                <a:lumMod val="90000"/>
                <a:lumOff val="10000"/>
              </a:schemeClr>
            </a:fgClr>
            <a:bgClr>
              <a:schemeClr val="bg1"/>
            </a:bgClr>
          </a:pattFill>
        </p:spPr>
        <p:txBody>
          <a:bodyPr anchor="ctr"/>
          <a:lstStyle>
            <a:lvl1pPr algn="ctr">
              <a:buNone/>
              <a:defRPr>
                <a:latin typeface="Arial" panose="020B0604020202020204" pitchFamily="34" charset="0"/>
              </a:defRPr>
            </a:lvl1pPr>
          </a:lstStyle>
          <a:p>
            <a:r>
              <a:rPr lang="en-US" dirty="0"/>
              <a:t>Insert your image here</a:t>
            </a:r>
          </a:p>
        </p:txBody>
      </p:sp>
      <p:sp>
        <p:nvSpPr>
          <p:cNvPr id="11" name="Picture Placeholder 8">
            <a:extLst>
              <a:ext uri="{FF2B5EF4-FFF2-40B4-BE49-F238E27FC236}">
                <a16:creationId xmlns:a16="http://schemas.microsoft.com/office/drawing/2014/main" id="{60AAFA2F-71C9-400C-8723-C36AC4DF6AF5}"/>
              </a:ext>
            </a:extLst>
          </p:cNvPr>
          <p:cNvSpPr>
            <a:spLocks noGrp="1"/>
          </p:cNvSpPr>
          <p:nvPr>
            <p:ph type="pic" sz="quarter" idx="11" hasCustomPrompt="1"/>
          </p:nvPr>
        </p:nvSpPr>
        <p:spPr>
          <a:xfrm>
            <a:off x="-1" y="2286000"/>
            <a:ext cx="4590289" cy="2286000"/>
          </a:xfrm>
          <a:prstGeom prst="rect">
            <a:avLst/>
          </a:prstGeom>
          <a:pattFill prst="wdDnDiag">
            <a:fgClr>
              <a:schemeClr val="bg1">
                <a:lumMod val="90000"/>
                <a:lumOff val="10000"/>
              </a:schemeClr>
            </a:fgClr>
            <a:bgClr>
              <a:schemeClr val="bg1"/>
            </a:bgClr>
          </a:pattFill>
        </p:spPr>
        <p:txBody>
          <a:bodyPr anchor="ctr"/>
          <a:lstStyle>
            <a:lvl1pPr algn="ctr">
              <a:buNone/>
              <a:defRPr>
                <a:latin typeface="Arial" panose="020B0604020202020204" pitchFamily="34" charset="0"/>
              </a:defRPr>
            </a:lvl1pPr>
          </a:lstStyle>
          <a:p>
            <a:r>
              <a:rPr lang="en-US" dirty="0"/>
              <a:t>Insert your image here</a:t>
            </a:r>
          </a:p>
        </p:txBody>
      </p:sp>
      <p:sp>
        <p:nvSpPr>
          <p:cNvPr id="12" name="Picture Placeholder 8">
            <a:extLst>
              <a:ext uri="{FF2B5EF4-FFF2-40B4-BE49-F238E27FC236}">
                <a16:creationId xmlns:a16="http://schemas.microsoft.com/office/drawing/2014/main" id="{38A557DE-D5DD-4FA4-B87C-8A5DDFF73DDA}"/>
              </a:ext>
            </a:extLst>
          </p:cNvPr>
          <p:cNvSpPr>
            <a:spLocks noGrp="1"/>
          </p:cNvSpPr>
          <p:nvPr>
            <p:ph type="pic" sz="quarter" idx="12" hasCustomPrompt="1"/>
          </p:nvPr>
        </p:nvSpPr>
        <p:spPr>
          <a:xfrm>
            <a:off x="4590288" y="4572000"/>
            <a:ext cx="4572000" cy="2286000"/>
          </a:xfrm>
          <a:prstGeom prst="rect">
            <a:avLst/>
          </a:prstGeom>
          <a:pattFill prst="wdDnDiag">
            <a:fgClr>
              <a:schemeClr val="bg1">
                <a:lumMod val="90000"/>
                <a:lumOff val="10000"/>
              </a:schemeClr>
            </a:fgClr>
            <a:bgClr>
              <a:schemeClr val="bg1"/>
            </a:bgClr>
          </a:pattFill>
        </p:spPr>
        <p:txBody>
          <a:bodyPr anchor="ctr"/>
          <a:lstStyle>
            <a:lvl1pPr algn="ctr">
              <a:buNone/>
              <a:defRPr>
                <a:latin typeface="Arial" panose="020B0604020202020204" pitchFamily="34" charset="0"/>
              </a:defRPr>
            </a:lvl1pPr>
          </a:lstStyle>
          <a:p>
            <a:r>
              <a:rPr lang="en-US" dirty="0"/>
              <a:t>Insert your image here</a:t>
            </a:r>
          </a:p>
        </p:txBody>
      </p:sp>
    </p:spTree>
    <p:extLst>
      <p:ext uri="{BB962C8B-B14F-4D97-AF65-F5344CB8AC3E}">
        <p14:creationId xmlns:p14="http://schemas.microsoft.com/office/powerpoint/2010/main" val="3361244709"/>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3 images - 2">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id="{44E795CB-3F02-4EFB-9CF7-D0B14483C2D0}"/>
              </a:ext>
            </a:extLst>
          </p:cNvPr>
          <p:cNvSpPr>
            <a:spLocks noGrp="1"/>
          </p:cNvSpPr>
          <p:nvPr>
            <p:ph type="pic" sz="quarter" idx="10" hasCustomPrompt="1"/>
          </p:nvPr>
        </p:nvSpPr>
        <p:spPr>
          <a:xfrm>
            <a:off x="0" y="0"/>
            <a:ext cx="4572000" cy="2286000"/>
          </a:xfrm>
          <a:prstGeom prst="rect">
            <a:avLst/>
          </a:prstGeom>
          <a:pattFill prst="wdDnDiag">
            <a:fgClr>
              <a:schemeClr val="bg1">
                <a:lumMod val="90000"/>
                <a:lumOff val="10000"/>
              </a:schemeClr>
            </a:fgClr>
            <a:bgClr>
              <a:schemeClr val="bg1"/>
            </a:bgClr>
          </a:pattFill>
        </p:spPr>
        <p:txBody>
          <a:bodyPr anchor="ctr"/>
          <a:lstStyle>
            <a:lvl1pPr algn="ctr">
              <a:buNone/>
              <a:defRPr>
                <a:latin typeface="Arial" panose="020B0604020202020204" pitchFamily="34" charset="0"/>
              </a:defRPr>
            </a:lvl1pPr>
          </a:lstStyle>
          <a:p>
            <a:r>
              <a:rPr lang="en-US" dirty="0"/>
              <a:t>Insert your image here</a:t>
            </a:r>
          </a:p>
        </p:txBody>
      </p:sp>
      <p:sp>
        <p:nvSpPr>
          <p:cNvPr id="11" name="Picture Placeholder 8">
            <a:extLst>
              <a:ext uri="{FF2B5EF4-FFF2-40B4-BE49-F238E27FC236}">
                <a16:creationId xmlns:a16="http://schemas.microsoft.com/office/drawing/2014/main" id="{60AAFA2F-71C9-400C-8723-C36AC4DF6AF5}"/>
              </a:ext>
            </a:extLst>
          </p:cNvPr>
          <p:cNvSpPr>
            <a:spLocks noGrp="1"/>
          </p:cNvSpPr>
          <p:nvPr>
            <p:ph type="pic" sz="quarter" idx="11" hasCustomPrompt="1"/>
          </p:nvPr>
        </p:nvSpPr>
        <p:spPr>
          <a:xfrm>
            <a:off x="4572000" y="2286000"/>
            <a:ext cx="4572000" cy="2286000"/>
          </a:xfrm>
          <a:prstGeom prst="rect">
            <a:avLst/>
          </a:prstGeom>
          <a:pattFill prst="wdDnDiag">
            <a:fgClr>
              <a:schemeClr val="bg1">
                <a:lumMod val="90000"/>
                <a:lumOff val="10000"/>
              </a:schemeClr>
            </a:fgClr>
            <a:bgClr>
              <a:schemeClr val="bg1"/>
            </a:bgClr>
          </a:pattFill>
        </p:spPr>
        <p:txBody>
          <a:bodyPr anchor="ctr"/>
          <a:lstStyle>
            <a:lvl1pPr algn="ctr">
              <a:buNone/>
              <a:defRPr>
                <a:latin typeface="Arial" panose="020B0604020202020204" pitchFamily="34" charset="0"/>
              </a:defRPr>
            </a:lvl1pPr>
          </a:lstStyle>
          <a:p>
            <a:r>
              <a:rPr lang="en-US" dirty="0"/>
              <a:t>Insert your image here</a:t>
            </a:r>
          </a:p>
        </p:txBody>
      </p:sp>
      <p:sp>
        <p:nvSpPr>
          <p:cNvPr id="12" name="Picture Placeholder 8">
            <a:extLst>
              <a:ext uri="{FF2B5EF4-FFF2-40B4-BE49-F238E27FC236}">
                <a16:creationId xmlns:a16="http://schemas.microsoft.com/office/drawing/2014/main" id="{38A557DE-D5DD-4FA4-B87C-8A5DDFF73DDA}"/>
              </a:ext>
            </a:extLst>
          </p:cNvPr>
          <p:cNvSpPr>
            <a:spLocks noGrp="1"/>
          </p:cNvSpPr>
          <p:nvPr>
            <p:ph type="pic" sz="quarter" idx="12" hasCustomPrompt="1"/>
          </p:nvPr>
        </p:nvSpPr>
        <p:spPr>
          <a:xfrm>
            <a:off x="0" y="4572000"/>
            <a:ext cx="4572000" cy="2286000"/>
          </a:xfrm>
          <a:prstGeom prst="rect">
            <a:avLst/>
          </a:prstGeom>
          <a:pattFill prst="wdDnDiag">
            <a:fgClr>
              <a:schemeClr val="bg1">
                <a:lumMod val="90000"/>
                <a:lumOff val="10000"/>
              </a:schemeClr>
            </a:fgClr>
            <a:bgClr>
              <a:schemeClr val="bg1"/>
            </a:bgClr>
          </a:pattFill>
        </p:spPr>
        <p:txBody>
          <a:bodyPr anchor="ctr"/>
          <a:lstStyle>
            <a:lvl1pPr algn="ctr">
              <a:buNone/>
              <a:defRPr>
                <a:latin typeface="Arial" panose="020B0604020202020204" pitchFamily="34" charset="0"/>
              </a:defRPr>
            </a:lvl1pPr>
          </a:lstStyle>
          <a:p>
            <a:r>
              <a:rPr lang="en-US" dirty="0"/>
              <a:t>Insert your image here</a:t>
            </a:r>
          </a:p>
        </p:txBody>
      </p:sp>
    </p:spTree>
    <p:extLst>
      <p:ext uri="{BB962C8B-B14F-4D97-AF65-F5344CB8AC3E}">
        <p14:creationId xmlns:p14="http://schemas.microsoft.com/office/powerpoint/2010/main" val="2805267178"/>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Images 12">
    <p:spTree>
      <p:nvGrpSpPr>
        <p:cNvPr id="1" name=""/>
        <p:cNvGrpSpPr/>
        <p:nvPr/>
      </p:nvGrpSpPr>
      <p:grpSpPr>
        <a:xfrm>
          <a:off x="0" y="0"/>
          <a:ext cx="0" cy="0"/>
          <a:chOff x="0" y="0"/>
          <a:chExt cx="0" cy="0"/>
        </a:xfrm>
      </p:grpSpPr>
      <p:sp>
        <p:nvSpPr>
          <p:cNvPr id="35" name="Picture Placeholder 8">
            <a:extLst>
              <a:ext uri="{FF2B5EF4-FFF2-40B4-BE49-F238E27FC236}">
                <a16:creationId xmlns:a16="http://schemas.microsoft.com/office/drawing/2014/main" id="{A07FE811-3899-4933-8BDA-247CEB65A534}"/>
              </a:ext>
            </a:extLst>
          </p:cNvPr>
          <p:cNvSpPr>
            <a:spLocks noGrp="1"/>
          </p:cNvSpPr>
          <p:nvPr>
            <p:ph type="pic" sz="quarter" idx="10" hasCustomPrompt="1"/>
          </p:nvPr>
        </p:nvSpPr>
        <p:spPr>
          <a:xfrm>
            <a:off x="69448" y="105913"/>
            <a:ext cx="1721358" cy="2139696"/>
          </a:xfrm>
          <a:prstGeom prst="rect">
            <a:avLst/>
          </a:prstGeom>
          <a:pattFill prst="wdDnDiag">
            <a:fgClr>
              <a:schemeClr val="bg1">
                <a:lumMod val="90000"/>
                <a:lumOff val="10000"/>
              </a:schemeClr>
            </a:fgClr>
            <a:bgClr>
              <a:schemeClr val="bg1"/>
            </a:bgClr>
          </a:pattFill>
          <a:ln>
            <a:noFill/>
          </a:ln>
        </p:spPr>
        <p:txBody>
          <a:bodyPr anchor="ctr"/>
          <a:lstStyle>
            <a:lvl1pPr algn="ctr">
              <a:buNone/>
              <a:defRPr>
                <a:latin typeface="Arial" panose="020B0604020202020204" pitchFamily="34" charset="0"/>
              </a:defRPr>
            </a:lvl1pPr>
          </a:lstStyle>
          <a:p>
            <a:r>
              <a:rPr lang="en-US" dirty="0"/>
              <a:t>Insert your image here</a:t>
            </a:r>
          </a:p>
        </p:txBody>
      </p:sp>
      <p:sp>
        <p:nvSpPr>
          <p:cNvPr id="37" name="Picture Placeholder 8">
            <a:extLst>
              <a:ext uri="{FF2B5EF4-FFF2-40B4-BE49-F238E27FC236}">
                <a16:creationId xmlns:a16="http://schemas.microsoft.com/office/drawing/2014/main" id="{82D90691-24DF-4E32-9FDC-47A7AEF3AAD0}"/>
              </a:ext>
            </a:extLst>
          </p:cNvPr>
          <p:cNvSpPr>
            <a:spLocks noGrp="1"/>
          </p:cNvSpPr>
          <p:nvPr>
            <p:ph type="pic" sz="quarter" idx="12" hasCustomPrompt="1"/>
          </p:nvPr>
        </p:nvSpPr>
        <p:spPr>
          <a:xfrm>
            <a:off x="3696563" y="105913"/>
            <a:ext cx="1721358" cy="2139696"/>
          </a:xfrm>
          <a:prstGeom prst="rect">
            <a:avLst/>
          </a:prstGeom>
          <a:pattFill prst="wdDnDiag">
            <a:fgClr>
              <a:schemeClr val="bg1">
                <a:lumMod val="90000"/>
                <a:lumOff val="10000"/>
              </a:schemeClr>
            </a:fgClr>
            <a:bgClr>
              <a:schemeClr val="bg1"/>
            </a:bgClr>
          </a:pattFill>
          <a:ln>
            <a:noFill/>
          </a:ln>
        </p:spPr>
        <p:txBody>
          <a:bodyPr anchor="ctr"/>
          <a:lstStyle>
            <a:lvl1pPr algn="ctr">
              <a:buNone/>
              <a:defRPr>
                <a:latin typeface="Arial" panose="020B0604020202020204" pitchFamily="34" charset="0"/>
              </a:defRPr>
            </a:lvl1pPr>
          </a:lstStyle>
          <a:p>
            <a:r>
              <a:rPr lang="en-US" dirty="0"/>
              <a:t>Insert your image here</a:t>
            </a:r>
          </a:p>
        </p:txBody>
      </p:sp>
      <p:sp>
        <p:nvSpPr>
          <p:cNvPr id="38" name="Picture Placeholder 8">
            <a:extLst>
              <a:ext uri="{FF2B5EF4-FFF2-40B4-BE49-F238E27FC236}">
                <a16:creationId xmlns:a16="http://schemas.microsoft.com/office/drawing/2014/main" id="{A75AF2CC-BD8C-4192-B345-D290DFBC1431}"/>
              </a:ext>
            </a:extLst>
          </p:cNvPr>
          <p:cNvSpPr>
            <a:spLocks noGrp="1"/>
          </p:cNvSpPr>
          <p:nvPr>
            <p:ph type="pic" sz="quarter" idx="13" hasCustomPrompt="1"/>
          </p:nvPr>
        </p:nvSpPr>
        <p:spPr>
          <a:xfrm>
            <a:off x="5510121" y="105913"/>
            <a:ext cx="1721358" cy="2139696"/>
          </a:xfrm>
          <a:prstGeom prst="rect">
            <a:avLst/>
          </a:prstGeom>
          <a:pattFill prst="wdDnDiag">
            <a:fgClr>
              <a:schemeClr val="bg1">
                <a:lumMod val="90000"/>
                <a:lumOff val="10000"/>
              </a:schemeClr>
            </a:fgClr>
            <a:bgClr>
              <a:schemeClr val="bg1"/>
            </a:bgClr>
          </a:pattFill>
          <a:ln>
            <a:noFill/>
          </a:ln>
        </p:spPr>
        <p:txBody>
          <a:bodyPr anchor="ctr"/>
          <a:lstStyle>
            <a:lvl1pPr algn="ctr">
              <a:buNone/>
              <a:defRPr>
                <a:latin typeface="Arial" panose="020B0604020202020204" pitchFamily="34" charset="0"/>
              </a:defRPr>
            </a:lvl1pPr>
          </a:lstStyle>
          <a:p>
            <a:r>
              <a:rPr lang="en-US" dirty="0"/>
              <a:t>Insert your image here</a:t>
            </a:r>
          </a:p>
        </p:txBody>
      </p:sp>
      <p:sp>
        <p:nvSpPr>
          <p:cNvPr id="39" name="Picture Placeholder 8">
            <a:extLst>
              <a:ext uri="{FF2B5EF4-FFF2-40B4-BE49-F238E27FC236}">
                <a16:creationId xmlns:a16="http://schemas.microsoft.com/office/drawing/2014/main" id="{77847559-78FC-40D0-8B35-1D5B2FF75B18}"/>
              </a:ext>
            </a:extLst>
          </p:cNvPr>
          <p:cNvSpPr>
            <a:spLocks noGrp="1"/>
          </p:cNvSpPr>
          <p:nvPr>
            <p:ph type="pic" sz="quarter" idx="14" hasCustomPrompt="1"/>
          </p:nvPr>
        </p:nvSpPr>
        <p:spPr>
          <a:xfrm>
            <a:off x="7323679" y="105913"/>
            <a:ext cx="1721358" cy="2139696"/>
          </a:xfrm>
          <a:prstGeom prst="rect">
            <a:avLst/>
          </a:prstGeom>
          <a:pattFill prst="wdDnDiag">
            <a:fgClr>
              <a:schemeClr val="bg1">
                <a:lumMod val="90000"/>
                <a:lumOff val="10000"/>
              </a:schemeClr>
            </a:fgClr>
            <a:bgClr>
              <a:schemeClr val="bg1"/>
            </a:bgClr>
          </a:pattFill>
          <a:ln>
            <a:noFill/>
          </a:ln>
        </p:spPr>
        <p:txBody>
          <a:bodyPr anchor="ctr"/>
          <a:lstStyle>
            <a:lvl1pPr algn="ctr">
              <a:buNone/>
              <a:defRPr>
                <a:latin typeface="Arial" panose="020B0604020202020204" pitchFamily="34" charset="0"/>
              </a:defRPr>
            </a:lvl1pPr>
          </a:lstStyle>
          <a:p>
            <a:r>
              <a:rPr lang="en-US" dirty="0"/>
              <a:t>Insert your image here</a:t>
            </a:r>
          </a:p>
        </p:txBody>
      </p:sp>
      <p:sp>
        <p:nvSpPr>
          <p:cNvPr id="40" name="Picture Placeholder 8">
            <a:extLst>
              <a:ext uri="{FF2B5EF4-FFF2-40B4-BE49-F238E27FC236}">
                <a16:creationId xmlns:a16="http://schemas.microsoft.com/office/drawing/2014/main" id="{E22E7396-7BA7-4BB0-B445-4F1DFCA150D5}"/>
              </a:ext>
            </a:extLst>
          </p:cNvPr>
          <p:cNvSpPr>
            <a:spLocks noGrp="1"/>
          </p:cNvSpPr>
          <p:nvPr>
            <p:ph type="pic" sz="quarter" idx="15" hasCustomPrompt="1"/>
          </p:nvPr>
        </p:nvSpPr>
        <p:spPr>
          <a:xfrm>
            <a:off x="69448" y="2359152"/>
            <a:ext cx="1721358" cy="2139696"/>
          </a:xfrm>
          <a:prstGeom prst="rect">
            <a:avLst/>
          </a:prstGeom>
          <a:pattFill prst="wdDnDiag">
            <a:fgClr>
              <a:schemeClr val="bg1">
                <a:lumMod val="90000"/>
                <a:lumOff val="10000"/>
              </a:schemeClr>
            </a:fgClr>
            <a:bgClr>
              <a:schemeClr val="bg1"/>
            </a:bgClr>
          </a:pattFill>
          <a:ln>
            <a:noFill/>
          </a:ln>
        </p:spPr>
        <p:txBody>
          <a:bodyPr anchor="ctr"/>
          <a:lstStyle>
            <a:lvl1pPr algn="ctr">
              <a:buNone/>
              <a:defRPr>
                <a:latin typeface="Arial" panose="020B0604020202020204" pitchFamily="34" charset="0"/>
              </a:defRPr>
            </a:lvl1pPr>
          </a:lstStyle>
          <a:p>
            <a:r>
              <a:rPr lang="en-US" dirty="0"/>
              <a:t>Insert your image here</a:t>
            </a:r>
          </a:p>
        </p:txBody>
      </p:sp>
      <p:sp>
        <p:nvSpPr>
          <p:cNvPr id="41" name="Picture Placeholder 8">
            <a:extLst>
              <a:ext uri="{FF2B5EF4-FFF2-40B4-BE49-F238E27FC236}">
                <a16:creationId xmlns:a16="http://schemas.microsoft.com/office/drawing/2014/main" id="{1D0C9FFC-2493-4D2B-8980-624D63B91B83}"/>
              </a:ext>
            </a:extLst>
          </p:cNvPr>
          <p:cNvSpPr>
            <a:spLocks noGrp="1"/>
          </p:cNvSpPr>
          <p:nvPr>
            <p:ph type="pic" sz="quarter" idx="16" hasCustomPrompt="1"/>
          </p:nvPr>
        </p:nvSpPr>
        <p:spPr>
          <a:xfrm>
            <a:off x="1883006" y="2359152"/>
            <a:ext cx="1721358" cy="2139696"/>
          </a:xfrm>
          <a:prstGeom prst="rect">
            <a:avLst/>
          </a:prstGeom>
          <a:pattFill prst="wdDnDiag">
            <a:fgClr>
              <a:schemeClr val="bg1">
                <a:lumMod val="90000"/>
                <a:lumOff val="10000"/>
              </a:schemeClr>
            </a:fgClr>
            <a:bgClr>
              <a:schemeClr val="bg1"/>
            </a:bgClr>
          </a:pattFill>
          <a:ln>
            <a:noFill/>
          </a:ln>
        </p:spPr>
        <p:txBody>
          <a:bodyPr anchor="ctr"/>
          <a:lstStyle>
            <a:lvl1pPr algn="ctr">
              <a:buNone/>
              <a:defRPr>
                <a:latin typeface="Arial" panose="020B0604020202020204" pitchFamily="34" charset="0"/>
              </a:defRPr>
            </a:lvl1pPr>
          </a:lstStyle>
          <a:p>
            <a:r>
              <a:rPr lang="en-US" dirty="0"/>
              <a:t>Insert your image here</a:t>
            </a:r>
          </a:p>
        </p:txBody>
      </p:sp>
      <p:sp>
        <p:nvSpPr>
          <p:cNvPr id="43" name="Picture Placeholder 8">
            <a:extLst>
              <a:ext uri="{FF2B5EF4-FFF2-40B4-BE49-F238E27FC236}">
                <a16:creationId xmlns:a16="http://schemas.microsoft.com/office/drawing/2014/main" id="{BB272A9B-F15E-4387-A5C7-3165E3F18B28}"/>
              </a:ext>
            </a:extLst>
          </p:cNvPr>
          <p:cNvSpPr>
            <a:spLocks noGrp="1"/>
          </p:cNvSpPr>
          <p:nvPr>
            <p:ph type="pic" sz="quarter" idx="18" hasCustomPrompt="1"/>
          </p:nvPr>
        </p:nvSpPr>
        <p:spPr>
          <a:xfrm>
            <a:off x="5510121" y="2359152"/>
            <a:ext cx="1721358" cy="2139696"/>
          </a:xfrm>
          <a:prstGeom prst="rect">
            <a:avLst/>
          </a:prstGeom>
          <a:pattFill prst="wdDnDiag">
            <a:fgClr>
              <a:schemeClr val="bg1">
                <a:lumMod val="90000"/>
                <a:lumOff val="10000"/>
              </a:schemeClr>
            </a:fgClr>
            <a:bgClr>
              <a:schemeClr val="bg1"/>
            </a:bgClr>
          </a:pattFill>
          <a:ln>
            <a:noFill/>
          </a:ln>
        </p:spPr>
        <p:txBody>
          <a:bodyPr anchor="ctr"/>
          <a:lstStyle>
            <a:lvl1pPr algn="ctr">
              <a:buNone/>
              <a:defRPr>
                <a:latin typeface="Arial" panose="020B0604020202020204" pitchFamily="34" charset="0"/>
              </a:defRPr>
            </a:lvl1pPr>
          </a:lstStyle>
          <a:p>
            <a:r>
              <a:rPr lang="en-US" dirty="0"/>
              <a:t>Insert your image here</a:t>
            </a:r>
          </a:p>
        </p:txBody>
      </p:sp>
      <p:sp>
        <p:nvSpPr>
          <p:cNvPr id="44" name="Picture Placeholder 8">
            <a:extLst>
              <a:ext uri="{FF2B5EF4-FFF2-40B4-BE49-F238E27FC236}">
                <a16:creationId xmlns:a16="http://schemas.microsoft.com/office/drawing/2014/main" id="{20F8B96F-AA47-4A79-BE24-11BAB9B30436}"/>
              </a:ext>
            </a:extLst>
          </p:cNvPr>
          <p:cNvSpPr>
            <a:spLocks noGrp="1"/>
          </p:cNvSpPr>
          <p:nvPr>
            <p:ph type="pic" sz="quarter" idx="19" hasCustomPrompt="1"/>
          </p:nvPr>
        </p:nvSpPr>
        <p:spPr>
          <a:xfrm>
            <a:off x="7323679" y="2359152"/>
            <a:ext cx="1721358" cy="2139696"/>
          </a:xfrm>
          <a:prstGeom prst="rect">
            <a:avLst/>
          </a:prstGeom>
          <a:pattFill prst="wdDnDiag">
            <a:fgClr>
              <a:schemeClr val="bg1">
                <a:lumMod val="90000"/>
                <a:lumOff val="10000"/>
              </a:schemeClr>
            </a:fgClr>
            <a:bgClr>
              <a:schemeClr val="bg1"/>
            </a:bgClr>
          </a:pattFill>
          <a:ln>
            <a:noFill/>
          </a:ln>
        </p:spPr>
        <p:txBody>
          <a:bodyPr anchor="ctr"/>
          <a:lstStyle>
            <a:lvl1pPr algn="ctr">
              <a:buNone/>
              <a:defRPr>
                <a:latin typeface="Arial" panose="020B0604020202020204" pitchFamily="34" charset="0"/>
              </a:defRPr>
            </a:lvl1pPr>
          </a:lstStyle>
          <a:p>
            <a:r>
              <a:rPr lang="en-US" dirty="0"/>
              <a:t>Insert your image here</a:t>
            </a:r>
          </a:p>
        </p:txBody>
      </p:sp>
      <p:sp>
        <p:nvSpPr>
          <p:cNvPr id="45" name="Picture Placeholder 8">
            <a:extLst>
              <a:ext uri="{FF2B5EF4-FFF2-40B4-BE49-F238E27FC236}">
                <a16:creationId xmlns:a16="http://schemas.microsoft.com/office/drawing/2014/main" id="{221C2B63-0D84-4402-8E47-CDBB431CF83F}"/>
              </a:ext>
            </a:extLst>
          </p:cNvPr>
          <p:cNvSpPr>
            <a:spLocks noGrp="1"/>
          </p:cNvSpPr>
          <p:nvPr>
            <p:ph type="pic" sz="quarter" idx="20" hasCustomPrompt="1"/>
          </p:nvPr>
        </p:nvSpPr>
        <p:spPr>
          <a:xfrm>
            <a:off x="69448" y="4612391"/>
            <a:ext cx="1721358" cy="2139696"/>
          </a:xfrm>
          <a:prstGeom prst="rect">
            <a:avLst/>
          </a:prstGeom>
          <a:pattFill prst="wdDnDiag">
            <a:fgClr>
              <a:schemeClr val="bg1">
                <a:lumMod val="90000"/>
                <a:lumOff val="10000"/>
              </a:schemeClr>
            </a:fgClr>
            <a:bgClr>
              <a:schemeClr val="bg1"/>
            </a:bgClr>
          </a:pattFill>
          <a:ln>
            <a:noFill/>
          </a:ln>
        </p:spPr>
        <p:txBody>
          <a:bodyPr anchor="ctr"/>
          <a:lstStyle>
            <a:lvl1pPr algn="ctr">
              <a:buNone/>
              <a:defRPr>
                <a:latin typeface="Arial" panose="020B0604020202020204" pitchFamily="34" charset="0"/>
              </a:defRPr>
            </a:lvl1pPr>
          </a:lstStyle>
          <a:p>
            <a:r>
              <a:rPr lang="en-US" dirty="0"/>
              <a:t>Insert your image here</a:t>
            </a:r>
          </a:p>
        </p:txBody>
      </p:sp>
      <p:sp>
        <p:nvSpPr>
          <p:cNvPr id="46" name="Picture Placeholder 8">
            <a:extLst>
              <a:ext uri="{FF2B5EF4-FFF2-40B4-BE49-F238E27FC236}">
                <a16:creationId xmlns:a16="http://schemas.microsoft.com/office/drawing/2014/main" id="{0904C7AF-1D52-43D4-AA91-6517173892BF}"/>
              </a:ext>
            </a:extLst>
          </p:cNvPr>
          <p:cNvSpPr>
            <a:spLocks noGrp="1"/>
          </p:cNvSpPr>
          <p:nvPr>
            <p:ph type="pic" sz="quarter" idx="21" hasCustomPrompt="1"/>
          </p:nvPr>
        </p:nvSpPr>
        <p:spPr>
          <a:xfrm>
            <a:off x="1883006" y="4612391"/>
            <a:ext cx="1721358" cy="2139696"/>
          </a:xfrm>
          <a:prstGeom prst="rect">
            <a:avLst/>
          </a:prstGeom>
          <a:pattFill prst="wdDnDiag">
            <a:fgClr>
              <a:schemeClr val="bg1">
                <a:lumMod val="90000"/>
                <a:lumOff val="10000"/>
              </a:schemeClr>
            </a:fgClr>
            <a:bgClr>
              <a:schemeClr val="bg1"/>
            </a:bgClr>
          </a:pattFill>
          <a:ln>
            <a:noFill/>
          </a:ln>
        </p:spPr>
        <p:txBody>
          <a:bodyPr anchor="ctr"/>
          <a:lstStyle>
            <a:lvl1pPr algn="ctr">
              <a:buNone/>
              <a:defRPr>
                <a:latin typeface="Arial" panose="020B0604020202020204" pitchFamily="34" charset="0"/>
              </a:defRPr>
            </a:lvl1pPr>
          </a:lstStyle>
          <a:p>
            <a:r>
              <a:rPr lang="en-US" dirty="0"/>
              <a:t>Insert your image here</a:t>
            </a:r>
          </a:p>
        </p:txBody>
      </p:sp>
      <p:sp>
        <p:nvSpPr>
          <p:cNvPr id="47" name="Picture Placeholder 8">
            <a:extLst>
              <a:ext uri="{FF2B5EF4-FFF2-40B4-BE49-F238E27FC236}">
                <a16:creationId xmlns:a16="http://schemas.microsoft.com/office/drawing/2014/main" id="{17C69FF0-197B-4869-85CD-B16E044D58BC}"/>
              </a:ext>
            </a:extLst>
          </p:cNvPr>
          <p:cNvSpPr>
            <a:spLocks noGrp="1"/>
          </p:cNvSpPr>
          <p:nvPr>
            <p:ph type="pic" sz="quarter" idx="22" hasCustomPrompt="1"/>
          </p:nvPr>
        </p:nvSpPr>
        <p:spPr>
          <a:xfrm>
            <a:off x="3696563" y="4612391"/>
            <a:ext cx="1721358" cy="2139696"/>
          </a:xfrm>
          <a:prstGeom prst="rect">
            <a:avLst/>
          </a:prstGeom>
          <a:pattFill prst="wdDnDiag">
            <a:fgClr>
              <a:schemeClr val="bg1">
                <a:lumMod val="90000"/>
                <a:lumOff val="10000"/>
              </a:schemeClr>
            </a:fgClr>
            <a:bgClr>
              <a:schemeClr val="bg1"/>
            </a:bgClr>
          </a:pattFill>
          <a:ln>
            <a:noFill/>
          </a:ln>
        </p:spPr>
        <p:txBody>
          <a:bodyPr anchor="ctr"/>
          <a:lstStyle>
            <a:lvl1pPr algn="ctr">
              <a:buNone/>
              <a:defRPr>
                <a:latin typeface="Arial" panose="020B0604020202020204" pitchFamily="34" charset="0"/>
              </a:defRPr>
            </a:lvl1pPr>
          </a:lstStyle>
          <a:p>
            <a:r>
              <a:rPr lang="en-US" dirty="0"/>
              <a:t>Insert your image here</a:t>
            </a:r>
          </a:p>
        </p:txBody>
      </p:sp>
      <p:sp>
        <p:nvSpPr>
          <p:cNvPr id="49" name="Picture Placeholder 8">
            <a:extLst>
              <a:ext uri="{FF2B5EF4-FFF2-40B4-BE49-F238E27FC236}">
                <a16:creationId xmlns:a16="http://schemas.microsoft.com/office/drawing/2014/main" id="{A9A2E652-BE71-48F6-ACE3-B6F152A0C265}"/>
              </a:ext>
            </a:extLst>
          </p:cNvPr>
          <p:cNvSpPr>
            <a:spLocks noGrp="1"/>
          </p:cNvSpPr>
          <p:nvPr>
            <p:ph type="pic" sz="quarter" idx="24" hasCustomPrompt="1"/>
          </p:nvPr>
        </p:nvSpPr>
        <p:spPr>
          <a:xfrm>
            <a:off x="7323679" y="4612391"/>
            <a:ext cx="1721358" cy="2139696"/>
          </a:xfrm>
          <a:prstGeom prst="rect">
            <a:avLst/>
          </a:prstGeom>
          <a:pattFill prst="wdDnDiag">
            <a:fgClr>
              <a:schemeClr val="bg1">
                <a:lumMod val="90000"/>
                <a:lumOff val="10000"/>
              </a:schemeClr>
            </a:fgClr>
            <a:bgClr>
              <a:schemeClr val="bg1"/>
            </a:bgClr>
          </a:pattFill>
          <a:ln>
            <a:noFill/>
          </a:ln>
        </p:spPr>
        <p:txBody>
          <a:bodyPr anchor="ctr"/>
          <a:lstStyle>
            <a:lvl1pPr algn="ctr">
              <a:buNone/>
              <a:defRPr>
                <a:latin typeface="Arial" panose="020B0604020202020204" pitchFamily="34" charset="0"/>
              </a:defRPr>
            </a:lvl1pPr>
          </a:lstStyle>
          <a:p>
            <a:r>
              <a:rPr lang="en-US" dirty="0"/>
              <a:t>Insert your image here</a:t>
            </a:r>
          </a:p>
        </p:txBody>
      </p:sp>
    </p:spTree>
    <p:extLst>
      <p:ext uri="{BB962C8B-B14F-4D97-AF65-F5344CB8AC3E}">
        <p14:creationId xmlns:p14="http://schemas.microsoft.com/office/powerpoint/2010/main" val="387384594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Image Slideshow 1">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C12B9569-A117-474D-B0B5-E54FA4A8A5E2}"/>
              </a:ext>
            </a:extLst>
          </p:cNvPr>
          <p:cNvSpPr>
            <a:spLocks noGrp="1"/>
          </p:cNvSpPr>
          <p:nvPr>
            <p:ph type="pic" sz="quarter" idx="10" hasCustomPrompt="1"/>
          </p:nvPr>
        </p:nvSpPr>
        <p:spPr>
          <a:xfrm>
            <a:off x="781291" y="1557689"/>
            <a:ext cx="7578090" cy="4069080"/>
          </a:xfrm>
          <a:prstGeom prst="rect">
            <a:avLst/>
          </a:prstGeom>
          <a:pattFill prst="wdDnDiag">
            <a:fgClr>
              <a:schemeClr val="bg1">
                <a:lumMod val="90000"/>
                <a:lumOff val="10000"/>
              </a:schemeClr>
            </a:fgClr>
            <a:bgClr>
              <a:schemeClr val="bg1"/>
            </a:bgClr>
          </a:pattFill>
        </p:spPr>
        <p:txBody>
          <a:bodyPr anchor="ctr"/>
          <a:lstStyle>
            <a:lvl1pPr algn="ctr">
              <a:buNone/>
              <a:defRPr>
                <a:latin typeface="Arial" panose="020B0604020202020204" pitchFamily="34" charset="0"/>
              </a:defRPr>
            </a:lvl1pPr>
          </a:lstStyle>
          <a:p>
            <a:r>
              <a:rPr lang="en-US" dirty="0"/>
              <a:t>Image 1</a:t>
            </a:r>
          </a:p>
        </p:txBody>
      </p:sp>
      <p:sp>
        <p:nvSpPr>
          <p:cNvPr id="11" name="Title 1">
            <a:extLst>
              <a:ext uri="{FF2B5EF4-FFF2-40B4-BE49-F238E27FC236}">
                <a16:creationId xmlns:a16="http://schemas.microsoft.com/office/drawing/2014/main" id="{DF071F2C-7A73-45F5-A9A4-65C7C6F73B1A}"/>
              </a:ext>
            </a:extLst>
          </p:cNvPr>
          <p:cNvSpPr>
            <a:spLocks noGrp="1"/>
          </p:cNvSpPr>
          <p:nvPr>
            <p:ph type="title" hasCustomPrompt="1"/>
          </p:nvPr>
        </p:nvSpPr>
        <p:spPr>
          <a:xfrm>
            <a:off x="628650" y="371728"/>
            <a:ext cx="7886700" cy="886732"/>
          </a:xfrm>
          <a:prstGeom prst="rect">
            <a:avLst/>
          </a:prstGeom>
        </p:spPr>
        <p:txBody>
          <a:bodyPr anchor="ctr"/>
          <a:lstStyle>
            <a:lvl1pPr algn="ctr">
              <a:defRPr sz="2700">
                <a:solidFill>
                  <a:schemeClr val="tx1"/>
                </a:solidFill>
                <a:latin typeface="Arial Black" panose="020B0A04020102020204" pitchFamily="34" charset="0"/>
              </a:defRPr>
            </a:lvl1pPr>
          </a:lstStyle>
          <a:p>
            <a:r>
              <a:rPr lang="en-US" dirty="0"/>
              <a:t>Insert your main title here</a:t>
            </a:r>
            <a:endParaRPr lang="en-MY" dirty="0"/>
          </a:p>
        </p:txBody>
      </p:sp>
      <p:sp>
        <p:nvSpPr>
          <p:cNvPr id="12" name="Subtitle 2">
            <a:extLst>
              <a:ext uri="{FF2B5EF4-FFF2-40B4-BE49-F238E27FC236}">
                <a16:creationId xmlns:a16="http://schemas.microsoft.com/office/drawing/2014/main" id="{140C2DD2-CCDF-4E20-BAE0-355D6473E549}"/>
              </a:ext>
            </a:extLst>
          </p:cNvPr>
          <p:cNvSpPr>
            <a:spLocks noGrp="1"/>
          </p:cNvSpPr>
          <p:nvPr>
            <p:ph type="subTitle" idx="1" hasCustomPrompt="1"/>
          </p:nvPr>
        </p:nvSpPr>
        <p:spPr>
          <a:xfrm>
            <a:off x="1143000" y="1051062"/>
            <a:ext cx="6858000" cy="436562"/>
          </a:xfrm>
          <a:prstGeom prst="rect">
            <a:avLst/>
          </a:prstGeom>
        </p:spPr>
        <p:txBody>
          <a:bodyPr>
            <a:normAutofit/>
          </a:bodyPr>
          <a:lstStyle>
            <a:lvl1pPr marL="0" indent="0" algn="ctr">
              <a:buNone/>
              <a:defRPr sz="135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Insert your awesome subtitle here</a:t>
            </a:r>
            <a:endParaRPr lang="en-MY" dirty="0"/>
          </a:p>
        </p:txBody>
      </p:sp>
      <p:sp>
        <p:nvSpPr>
          <p:cNvPr id="14" name="Picture Placeholder 4">
            <a:extLst>
              <a:ext uri="{FF2B5EF4-FFF2-40B4-BE49-F238E27FC236}">
                <a16:creationId xmlns:a16="http://schemas.microsoft.com/office/drawing/2014/main" id="{A2067C6C-2076-4AD2-A525-049E26929611}"/>
              </a:ext>
            </a:extLst>
          </p:cNvPr>
          <p:cNvSpPr>
            <a:spLocks noGrp="1"/>
          </p:cNvSpPr>
          <p:nvPr>
            <p:ph type="pic" sz="quarter" idx="11" hasCustomPrompt="1"/>
          </p:nvPr>
        </p:nvSpPr>
        <p:spPr>
          <a:xfrm>
            <a:off x="9166860" y="1557689"/>
            <a:ext cx="7578090" cy="4069080"/>
          </a:xfrm>
          <a:prstGeom prst="rect">
            <a:avLst/>
          </a:prstGeom>
          <a:pattFill prst="wdDnDiag">
            <a:fgClr>
              <a:schemeClr val="bg1">
                <a:lumMod val="90000"/>
                <a:lumOff val="10000"/>
              </a:schemeClr>
            </a:fgClr>
            <a:bgClr>
              <a:schemeClr val="bg1"/>
            </a:bgClr>
          </a:pattFill>
        </p:spPr>
        <p:txBody>
          <a:bodyPr anchor="ctr"/>
          <a:lstStyle>
            <a:lvl1pPr algn="ctr">
              <a:buNone/>
              <a:defRPr>
                <a:latin typeface="Arial" panose="020B0604020202020204" pitchFamily="34" charset="0"/>
              </a:defRPr>
            </a:lvl1pPr>
          </a:lstStyle>
          <a:p>
            <a:r>
              <a:rPr lang="en-US" dirty="0"/>
              <a:t>Image 2</a:t>
            </a:r>
          </a:p>
        </p:txBody>
      </p:sp>
      <p:sp>
        <p:nvSpPr>
          <p:cNvPr id="16" name="Picture Placeholder 4">
            <a:extLst>
              <a:ext uri="{FF2B5EF4-FFF2-40B4-BE49-F238E27FC236}">
                <a16:creationId xmlns:a16="http://schemas.microsoft.com/office/drawing/2014/main" id="{2B707FA2-AD19-454E-8ACA-EF536892BC8C}"/>
              </a:ext>
            </a:extLst>
          </p:cNvPr>
          <p:cNvSpPr>
            <a:spLocks noGrp="1"/>
          </p:cNvSpPr>
          <p:nvPr>
            <p:ph type="pic" sz="quarter" idx="12" hasCustomPrompt="1"/>
          </p:nvPr>
        </p:nvSpPr>
        <p:spPr>
          <a:xfrm>
            <a:off x="17506709" y="1557689"/>
            <a:ext cx="7578090" cy="4069080"/>
          </a:xfrm>
          <a:prstGeom prst="rect">
            <a:avLst/>
          </a:prstGeom>
          <a:pattFill prst="wdDnDiag">
            <a:fgClr>
              <a:schemeClr val="bg1">
                <a:lumMod val="90000"/>
                <a:lumOff val="10000"/>
              </a:schemeClr>
            </a:fgClr>
            <a:bgClr>
              <a:schemeClr val="bg1"/>
            </a:bgClr>
          </a:pattFill>
        </p:spPr>
        <p:txBody>
          <a:bodyPr anchor="ctr"/>
          <a:lstStyle>
            <a:lvl1pPr algn="ctr">
              <a:buNone/>
              <a:defRPr>
                <a:latin typeface="Arial" panose="020B0604020202020204" pitchFamily="34" charset="0"/>
              </a:defRPr>
            </a:lvl1pPr>
          </a:lstStyle>
          <a:p>
            <a:r>
              <a:rPr lang="en-US" dirty="0"/>
              <a:t>Image 3</a:t>
            </a:r>
          </a:p>
        </p:txBody>
      </p:sp>
      <p:sp>
        <p:nvSpPr>
          <p:cNvPr id="18" name="Picture Placeholder 4">
            <a:extLst>
              <a:ext uri="{FF2B5EF4-FFF2-40B4-BE49-F238E27FC236}">
                <a16:creationId xmlns:a16="http://schemas.microsoft.com/office/drawing/2014/main" id="{EB5E6BAD-358A-4A58-8757-291459B2B6B0}"/>
              </a:ext>
            </a:extLst>
          </p:cNvPr>
          <p:cNvSpPr>
            <a:spLocks noGrp="1"/>
          </p:cNvSpPr>
          <p:nvPr>
            <p:ph type="pic" sz="quarter" idx="13" hasCustomPrompt="1"/>
          </p:nvPr>
        </p:nvSpPr>
        <p:spPr>
          <a:xfrm>
            <a:off x="25869419" y="1557689"/>
            <a:ext cx="7578090" cy="4069080"/>
          </a:xfrm>
          <a:prstGeom prst="rect">
            <a:avLst/>
          </a:prstGeom>
          <a:pattFill prst="wdDnDiag">
            <a:fgClr>
              <a:schemeClr val="bg1">
                <a:lumMod val="90000"/>
                <a:lumOff val="10000"/>
              </a:schemeClr>
            </a:fgClr>
            <a:bgClr>
              <a:schemeClr val="bg1"/>
            </a:bgClr>
          </a:pattFill>
        </p:spPr>
        <p:txBody>
          <a:bodyPr anchor="ctr"/>
          <a:lstStyle>
            <a:lvl1pPr algn="ctr">
              <a:buNone/>
              <a:defRPr>
                <a:latin typeface="Arial" panose="020B0604020202020204" pitchFamily="34" charset="0"/>
              </a:defRPr>
            </a:lvl1pPr>
          </a:lstStyle>
          <a:p>
            <a:r>
              <a:rPr lang="en-US" dirty="0"/>
              <a:t>Image 4</a:t>
            </a:r>
          </a:p>
        </p:txBody>
      </p:sp>
    </p:spTree>
    <p:extLst>
      <p:ext uri="{BB962C8B-B14F-4D97-AF65-F5344CB8AC3E}">
        <p14:creationId xmlns:p14="http://schemas.microsoft.com/office/powerpoint/2010/main" val="3858319655"/>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Image Slideshow 2">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C12B9569-A117-474D-B0B5-E54FA4A8A5E2}"/>
              </a:ext>
            </a:extLst>
          </p:cNvPr>
          <p:cNvSpPr>
            <a:spLocks noGrp="1"/>
          </p:cNvSpPr>
          <p:nvPr>
            <p:ph type="pic" sz="quarter" idx="10" hasCustomPrompt="1"/>
          </p:nvPr>
        </p:nvSpPr>
        <p:spPr>
          <a:xfrm>
            <a:off x="-7578090" y="1557689"/>
            <a:ext cx="7578090" cy="4069080"/>
          </a:xfrm>
          <a:prstGeom prst="rect">
            <a:avLst/>
          </a:prstGeom>
          <a:pattFill prst="wdDnDiag">
            <a:fgClr>
              <a:schemeClr val="bg1">
                <a:lumMod val="90000"/>
                <a:lumOff val="10000"/>
              </a:schemeClr>
            </a:fgClr>
            <a:bgClr>
              <a:schemeClr val="bg1"/>
            </a:bgClr>
          </a:pattFill>
        </p:spPr>
        <p:txBody>
          <a:bodyPr anchor="ctr"/>
          <a:lstStyle>
            <a:lvl1pPr algn="ctr">
              <a:buNone/>
              <a:defRPr>
                <a:latin typeface="Arial" panose="020B0604020202020204" pitchFamily="34" charset="0"/>
              </a:defRPr>
            </a:lvl1pPr>
          </a:lstStyle>
          <a:p>
            <a:r>
              <a:rPr lang="en-US" dirty="0"/>
              <a:t>Image 1</a:t>
            </a:r>
          </a:p>
        </p:txBody>
      </p:sp>
      <p:sp>
        <p:nvSpPr>
          <p:cNvPr id="11" name="Title 1">
            <a:extLst>
              <a:ext uri="{FF2B5EF4-FFF2-40B4-BE49-F238E27FC236}">
                <a16:creationId xmlns:a16="http://schemas.microsoft.com/office/drawing/2014/main" id="{DF071F2C-7A73-45F5-A9A4-65C7C6F73B1A}"/>
              </a:ext>
            </a:extLst>
          </p:cNvPr>
          <p:cNvSpPr>
            <a:spLocks noGrp="1"/>
          </p:cNvSpPr>
          <p:nvPr>
            <p:ph type="title" hasCustomPrompt="1"/>
          </p:nvPr>
        </p:nvSpPr>
        <p:spPr>
          <a:xfrm>
            <a:off x="628650" y="371728"/>
            <a:ext cx="7886700" cy="886732"/>
          </a:xfrm>
          <a:prstGeom prst="rect">
            <a:avLst/>
          </a:prstGeom>
        </p:spPr>
        <p:txBody>
          <a:bodyPr anchor="ctr"/>
          <a:lstStyle>
            <a:lvl1pPr algn="ctr">
              <a:defRPr sz="2700">
                <a:solidFill>
                  <a:schemeClr val="tx1"/>
                </a:solidFill>
                <a:latin typeface="Arial Black" panose="020B0A04020102020204" pitchFamily="34" charset="0"/>
              </a:defRPr>
            </a:lvl1pPr>
          </a:lstStyle>
          <a:p>
            <a:r>
              <a:rPr lang="en-US" dirty="0"/>
              <a:t>Insert your main title here</a:t>
            </a:r>
            <a:endParaRPr lang="en-MY" dirty="0"/>
          </a:p>
        </p:txBody>
      </p:sp>
      <p:sp>
        <p:nvSpPr>
          <p:cNvPr id="12" name="Subtitle 2">
            <a:extLst>
              <a:ext uri="{FF2B5EF4-FFF2-40B4-BE49-F238E27FC236}">
                <a16:creationId xmlns:a16="http://schemas.microsoft.com/office/drawing/2014/main" id="{140C2DD2-CCDF-4E20-BAE0-355D6473E549}"/>
              </a:ext>
            </a:extLst>
          </p:cNvPr>
          <p:cNvSpPr>
            <a:spLocks noGrp="1"/>
          </p:cNvSpPr>
          <p:nvPr>
            <p:ph type="subTitle" idx="1" hasCustomPrompt="1"/>
          </p:nvPr>
        </p:nvSpPr>
        <p:spPr>
          <a:xfrm>
            <a:off x="1143000" y="1051062"/>
            <a:ext cx="6858000" cy="436562"/>
          </a:xfrm>
          <a:prstGeom prst="rect">
            <a:avLst/>
          </a:prstGeom>
        </p:spPr>
        <p:txBody>
          <a:bodyPr>
            <a:normAutofit/>
          </a:bodyPr>
          <a:lstStyle>
            <a:lvl1pPr marL="0" indent="0" algn="ctr">
              <a:buNone/>
              <a:defRPr sz="135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Insert your awesome subtitle here</a:t>
            </a:r>
            <a:endParaRPr lang="en-MY" dirty="0"/>
          </a:p>
        </p:txBody>
      </p:sp>
      <p:sp>
        <p:nvSpPr>
          <p:cNvPr id="14" name="Picture Placeholder 4">
            <a:extLst>
              <a:ext uri="{FF2B5EF4-FFF2-40B4-BE49-F238E27FC236}">
                <a16:creationId xmlns:a16="http://schemas.microsoft.com/office/drawing/2014/main" id="{A2067C6C-2076-4AD2-A525-049E26929611}"/>
              </a:ext>
            </a:extLst>
          </p:cNvPr>
          <p:cNvSpPr>
            <a:spLocks noGrp="1"/>
          </p:cNvSpPr>
          <p:nvPr>
            <p:ph type="pic" sz="quarter" idx="11" hasCustomPrompt="1"/>
          </p:nvPr>
        </p:nvSpPr>
        <p:spPr>
          <a:xfrm>
            <a:off x="784619" y="1557689"/>
            <a:ext cx="7578090" cy="4069080"/>
          </a:xfrm>
          <a:prstGeom prst="rect">
            <a:avLst/>
          </a:prstGeom>
          <a:pattFill prst="wdDnDiag">
            <a:fgClr>
              <a:schemeClr val="bg1">
                <a:lumMod val="90000"/>
                <a:lumOff val="10000"/>
              </a:schemeClr>
            </a:fgClr>
            <a:bgClr>
              <a:schemeClr val="bg1"/>
            </a:bgClr>
          </a:pattFill>
        </p:spPr>
        <p:txBody>
          <a:bodyPr anchor="ctr"/>
          <a:lstStyle>
            <a:lvl1pPr algn="ctr">
              <a:buNone/>
              <a:defRPr>
                <a:latin typeface="Arial" panose="020B0604020202020204" pitchFamily="34" charset="0"/>
              </a:defRPr>
            </a:lvl1pPr>
          </a:lstStyle>
          <a:p>
            <a:r>
              <a:rPr lang="en-US" dirty="0"/>
              <a:t>Image 2</a:t>
            </a:r>
          </a:p>
        </p:txBody>
      </p:sp>
      <p:sp>
        <p:nvSpPr>
          <p:cNvPr id="16" name="Picture Placeholder 4">
            <a:extLst>
              <a:ext uri="{FF2B5EF4-FFF2-40B4-BE49-F238E27FC236}">
                <a16:creationId xmlns:a16="http://schemas.microsoft.com/office/drawing/2014/main" id="{2B707FA2-AD19-454E-8ACA-EF536892BC8C}"/>
              </a:ext>
            </a:extLst>
          </p:cNvPr>
          <p:cNvSpPr>
            <a:spLocks noGrp="1"/>
          </p:cNvSpPr>
          <p:nvPr>
            <p:ph type="pic" sz="quarter" idx="12" hasCustomPrompt="1"/>
          </p:nvPr>
        </p:nvSpPr>
        <p:spPr>
          <a:xfrm>
            <a:off x="9177809" y="1557689"/>
            <a:ext cx="7578090" cy="4069080"/>
          </a:xfrm>
          <a:prstGeom prst="rect">
            <a:avLst/>
          </a:prstGeom>
          <a:pattFill prst="wdDnDiag">
            <a:fgClr>
              <a:schemeClr val="bg1">
                <a:lumMod val="90000"/>
                <a:lumOff val="10000"/>
              </a:schemeClr>
            </a:fgClr>
            <a:bgClr>
              <a:schemeClr val="bg1"/>
            </a:bgClr>
          </a:pattFill>
        </p:spPr>
        <p:txBody>
          <a:bodyPr anchor="ctr"/>
          <a:lstStyle>
            <a:lvl1pPr algn="ctr">
              <a:buNone/>
              <a:defRPr>
                <a:latin typeface="Arial" panose="020B0604020202020204" pitchFamily="34" charset="0"/>
              </a:defRPr>
            </a:lvl1pPr>
          </a:lstStyle>
          <a:p>
            <a:r>
              <a:rPr lang="en-US" dirty="0"/>
              <a:t>Image 3</a:t>
            </a:r>
          </a:p>
        </p:txBody>
      </p:sp>
      <p:sp>
        <p:nvSpPr>
          <p:cNvPr id="18" name="Picture Placeholder 4">
            <a:extLst>
              <a:ext uri="{FF2B5EF4-FFF2-40B4-BE49-F238E27FC236}">
                <a16:creationId xmlns:a16="http://schemas.microsoft.com/office/drawing/2014/main" id="{EB5E6BAD-358A-4A58-8757-291459B2B6B0}"/>
              </a:ext>
            </a:extLst>
          </p:cNvPr>
          <p:cNvSpPr>
            <a:spLocks noGrp="1"/>
          </p:cNvSpPr>
          <p:nvPr>
            <p:ph type="pic" sz="quarter" idx="13" hasCustomPrompt="1"/>
          </p:nvPr>
        </p:nvSpPr>
        <p:spPr>
          <a:xfrm>
            <a:off x="17510038" y="1557689"/>
            <a:ext cx="7578090" cy="4069080"/>
          </a:xfrm>
          <a:prstGeom prst="rect">
            <a:avLst/>
          </a:prstGeom>
          <a:pattFill prst="wdDnDiag">
            <a:fgClr>
              <a:schemeClr val="bg1">
                <a:lumMod val="90000"/>
                <a:lumOff val="10000"/>
              </a:schemeClr>
            </a:fgClr>
            <a:bgClr>
              <a:schemeClr val="bg1"/>
            </a:bgClr>
          </a:pattFill>
        </p:spPr>
        <p:txBody>
          <a:bodyPr anchor="ctr"/>
          <a:lstStyle>
            <a:lvl1pPr algn="ctr">
              <a:buNone/>
              <a:defRPr>
                <a:latin typeface="Arial" panose="020B0604020202020204" pitchFamily="34" charset="0"/>
              </a:defRPr>
            </a:lvl1pPr>
          </a:lstStyle>
          <a:p>
            <a:r>
              <a:rPr lang="en-US" dirty="0"/>
              <a:t>Image 4</a:t>
            </a:r>
          </a:p>
        </p:txBody>
      </p:sp>
    </p:spTree>
    <p:extLst>
      <p:ext uri="{BB962C8B-B14F-4D97-AF65-F5344CB8AC3E}">
        <p14:creationId xmlns:p14="http://schemas.microsoft.com/office/powerpoint/2010/main" val="244998077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Image Slideshow 3">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C12B9569-A117-474D-B0B5-E54FA4A8A5E2}"/>
              </a:ext>
            </a:extLst>
          </p:cNvPr>
          <p:cNvSpPr>
            <a:spLocks noGrp="1"/>
          </p:cNvSpPr>
          <p:nvPr>
            <p:ph type="pic" sz="quarter" idx="10" hasCustomPrompt="1"/>
          </p:nvPr>
        </p:nvSpPr>
        <p:spPr>
          <a:xfrm>
            <a:off x="-15958384" y="1557689"/>
            <a:ext cx="7578090" cy="4069080"/>
          </a:xfrm>
          <a:prstGeom prst="rect">
            <a:avLst/>
          </a:prstGeom>
          <a:pattFill prst="wdDnDiag">
            <a:fgClr>
              <a:schemeClr val="bg1">
                <a:lumMod val="90000"/>
                <a:lumOff val="10000"/>
              </a:schemeClr>
            </a:fgClr>
            <a:bgClr>
              <a:schemeClr val="bg1"/>
            </a:bgClr>
          </a:pattFill>
        </p:spPr>
        <p:txBody>
          <a:bodyPr anchor="ctr"/>
          <a:lstStyle>
            <a:lvl1pPr algn="ctr">
              <a:buNone/>
              <a:defRPr>
                <a:latin typeface="Arial" panose="020B0604020202020204" pitchFamily="34" charset="0"/>
              </a:defRPr>
            </a:lvl1pPr>
          </a:lstStyle>
          <a:p>
            <a:r>
              <a:rPr lang="en-US" dirty="0"/>
              <a:t>Image 1</a:t>
            </a:r>
          </a:p>
        </p:txBody>
      </p:sp>
      <p:sp>
        <p:nvSpPr>
          <p:cNvPr id="11" name="Title 1">
            <a:extLst>
              <a:ext uri="{FF2B5EF4-FFF2-40B4-BE49-F238E27FC236}">
                <a16:creationId xmlns:a16="http://schemas.microsoft.com/office/drawing/2014/main" id="{DF071F2C-7A73-45F5-A9A4-65C7C6F73B1A}"/>
              </a:ext>
            </a:extLst>
          </p:cNvPr>
          <p:cNvSpPr>
            <a:spLocks noGrp="1"/>
          </p:cNvSpPr>
          <p:nvPr>
            <p:ph type="title" hasCustomPrompt="1"/>
          </p:nvPr>
        </p:nvSpPr>
        <p:spPr>
          <a:xfrm>
            <a:off x="628650" y="371728"/>
            <a:ext cx="7886700" cy="886732"/>
          </a:xfrm>
          <a:prstGeom prst="rect">
            <a:avLst/>
          </a:prstGeom>
        </p:spPr>
        <p:txBody>
          <a:bodyPr anchor="ctr"/>
          <a:lstStyle>
            <a:lvl1pPr algn="ctr">
              <a:defRPr sz="2700">
                <a:solidFill>
                  <a:schemeClr val="tx1"/>
                </a:solidFill>
                <a:latin typeface="Arial Black" panose="020B0A04020102020204" pitchFamily="34" charset="0"/>
              </a:defRPr>
            </a:lvl1pPr>
          </a:lstStyle>
          <a:p>
            <a:r>
              <a:rPr lang="en-US" dirty="0"/>
              <a:t>Insert your main title here</a:t>
            </a:r>
            <a:endParaRPr lang="en-MY" dirty="0"/>
          </a:p>
        </p:txBody>
      </p:sp>
      <p:sp>
        <p:nvSpPr>
          <p:cNvPr id="12" name="Subtitle 2">
            <a:extLst>
              <a:ext uri="{FF2B5EF4-FFF2-40B4-BE49-F238E27FC236}">
                <a16:creationId xmlns:a16="http://schemas.microsoft.com/office/drawing/2014/main" id="{140C2DD2-CCDF-4E20-BAE0-355D6473E549}"/>
              </a:ext>
            </a:extLst>
          </p:cNvPr>
          <p:cNvSpPr>
            <a:spLocks noGrp="1"/>
          </p:cNvSpPr>
          <p:nvPr>
            <p:ph type="subTitle" idx="1" hasCustomPrompt="1"/>
          </p:nvPr>
        </p:nvSpPr>
        <p:spPr>
          <a:xfrm>
            <a:off x="1143000" y="1051062"/>
            <a:ext cx="6858000" cy="436562"/>
          </a:xfrm>
          <a:prstGeom prst="rect">
            <a:avLst/>
          </a:prstGeom>
        </p:spPr>
        <p:txBody>
          <a:bodyPr>
            <a:normAutofit/>
          </a:bodyPr>
          <a:lstStyle>
            <a:lvl1pPr marL="0" indent="0" algn="ctr">
              <a:buNone/>
              <a:defRPr sz="135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Insert your awesome subtitle here</a:t>
            </a:r>
            <a:endParaRPr lang="en-MY" dirty="0"/>
          </a:p>
        </p:txBody>
      </p:sp>
      <p:sp>
        <p:nvSpPr>
          <p:cNvPr id="14" name="Picture Placeholder 4">
            <a:extLst>
              <a:ext uri="{FF2B5EF4-FFF2-40B4-BE49-F238E27FC236}">
                <a16:creationId xmlns:a16="http://schemas.microsoft.com/office/drawing/2014/main" id="{A2067C6C-2076-4AD2-A525-049E26929611}"/>
              </a:ext>
            </a:extLst>
          </p:cNvPr>
          <p:cNvSpPr>
            <a:spLocks noGrp="1"/>
          </p:cNvSpPr>
          <p:nvPr>
            <p:ph type="pic" sz="quarter" idx="11" hasCustomPrompt="1"/>
          </p:nvPr>
        </p:nvSpPr>
        <p:spPr>
          <a:xfrm>
            <a:off x="-7595675" y="1557689"/>
            <a:ext cx="7578090" cy="4069080"/>
          </a:xfrm>
          <a:prstGeom prst="rect">
            <a:avLst/>
          </a:prstGeom>
          <a:pattFill prst="wdDnDiag">
            <a:fgClr>
              <a:schemeClr val="bg1">
                <a:lumMod val="90000"/>
                <a:lumOff val="10000"/>
              </a:schemeClr>
            </a:fgClr>
            <a:bgClr>
              <a:schemeClr val="bg1"/>
            </a:bgClr>
          </a:pattFill>
        </p:spPr>
        <p:txBody>
          <a:bodyPr anchor="ctr"/>
          <a:lstStyle>
            <a:lvl1pPr algn="ctr">
              <a:buNone/>
              <a:defRPr>
                <a:latin typeface="Arial" panose="020B0604020202020204" pitchFamily="34" charset="0"/>
              </a:defRPr>
            </a:lvl1pPr>
          </a:lstStyle>
          <a:p>
            <a:r>
              <a:rPr lang="en-US" dirty="0"/>
              <a:t>Image 2</a:t>
            </a:r>
          </a:p>
        </p:txBody>
      </p:sp>
      <p:sp>
        <p:nvSpPr>
          <p:cNvPr id="16" name="Picture Placeholder 4">
            <a:extLst>
              <a:ext uri="{FF2B5EF4-FFF2-40B4-BE49-F238E27FC236}">
                <a16:creationId xmlns:a16="http://schemas.microsoft.com/office/drawing/2014/main" id="{2B707FA2-AD19-454E-8ACA-EF536892BC8C}"/>
              </a:ext>
            </a:extLst>
          </p:cNvPr>
          <p:cNvSpPr>
            <a:spLocks noGrp="1"/>
          </p:cNvSpPr>
          <p:nvPr>
            <p:ph type="pic" sz="quarter" idx="12" hasCustomPrompt="1"/>
          </p:nvPr>
        </p:nvSpPr>
        <p:spPr>
          <a:xfrm>
            <a:off x="767035" y="1557689"/>
            <a:ext cx="7578090" cy="4069080"/>
          </a:xfrm>
          <a:prstGeom prst="rect">
            <a:avLst/>
          </a:prstGeom>
          <a:pattFill prst="wdDnDiag">
            <a:fgClr>
              <a:schemeClr val="bg1">
                <a:lumMod val="90000"/>
                <a:lumOff val="10000"/>
              </a:schemeClr>
            </a:fgClr>
            <a:bgClr>
              <a:schemeClr val="bg1"/>
            </a:bgClr>
          </a:pattFill>
        </p:spPr>
        <p:txBody>
          <a:bodyPr anchor="ctr"/>
          <a:lstStyle>
            <a:lvl1pPr algn="ctr">
              <a:buNone/>
              <a:defRPr>
                <a:latin typeface="Arial" panose="020B0604020202020204" pitchFamily="34" charset="0"/>
              </a:defRPr>
            </a:lvl1pPr>
          </a:lstStyle>
          <a:p>
            <a:r>
              <a:rPr lang="en-US" dirty="0"/>
              <a:t>Image 3</a:t>
            </a:r>
          </a:p>
        </p:txBody>
      </p:sp>
      <p:sp>
        <p:nvSpPr>
          <p:cNvPr id="18" name="Picture Placeholder 4">
            <a:extLst>
              <a:ext uri="{FF2B5EF4-FFF2-40B4-BE49-F238E27FC236}">
                <a16:creationId xmlns:a16="http://schemas.microsoft.com/office/drawing/2014/main" id="{EB5E6BAD-358A-4A58-8757-291459B2B6B0}"/>
              </a:ext>
            </a:extLst>
          </p:cNvPr>
          <p:cNvSpPr>
            <a:spLocks noGrp="1"/>
          </p:cNvSpPr>
          <p:nvPr>
            <p:ph type="pic" sz="quarter" idx="13" hasCustomPrompt="1"/>
          </p:nvPr>
        </p:nvSpPr>
        <p:spPr>
          <a:xfrm>
            <a:off x="9190704" y="1557689"/>
            <a:ext cx="7578090" cy="4069080"/>
          </a:xfrm>
          <a:prstGeom prst="rect">
            <a:avLst/>
          </a:prstGeom>
          <a:pattFill prst="wdDnDiag">
            <a:fgClr>
              <a:schemeClr val="bg1">
                <a:lumMod val="90000"/>
                <a:lumOff val="10000"/>
              </a:schemeClr>
            </a:fgClr>
            <a:bgClr>
              <a:schemeClr val="bg1"/>
            </a:bgClr>
          </a:pattFill>
        </p:spPr>
        <p:txBody>
          <a:bodyPr anchor="ctr"/>
          <a:lstStyle>
            <a:lvl1pPr algn="ctr">
              <a:buNone/>
              <a:defRPr>
                <a:latin typeface="Arial" panose="020B0604020202020204" pitchFamily="34" charset="0"/>
              </a:defRPr>
            </a:lvl1pPr>
          </a:lstStyle>
          <a:p>
            <a:r>
              <a:rPr lang="en-US" dirty="0"/>
              <a:t>Image 4</a:t>
            </a:r>
          </a:p>
        </p:txBody>
      </p:sp>
    </p:spTree>
    <p:extLst>
      <p:ext uri="{BB962C8B-B14F-4D97-AF65-F5344CB8AC3E}">
        <p14:creationId xmlns:p14="http://schemas.microsoft.com/office/powerpoint/2010/main" val="81732369"/>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Image Slideshow 4">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C12B9569-A117-474D-B0B5-E54FA4A8A5E2}"/>
              </a:ext>
            </a:extLst>
          </p:cNvPr>
          <p:cNvSpPr>
            <a:spLocks noGrp="1"/>
          </p:cNvSpPr>
          <p:nvPr>
            <p:ph type="pic" sz="quarter" idx="10" hasCustomPrompt="1"/>
          </p:nvPr>
        </p:nvSpPr>
        <p:spPr>
          <a:xfrm>
            <a:off x="-24318802" y="1557689"/>
            <a:ext cx="7578090" cy="4069080"/>
          </a:xfrm>
          <a:prstGeom prst="rect">
            <a:avLst/>
          </a:prstGeom>
          <a:pattFill prst="wdDnDiag">
            <a:fgClr>
              <a:schemeClr val="bg1">
                <a:lumMod val="90000"/>
                <a:lumOff val="10000"/>
              </a:schemeClr>
            </a:fgClr>
            <a:bgClr>
              <a:schemeClr val="bg1"/>
            </a:bgClr>
          </a:pattFill>
        </p:spPr>
        <p:txBody>
          <a:bodyPr anchor="ctr"/>
          <a:lstStyle>
            <a:lvl1pPr algn="ctr">
              <a:buNone/>
              <a:defRPr>
                <a:latin typeface="Arial" panose="020B0604020202020204" pitchFamily="34" charset="0"/>
              </a:defRPr>
            </a:lvl1pPr>
          </a:lstStyle>
          <a:p>
            <a:r>
              <a:rPr lang="en-US" dirty="0"/>
              <a:t>Image 1</a:t>
            </a:r>
          </a:p>
        </p:txBody>
      </p:sp>
      <p:sp>
        <p:nvSpPr>
          <p:cNvPr id="11" name="Title 1">
            <a:extLst>
              <a:ext uri="{FF2B5EF4-FFF2-40B4-BE49-F238E27FC236}">
                <a16:creationId xmlns:a16="http://schemas.microsoft.com/office/drawing/2014/main" id="{DF071F2C-7A73-45F5-A9A4-65C7C6F73B1A}"/>
              </a:ext>
            </a:extLst>
          </p:cNvPr>
          <p:cNvSpPr>
            <a:spLocks noGrp="1"/>
          </p:cNvSpPr>
          <p:nvPr>
            <p:ph type="title" hasCustomPrompt="1"/>
          </p:nvPr>
        </p:nvSpPr>
        <p:spPr>
          <a:xfrm>
            <a:off x="628650" y="371728"/>
            <a:ext cx="7886700" cy="886732"/>
          </a:xfrm>
          <a:prstGeom prst="rect">
            <a:avLst/>
          </a:prstGeom>
        </p:spPr>
        <p:txBody>
          <a:bodyPr anchor="ctr"/>
          <a:lstStyle>
            <a:lvl1pPr algn="ctr">
              <a:defRPr sz="2700">
                <a:solidFill>
                  <a:schemeClr val="tx1"/>
                </a:solidFill>
                <a:latin typeface="Arial Black" panose="020B0A04020102020204" pitchFamily="34" charset="0"/>
              </a:defRPr>
            </a:lvl1pPr>
          </a:lstStyle>
          <a:p>
            <a:r>
              <a:rPr lang="en-US" dirty="0"/>
              <a:t>Insert your main title here</a:t>
            </a:r>
            <a:endParaRPr lang="en-MY" dirty="0"/>
          </a:p>
        </p:txBody>
      </p:sp>
      <p:sp>
        <p:nvSpPr>
          <p:cNvPr id="12" name="Subtitle 2">
            <a:extLst>
              <a:ext uri="{FF2B5EF4-FFF2-40B4-BE49-F238E27FC236}">
                <a16:creationId xmlns:a16="http://schemas.microsoft.com/office/drawing/2014/main" id="{140C2DD2-CCDF-4E20-BAE0-355D6473E549}"/>
              </a:ext>
            </a:extLst>
          </p:cNvPr>
          <p:cNvSpPr>
            <a:spLocks noGrp="1"/>
          </p:cNvSpPr>
          <p:nvPr>
            <p:ph type="subTitle" idx="1" hasCustomPrompt="1"/>
          </p:nvPr>
        </p:nvSpPr>
        <p:spPr>
          <a:xfrm>
            <a:off x="1143000" y="1051062"/>
            <a:ext cx="6858000" cy="436562"/>
          </a:xfrm>
          <a:prstGeom prst="rect">
            <a:avLst/>
          </a:prstGeom>
        </p:spPr>
        <p:txBody>
          <a:bodyPr>
            <a:normAutofit/>
          </a:bodyPr>
          <a:lstStyle>
            <a:lvl1pPr marL="0" indent="0" algn="ctr">
              <a:buNone/>
              <a:defRPr sz="135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Insert your awesome subtitle here</a:t>
            </a:r>
            <a:endParaRPr lang="en-MY" dirty="0"/>
          </a:p>
        </p:txBody>
      </p:sp>
      <p:sp>
        <p:nvSpPr>
          <p:cNvPr id="14" name="Picture Placeholder 4">
            <a:extLst>
              <a:ext uri="{FF2B5EF4-FFF2-40B4-BE49-F238E27FC236}">
                <a16:creationId xmlns:a16="http://schemas.microsoft.com/office/drawing/2014/main" id="{A2067C6C-2076-4AD2-A525-049E26929611}"/>
              </a:ext>
            </a:extLst>
          </p:cNvPr>
          <p:cNvSpPr>
            <a:spLocks noGrp="1"/>
          </p:cNvSpPr>
          <p:nvPr>
            <p:ph type="pic" sz="quarter" idx="11" hasCustomPrompt="1"/>
          </p:nvPr>
        </p:nvSpPr>
        <p:spPr>
          <a:xfrm>
            <a:off x="-15956093" y="1557689"/>
            <a:ext cx="7578090" cy="4069080"/>
          </a:xfrm>
          <a:prstGeom prst="rect">
            <a:avLst/>
          </a:prstGeom>
          <a:pattFill prst="wdDnDiag">
            <a:fgClr>
              <a:schemeClr val="bg1">
                <a:lumMod val="90000"/>
                <a:lumOff val="10000"/>
              </a:schemeClr>
            </a:fgClr>
            <a:bgClr>
              <a:schemeClr val="bg1"/>
            </a:bgClr>
          </a:pattFill>
        </p:spPr>
        <p:txBody>
          <a:bodyPr anchor="ctr"/>
          <a:lstStyle>
            <a:lvl1pPr algn="ctr">
              <a:buNone/>
              <a:defRPr>
                <a:latin typeface="Arial" panose="020B0604020202020204" pitchFamily="34" charset="0"/>
              </a:defRPr>
            </a:lvl1pPr>
          </a:lstStyle>
          <a:p>
            <a:r>
              <a:rPr lang="en-US" dirty="0"/>
              <a:t>Image 2</a:t>
            </a:r>
          </a:p>
        </p:txBody>
      </p:sp>
      <p:sp>
        <p:nvSpPr>
          <p:cNvPr id="16" name="Picture Placeholder 4">
            <a:extLst>
              <a:ext uri="{FF2B5EF4-FFF2-40B4-BE49-F238E27FC236}">
                <a16:creationId xmlns:a16="http://schemas.microsoft.com/office/drawing/2014/main" id="{2B707FA2-AD19-454E-8ACA-EF536892BC8C}"/>
              </a:ext>
            </a:extLst>
          </p:cNvPr>
          <p:cNvSpPr>
            <a:spLocks noGrp="1"/>
          </p:cNvSpPr>
          <p:nvPr>
            <p:ph type="pic" sz="quarter" idx="12" hasCustomPrompt="1"/>
          </p:nvPr>
        </p:nvSpPr>
        <p:spPr>
          <a:xfrm>
            <a:off x="-7593383" y="1557689"/>
            <a:ext cx="7578090" cy="4069080"/>
          </a:xfrm>
          <a:prstGeom prst="rect">
            <a:avLst/>
          </a:prstGeom>
          <a:pattFill prst="wdDnDiag">
            <a:fgClr>
              <a:schemeClr val="bg1">
                <a:lumMod val="90000"/>
                <a:lumOff val="10000"/>
              </a:schemeClr>
            </a:fgClr>
            <a:bgClr>
              <a:schemeClr val="bg1"/>
            </a:bgClr>
          </a:pattFill>
        </p:spPr>
        <p:txBody>
          <a:bodyPr anchor="ctr"/>
          <a:lstStyle>
            <a:lvl1pPr algn="ctr">
              <a:buNone/>
              <a:defRPr>
                <a:latin typeface="Arial" panose="020B0604020202020204" pitchFamily="34" charset="0"/>
              </a:defRPr>
            </a:lvl1pPr>
          </a:lstStyle>
          <a:p>
            <a:r>
              <a:rPr lang="en-US" dirty="0"/>
              <a:t>Image 3</a:t>
            </a:r>
          </a:p>
        </p:txBody>
      </p:sp>
      <p:sp>
        <p:nvSpPr>
          <p:cNvPr id="18" name="Picture Placeholder 4">
            <a:extLst>
              <a:ext uri="{FF2B5EF4-FFF2-40B4-BE49-F238E27FC236}">
                <a16:creationId xmlns:a16="http://schemas.microsoft.com/office/drawing/2014/main" id="{EB5E6BAD-358A-4A58-8757-291459B2B6B0}"/>
              </a:ext>
            </a:extLst>
          </p:cNvPr>
          <p:cNvSpPr>
            <a:spLocks noGrp="1"/>
          </p:cNvSpPr>
          <p:nvPr>
            <p:ph type="pic" sz="quarter" idx="13" hasCustomPrompt="1"/>
          </p:nvPr>
        </p:nvSpPr>
        <p:spPr>
          <a:xfrm>
            <a:off x="769326" y="1557689"/>
            <a:ext cx="7578090" cy="4069080"/>
          </a:xfrm>
          <a:prstGeom prst="rect">
            <a:avLst/>
          </a:prstGeom>
          <a:pattFill prst="wdDnDiag">
            <a:fgClr>
              <a:schemeClr val="bg1">
                <a:lumMod val="90000"/>
                <a:lumOff val="10000"/>
              </a:schemeClr>
            </a:fgClr>
            <a:bgClr>
              <a:schemeClr val="bg1"/>
            </a:bgClr>
          </a:pattFill>
        </p:spPr>
        <p:txBody>
          <a:bodyPr anchor="ctr"/>
          <a:lstStyle>
            <a:lvl1pPr algn="ctr">
              <a:buNone/>
              <a:defRPr>
                <a:latin typeface="Arial" panose="020B0604020202020204" pitchFamily="34" charset="0"/>
              </a:defRPr>
            </a:lvl1pPr>
          </a:lstStyle>
          <a:p>
            <a:r>
              <a:rPr lang="en-US" dirty="0"/>
              <a:t>Image 4</a:t>
            </a:r>
          </a:p>
        </p:txBody>
      </p:sp>
    </p:spTree>
    <p:extLst>
      <p:ext uri="{BB962C8B-B14F-4D97-AF65-F5344CB8AC3E}">
        <p14:creationId xmlns:p14="http://schemas.microsoft.com/office/powerpoint/2010/main" val="16456679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F525E30D-CDD5-4338-8FB1-EF7AA14F9A73}" type="slidenum">
              <a:rPr lang="en-US" altLang="en-US"/>
              <a:pPr/>
              <a:t>‹#›</a:t>
            </a:fld>
            <a:endParaRPr lang="en-US" altLang="en-US" dirty="0"/>
          </a:p>
        </p:txBody>
      </p:sp>
    </p:spTree>
    <p:extLst>
      <p:ext uri="{BB962C8B-B14F-4D97-AF65-F5344CB8AC3E}">
        <p14:creationId xmlns:p14="http://schemas.microsoft.com/office/powerpoint/2010/main" val="567109380"/>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Quotes 1">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49BA652E-8DCB-411C-BDCC-2A28B7A37C8C}"/>
              </a:ext>
            </a:extLst>
          </p:cNvPr>
          <p:cNvSpPr>
            <a:spLocks noGrp="1"/>
          </p:cNvSpPr>
          <p:nvPr>
            <p:ph type="pic" sz="quarter" idx="10" hasCustomPrompt="1"/>
          </p:nvPr>
        </p:nvSpPr>
        <p:spPr>
          <a:xfrm>
            <a:off x="1425133" y="1076325"/>
            <a:ext cx="3429000" cy="4572000"/>
          </a:xfrm>
          <a:prstGeom prst="ellipse">
            <a:avLst/>
          </a:prstGeom>
          <a:pattFill prst="wdDnDiag">
            <a:fgClr>
              <a:schemeClr val="bg1">
                <a:lumMod val="90000"/>
                <a:lumOff val="10000"/>
              </a:schemeClr>
            </a:fgClr>
            <a:bgClr>
              <a:schemeClr val="bg1"/>
            </a:bgClr>
          </a:pattFill>
        </p:spPr>
        <p:txBody>
          <a:bodyPr anchor="ctr"/>
          <a:lstStyle>
            <a:lvl1pPr algn="ctr">
              <a:buNone/>
              <a:defRPr>
                <a:latin typeface="Arial" panose="020B0604020202020204" pitchFamily="34" charset="0"/>
              </a:defRPr>
            </a:lvl1pPr>
          </a:lstStyle>
          <a:p>
            <a:r>
              <a:rPr lang="en-US" dirty="0"/>
              <a:t>Insert your image here</a:t>
            </a:r>
          </a:p>
        </p:txBody>
      </p:sp>
    </p:spTree>
    <p:extLst>
      <p:ext uri="{BB962C8B-B14F-4D97-AF65-F5344CB8AC3E}">
        <p14:creationId xmlns:p14="http://schemas.microsoft.com/office/powerpoint/2010/main" val="3811956695"/>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Quotes 2">
    <p:spTree>
      <p:nvGrpSpPr>
        <p:cNvPr id="1" name=""/>
        <p:cNvGrpSpPr/>
        <p:nvPr/>
      </p:nvGrpSpPr>
      <p:grpSpPr>
        <a:xfrm>
          <a:off x="0" y="0"/>
          <a:ext cx="0" cy="0"/>
          <a:chOff x="0" y="0"/>
          <a:chExt cx="0" cy="0"/>
        </a:xfrm>
      </p:grpSpPr>
      <p:sp>
        <p:nvSpPr>
          <p:cNvPr id="10" name="Picture Placeholder 13">
            <a:extLst>
              <a:ext uri="{FF2B5EF4-FFF2-40B4-BE49-F238E27FC236}">
                <a16:creationId xmlns:a16="http://schemas.microsoft.com/office/drawing/2014/main" id="{612E3448-F2EF-451E-8014-86C006CB70CD}"/>
              </a:ext>
            </a:extLst>
          </p:cNvPr>
          <p:cNvSpPr>
            <a:spLocks noGrp="1"/>
          </p:cNvSpPr>
          <p:nvPr>
            <p:ph type="pic" sz="quarter" idx="10" hasCustomPrompt="1"/>
          </p:nvPr>
        </p:nvSpPr>
        <p:spPr>
          <a:xfrm>
            <a:off x="4111603" y="4343866"/>
            <a:ext cx="912114" cy="1216152"/>
          </a:xfrm>
          <a:prstGeom prst="ellipse">
            <a:avLst/>
          </a:prstGeom>
          <a:pattFill prst="wdDnDiag">
            <a:fgClr>
              <a:schemeClr val="bg1">
                <a:lumMod val="90000"/>
                <a:lumOff val="10000"/>
              </a:schemeClr>
            </a:fgClr>
            <a:bgClr>
              <a:schemeClr val="bg1"/>
            </a:bgClr>
          </a:pattFill>
          <a:ln w="63500">
            <a:solidFill>
              <a:schemeClr val="accent1"/>
            </a:solidFill>
          </a:ln>
        </p:spPr>
        <p:txBody>
          <a:bodyPr anchor="ctr"/>
          <a:lstStyle>
            <a:lvl1pPr algn="ctr">
              <a:buNone/>
              <a:defRPr sz="1200">
                <a:latin typeface="Arial" panose="020B0604020202020204" pitchFamily="34" charset="0"/>
              </a:defRPr>
            </a:lvl1pPr>
          </a:lstStyle>
          <a:p>
            <a:r>
              <a:rPr lang="en-US" dirty="0"/>
              <a:t>image</a:t>
            </a:r>
          </a:p>
        </p:txBody>
      </p:sp>
    </p:spTree>
    <p:extLst>
      <p:ext uri="{BB962C8B-B14F-4D97-AF65-F5344CB8AC3E}">
        <p14:creationId xmlns:p14="http://schemas.microsoft.com/office/powerpoint/2010/main" val="2411678732"/>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Quotes 3">
    <p:spTree>
      <p:nvGrpSpPr>
        <p:cNvPr id="1" name=""/>
        <p:cNvGrpSpPr/>
        <p:nvPr/>
      </p:nvGrpSpPr>
      <p:grpSpPr>
        <a:xfrm>
          <a:off x="0" y="0"/>
          <a:ext cx="0" cy="0"/>
          <a:chOff x="0" y="0"/>
          <a:chExt cx="0" cy="0"/>
        </a:xfrm>
      </p:grpSpPr>
      <p:sp>
        <p:nvSpPr>
          <p:cNvPr id="3" name="Picture Placeholder 4">
            <a:extLst>
              <a:ext uri="{FF2B5EF4-FFF2-40B4-BE49-F238E27FC236}">
                <a16:creationId xmlns:a16="http://schemas.microsoft.com/office/drawing/2014/main" id="{B5671677-28D2-48BB-A020-FECB56CA25A5}"/>
              </a:ext>
            </a:extLst>
          </p:cNvPr>
          <p:cNvSpPr>
            <a:spLocks noGrp="1"/>
          </p:cNvSpPr>
          <p:nvPr>
            <p:ph type="pic" sz="quarter" idx="13" hasCustomPrompt="1"/>
          </p:nvPr>
        </p:nvSpPr>
        <p:spPr>
          <a:xfrm>
            <a:off x="0" y="0"/>
            <a:ext cx="9144000" cy="6858000"/>
          </a:xfrm>
          <a:prstGeom prst="rect">
            <a:avLst/>
          </a:prstGeom>
          <a:pattFill prst="wdDnDiag">
            <a:fgClr>
              <a:schemeClr val="bg1">
                <a:lumMod val="90000"/>
                <a:lumOff val="10000"/>
              </a:schemeClr>
            </a:fgClr>
            <a:bgClr>
              <a:schemeClr val="bg1"/>
            </a:bgClr>
          </a:pattFill>
        </p:spPr>
        <p:txBody>
          <a:bodyPr anchor="ctr"/>
          <a:lstStyle>
            <a:lvl1pPr algn="ctr">
              <a:buNone/>
              <a:defRPr>
                <a:latin typeface="Arial" panose="020B0604020202020204" pitchFamily="34" charset="0"/>
              </a:defRPr>
            </a:lvl1pPr>
          </a:lstStyle>
          <a:p>
            <a:r>
              <a:rPr lang="en-US" dirty="0"/>
              <a:t>Insert your image here</a:t>
            </a:r>
          </a:p>
        </p:txBody>
      </p:sp>
    </p:spTree>
    <p:extLst>
      <p:ext uri="{BB962C8B-B14F-4D97-AF65-F5344CB8AC3E}">
        <p14:creationId xmlns:p14="http://schemas.microsoft.com/office/powerpoint/2010/main" val="4030009076"/>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Quotes 4">
    <p:spTree>
      <p:nvGrpSpPr>
        <p:cNvPr id="1" name=""/>
        <p:cNvGrpSpPr/>
        <p:nvPr/>
      </p:nvGrpSpPr>
      <p:grpSpPr>
        <a:xfrm>
          <a:off x="0" y="0"/>
          <a:ext cx="0" cy="0"/>
          <a:chOff x="0" y="0"/>
          <a:chExt cx="0" cy="0"/>
        </a:xfrm>
      </p:grpSpPr>
      <p:sp>
        <p:nvSpPr>
          <p:cNvPr id="5" name="Picture Placeholder 13">
            <a:extLst>
              <a:ext uri="{FF2B5EF4-FFF2-40B4-BE49-F238E27FC236}">
                <a16:creationId xmlns:a16="http://schemas.microsoft.com/office/drawing/2014/main" id="{95106253-7B8B-487B-A3B6-10B45F3CCF4D}"/>
              </a:ext>
            </a:extLst>
          </p:cNvPr>
          <p:cNvSpPr>
            <a:spLocks noGrp="1"/>
          </p:cNvSpPr>
          <p:nvPr>
            <p:ph type="pic" sz="quarter" idx="10" hasCustomPrompt="1"/>
          </p:nvPr>
        </p:nvSpPr>
        <p:spPr>
          <a:xfrm>
            <a:off x="1428750" y="1950334"/>
            <a:ext cx="2057400" cy="2743200"/>
          </a:xfrm>
          <a:prstGeom prst="ellipse">
            <a:avLst/>
          </a:prstGeom>
          <a:pattFill prst="wdDnDiag">
            <a:fgClr>
              <a:schemeClr val="bg1">
                <a:lumMod val="90000"/>
                <a:lumOff val="10000"/>
              </a:schemeClr>
            </a:fgClr>
            <a:bgClr>
              <a:schemeClr val="bg1"/>
            </a:bgClr>
          </a:pattFill>
          <a:ln w="127000">
            <a:solidFill>
              <a:schemeClr val="bg1"/>
            </a:solidFill>
          </a:ln>
        </p:spPr>
        <p:txBody>
          <a:bodyPr anchor="ctr"/>
          <a:lstStyle>
            <a:lvl1pPr algn="ctr">
              <a:buNone/>
              <a:defRPr sz="1200">
                <a:latin typeface="Arial" panose="020B0604020202020204" pitchFamily="34" charset="0"/>
              </a:defRPr>
            </a:lvl1pPr>
          </a:lstStyle>
          <a:p>
            <a:r>
              <a:rPr lang="en-US" dirty="0"/>
              <a:t>image</a:t>
            </a:r>
          </a:p>
        </p:txBody>
      </p:sp>
    </p:spTree>
    <p:extLst>
      <p:ext uri="{BB962C8B-B14F-4D97-AF65-F5344CB8AC3E}">
        <p14:creationId xmlns:p14="http://schemas.microsoft.com/office/powerpoint/2010/main" val="380000748"/>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Quotes 5">
    <p:spTree>
      <p:nvGrpSpPr>
        <p:cNvPr id="1" name=""/>
        <p:cNvGrpSpPr/>
        <p:nvPr/>
      </p:nvGrpSpPr>
      <p:grpSpPr>
        <a:xfrm>
          <a:off x="0" y="0"/>
          <a:ext cx="0" cy="0"/>
          <a:chOff x="0" y="0"/>
          <a:chExt cx="0" cy="0"/>
        </a:xfrm>
      </p:grpSpPr>
      <p:sp>
        <p:nvSpPr>
          <p:cNvPr id="6" name="Picture Placeholder 4">
            <a:extLst>
              <a:ext uri="{FF2B5EF4-FFF2-40B4-BE49-F238E27FC236}">
                <a16:creationId xmlns:a16="http://schemas.microsoft.com/office/drawing/2014/main" id="{C407F8FC-B8EA-4353-B23A-7B6DEE78F41A}"/>
              </a:ext>
            </a:extLst>
          </p:cNvPr>
          <p:cNvSpPr>
            <a:spLocks noGrp="1"/>
          </p:cNvSpPr>
          <p:nvPr>
            <p:ph type="pic" sz="quarter" idx="13" hasCustomPrompt="1"/>
          </p:nvPr>
        </p:nvSpPr>
        <p:spPr>
          <a:xfrm>
            <a:off x="0" y="0"/>
            <a:ext cx="2482769" cy="6858000"/>
          </a:xfrm>
          <a:prstGeom prst="rect">
            <a:avLst/>
          </a:prstGeom>
          <a:pattFill prst="wdDnDiag">
            <a:fgClr>
              <a:schemeClr val="bg1">
                <a:lumMod val="90000"/>
                <a:lumOff val="10000"/>
              </a:schemeClr>
            </a:fgClr>
            <a:bgClr>
              <a:schemeClr val="bg1"/>
            </a:bgClr>
          </a:pattFill>
        </p:spPr>
        <p:txBody>
          <a:bodyPr anchor="ctr"/>
          <a:lstStyle>
            <a:lvl1pPr algn="ctr">
              <a:buNone/>
              <a:defRPr>
                <a:latin typeface="Arial" panose="020B0604020202020204" pitchFamily="34" charset="0"/>
              </a:defRPr>
            </a:lvl1pPr>
          </a:lstStyle>
          <a:p>
            <a:r>
              <a:rPr lang="en-US" dirty="0"/>
              <a:t>Insert your image here</a:t>
            </a:r>
          </a:p>
        </p:txBody>
      </p:sp>
    </p:spTree>
    <p:extLst>
      <p:ext uri="{BB962C8B-B14F-4D97-AF65-F5344CB8AC3E}">
        <p14:creationId xmlns:p14="http://schemas.microsoft.com/office/powerpoint/2010/main" val="3129695022"/>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Quotes 6">
    <p:spTree>
      <p:nvGrpSpPr>
        <p:cNvPr id="1" name=""/>
        <p:cNvGrpSpPr/>
        <p:nvPr/>
      </p:nvGrpSpPr>
      <p:grpSpPr>
        <a:xfrm>
          <a:off x="0" y="0"/>
          <a:ext cx="0" cy="0"/>
          <a:chOff x="0" y="0"/>
          <a:chExt cx="0" cy="0"/>
        </a:xfrm>
      </p:grpSpPr>
      <p:sp>
        <p:nvSpPr>
          <p:cNvPr id="6" name="Picture Placeholder 4">
            <a:extLst>
              <a:ext uri="{FF2B5EF4-FFF2-40B4-BE49-F238E27FC236}">
                <a16:creationId xmlns:a16="http://schemas.microsoft.com/office/drawing/2014/main" id="{C407F8FC-B8EA-4353-B23A-7B6DEE78F41A}"/>
              </a:ext>
            </a:extLst>
          </p:cNvPr>
          <p:cNvSpPr>
            <a:spLocks noGrp="1"/>
          </p:cNvSpPr>
          <p:nvPr>
            <p:ph type="pic" sz="quarter" idx="13" hasCustomPrompt="1"/>
          </p:nvPr>
        </p:nvSpPr>
        <p:spPr>
          <a:xfrm>
            <a:off x="0" y="0"/>
            <a:ext cx="9144000" cy="6858000"/>
          </a:xfrm>
          <a:prstGeom prst="rect">
            <a:avLst/>
          </a:prstGeom>
          <a:pattFill prst="wdDnDiag">
            <a:fgClr>
              <a:schemeClr val="bg1">
                <a:lumMod val="90000"/>
                <a:lumOff val="10000"/>
              </a:schemeClr>
            </a:fgClr>
            <a:bgClr>
              <a:schemeClr val="bg1"/>
            </a:bgClr>
          </a:pattFill>
        </p:spPr>
        <p:txBody>
          <a:bodyPr anchor="ctr"/>
          <a:lstStyle>
            <a:lvl1pPr algn="ctr">
              <a:buNone/>
              <a:defRPr>
                <a:latin typeface="Arial" panose="020B0604020202020204" pitchFamily="34" charset="0"/>
              </a:defRPr>
            </a:lvl1pPr>
          </a:lstStyle>
          <a:p>
            <a:r>
              <a:rPr lang="en-US" dirty="0"/>
              <a:t>Insert your image here</a:t>
            </a:r>
          </a:p>
        </p:txBody>
      </p:sp>
    </p:spTree>
    <p:extLst>
      <p:ext uri="{BB962C8B-B14F-4D97-AF65-F5344CB8AC3E}">
        <p14:creationId xmlns:p14="http://schemas.microsoft.com/office/powerpoint/2010/main" val="3850180164"/>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Title page - Timeline">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86B0A44-C28F-4A11-8B5D-8E3838A0900C}"/>
              </a:ext>
            </a:extLst>
          </p:cNvPr>
          <p:cNvSpPr>
            <a:spLocks noGrp="1"/>
          </p:cNvSpPr>
          <p:nvPr>
            <p:ph type="title" hasCustomPrompt="1"/>
          </p:nvPr>
        </p:nvSpPr>
        <p:spPr>
          <a:xfrm>
            <a:off x="628650" y="371728"/>
            <a:ext cx="7886700" cy="886732"/>
          </a:xfrm>
          <a:prstGeom prst="rect">
            <a:avLst/>
          </a:prstGeom>
        </p:spPr>
        <p:txBody>
          <a:bodyPr anchor="ctr"/>
          <a:lstStyle>
            <a:lvl1pPr algn="ctr">
              <a:defRPr sz="2700">
                <a:solidFill>
                  <a:schemeClr val="tx1"/>
                </a:solidFill>
                <a:latin typeface="Arial Black" panose="020B0A04020102020204" pitchFamily="34" charset="0"/>
              </a:defRPr>
            </a:lvl1pPr>
          </a:lstStyle>
          <a:p>
            <a:r>
              <a:rPr lang="en-US" dirty="0"/>
              <a:t>Insert your main title here</a:t>
            </a:r>
            <a:endParaRPr lang="en-MY" dirty="0"/>
          </a:p>
        </p:txBody>
      </p:sp>
      <p:sp>
        <p:nvSpPr>
          <p:cNvPr id="4" name="Subtitle 2">
            <a:extLst>
              <a:ext uri="{FF2B5EF4-FFF2-40B4-BE49-F238E27FC236}">
                <a16:creationId xmlns:a16="http://schemas.microsoft.com/office/drawing/2014/main" id="{45C18F5C-6002-4930-B5D3-8193C946F9C7}"/>
              </a:ext>
            </a:extLst>
          </p:cNvPr>
          <p:cNvSpPr>
            <a:spLocks noGrp="1"/>
          </p:cNvSpPr>
          <p:nvPr>
            <p:ph type="subTitle" idx="1" hasCustomPrompt="1"/>
          </p:nvPr>
        </p:nvSpPr>
        <p:spPr>
          <a:xfrm>
            <a:off x="1143000" y="1051062"/>
            <a:ext cx="6858000" cy="436562"/>
          </a:xfrm>
          <a:prstGeom prst="rect">
            <a:avLst/>
          </a:prstGeom>
        </p:spPr>
        <p:txBody>
          <a:bodyPr>
            <a:normAutofit/>
          </a:bodyPr>
          <a:lstStyle>
            <a:lvl1pPr marL="0" indent="0" algn="ctr">
              <a:buNone/>
              <a:defRPr sz="135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Insert your awesome subtitle here</a:t>
            </a:r>
            <a:endParaRPr lang="en-MY" dirty="0"/>
          </a:p>
        </p:txBody>
      </p:sp>
    </p:spTree>
    <p:extLst>
      <p:ext uri="{BB962C8B-B14F-4D97-AF65-F5344CB8AC3E}">
        <p14:creationId xmlns:p14="http://schemas.microsoft.com/office/powerpoint/2010/main" val="200857755"/>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Basic page - Timelin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6536111"/>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Title page 2 - Image Timeline">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86B0A44-C28F-4A11-8B5D-8E3838A0900C}"/>
              </a:ext>
            </a:extLst>
          </p:cNvPr>
          <p:cNvSpPr>
            <a:spLocks noGrp="1"/>
          </p:cNvSpPr>
          <p:nvPr>
            <p:ph type="title" hasCustomPrompt="1"/>
          </p:nvPr>
        </p:nvSpPr>
        <p:spPr>
          <a:xfrm>
            <a:off x="628650" y="371728"/>
            <a:ext cx="7886700" cy="886732"/>
          </a:xfrm>
          <a:prstGeom prst="rect">
            <a:avLst/>
          </a:prstGeom>
        </p:spPr>
        <p:txBody>
          <a:bodyPr anchor="ctr"/>
          <a:lstStyle>
            <a:lvl1pPr algn="ctr">
              <a:defRPr sz="2700">
                <a:solidFill>
                  <a:schemeClr val="tx1"/>
                </a:solidFill>
                <a:latin typeface="Arial Black" panose="020B0A04020102020204" pitchFamily="34" charset="0"/>
              </a:defRPr>
            </a:lvl1pPr>
          </a:lstStyle>
          <a:p>
            <a:r>
              <a:rPr lang="en-US" dirty="0"/>
              <a:t>Insert your main title here</a:t>
            </a:r>
            <a:endParaRPr lang="en-MY" dirty="0"/>
          </a:p>
        </p:txBody>
      </p:sp>
      <p:sp>
        <p:nvSpPr>
          <p:cNvPr id="4" name="Subtitle 2">
            <a:extLst>
              <a:ext uri="{FF2B5EF4-FFF2-40B4-BE49-F238E27FC236}">
                <a16:creationId xmlns:a16="http://schemas.microsoft.com/office/drawing/2014/main" id="{45C18F5C-6002-4930-B5D3-8193C946F9C7}"/>
              </a:ext>
            </a:extLst>
          </p:cNvPr>
          <p:cNvSpPr>
            <a:spLocks noGrp="1"/>
          </p:cNvSpPr>
          <p:nvPr>
            <p:ph type="subTitle" idx="1" hasCustomPrompt="1"/>
          </p:nvPr>
        </p:nvSpPr>
        <p:spPr>
          <a:xfrm>
            <a:off x="1143000" y="1051062"/>
            <a:ext cx="6858000" cy="436562"/>
          </a:xfrm>
          <a:prstGeom prst="rect">
            <a:avLst/>
          </a:prstGeom>
        </p:spPr>
        <p:txBody>
          <a:bodyPr>
            <a:normAutofit/>
          </a:bodyPr>
          <a:lstStyle>
            <a:lvl1pPr marL="0" indent="0" algn="ctr">
              <a:buNone/>
              <a:defRPr sz="135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Insert your awesome subtitle here</a:t>
            </a:r>
            <a:endParaRPr lang="en-MY" dirty="0"/>
          </a:p>
        </p:txBody>
      </p:sp>
      <p:sp>
        <p:nvSpPr>
          <p:cNvPr id="5" name="Picture Placeholder 4">
            <a:extLst>
              <a:ext uri="{FF2B5EF4-FFF2-40B4-BE49-F238E27FC236}">
                <a16:creationId xmlns:a16="http://schemas.microsoft.com/office/drawing/2014/main" id="{AB720225-28A9-4E8C-971E-186E8AD47C21}"/>
              </a:ext>
            </a:extLst>
          </p:cNvPr>
          <p:cNvSpPr>
            <a:spLocks noGrp="1"/>
          </p:cNvSpPr>
          <p:nvPr>
            <p:ph type="pic" sz="quarter" idx="10" hasCustomPrompt="1"/>
          </p:nvPr>
        </p:nvSpPr>
        <p:spPr>
          <a:xfrm>
            <a:off x="3493294" y="2695575"/>
            <a:ext cx="2171700" cy="1447800"/>
          </a:xfrm>
          <a:prstGeom prst="rect">
            <a:avLst/>
          </a:prstGeom>
          <a:pattFill prst="wdDnDiag">
            <a:fgClr>
              <a:schemeClr val="bg1">
                <a:lumMod val="90000"/>
                <a:lumOff val="10000"/>
              </a:schemeClr>
            </a:fgClr>
            <a:bgClr>
              <a:schemeClr val="bg1"/>
            </a:bgClr>
          </a:pattFill>
        </p:spPr>
        <p:txBody>
          <a:bodyPr anchor="ctr"/>
          <a:lstStyle>
            <a:lvl1pPr marL="0" indent="0" algn="ctr">
              <a:buNone/>
              <a:defRPr sz="1350">
                <a:solidFill>
                  <a:schemeClr val="tx1"/>
                </a:solidFill>
                <a:latin typeface="Arial" panose="020B0604020202020204" pitchFamily="34" charset="0"/>
              </a:defRPr>
            </a:lvl1pPr>
          </a:lstStyle>
          <a:p>
            <a:r>
              <a:rPr lang="en-MY" dirty="0"/>
              <a:t>Insert your image here</a:t>
            </a:r>
          </a:p>
        </p:txBody>
      </p:sp>
      <p:sp>
        <p:nvSpPr>
          <p:cNvPr id="6" name="Picture Placeholder 4">
            <a:extLst>
              <a:ext uri="{FF2B5EF4-FFF2-40B4-BE49-F238E27FC236}">
                <a16:creationId xmlns:a16="http://schemas.microsoft.com/office/drawing/2014/main" id="{C7F13A08-E9ED-4281-B741-77C0AC79596E}"/>
              </a:ext>
            </a:extLst>
          </p:cNvPr>
          <p:cNvSpPr>
            <a:spLocks noGrp="1"/>
          </p:cNvSpPr>
          <p:nvPr>
            <p:ph type="pic" sz="quarter" idx="11" hasCustomPrompt="1"/>
          </p:nvPr>
        </p:nvSpPr>
        <p:spPr>
          <a:xfrm>
            <a:off x="3493294" y="4876800"/>
            <a:ext cx="2171700" cy="1447800"/>
          </a:xfrm>
          <a:prstGeom prst="rect">
            <a:avLst/>
          </a:prstGeom>
          <a:pattFill prst="wdDnDiag">
            <a:fgClr>
              <a:schemeClr val="bg1">
                <a:lumMod val="90000"/>
                <a:lumOff val="10000"/>
              </a:schemeClr>
            </a:fgClr>
            <a:bgClr>
              <a:schemeClr val="bg1"/>
            </a:bgClr>
          </a:pattFill>
        </p:spPr>
        <p:txBody>
          <a:bodyPr anchor="ctr"/>
          <a:lstStyle>
            <a:lvl1pPr marL="0" indent="0" algn="ctr">
              <a:buNone/>
              <a:defRPr sz="1200">
                <a:solidFill>
                  <a:schemeClr val="tx1"/>
                </a:solidFill>
                <a:latin typeface="Arial" panose="020B0604020202020204" pitchFamily="34" charset="0"/>
              </a:defRPr>
            </a:lvl1pPr>
          </a:lstStyle>
          <a:p>
            <a:r>
              <a:rPr lang="en-MY" dirty="0"/>
              <a:t>Insert your image here</a:t>
            </a:r>
          </a:p>
        </p:txBody>
      </p:sp>
    </p:spTree>
    <p:extLst>
      <p:ext uri="{BB962C8B-B14F-4D97-AF65-F5344CB8AC3E}">
        <p14:creationId xmlns:p14="http://schemas.microsoft.com/office/powerpoint/2010/main" val="26892549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Basic page - Image Timelin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AB720225-28A9-4E8C-971E-186E8AD47C21}"/>
              </a:ext>
            </a:extLst>
          </p:cNvPr>
          <p:cNvSpPr>
            <a:spLocks noGrp="1"/>
          </p:cNvSpPr>
          <p:nvPr>
            <p:ph type="pic" sz="quarter" idx="10" hasCustomPrompt="1"/>
          </p:nvPr>
        </p:nvSpPr>
        <p:spPr>
          <a:xfrm>
            <a:off x="3493294" y="2695575"/>
            <a:ext cx="2171700" cy="1447800"/>
          </a:xfrm>
          <a:prstGeom prst="rect">
            <a:avLst/>
          </a:prstGeom>
          <a:pattFill prst="wdDnDiag">
            <a:fgClr>
              <a:schemeClr val="bg1">
                <a:lumMod val="90000"/>
                <a:lumOff val="10000"/>
              </a:schemeClr>
            </a:fgClr>
            <a:bgClr>
              <a:schemeClr val="bg1"/>
            </a:bgClr>
          </a:pattFill>
        </p:spPr>
        <p:txBody>
          <a:bodyPr anchor="ctr"/>
          <a:lstStyle>
            <a:lvl1pPr marL="0" indent="0" algn="ctr">
              <a:buNone/>
              <a:defRPr sz="1350">
                <a:solidFill>
                  <a:schemeClr val="tx1"/>
                </a:solidFill>
                <a:latin typeface="Arial" panose="020B0604020202020204" pitchFamily="34" charset="0"/>
              </a:defRPr>
            </a:lvl1pPr>
          </a:lstStyle>
          <a:p>
            <a:r>
              <a:rPr lang="en-MY" dirty="0"/>
              <a:t>Insert your image here</a:t>
            </a:r>
          </a:p>
        </p:txBody>
      </p:sp>
      <p:sp>
        <p:nvSpPr>
          <p:cNvPr id="6" name="Picture Placeholder 4">
            <a:extLst>
              <a:ext uri="{FF2B5EF4-FFF2-40B4-BE49-F238E27FC236}">
                <a16:creationId xmlns:a16="http://schemas.microsoft.com/office/drawing/2014/main" id="{C7F13A08-E9ED-4281-B741-77C0AC79596E}"/>
              </a:ext>
            </a:extLst>
          </p:cNvPr>
          <p:cNvSpPr>
            <a:spLocks noGrp="1"/>
          </p:cNvSpPr>
          <p:nvPr>
            <p:ph type="pic" sz="quarter" idx="11" hasCustomPrompt="1"/>
          </p:nvPr>
        </p:nvSpPr>
        <p:spPr>
          <a:xfrm>
            <a:off x="3493294" y="4876800"/>
            <a:ext cx="2171700" cy="1447800"/>
          </a:xfrm>
          <a:prstGeom prst="rect">
            <a:avLst/>
          </a:prstGeom>
          <a:pattFill prst="wdDnDiag">
            <a:fgClr>
              <a:schemeClr val="bg1">
                <a:lumMod val="90000"/>
                <a:lumOff val="10000"/>
              </a:schemeClr>
            </a:fgClr>
            <a:bgClr>
              <a:schemeClr val="bg1"/>
            </a:bgClr>
          </a:pattFill>
        </p:spPr>
        <p:txBody>
          <a:bodyPr anchor="ctr"/>
          <a:lstStyle>
            <a:lvl1pPr marL="0" indent="0" algn="ctr">
              <a:buNone/>
              <a:defRPr sz="1200">
                <a:solidFill>
                  <a:schemeClr val="tx1"/>
                </a:solidFill>
                <a:latin typeface="Arial" panose="020B0604020202020204" pitchFamily="34" charset="0"/>
              </a:defRPr>
            </a:lvl1pPr>
          </a:lstStyle>
          <a:p>
            <a:r>
              <a:rPr lang="en-MY" dirty="0"/>
              <a:t>Insert your image here</a:t>
            </a:r>
          </a:p>
        </p:txBody>
      </p:sp>
      <p:sp>
        <p:nvSpPr>
          <p:cNvPr id="7" name="Picture Placeholder 4">
            <a:extLst>
              <a:ext uri="{FF2B5EF4-FFF2-40B4-BE49-F238E27FC236}">
                <a16:creationId xmlns:a16="http://schemas.microsoft.com/office/drawing/2014/main" id="{D48610BC-16D8-4FC8-8F41-D980AE3077C3}"/>
              </a:ext>
            </a:extLst>
          </p:cNvPr>
          <p:cNvSpPr>
            <a:spLocks noGrp="1"/>
          </p:cNvSpPr>
          <p:nvPr>
            <p:ph type="pic" sz="quarter" idx="12" hasCustomPrompt="1"/>
          </p:nvPr>
        </p:nvSpPr>
        <p:spPr>
          <a:xfrm>
            <a:off x="3486150" y="533400"/>
            <a:ext cx="2171700" cy="1447800"/>
          </a:xfrm>
          <a:prstGeom prst="rect">
            <a:avLst/>
          </a:prstGeom>
          <a:pattFill prst="wdDnDiag">
            <a:fgClr>
              <a:schemeClr val="bg1">
                <a:lumMod val="90000"/>
                <a:lumOff val="10000"/>
              </a:schemeClr>
            </a:fgClr>
            <a:bgClr>
              <a:schemeClr val="bg1"/>
            </a:bgClr>
          </a:pattFill>
        </p:spPr>
        <p:txBody>
          <a:bodyPr anchor="ctr"/>
          <a:lstStyle>
            <a:lvl1pPr marL="0" indent="0" algn="ctr">
              <a:buNone/>
              <a:defRPr sz="1200">
                <a:solidFill>
                  <a:schemeClr val="tx1"/>
                </a:solidFill>
                <a:latin typeface="Arial" panose="020B0604020202020204" pitchFamily="34" charset="0"/>
              </a:defRPr>
            </a:lvl1pPr>
          </a:lstStyle>
          <a:p>
            <a:r>
              <a:rPr lang="en-MY" dirty="0"/>
              <a:t>Insert your image here</a:t>
            </a:r>
          </a:p>
        </p:txBody>
      </p:sp>
    </p:spTree>
    <p:extLst>
      <p:ext uri="{BB962C8B-B14F-4D97-AF65-F5344CB8AC3E}">
        <p14:creationId xmlns:p14="http://schemas.microsoft.com/office/powerpoint/2010/main" val="321670418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22438"/>
            <a:ext cx="4038600" cy="4525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22438"/>
            <a:ext cx="4038600" cy="4525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ltLang="en-US" dirty="0"/>
          </a:p>
        </p:txBody>
      </p:sp>
      <p:sp>
        <p:nvSpPr>
          <p:cNvPr id="6" name="Footer Placeholder 5"/>
          <p:cNvSpPr>
            <a:spLocks noGrp="1"/>
          </p:cNvSpPr>
          <p:nvPr>
            <p:ph type="ftr" sz="quarter" idx="11"/>
          </p:nvPr>
        </p:nvSpPr>
        <p:spPr/>
        <p:txBody>
          <a:bodyPr/>
          <a:lstStyle>
            <a:lvl1pPr>
              <a:defRPr/>
            </a:lvl1pPr>
          </a:lstStyle>
          <a:p>
            <a:endParaRPr lang="en-US" altLang="en-US" dirty="0"/>
          </a:p>
        </p:txBody>
      </p:sp>
      <p:sp>
        <p:nvSpPr>
          <p:cNvPr id="7" name="Slide Number Placeholder 6"/>
          <p:cNvSpPr>
            <a:spLocks noGrp="1"/>
          </p:cNvSpPr>
          <p:nvPr>
            <p:ph type="sldNum" sz="quarter" idx="12"/>
          </p:nvPr>
        </p:nvSpPr>
        <p:spPr/>
        <p:txBody>
          <a:bodyPr/>
          <a:lstStyle>
            <a:lvl1pPr>
              <a:defRPr/>
            </a:lvl1pPr>
          </a:lstStyle>
          <a:p>
            <a:fld id="{18AEFAAA-DEAD-458D-801A-E1A08C4852FB}" type="slidenum">
              <a:rPr lang="en-US" altLang="en-US"/>
              <a:pPr/>
              <a:t>‹#›</a:t>
            </a:fld>
            <a:endParaRPr lang="en-US" altLang="en-US" dirty="0"/>
          </a:p>
        </p:txBody>
      </p:sp>
    </p:spTree>
    <p:extLst>
      <p:ext uri="{BB962C8B-B14F-4D97-AF65-F5344CB8AC3E}">
        <p14:creationId xmlns:p14="http://schemas.microsoft.com/office/powerpoint/2010/main" val="3415174543"/>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Basic page 2 - Image Timelin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AB720225-28A9-4E8C-971E-186E8AD47C21}"/>
              </a:ext>
            </a:extLst>
          </p:cNvPr>
          <p:cNvSpPr>
            <a:spLocks noGrp="1"/>
          </p:cNvSpPr>
          <p:nvPr>
            <p:ph type="pic" sz="quarter" idx="10" hasCustomPrompt="1"/>
          </p:nvPr>
        </p:nvSpPr>
        <p:spPr>
          <a:xfrm>
            <a:off x="3493294" y="2695575"/>
            <a:ext cx="2171700" cy="1447800"/>
          </a:xfrm>
          <a:prstGeom prst="rect">
            <a:avLst/>
          </a:prstGeom>
          <a:pattFill prst="wdDnDiag">
            <a:fgClr>
              <a:schemeClr val="bg1">
                <a:lumMod val="90000"/>
                <a:lumOff val="10000"/>
              </a:schemeClr>
            </a:fgClr>
            <a:bgClr>
              <a:schemeClr val="bg1"/>
            </a:bgClr>
          </a:pattFill>
        </p:spPr>
        <p:txBody>
          <a:bodyPr anchor="ctr"/>
          <a:lstStyle>
            <a:lvl1pPr marL="0" indent="0" algn="ctr">
              <a:buNone/>
              <a:defRPr sz="1350">
                <a:solidFill>
                  <a:schemeClr val="tx1"/>
                </a:solidFill>
                <a:latin typeface="Arial" panose="020B0604020202020204" pitchFamily="34" charset="0"/>
              </a:defRPr>
            </a:lvl1pPr>
          </a:lstStyle>
          <a:p>
            <a:r>
              <a:rPr lang="en-MY" dirty="0"/>
              <a:t>Insert your image here</a:t>
            </a:r>
          </a:p>
        </p:txBody>
      </p:sp>
      <p:sp>
        <p:nvSpPr>
          <p:cNvPr id="7" name="Picture Placeholder 4">
            <a:extLst>
              <a:ext uri="{FF2B5EF4-FFF2-40B4-BE49-F238E27FC236}">
                <a16:creationId xmlns:a16="http://schemas.microsoft.com/office/drawing/2014/main" id="{D48610BC-16D8-4FC8-8F41-D980AE3077C3}"/>
              </a:ext>
            </a:extLst>
          </p:cNvPr>
          <p:cNvSpPr>
            <a:spLocks noGrp="1"/>
          </p:cNvSpPr>
          <p:nvPr>
            <p:ph type="pic" sz="quarter" idx="12" hasCustomPrompt="1"/>
          </p:nvPr>
        </p:nvSpPr>
        <p:spPr>
          <a:xfrm>
            <a:off x="3486150" y="533400"/>
            <a:ext cx="2171700" cy="1447800"/>
          </a:xfrm>
          <a:prstGeom prst="rect">
            <a:avLst/>
          </a:prstGeom>
          <a:pattFill prst="wdDnDiag">
            <a:fgClr>
              <a:schemeClr val="bg1">
                <a:lumMod val="90000"/>
                <a:lumOff val="10000"/>
              </a:schemeClr>
            </a:fgClr>
            <a:bgClr>
              <a:schemeClr val="bg1"/>
            </a:bgClr>
          </a:pattFill>
        </p:spPr>
        <p:txBody>
          <a:bodyPr anchor="ctr"/>
          <a:lstStyle>
            <a:lvl1pPr marL="0" indent="0" algn="ctr">
              <a:buNone/>
              <a:defRPr sz="1200">
                <a:solidFill>
                  <a:schemeClr val="tx1"/>
                </a:solidFill>
                <a:latin typeface="Arial" panose="020B0604020202020204" pitchFamily="34" charset="0"/>
              </a:defRPr>
            </a:lvl1pPr>
          </a:lstStyle>
          <a:p>
            <a:r>
              <a:rPr lang="en-MY" dirty="0"/>
              <a:t>Insert your image here</a:t>
            </a:r>
          </a:p>
        </p:txBody>
      </p:sp>
    </p:spTree>
    <p:extLst>
      <p:ext uri="{BB962C8B-B14F-4D97-AF65-F5344CB8AC3E}">
        <p14:creationId xmlns:p14="http://schemas.microsoft.com/office/powerpoint/2010/main" val="1474991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Image Timeline 2">
    <p:spTree>
      <p:nvGrpSpPr>
        <p:cNvPr id="1" name=""/>
        <p:cNvGrpSpPr/>
        <p:nvPr/>
      </p:nvGrpSpPr>
      <p:grpSpPr>
        <a:xfrm>
          <a:off x="0" y="0"/>
          <a:ext cx="0" cy="0"/>
          <a:chOff x="0" y="0"/>
          <a:chExt cx="0" cy="0"/>
        </a:xfrm>
      </p:grpSpPr>
      <p:sp>
        <p:nvSpPr>
          <p:cNvPr id="7" name="Picture Placeholder 4">
            <a:extLst>
              <a:ext uri="{FF2B5EF4-FFF2-40B4-BE49-F238E27FC236}">
                <a16:creationId xmlns:a16="http://schemas.microsoft.com/office/drawing/2014/main" id="{D48610BC-16D8-4FC8-8F41-D980AE3077C3}"/>
              </a:ext>
            </a:extLst>
          </p:cNvPr>
          <p:cNvSpPr>
            <a:spLocks noGrp="1"/>
          </p:cNvSpPr>
          <p:nvPr>
            <p:ph type="pic" sz="quarter" idx="12" hasCustomPrompt="1"/>
          </p:nvPr>
        </p:nvSpPr>
        <p:spPr>
          <a:xfrm>
            <a:off x="2285999" y="0"/>
            <a:ext cx="2283714" cy="6858000"/>
          </a:xfrm>
          <a:prstGeom prst="rect">
            <a:avLst/>
          </a:prstGeom>
          <a:pattFill prst="wdDnDiag">
            <a:fgClr>
              <a:schemeClr val="bg1">
                <a:lumMod val="90000"/>
                <a:lumOff val="10000"/>
              </a:schemeClr>
            </a:fgClr>
            <a:bgClr>
              <a:schemeClr val="bg1"/>
            </a:bgClr>
          </a:pattFill>
        </p:spPr>
        <p:txBody>
          <a:bodyPr anchor="ctr"/>
          <a:lstStyle>
            <a:lvl1pPr marL="0" indent="0" algn="ctr">
              <a:buNone/>
              <a:defRPr sz="1200">
                <a:solidFill>
                  <a:schemeClr val="tx1"/>
                </a:solidFill>
                <a:latin typeface="Arial" panose="020B0604020202020204" pitchFamily="34" charset="0"/>
              </a:defRPr>
            </a:lvl1pPr>
          </a:lstStyle>
          <a:p>
            <a:r>
              <a:rPr lang="en-MY" dirty="0"/>
              <a:t>Insert your image here</a:t>
            </a:r>
          </a:p>
        </p:txBody>
      </p:sp>
      <p:sp>
        <p:nvSpPr>
          <p:cNvPr id="9" name="Picture Placeholder 4">
            <a:extLst>
              <a:ext uri="{FF2B5EF4-FFF2-40B4-BE49-F238E27FC236}">
                <a16:creationId xmlns:a16="http://schemas.microsoft.com/office/drawing/2014/main" id="{2A9E646E-AB96-44BA-B223-4263DB52642A}"/>
              </a:ext>
            </a:extLst>
          </p:cNvPr>
          <p:cNvSpPr>
            <a:spLocks noGrp="1"/>
          </p:cNvSpPr>
          <p:nvPr>
            <p:ph type="pic" sz="quarter" idx="13" hasCustomPrompt="1"/>
          </p:nvPr>
        </p:nvSpPr>
        <p:spPr>
          <a:xfrm>
            <a:off x="4569713" y="0"/>
            <a:ext cx="2283714" cy="6858000"/>
          </a:xfrm>
          <a:prstGeom prst="rect">
            <a:avLst/>
          </a:prstGeom>
          <a:pattFill prst="wdDnDiag">
            <a:fgClr>
              <a:schemeClr val="bg1">
                <a:lumMod val="90000"/>
                <a:lumOff val="10000"/>
              </a:schemeClr>
            </a:fgClr>
            <a:bgClr>
              <a:schemeClr val="bg1"/>
            </a:bgClr>
          </a:pattFill>
        </p:spPr>
        <p:txBody>
          <a:bodyPr anchor="ctr"/>
          <a:lstStyle>
            <a:lvl1pPr marL="0" indent="0" algn="ctr">
              <a:buNone/>
              <a:defRPr sz="1200">
                <a:solidFill>
                  <a:schemeClr val="tx1"/>
                </a:solidFill>
                <a:latin typeface="Arial" panose="020B0604020202020204" pitchFamily="34" charset="0"/>
              </a:defRPr>
            </a:lvl1pPr>
          </a:lstStyle>
          <a:p>
            <a:r>
              <a:rPr lang="en-MY" dirty="0"/>
              <a:t>Insert your image here</a:t>
            </a:r>
          </a:p>
        </p:txBody>
      </p:sp>
      <p:sp>
        <p:nvSpPr>
          <p:cNvPr id="10" name="Picture Placeholder 4">
            <a:extLst>
              <a:ext uri="{FF2B5EF4-FFF2-40B4-BE49-F238E27FC236}">
                <a16:creationId xmlns:a16="http://schemas.microsoft.com/office/drawing/2014/main" id="{6C695DD6-1C52-4BBB-BD4A-875BD44DAB48}"/>
              </a:ext>
            </a:extLst>
          </p:cNvPr>
          <p:cNvSpPr>
            <a:spLocks noGrp="1"/>
          </p:cNvSpPr>
          <p:nvPr>
            <p:ph type="pic" sz="quarter" idx="14" hasCustomPrompt="1"/>
          </p:nvPr>
        </p:nvSpPr>
        <p:spPr>
          <a:xfrm>
            <a:off x="6853427" y="0"/>
            <a:ext cx="2283714" cy="6858000"/>
          </a:xfrm>
          <a:prstGeom prst="rect">
            <a:avLst/>
          </a:prstGeom>
          <a:pattFill prst="wdDnDiag">
            <a:fgClr>
              <a:schemeClr val="bg1">
                <a:lumMod val="90000"/>
                <a:lumOff val="10000"/>
              </a:schemeClr>
            </a:fgClr>
            <a:bgClr>
              <a:schemeClr val="bg1"/>
            </a:bgClr>
          </a:pattFill>
        </p:spPr>
        <p:txBody>
          <a:bodyPr anchor="ctr"/>
          <a:lstStyle>
            <a:lvl1pPr marL="0" indent="0" algn="ctr">
              <a:buNone/>
              <a:defRPr sz="1200">
                <a:solidFill>
                  <a:schemeClr val="tx1"/>
                </a:solidFill>
                <a:latin typeface="Arial" panose="020B0604020202020204" pitchFamily="34" charset="0"/>
              </a:defRPr>
            </a:lvl1pPr>
          </a:lstStyle>
          <a:p>
            <a:r>
              <a:rPr lang="en-MY" dirty="0"/>
              <a:t>Insert your image here</a:t>
            </a:r>
          </a:p>
        </p:txBody>
      </p:sp>
    </p:spTree>
    <p:extLst>
      <p:ext uri="{BB962C8B-B14F-4D97-AF65-F5344CB8AC3E}">
        <p14:creationId xmlns:p14="http://schemas.microsoft.com/office/powerpoint/2010/main" val="232423212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1_Image Timeline 2">
    <p:spTree>
      <p:nvGrpSpPr>
        <p:cNvPr id="1" name=""/>
        <p:cNvGrpSpPr/>
        <p:nvPr/>
      </p:nvGrpSpPr>
      <p:grpSpPr>
        <a:xfrm>
          <a:off x="0" y="0"/>
          <a:ext cx="0" cy="0"/>
          <a:chOff x="0" y="0"/>
          <a:chExt cx="0" cy="0"/>
        </a:xfrm>
      </p:grpSpPr>
      <p:sp>
        <p:nvSpPr>
          <p:cNvPr id="7" name="Picture Placeholder 4">
            <a:extLst>
              <a:ext uri="{FF2B5EF4-FFF2-40B4-BE49-F238E27FC236}">
                <a16:creationId xmlns:a16="http://schemas.microsoft.com/office/drawing/2014/main" id="{D48610BC-16D8-4FC8-8F41-D980AE3077C3}"/>
              </a:ext>
            </a:extLst>
          </p:cNvPr>
          <p:cNvSpPr>
            <a:spLocks noGrp="1"/>
          </p:cNvSpPr>
          <p:nvPr>
            <p:ph type="pic" sz="quarter" idx="12" hasCustomPrompt="1"/>
          </p:nvPr>
        </p:nvSpPr>
        <p:spPr>
          <a:xfrm>
            <a:off x="4572" y="0"/>
            <a:ext cx="2283714" cy="6858000"/>
          </a:xfrm>
          <a:prstGeom prst="rect">
            <a:avLst/>
          </a:prstGeom>
          <a:pattFill prst="wdDnDiag">
            <a:fgClr>
              <a:schemeClr val="bg1">
                <a:lumMod val="90000"/>
                <a:lumOff val="10000"/>
              </a:schemeClr>
            </a:fgClr>
            <a:bgClr>
              <a:schemeClr val="bg1"/>
            </a:bgClr>
          </a:pattFill>
        </p:spPr>
        <p:txBody>
          <a:bodyPr anchor="ctr"/>
          <a:lstStyle>
            <a:lvl1pPr marL="0" indent="0" algn="ctr">
              <a:buNone/>
              <a:defRPr sz="1200">
                <a:solidFill>
                  <a:schemeClr val="tx1"/>
                </a:solidFill>
                <a:latin typeface="Arial" panose="020B0604020202020204" pitchFamily="34" charset="0"/>
              </a:defRPr>
            </a:lvl1pPr>
          </a:lstStyle>
          <a:p>
            <a:r>
              <a:rPr lang="en-MY" dirty="0"/>
              <a:t>Insert your image here</a:t>
            </a:r>
          </a:p>
        </p:txBody>
      </p:sp>
      <p:sp>
        <p:nvSpPr>
          <p:cNvPr id="9" name="Picture Placeholder 4">
            <a:extLst>
              <a:ext uri="{FF2B5EF4-FFF2-40B4-BE49-F238E27FC236}">
                <a16:creationId xmlns:a16="http://schemas.microsoft.com/office/drawing/2014/main" id="{2A9E646E-AB96-44BA-B223-4263DB52642A}"/>
              </a:ext>
            </a:extLst>
          </p:cNvPr>
          <p:cNvSpPr>
            <a:spLocks noGrp="1"/>
          </p:cNvSpPr>
          <p:nvPr>
            <p:ph type="pic" sz="quarter" idx="13" hasCustomPrompt="1"/>
          </p:nvPr>
        </p:nvSpPr>
        <p:spPr>
          <a:xfrm>
            <a:off x="2288286" y="0"/>
            <a:ext cx="2283714" cy="6858000"/>
          </a:xfrm>
          <a:prstGeom prst="rect">
            <a:avLst/>
          </a:prstGeom>
          <a:pattFill prst="wdDnDiag">
            <a:fgClr>
              <a:schemeClr val="bg1">
                <a:lumMod val="90000"/>
                <a:lumOff val="10000"/>
              </a:schemeClr>
            </a:fgClr>
            <a:bgClr>
              <a:schemeClr val="bg1"/>
            </a:bgClr>
          </a:pattFill>
        </p:spPr>
        <p:txBody>
          <a:bodyPr anchor="ctr"/>
          <a:lstStyle>
            <a:lvl1pPr marL="0" indent="0" algn="ctr">
              <a:buNone/>
              <a:defRPr sz="1200">
                <a:solidFill>
                  <a:schemeClr val="tx1"/>
                </a:solidFill>
                <a:latin typeface="Arial" panose="020B0604020202020204" pitchFamily="34" charset="0"/>
              </a:defRPr>
            </a:lvl1pPr>
          </a:lstStyle>
          <a:p>
            <a:r>
              <a:rPr lang="en-MY" dirty="0"/>
              <a:t>Insert your image here</a:t>
            </a:r>
          </a:p>
        </p:txBody>
      </p:sp>
      <p:sp>
        <p:nvSpPr>
          <p:cNvPr id="10" name="Picture Placeholder 4">
            <a:extLst>
              <a:ext uri="{FF2B5EF4-FFF2-40B4-BE49-F238E27FC236}">
                <a16:creationId xmlns:a16="http://schemas.microsoft.com/office/drawing/2014/main" id="{6C695DD6-1C52-4BBB-BD4A-875BD44DAB48}"/>
              </a:ext>
            </a:extLst>
          </p:cNvPr>
          <p:cNvSpPr>
            <a:spLocks noGrp="1"/>
          </p:cNvSpPr>
          <p:nvPr>
            <p:ph type="pic" sz="quarter" idx="14" hasCustomPrompt="1"/>
          </p:nvPr>
        </p:nvSpPr>
        <p:spPr>
          <a:xfrm>
            <a:off x="4572000" y="0"/>
            <a:ext cx="2283714" cy="6858000"/>
          </a:xfrm>
          <a:prstGeom prst="rect">
            <a:avLst/>
          </a:prstGeom>
          <a:pattFill prst="wdDnDiag">
            <a:fgClr>
              <a:schemeClr val="bg1">
                <a:lumMod val="90000"/>
                <a:lumOff val="10000"/>
              </a:schemeClr>
            </a:fgClr>
            <a:bgClr>
              <a:schemeClr val="bg1"/>
            </a:bgClr>
          </a:pattFill>
        </p:spPr>
        <p:txBody>
          <a:bodyPr anchor="ctr"/>
          <a:lstStyle>
            <a:lvl1pPr marL="0" indent="0" algn="ctr">
              <a:buNone/>
              <a:defRPr sz="1200">
                <a:solidFill>
                  <a:schemeClr val="tx1"/>
                </a:solidFill>
                <a:latin typeface="Arial" panose="020B0604020202020204" pitchFamily="34" charset="0"/>
              </a:defRPr>
            </a:lvl1pPr>
          </a:lstStyle>
          <a:p>
            <a:r>
              <a:rPr lang="en-MY" dirty="0"/>
              <a:t>Insert your image here</a:t>
            </a:r>
          </a:p>
        </p:txBody>
      </p:sp>
    </p:spTree>
    <p:extLst>
      <p:ext uri="{BB962C8B-B14F-4D97-AF65-F5344CB8AC3E}">
        <p14:creationId xmlns:p14="http://schemas.microsoft.com/office/powerpoint/2010/main" val="17886761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 Image Timeline 3">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AB720225-28A9-4E8C-971E-186E8AD47C21}"/>
              </a:ext>
            </a:extLst>
          </p:cNvPr>
          <p:cNvSpPr>
            <a:spLocks noGrp="1"/>
          </p:cNvSpPr>
          <p:nvPr>
            <p:ph type="pic" sz="quarter" idx="10" hasCustomPrompt="1"/>
          </p:nvPr>
        </p:nvSpPr>
        <p:spPr>
          <a:xfrm>
            <a:off x="513807" y="1711627"/>
            <a:ext cx="1851660" cy="3584448"/>
          </a:xfrm>
          <a:prstGeom prst="rect">
            <a:avLst/>
          </a:prstGeom>
          <a:pattFill prst="wdDnDiag">
            <a:fgClr>
              <a:schemeClr val="bg1">
                <a:lumMod val="90000"/>
                <a:lumOff val="10000"/>
              </a:schemeClr>
            </a:fgClr>
            <a:bgClr>
              <a:schemeClr val="bg1"/>
            </a:bgClr>
          </a:pattFill>
        </p:spPr>
        <p:txBody>
          <a:bodyPr anchor="ctr"/>
          <a:lstStyle>
            <a:lvl1pPr marL="0" indent="0" algn="ctr">
              <a:buNone/>
              <a:defRPr sz="1350">
                <a:solidFill>
                  <a:schemeClr val="tx1"/>
                </a:solidFill>
                <a:latin typeface="Arial" panose="020B0604020202020204" pitchFamily="34" charset="0"/>
              </a:defRPr>
            </a:lvl1pPr>
          </a:lstStyle>
          <a:p>
            <a:r>
              <a:rPr lang="en-MY" dirty="0"/>
              <a:t>Insert your image here</a:t>
            </a:r>
          </a:p>
        </p:txBody>
      </p:sp>
      <p:sp>
        <p:nvSpPr>
          <p:cNvPr id="14" name="Picture Placeholder 4">
            <a:extLst>
              <a:ext uri="{FF2B5EF4-FFF2-40B4-BE49-F238E27FC236}">
                <a16:creationId xmlns:a16="http://schemas.microsoft.com/office/drawing/2014/main" id="{5DF77074-9E02-4EDE-ADEC-20BB7226C1FE}"/>
              </a:ext>
            </a:extLst>
          </p:cNvPr>
          <p:cNvSpPr>
            <a:spLocks noGrp="1"/>
          </p:cNvSpPr>
          <p:nvPr>
            <p:ph type="pic" sz="quarter" idx="12" hasCustomPrompt="1"/>
          </p:nvPr>
        </p:nvSpPr>
        <p:spPr>
          <a:xfrm>
            <a:off x="2609418" y="1711627"/>
            <a:ext cx="1851660" cy="3584448"/>
          </a:xfrm>
          <a:prstGeom prst="rect">
            <a:avLst/>
          </a:prstGeom>
          <a:pattFill prst="wdDnDiag">
            <a:fgClr>
              <a:schemeClr val="bg1">
                <a:lumMod val="90000"/>
                <a:lumOff val="10000"/>
              </a:schemeClr>
            </a:fgClr>
            <a:bgClr>
              <a:schemeClr val="bg1"/>
            </a:bgClr>
          </a:pattFill>
        </p:spPr>
        <p:txBody>
          <a:bodyPr anchor="ctr"/>
          <a:lstStyle>
            <a:lvl1pPr marL="0" indent="0" algn="ctr">
              <a:buNone/>
              <a:defRPr sz="1350">
                <a:solidFill>
                  <a:schemeClr val="tx1"/>
                </a:solidFill>
                <a:latin typeface="Arial" panose="020B0604020202020204" pitchFamily="34" charset="0"/>
              </a:defRPr>
            </a:lvl1pPr>
          </a:lstStyle>
          <a:p>
            <a:r>
              <a:rPr lang="en-MY" dirty="0"/>
              <a:t>Insert your image here</a:t>
            </a:r>
          </a:p>
        </p:txBody>
      </p:sp>
      <p:sp>
        <p:nvSpPr>
          <p:cNvPr id="15" name="Picture Placeholder 4">
            <a:extLst>
              <a:ext uri="{FF2B5EF4-FFF2-40B4-BE49-F238E27FC236}">
                <a16:creationId xmlns:a16="http://schemas.microsoft.com/office/drawing/2014/main" id="{6CA2167E-9435-4A6A-BEAE-A1AC5A5D336B}"/>
              </a:ext>
            </a:extLst>
          </p:cNvPr>
          <p:cNvSpPr>
            <a:spLocks noGrp="1"/>
          </p:cNvSpPr>
          <p:nvPr>
            <p:ph type="pic" sz="quarter" idx="13" hasCustomPrompt="1"/>
          </p:nvPr>
        </p:nvSpPr>
        <p:spPr>
          <a:xfrm>
            <a:off x="4705029" y="1711627"/>
            <a:ext cx="1851660" cy="3584448"/>
          </a:xfrm>
          <a:prstGeom prst="rect">
            <a:avLst/>
          </a:prstGeom>
          <a:pattFill prst="wdDnDiag">
            <a:fgClr>
              <a:schemeClr val="bg1">
                <a:lumMod val="90000"/>
                <a:lumOff val="10000"/>
              </a:schemeClr>
            </a:fgClr>
            <a:bgClr>
              <a:schemeClr val="bg1"/>
            </a:bgClr>
          </a:pattFill>
        </p:spPr>
        <p:txBody>
          <a:bodyPr anchor="ctr"/>
          <a:lstStyle>
            <a:lvl1pPr marL="0" indent="0" algn="ctr">
              <a:buNone/>
              <a:defRPr sz="1350">
                <a:solidFill>
                  <a:schemeClr val="tx1"/>
                </a:solidFill>
                <a:latin typeface="Arial" panose="020B0604020202020204" pitchFamily="34" charset="0"/>
              </a:defRPr>
            </a:lvl1pPr>
          </a:lstStyle>
          <a:p>
            <a:r>
              <a:rPr lang="en-MY" dirty="0"/>
              <a:t>Insert your image here</a:t>
            </a:r>
          </a:p>
        </p:txBody>
      </p:sp>
      <p:sp>
        <p:nvSpPr>
          <p:cNvPr id="16" name="Picture Placeholder 4">
            <a:extLst>
              <a:ext uri="{FF2B5EF4-FFF2-40B4-BE49-F238E27FC236}">
                <a16:creationId xmlns:a16="http://schemas.microsoft.com/office/drawing/2014/main" id="{49A2505A-688A-4995-8380-650E617030CB}"/>
              </a:ext>
            </a:extLst>
          </p:cNvPr>
          <p:cNvSpPr>
            <a:spLocks noGrp="1"/>
          </p:cNvSpPr>
          <p:nvPr>
            <p:ph type="pic" sz="quarter" idx="14" hasCustomPrompt="1"/>
          </p:nvPr>
        </p:nvSpPr>
        <p:spPr>
          <a:xfrm>
            <a:off x="6800640" y="1711627"/>
            <a:ext cx="1851660" cy="3584448"/>
          </a:xfrm>
          <a:prstGeom prst="rect">
            <a:avLst/>
          </a:prstGeom>
          <a:pattFill prst="wdDnDiag">
            <a:fgClr>
              <a:schemeClr val="bg1">
                <a:lumMod val="90000"/>
                <a:lumOff val="10000"/>
              </a:schemeClr>
            </a:fgClr>
            <a:bgClr>
              <a:schemeClr val="bg1"/>
            </a:bgClr>
          </a:pattFill>
        </p:spPr>
        <p:txBody>
          <a:bodyPr anchor="ctr"/>
          <a:lstStyle>
            <a:lvl1pPr marL="0" indent="0" algn="ctr">
              <a:buNone/>
              <a:defRPr sz="1350">
                <a:solidFill>
                  <a:schemeClr val="tx1"/>
                </a:solidFill>
                <a:latin typeface="Arial" panose="020B0604020202020204" pitchFamily="34" charset="0"/>
              </a:defRPr>
            </a:lvl1pPr>
          </a:lstStyle>
          <a:p>
            <a:r>
              <a:rPr lang="en-MY" dirty="0"/>
              <a:t>Insert your image here</a:t>
            </a:r>
          </a:p>
        </p:txBody>
      </p:sp>
      <p:sp>
        <p:nvSpPr>
          <p:cNvPr id="3" name="Title 1">
            <a:extLst>
              <a:ext uri="{FF2B5EF4-FFF2-40B4-BE49-F238E27FC236}">
                <a16:creationId xmlns:a16="http://schemas.microsoft.com/office/drawing/2014/main" id="{586B0A44-C28F-4A11-8B5D-8E3838A0900C}"/>
              </a:ext>
            </a:extLst>
          </p:cNvPr>
          <p:cNvSpPr>
            <a:spLocks noGrp="1"/>
          </p:cNvSpPr>
          <p:nvPr>
            <p:ph type="title" hasCustomPrompt="1"/>
          </p:nvPr>
        </p:nvSpPr>
        <p:spPr>
          <a:xfrm>
            <a:off x="628650" y="371728"/>
            <a:ext cx="7886700" cy="886732"/>
          </a:xfrm>
          <a:prstGeom prst="rect">
            <a:avLst/>
          </a:prstGeom>
        </p:spPr>
        <p:txBody>
          <a:bodyPr anchor="ctr"/>
          <a:lstStyle>
            <a:lvl1pPr algn="ctr">
              <a:defRPr sz="2700">
                <a:solidFill>
                  <a:schemeClr val="tx1"/>
                </a:solidFill>
                <a:latin typeface="Arial Black" panose="020B0A04020102020204" pitchFamily="34" charset="0"/>
              </a:defRPr>
            </a:lvl1pPr>
          </a:lstStyle>
          <a:p>
            <a:r>
              <a:rPr lang="en-US" dirty="0"/>
              <a:t>Insert your main title here</a:t>
            </a:r>
            <a:endParaRPr lang="en-MY" dirty="0"/>
          </a:p>
        </p:txBody>
      </p:sp>
      <p:sp>
        <p:nvSpPr>
          <p:cNvPr id="4" name="Subtitle 2">
            <a:extLst>
              <a:ext uri="{FF2B5EF4-FFF2-40B4-BE49-F238E27FC236}">
                <a16:creationId xmlns:a16="http://schemas.microsoft.com/office/drawing/2014/main" id="{45C18F5C-6002-4930-B5D3-8193C946F9C7}"/>
              </a:ext>
            </a:extLst>
          </p:cNvPr>
          <p:cNvSpPr>
            <a:spLocks noGrp="1"/>
          </p:cNvSpPr>
          <p:nvPr>
            <p:ph type="subTitle" idx="1" hasCustomPrompt="1"/>
          </p:nvPr>
        </p:nvSpPr>
        <p:spPr>
          <a:xfrm>
            <a:off x="1143000" y="1051062"/>
            <a:ext cx="6858000" cy="436562"/>
          </a:xfrm>
          <a:prstGeom prst="rect">
            <a:avLst/>
          </a:prstGeom>
        </p:spPr>
        <p:txBody>
          <a:bodyPr>
            <a:normAutofit/>
          </a:bodyPr>
          <a:lstStyle>
            <a:lvl1pPr marL="0" indent="0" algn="ctr">
              <a:buNone/>
              <a:defRPr sz="135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Insert your awesome subtitle here</a:t>
            </a:r>
            <a:endParaRPr lang="en-MY" dirty="0"/>
          </a:p>
        </p:txBody>
      </p:sp>
    </p:spTree>
    <p:extLst>
      <p:ext uri="{BB962C8B-B14F-4D97-AF65-F5344CB8AC3E}">
        <p14:creationId xmlns:p14="http://schemas.microsoft.com/office/powerpoint/2010/main" val="299196965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Horizontal Title page - Timeline">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86B0A44-C28F-4A11-8B5D-8E3838A0900C}"/>
              </a:ext>
            </a:extLst>
          </p:cNvPr>
          <p:cNvSpPr>
            <a:spLocks noGrp="1"/>
          </p:cNvSpPr>
          <p:nvPr>
            <p:ph type="title" hasCustomPrompt="1"/>
          </p:nvPr>
        </p:nvSpPr>
        <p:spPr>
          <a:xfrm>
            <a:off x="628650" y="371728"/>
            <a:ext cx="7886700" cy="886732"/>
          </a:xfrm>
          <a:prstGeom prst="rect">
            <a:avLst/>
          </a:prstGeom>
        </p:spPr>
        <p:txBody>
          <a:bodyPr anchor="ctr"/>
          <a:lstStyle>
            <a:lvl1pPr algn="ctr">
              <a:defRPr sz="2700">
                <a:solidFill>
                  <a:schemeClr val="tx1"/>
                </a:solidFill>
                <a:latin typeface="Arial Black" panose="020B0A04020102020204" pitchFamily="34" charset="0"/>
              </a:defRPr>
            </a:lvl1pPr>
          </a:lstStyle>
          <a:p>
            <a:r>
              <a:rPr lang="en-US" dirty="0"/>
              <a:t>Insert your main title here</a:t>
            </a:r>
            <a:endParaRPr lang="en-MY" dirty="0"/>
          </a:p>
        </p:txBody>
      </p:sp>
      <p:sp>
        <p:nvSpPr>
          <p:cNvPr id="4" name="Subtitle 2">
            <a:extLst>
              <a:ext uri="{FF2B5EF4-FFF2-40B4-BE49-F238E27FC236}">
                <a16:creationId xmlns:a16="http://schemas.microsoft.com/office/drawing/2014/main" id="{45C18F5C-6002-4930-B5D3-8193C946F9C7}"/>
              </a:ext>
            </a:extLst>
          </p:cNvPr>
          <p:cNvSpPr>
            <a:spLocks noGrp="1"/>
          </p:cNvSpPr>
          <p:nvPr>
            <p:ph type="subTitle" idx="1" hasCustomPrompt="1"/>
          </p:nvPr>
        </p:nvSpPr>
        <p:spPr>
          <a:xfrm>
            <a:off x="1143000" y="1051062"/>
            <a:ext cx="6858000" cy="436562"/>
          </a:xfrm>
          <a:prstGeom prst="rect">
            <a:avLst/>
          </a:prstGeom>
        </p:spPr>
        <p:txBody>
          <a:bodyPr>
            <a:normAutofit/>
          </a:bodyPr>
          <a:lstStyle>
            <a:lvl1pPr marL="0" indent="0" algn="ctr">
              <a:buNone/>
              <a:defRPr sz="135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Insert your awesome subtitle here</a:t>
            </a:r>
            <a:endParaRPr lang="en-MY" dirty="0"/>
          </a:p>
        </p:txBody>
      </p:sp>
    </p:spTree>
    <p:extLst>
      <p:ext uri="{BB962C8B-B14F-4D97-AF65-F5344CB8AC3E}">
        <p14:creationId xmlns:p14="http://schemas.microsoft.com/office/powerpoint/2010/main" val="2191862589"/>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Horizontal Basic page - Timelin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5923807"/>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Isometric Presentation Mockup">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DB41066C-5C2C-4794-8102-70BFABC21422}"/>
              </a:ext>
            </a:extLst>
          </p:cNvPr>
          <p:cNvSpPr>
            <a:spLocks noGrp="1"/>
          </p:cNvSpPr>
          <p:nvPr>
            <p:ph type="pic" sz="quarter" idx="10" hasCustomPrompt="1"/>
          </p:nvPr>
        </p:nvSpPr>
        <p:spPr>
          <a:xfrm>
            <a:off x="5232977" y="2013994"/>
            <a:ext cx="1425600" cy="4136400"/>
          </a:xfrm>
          <a:prstGeom prst="rect">
            <a:avLst/>
          </a:prstGeom>
          <a:pattFill prst="wdDnDiag">
            <a:fgClr>
              <a:schemeClr val="bg1">
                <a:lumMod val="90000"/>
                <a:lumOff val="10000"/>
              </a:schemeClr>
            </a:fgClr>
            <a:bgClr>
              <a:schemeClr val="bg1"/>
            </a:bgClr>
          </a:pattFill>
          <a:scene3d>
            <a:camera prst="isometricOffAxis1Top">
              <a:rot lat="19800000" lon="3000000" rev="18000000"/>
            </a:camera>
            <a:lightRig rig="threePt" dir="t"/>
          </a:scene3d>
          <a:sp3d/>
        </p:spPr>
        <p:txBody>
          <a:bodyPr anchor="ctr"/>
          <a:lstStyle>
            <a:lvl1pPr marL="0" indent="0" algn="ctr">
              <a:buNone/>
              <a:defRPr sz="1800">
                <a:solidFill>
                  <a:schemeClr val="tx1"/>
                </a:solidFill>
                <a:latin typeface="Arial" panose="020B0604020202020204" pitchFamily="34" charset="0"/>
              </a:defRPr>
            </a:lvl1pPr>
          </a:lstStyle>
          <a:p>
            <a:r>
              <a:rPr lang="en-US" dirty="0"/>
              <a:t>I</a:t>
            </a:r>
            <a:r>
              <a:rPr lang="en-MY" dirty="0" err="1"/>
              <a:t>nsert</a:t>
            </a:r>
            <a:r>
              <a:rPr lang="en-MY" dirty="0"/>
              <a:t> your image here</a:t>
            </a:r>
          </a:p>
        </p:txBody>
      </p:sp>
      <p:sp>
        <p:nvSpPr>
          <p:cNvPr id="3" name="Title 1">
            <a:extLst>
              <a:ext uri="{FF2B5EF4-FFF2-40B4-BE49-F238E27FC236}">
                <a16:creationId xmlns:a16="http://schemas.microsoft.com/office/drawing/2014/main" id="{586B0A44-C28F-4A11-8B5D-8E3838A0900C}"/>
              </a:ext>
            </a:extLst>
          </p:cNvPr>
          <p:cNvSpPr>
            <a:spLocks noGrp="1"/>
          </p:cNvSpPr>
          <p:nvPr>
            <p:ph type="title" hasCustomPrompt="1"/>
          </p:nvPr>
        </p:nvSpPr>
        <p:spPr>
          <a:xfrm>
            <a:off x="628650" y="371728"/>
            <a:ext cx="7886700" cy="886732"/>
          </a:xfrm>
          <a:prstGeom prst="rect">
            <a:avLst/>
          </a:prstGeom>
        </p:spPr>
        <p:txBody>
          <a:bodyPr anchor="ctr"/>
          <a:lstStyle>
            <a:lvl1pPr algn="ctr">
              <a:defRPr sz="2700">
                <a:solidFill>
                  <a:schemeClr val="tx1"/>
                </a:solidFill>
                <a:latin typeface="Arial Black" panose="020B0A04020102020204" pitchFamily="34" charset="0"/>
              </a:defRPr>
            </a:lvl1pPr>
          </a:lstStyle>
          <a:p>
            <a:r>
              <a:rPr lang="en-US" dirty="0"/>
              <a:t>Insert your main title here</a:t>
            </a:r>
            <a:endParaRPr lang="en-MY" dirty="0"/>
          </a:p>
        </p:txBody>
      </p:sp>
      <p:sp>
        <p:nvSpPr>
          <p:cNvPr id="4" name="Subtitle 2">
            <a:extLst>
              <a:ext uri="{FF2B5EF4-FFF2-40B4-BE49-F238E27FC236}">
                <a16:creationId xmlns:a16="http://schemas.microsoft.com/office/drawing/2014/main" id="{45C18F5C-6002-4930-B5D3-8193C946F9C7}"/>
              </a:ext>
            </a:extLst>
          </p:cNvPr>
          <p:cNvSpPr>
            <a:spLocks noGrp="1"/>
          </p:cNvSpPr>
          <p:nvPr>
            <p:ph type="subTitle" idx="1" hasCustomPrompt="1"/>
          </p:nvPr>
        </p:nvSpPr>
        <p:spPr>
          <a:xfrm>
            <a:off x="1143000" y="1051062"/>
            <a:ext cx="6858000" cy="436562"/>
          </a:xfrm>
          <a:prstGeom prst="rect">
            <a:avLst/>
          </a:prstGeom>
        </p:spPr>
        <p:txBody>
          <a:bodyPr>
            <a:normAutofit/>
          </a:bodyPr>
          <a:lstStyle>
            <a:lvl1pPr marL="0" indent="0" algn="ctr">
              <a:buNone/>
              <a:defRPr sz="135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Insert your awesome subtitle here</a:t>
            </a:r>
            <a:endParaRPr lang="en-MY" dirty="0"/>
          </a:p>
        </p:txBody>
      </p:sp>
      <p:sp>
        <p:nvSpPr>
          <p:cNvPr id="9" name="Picture Placeholder 5">
            <a:extLst>
              <a:ext uri="{FF2B5EF4-FFF2-40B4-BE49-F238E27FC236}">
                <a16:creationId xmlns:a16="http://schemas.microsoft.com/office/drawing/2014/main" id="{18D09264-4F26-4686-827F-066EC40A7190}"/>
              </a:ext>
            </a:extLst>
          </p:cNvPr>
          <p:cNvSpPr>
            <a:spLocks noGrp="1"/>
          </p:cNvSpPr>
          <p:nvPr>
            <p:ph type="pic" sz="quarter" idx="11" hasCustomPrompt="1"/>
          </p:nvPr>
        </p:nvSpPr>
        <p:spPr>
          <a:xfrm>
            <a:off x="7802550" y="0"/>
            <a:ext cx="1425600" cy="4136400"/>
          </a:xfrm>
          <a:prstGeom prst="rect">
            <a:avLst/>
          </a:prstGeom>
          <a:pattFill prst="wdDnDiag">
            <a:fgClr>
              <a:schemeClr val="bg1">
                <a:lumMod val="90000"/>
                <a:lumOff val="10000"/>
              </a:schemeClr>
            </a:fgClr>
            <a:bgClr>
              <a:schemeClr val="bg1"/>
            </a:bgClr>
          </a:pattFill>
          <a:scene3d>
            <a:camera prst="isometricOffAxis1Top">
              <a:rot lat="19800000" lon="3000000" rev="18000000"/>
            </a:camera>
            <a:lightRig rig="threePt" dir="t"/>
          </a:scene3d>
          <a:sp3d/>
        </p:spPr>
        <p:txBody>
          <a:bodyPr anchor="ctr"/>
          <a:lstStyle>
            <a:lvl1pPr marL="0" indent="0" algn="ctr">
              <a:buNone/>
              <a:defRPr sz="1800">
                <a:solidFill>
                  <a:schemeClr val="tx1"/>
                </a:solidFill>
                <a:latin typeface="Arial" panose="020B0604020202020204" pitchFamily="34" charset="0"/>
              </a:defRPr>
            </a:lvl1pPr>
          </a:lstStyle>
          <a:p>
            <a:r>
              <a:rPr lang="en-US" dirty="0"/>
              <a:t>I</a:t>
            </a:r>
            <a:r>
              <a:rPr lang="en-MY" dirty="0" err="1"/>
              <a:t>nsert</a:t>
            </a:r>
            <a:r>
              <a:rPr lang="en-MY" dirty="0"/>
              <a:t> your image here</a:t>
            </a:r>
          </a:p>
        </p:txBody>
      </p:sp>
      <p:sp>
        <p:nvSpPr>
          <p:cNvPr id="10" name="Picture Placeholder 5">
            <a:extLst>
              <a:ext uri="{FF2B5EF4-FFF2-40B4-BE49-F238E27FC236}">
                <a16:creationId xmlns:a16="http://schemas.microsoft.com/office/drawing/2014/main" id="{CFD24C28-4614-45BA-923A-5AE2E2F2B1EB}"/>
              </a:ext>
            </a:extLst>
          </p:cNvPr>
          <p:cNvSpPr>
            <a:spLocks noGrp="1"/>
          </p:cNvSpPr>
          <p:nvPr>
            <p:ph type="pic" sz="quarter" idx="12" hasCustomPrompt="1"/>
          </p:nvPr>
        </p:nvSpPr>
        <p:spPr>
          <a:xfrm>
            <a:off x="2663405" y="4080068"/>
            <a:ext cx="1425600" cy="4136400"/>
          </a:xfrm>
          <a:prstGeom prst="rect">
            <a:avLst/>
          </a:prstGeom>
          <a:pattFill prst="wdDnDiag">
            <a:fgClr>
              <a:schemeClr val="bg1">
                <a:lumMod val="90000"/>
                <a:lumOff val="10000"/>
              </a:schemeClr>
            </a:fgClr>
            <a:bgClr>
              <a:schemeClr val="bg1"/>
            </a:bgClr>
          </a:pattFill>
          <a:scene3d>
            <a:camera prst="isometricOffAxis1Top">
              <a:rot lat="19800000" lon="3000000" rev="18000000"/>
            </a:camera>
            <a:lightRig rig="threePt" dir="t"/>
          </a:scene3d>
          <a:sp3d/>
        </p:spPr>
        <p:txBody>
          <a:bodyPr anchor="ctr"/>
          <a:lstStyle>
            <a:lvl1pPr marL="0" indent="0" algn="ctr">
              <a:buNone/>
              <a:defRPr sz="1800">
                <a:solidFill>
                  <a:schemeClr val="tx1"/>
                </a:solidFill>
                <a:latin typeface="Arial" panose="020B0604020202020204" pitchFamily="34" charset="0"/>
              </a:defRPr>
            </a:lvl1pPr>
          </a:lstStyle>
          <a:p>
            <a:r>
              <a:rPr lang="en-US" dirty="0"/>
              <a:t>I</a:t>
            </a:r>
            <a:r>
              <a:rPr lang="en-MY" dirty="0" err="1"/>
              <a:t>nsert</a:t>
            </a:r>
            <a:r>
              <a:rPr lang="en-MY" dirty="0"/>
              <a:t> your image here</a:t>
            </a:r>
          </a:p>
        </p:txBody>
      </p:sp>
      <p:sp>
        <p:nvSpPr>
          <p:cNvPr id="11" name="Picture Placeholder 5">
            <a:extLst>
              <a:ext uri="{FF2B5EF4-FFF2-40B4-BE49-F238E27FC236}">
                <a16:creationId xmlns:a16="http://schemas.microsoft.com/office/drawing/2014/main" id="{CB8503F0-F783-4DD2-B0EE-81FA5C4EBECF}"/>
              </a:ext>
            </a:extLst>
          </p:cNvPr>
          <p:cNvSpPr>
            <a:spLocks noGrp="1"/>
          </p:cNvSpPr>
          <p:nvPr>
            <p:ph type="pic" sz="quarter" idx="13" hasCustomPrompt="1"/>
          </p:nvPr>
        </p:nvSpPr>
        <p:spPr>
          <a:xfrm>
            <a:off x="4981517" y="3978016"/>
            <a:ext cx="1425600" cy="4136400"/>
          </a:xfrm>
          <a:prstGeom prst="rect">
            <a:avLst/>
          </a:prstGeom>
          <a:pattFill prst="wdDnDiag">
            <a:fgClr>
              <a:schemeClr val="bg1">
                <a:lumMod val="90000"/>
                <a:lumOff val="10000"/>
              </a:schemeClr>
            </a:fgClr>
            <a:bgClr>
              <a:schemeClr val="bg1"/>
            </a:bgClr>
          </a:pattFill>
          <a:scene3d>
            <a:camera prst="isometricOffAxis1Top">
              <a:rot lat="19800000" lon="3000000" rev="18000000"/>
            </a:camera>
            <a:lightRig rig="threePt" dir="t"/>
          </a:scene3d>
          <a:sp3d/>
        </p:spPr>
        <p:txBody>
          <a:bodyPr anchor="ctr"/>
          <a:lstStyle>
            <a:lvl1pPr marL="0" indent="0" algn="ctr">
              <a:buNone/>
              <a:defRPr sz="1800">
                <a:solidFill>
                  <a:schemeClr val="tx1"/>
                </a:solidFill>
                <a:latin typeface="Arial" panose="020B0604020202020204" pitchFamily="34" charset="0"/>
              </a:defRPr>
            </a:lvl1pPr>
          </a:lstStyle>
          <a:p>
            <a:r>
              <a:rPr lang="en-US" dirty="0"/>
              <a:t>I</a:t>
            </a:r>
            <a:r>
              <a:rPr lang="en-MY" dirty="0" err="1"/>
              <a:t>nsert</a:t>
            </a:r>
            <a:r>
              <a:rPr lang="en-MY" dirty="0"/>
              <a:t> your image here</a:t>
            </a:r>
          </a:p>
        </p:txBody>
      </p:sp>
      <p:sp>
        <p:nvSpPr>
          <p:cNvPr id="12" name="Picture Placeholder 5">
            <a:extLst>
              <a:ext uri="{FF2B5EF4-FFF2-40B4-BE49-F238E27FC236}">
                <a16:creationId xmlns:a16="http://schemas.microsoft.com/office/drawing/2014/main" id="{3115F06F-57F6-4977-BA09-959FC090669B}"/>
              </a:ext>
            </a:extLst>
          </p:cNvPr>
          <p:cNvSpPr>
            <a:spLocks noGrp="1"/>
          </p:cNvSpPr>
          <p:nvPr>
            <p:ph type="pic" sz="quarter" idx="14" hasCustomPrompt="1"/>
          </p:nvPr>
        </p:nvSpPr>
        <p:spPr>
          <a:xfrm>
            <a:off x="7551090" y="1964022"/>
            <a:ext cx="1425600" cy="4136400"/>
          </a:xfrm>
          <a:prstGeom prst="rect">
            <a:avLst/>
          </a:prstGeom>
          <a:pattFill prst="wdDnDiag">
            <a:fgClr>
              <a:schemeClr val="bg1">
                <a:lumMod val="90000"/>
                <a:lumOff val="10000"/>
              </a:schemeClr>
            </a:fgClr>
            <a:bgClr>
              <a:schemeClr val="bg1"/>
            </a:bgClr>
          </a:pattFill>
          <a:scene3d>
            <a:camera prst="isometricOffAxis1Top">
              <a:rot lat="19800000" lon="3000000" rev="18000000"/>
            </a:camera>
            <a:lightRig rig="threePt" dir="t"/>
          </a:scene3d>
          <a:sp3d/>
        </p:spPr>
        <p:txBody>
          <a:bodyPr anchor="ctr"/>
          <a:lstStyle>
            <a:lvl1pPr marL="0" indent="0" algn="ctr">
              <a:buNone/>
              <a:defRPr sz="1800">
                <a:solidFill>
                  <a:schemeClr val="tx1"/>
                </a:solidFill>
                <a:latin typeface="Arial" panose="020B0604020202020204" pitchFamily="34" charset="0"/>
              </a:defRPr>
            </a:lvl1pPr>
          </a:lstStyle>
          <a:p>
            <a:r>
              <a:rPr lang="en-US" dirty="0"/>
              <a:t>I</a:t>
            </a:r>
            <a:r>
              <a:rPr lang="en-MY" dirty="0" err="1"/>
              <a:t>nsert</a:t>
            </a:r>
            <a:r>
              <a:rPr lang="en-MY" dirty="0"/>
              <a:t> your image here</a:t>
            </a:r>
          </a:p>
        </p:txBody>
      </p:sp>
      <p:sp>
        <p:nvSpPr>
          <p:cNvPr id="15" name="Picture Placeholder 5">
            <a:extLst>
              <a:ext uri="{FF2B5EF4-FFF2-40B4-BE49-F238E27FC236}">
                <a16:creationId xmlns:a16="http://schemas.microsoft.com/office/drawing/2014/main" id="{313E2ACE-3423-4F7E-B1E8-6DB25A790B93}"/>
              </a:ext>
            </a:extLst>
          </p:cNvPr>
          <p:cNvSpPr>
            <a:spLocks noGrp="1"/>
          </p:cNvSpPr>
          <p:nvPr>
            <p:ph type="pic" sz="quarter" idx="17" hasCustomPrompt="1"/>
          </p:nvPr>
        </p:nvSpPr>
        <p:spPr>
          <a:xfrm>
            <a:off x="7299630" y="3928044"/>
            <a:ext cx="1425600" cy="4136400"/>
          </a:xfrm>
          <a:prstGeom prst="rect">
            <a:avLst/>
          </a:prstGeom>
          <a:pattFill prst="wdDnDiag">
            <a:fgClr>
              <a:schemeClr val="bg1">
                <a:lumMod val="90000"/>
                <a:lumOff val="10000"/>
              </a:schemeClr>
            </a:fgClr>
            <a:bgClr>
              <a:schemeClr val="bg1"/>
            </a:bgClr>
          </a:pattFill>
          <a:scene3d>
            <a:camera prst="isometricOffAxis1Top">
              <a:rot lat="19800000" lon="3000000" rev="18000000"/>
            </a:camera>
            <a:lightRig rig="threePt" dir="t"/>
          </a:scene3d>
          <a:sp3d/>
        </p:spPr>
        <p:txBody>
          <a:bodyPr anchor="ctr"/>
          <a:lstStyle>
            <a:lvl1pPr marL="0" indent="0" algn="ctr">
              <a:buNone/>
              <a:defRPr sz="1800">
                <a:solidFill>
                  <a:schemeClr val="tx1"/>
                </a:solidFill>
                <a:latin typeface="Arial" panose="020B0604020202020204" pitchFamily="34" charset="0"/>
              </a:defRPr>
            </a:lvl1pPr>
          </a:lstStyle>
          <a:p>
            <a:r>
              <a:rPr lang="en-US" dirty="0"/>
              <a:t>I</a:t>
            </a:r>
            <a:r>
              <a:rPr lang="en-MY" dirty="0" err="1"/>
              <a:t>nsert</a:t>
            </a:r>
            <a:r>
              <a:rPr lang="en-MY" dirty="0"/>
              <a:t> your image here</a:t>
            </a:r>
          </a:p>
        </p:txBody>
      </p:sp>
    </p:spTree>
    <p:extLst>
      <p:ext uri="{BB962C8B-B14F-4D97-AF65-F5344CB8AC3E}">
        <p14:creationId xmlns:p14="http://schemas.microsoft.com/office/powerpoint/2010/main" val="1098777749"/>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Isometric Presentation Mockup 2">
    <p:spTree>
      <p:nvGrpSpPr>
        <p:cNvPr id="1" name=""/>
        <p:cNvGrpSpPr/>
        <p:nvPr/>
      </p:nvGrpSpPr>
      <p:grpSpPr>
        <a:xfrm>
          <a:off x="0" y="0"/>
          <a:ext cx="0" cy="0"/>
          <a:chOff x="0" y="0"/>
          <a:chExt cx="0" cy="0"/>
        </a:xfrm>
      </p:grpSpPr>
      <p:sp>
        <p:nvSpPr>
          <p:cNvPr id="14" name="Picture Placeholder 5">
            <a:extLst>
              <a:ext uri="{FF2B5EF4-FFF2-40B4-BE49-F238E27FC236}">
                <a16:creationId xmlns:a16="http://schemas.microsoft.com/office/drawing/2014/main" id="{3DA492BA-835A-4C30-B369-15F9B72A6C3D}"/>
              </a:ext>
            </a:extLst>
          </p:cNvPr>
          <p:cNvSpPr>
            <a:spLocks noGrp="1"/>
          </p:cNvSpPr>
          <p:nvPr>
            <p:ph type="pic" sz="quarter" idx="10" hasCustomPrompt="1"/>
          </p:nvPr>
        </p:nvSpPr>
        <p:spPr>
          <a:xfrm>
            <a:off x="2317132" y="866183"/>
            <a:ext cx="1766537" cy="5125635"/>
          </a:xfrm>
          <a:prstGeom prst="rect">
            <a:avLst/>
          </a:prstGeom>
          <a:pattFill prst="wdDnDiag">
            <a:fgClr>
              <a:schemeClr val="bg1">
                <a:lumMod val="90000"/>
                <a:lumOff val="10000"/>
              </a:schemeClr>
            </a:fgClr>
            <a:bgClr>
              <a:schemeClr val="bg1"/>
            </a:bgClr>
          </a:pattFill>
          <a:effectLst>
            <a:outerShdw blurRad="317500" dist="254000" dir="9000000" sx="102000" sy="102000" algn="ctr" rotWithShape="0">
              <a:prstClr val="black">
                <a:alpha val="10000"/>
              </a:prstClr>
            </a:outerShdw>
          </a:effectLst>
          <a:scene3d>
            <a:camera prst="isometricTopUp"/>
            <a:lightRig rig="threePt" dir="t"/>
          </a:scene3d>
          <a:sp3d extrusionH="127000"/>
        </p:spPr>
        <p:txBody>
          <a:bodyPr anchor="ctr"/>
          <a:lstStyle>
            <a:lvl1pPr marL="0" indent="0" algn="ctr">
              <a:buNone/>
              <a:defRPr sz="1800">
                <a:solidFill>
                  <a:schemeClr val="tx1"/>
                </a:solidFill>
                <a:latin typeface="Arial" panose="020B0604020202020204" pitchFamily="34" charset="0"/>
              </a:defRPr>
            </a:lvl1pPr>
          </a:lstStyle>
          <a:p>
            <a:r>
              <a:rPr lang="en-US" dirty="0"/>
              <a:t>I</a:t>
            </a:r>
            <a:r>
              <a:rPr lang="en-MY" dirty="0" err="1"/>
              <a:t>nsert</a:t>
            </a:r>
            <a:r>
              <a:rPr lang="en-MY" dirty="0"/>
              <a:t> your image here</a:t>
            </a:r>
          </a:p>
        </p:txBody>
      </p:sp>
      <p:sp>
        <p:nvSpPr>
          <p:cNvPr id="16" name="Picture Placeholder 5">
            <a:extLst>
              <a:ext uri="{FF2B5EF4-FFF2-40B4-BE49-F238E27FC236}">
                <a16:creationId xmlns:a16="http://schemas.microsoft.com/office/drawing/2014/main" id="{7D6A998C-36B0-4D52-AC97-9EF0D0790EFC}"/>
              </a:ext>
            </a:extLst>
          </p:cNvPr>
          <p:cNvSpPr>
            <a:spLocks noGrp="1"/>
          </p:cNvSpPr>
          <p:nvPr>
            <p:ph type="pic" sz="quarter" idx="11" hasCustomPrompt="1"/>
          </p:nvPr>
        </p:nvSpPr>
        <p:spPr>
          <a:xfrm>
            <a:off x="-711819" y="-1572218"/>
            <a:ext cx="1766537" cy="5125635"/>
          </a:xfrm>
          <a:prstGeom prst="rect">
            <a:avLst/>
          </a:prstGeom>
          <a:pattFill prst="wdDnDiag">
            <a:fgClr>
              <a:schemeClr val="bg1">
                <a:lumMod val="90000"/>
                <a:lumOff val="10000"/>
              </a:schemeClr>
            </a:fgClr>
            <a:bgClr>
              <a:schemeClr val="bg1"/>
            </a:bgClr>
          </a:pattFill>
          <a:effectLst>
            <a:outerShdw blurRad="317500" dist="254000" dir="9000000" sx="102000" sy="102000" algn="ctr" rotWithShape="0">
              <a:prstClr val="black">
                <a:alpha val="10000"/>
              </a:prstClr>
            </a:outerShdw>
          </a:effectLst>
          <a:scene3d>
            <a:camera prst="isometricTopUp"/>
            <a:lightRig rig="threePt" dir="t"/>
          </a:scene3d>
          <a:sp3d extrusionH="127000"/>
        </p:spPr>
        <p:txBody>
          <a:bodyPr anchor="ctr"/>
          <a:lstStyle>
            <a:lvl1pPr marL="0" indent="0" algn="ctr">
              <a:buNone/>
              <a:defRPr sz="1800">
                <a:solidFill>
                  <a:schemeClr val="tx1"/>
                </a:solidFill>
                <a:latin typeface="Arial" panose="020B0604020202020204" pitchFamily="34" charset="0"/>
              </a:defRPr>
            </a:lvl1pPr>
          </a:lstStyle>
          <a:p>
            <a:r>
              <a:rPr lang="en-US" dirty="0"/>
              <a:t>I</a:t>
            </a:r>
            <a:r>
              <a:rPr lang="en-MY" dirty="0" err="1"/>
              <a:t>nsert</a:t>
            </a:r>
            <a:r>
              <a:rPr lang="en-MY" dirty="0"/>
              <a:t> your image here</a:t>
            </a:r>
          </a:p>
        </p:txBody>
      </p:sp>
      <p:sp>
        <p:nvSpPr>
          <p:cNvPr id="17" name="Picture Placeholder 5">
            <a:extLst>
              <a:ext uri="{FF2B5EF4-FFF2-40B4-BE49-F238E27FC236}">
                <a16:creationId xmlns:a16="http://schemas.microsoft.com/office/drawing/2014/main" id="{37FCC01B-F57C-4CED-8B66-774C8EF4B0F8}"/>
              </a:ext>
            </a:extLst>
          </p:cNvPr>
          <p:cNvSpPr>
            <a:spLocks noGrp="1"/>
          </p:cNvSpPr>
          <p:nvPr>
            <p:ph type="pic" sz="quarter" idx="12" hasCustomPrompt="1"/>
          </p:nvPr>
        </p:nvSpPr>
        <p:spPr>
          <a:xfrm>
            <a:off x="5346082" y="3289343"/>
            <a:ext cx="1766537" cy="5125635"/>
          </a:xfrm>
          <a:prstGeom prst="rect">
            <a:avLst/>
          </a:prstGeom>
          <a:pattFill prst="wdDnDiag">
            <a:fgClr>
              <a:schemeClr val="bg1">
                <a:lumMod val="90000"/>
                <a:lumOff val="10000"/>
              </a:schemeClr>
            </a:fgClr>
            <a:bgClr>
              <a:schemeClr val="bg1"/>
            </a:bgClr>
          </a:pattFill>
          <a:effectLst>
            <a:outerShdw blurRad="317500" dist="254000" dir="9000000" sx="102000" sy="102000" algn="ctr" rotWithShape="0">
              <a:prstClr val="black">
                <a:alpha val="10000"/>
              </a:prstClr>
            </a:outerShdw>
          </a:effectLst>
          <a:scene3d>
            <a:camera prst="isometricTopUp"/>
            <a:lightRig rig="threePt" dir="t"/>
          </a:scene3d>
          <a:sp3d extrusionH="127000"/>
        </p:spPr>
        <p:txBody>
          <a:bodyPr anchor="ctr"/>
          <a:lstStyle>
            <a:lvl1pPr marL="0" indent="0" algn="ctr">
              <a:buNone/>
              <a:defRPr sz="1800">
                <a:solidFill>
                  <a:schemeClr val="tx1"/>
                </a:solidFill>
                <a:latin typeface="Arial" panose="020B0604020202020204" pitchFamily="34" charset="0"/>
              </a:defRPr>
            </a:lvl1pPr>
          </a:lstStyle>
          <a:p>
            <a:r>
              <a:rPr lang="en-US" dirty="0"/>
              <a:t>I</a:t>
            </a:r>
            <a:r>
              <a:rPr lang="en-MY" dirty="0" err="1"/>
              <a:t>nsert</a:t>
            </a:r>
            <a:r>
              <a:rPr lang="en-MY" dirty="0"/>
              <a:t> your image here</a:t>
            </a:r>
          </a:p>
        </p:txBody>
      </p:sp>
      <p:sp>
        <p:nvSpPr>
          <p:cNvPr id="18" name="Picture Placeholder 5">
            <a:extLst>
              <a:ext uri="{FF2B5EF4-FFF2-40B4-BE49-F238E27FC236}">
                <a16:creationId xmlns:a16="http://schemas.microsoft.com/office/drawing/2014/main" id="{EA759D98-4A63-4D2D-9141-32C82CA4ECE0}"/>
              </a:ext>
            </a:extLst>
          </p:cNvPr>
          <p:cNvSpPr>
            <a:spLocks noGrp="1"/>
          </p:cNvSpPr>
          <p:nvPr>
            <p:ph type="pic" sz="quarter" idx="13" hasCustomPrompt="1"/>
          </p:nvPr>
        </p:nvSpPr>
        <p:spPr>
          <a:xfrm>
            <a:off x="5346082" y="602108"/>
            <a:ext cx="1766537" cy="5125635"/>
          </a:xfrm>
          <a:prstGeom prst="rect">
            <a:avLst/>
          </a:prstGeom>
          <a:pattFill prst="wdDnDiag">
            <a:fgClr>
              <a:schemeClr val="bg1">
                <a:lumMod val="90000"/>
                <a:lumOff val="10000"/>
              </a:schemeClr>
            </a:fgClr>
            <a:bgClr>
              <a:schemeClr val="bg1"/>
            </a:bgClr>
          </a:pattFill>
          <a:effectLst>
            <a:outerShdw blurRad="317500" dist="254000" dir="9000000" sx="102000" sy="102000" algn="ctr" rotWithShape="0">
              <a:prstClr val="black">
                <a:alpha val="10000"/>
              </a:prstClr>
            </a:outerShdw>
          </a:effectLst>
          <a:scene3d>
            <a:camera prst="isometricTopUp"/>
            <a:lightRig rig="threePt" dir="t"/>
          </a:scene3d>
          <a:sp3d extrusionH="127000"/>
        </p:spPr>
        <p:txBody>
          <a:bodyPr anchor="ctr"/>
          <a:lstStyle>
            <a:lvl1pPr marL="0" indent="0" algn="ctr">
              <a:buNone/>
              <a:defRPr sz="1800">
                <a:solidFill>
                  <a:schemeClr val="tx1"/>
                </a:solidFill>
                <a:latin typeface="Arial" panose="020B0604020202020204" pitchFamily="34" charset="0"/>
              </a:defRPr>
            </a:lvl1pPr>
          </a:lstStyle>
          <a:p>
            <a:r>
              <a:rPr lang="en-US" dirty="0"/>
              <a:t>I</a:t>
            </a:r>
            <a:r>
              <a:rPr lang="en-MY" dirty="0" err="1"/>
              <a:t>nsert</a:t>
            </a:r>
            <a:r>
              <a:rPr lang="en-MY" dirty="0"/>
              <a:t> your image here</a:t>
            </a:r>
          </a:p>
        </p:txBody>
      </p:sp>
      <p:sp>
        <p:nvSpPr>
          <p:cNvPr id="19" name="Picture Placeholder 5">
            <a:extLst>
              <a:ext uri="{FF2B5EF4-FFF2-40B4-BE49-F238E27FC236}">
                <a16:creationId xmlns:a16="http://schemas.microsoft.com/office/drawing/2014/main" id="{C97F9190-4E95-4893-A786-2D22CF5E6CC8}"/>
              </a:ext>
            </a:extLst>
          </p:cNvPr>
          <p:cNvSpPr>
            <a:spLocks noGrp="1"/>
          </p:cNvSpPr>
          <p:nvPr>
            <p:ph type="pic" sz="quarter" idx="14" hasCustomPrompt="1"/>
          </p:nvPr>
        </p:nvSpPr>
        <p:spPr>
          <a:xfrm>
            <a:off x="2317132" y="-1836293"/>
            <a:ext cx="1766537" cy="5125635"/>
          </a:xfrm>
          <a:prstGeom prst="rect">
            <a:avLst/>
          </a:prstGeom>
          <a:pattFill prst="wdDnDiag">
            <a:fgClr>
              <a:schemeClr val="bg1">
                <a:lumMod val="90000"/>
                <a:lumOff val="10000"/>
              </a:schemeClr>
            </a:fgClr>
            <a:bgClr>
              <a:schemeClr val="bg1"/>
            </a:bgClr>
          </a:pattFill>
          <a:effectLst>
            <a:outerShdw blurRad="317500" dist="254000" dir="9000000" sx="102000" sy="102000" algn="ctr" rotWithShape="0">
              <a:prstClr val="black">
                <a:alpha val="10000"/>
              </a:prstClr>
            </a:outerShdw>
          </a:effectLst>
          <a:scene3d>
            <a:camera prst="isometricTopUp"/>
            <a:lightRig rig="threePt" dir="t"/>
          </a:scene3d>
          <a:sp3d extrusionH="127000"/>
        </p:spPr>
        <p:txBody>
          <a:bodyPr anchor="ctr"/>
          <a:lstStyle>
            <a:lvl1pPr marL="0" indent="0" algn="ctr">
              <a:buNone/>
              <a:defRPr sz="1800">
                <a:solidFill>
                  <a:schemeClr val="tx1"/>
                </a:solidFill>
                <a:latin typeface="Arial" panose="020B0604020202020204" pitchFamily="34" charset="0"/>
              </a:defRPr>
            </a:lvl1pPr>
          </a:lstStyle>
          <a:p>
            <a:r>
              <a:rPr lang="en-US" dirty="0"/>
              <a:t>I</a:t>
            </a:r>
            <a:r>
              <a:rPr lang="en-MY" dirty="0" err="1"/>
              <a:t>nsert</a:t>
            </a:r>
            <a:r>
              <a:rPr lang="en-MY" dirty="0"/>
              <a:t> your image here</a:t>
            </a:r>
          </a:p>
        </p:txBody>
      </p:sp>
      <p:sp>
        <p:nvSpPr>
          <p:cNvPr id="20" name="Picture Placeholder 5">
            <a:extLst>
              <a:ext uri="{FF2B5EF4-FFF2-40B4-BE49-F238E27FC236}">
                <a16:creationId xmlns:a16="http://schemas.microsoft.com/office/drawing/2014/main" id="{44CB2295-81B8-445D-9954-ED08D185FCC5}"/>
              </a:ext>
            </a:extLst>
          </p:cNvPr>
          <p:cNvSpPr>
            <a:spLocks noGrp="1"/>
          </p:cNvSpPr>
          <p:nvPr>
            <p:ph type="pic" sz="quarter" idx="15" hasCustomPrompt="1"/>
          </p:nvPr>
        </p:nvSpPr>
        <p:spPr>
          <a:xfrm>
            <a:off x="8375032" y="3025268"/>
            <a:ext cx="1766537" cy="5125635"/>
          </a:xfrm>
          <a:prstGeom prst="rect">
            <a:avLst/>
          </a:prstGeom>
          <a:pattFill prst="wdDnDiag">
            <a:fgClr>
              <a:schemeClr val="bg1">
                <a:lumMod val="90000"/>
                <a:lumOff val="10000"/>
              </a:schemeClr>
            </a:fgClr>
            <a:bgClr>
              <a:schemeClr val="bg1"/>
            </a:bgClr>
          </a:pattFill>
          <a:effectLst>
            <a:outerShdw blurRad="317500" dist="254000" dir="9000000" sx="102000" sy="102000" algn="ctr" rotWithShape="0">
              <a:prstClr val="black">
                <a:alpha val="10000"/>
              </a:prstClr>
            </a:outerShdw>
          </a:effectLst>
          <a:scene3d>
            <a:camera prst="isometricTopUp"/>
            <a:lightRig rig="threePt" dir="t"/>
          </a:scene3d>
          <a:sp3d extrusionH="127000"/>
        </p:spPr>
        <p:txBody>
          <a:bodyPr anchor="ctr"/>
          <a:lstStyle>
            <a:lvl1pPr marL="0" indent="0" algn="ctr">
              <a:buNone/>
              <a:defRPr sz="1800">
                <a:solidFill>
                  <a:schemeClr val="tx1"/>
                </a:solidFill>
                <a:latin typeface="Arial" panose="020B0604020202020204" pitchFamily="34" charset="0"/>
              </a:defRPr>
            </a:lvl1pPr>
          </a:lstStyle>
          <a:p>
            <a:r>
              <a:rPr lang="en-US" dirty="0"/>
              <a:t>I</a:t>
            </a:r>
            <a:r>
              <a:rPr lang="en-MY" dirty="0" err="1"/>
              <a:t>nsert</a:t>
            </a:r>
            <a:r>
              <a:rPr lang="en-MY" dirty="0"/>
              <a:t> your image here</a:t>
            </a:r>
          </a:p>
        </p:txBody>
      </p:sp>
      <p:sp>
        <p:nvSpPr>
          <p:cNvPr id="21" name="Picture Placeholder 5">
            <a:extLst>
              <a:ext uri="{FF2B5EF4-FFF2-40B4-BE49-F238E27FC236}">
                <a16:creationId xmlns:a16="http://schemas.microsoft.com/office/drawing/2014/main" id="{58E25EA4-95CE-4A60-B95B-2099E283076D}"/>
              </a:ext>
            </a:extLst>
          </p:cNvPr>
          <p:cNvSpPr>
            <a:spLocks noGrp="1"/>
          </p:cNvSpPr>
          <p:nvPr>
            <p:ph type="pic" sz="quarter" idx="16" hasCustomPrompt="1"/>
          </p:nvPr>
        </p:nvSpPr>
        <p:spPr>
          <a:xfrm>
            <a:off x="8375032" y="338033"/>
            <a:ext cx="1766537" cy="5125635"/>
          </a:xfrm>
          <a:prstGeom prst="rect">
            <a:avLst/>
          </a:prstGeom>
          <a:pattFill prst="wdDnDiag">
            <a:fgClr>
              <a:schemeClr val="bg1">
                <a:lumMod val="90000"/>
                <a:lumOff val="10000"/>
              </a:schemeClr>
            </a:fgClr>
            <a:bgClr>
              <a:schemeClr val="bg1"/>
            </a:bgClr>
          </a:pattFill>
          <a:effectLst>
            <a:outerShdw blurRad="317500" dist="254000" dir="9000000" sx="102000" sy="102000" algn="ctr" rotWithShape="0">
              <a:prstClr val="black">
                <a:alpha val="10000"/>
              </a:prstClr>
            </a:outerShdw>
          </a:effectLst>
          <a:scene3d>
            <a:camera prst="isometricTopUp"/>
            <a:lightRig rig="threePt" dir="t"/>
          </a:scene3d>
          <a:sp3d extrusionH="127000"/>
        </p:spPr>
        <p:txBody>
          <a:bodyPr anchor="ctr"/>
          <a:lstStyle>
            <a:lvl1pPr marL="0" indent="0" algn="ctr">
              <a:buNone/>
              <a:defRPr sz="1800">
                <a:solidFill>
                  <a:schemeClr val="tx1"/>
                </a:solidFill>
                <a:latin typeface="Arial" panose="020B0604020202020204" pitchFamily="34" charset="0"/>
              </a:defRPr>
            </a:lvl1pPr>
          </a:lstStyle>
          <a:p>
            <a:r>
              <a:rPr lang="en-US" dirty="0"/>
              <a:t>I</a:t>
            </a:r>
            <a:r>
              <a:rPr lang="en-MY" dirty="0" err="1"/>
              <a:t>nsert</a:t>
            </a:r>
            <a:r>
              <a:rPr lang="en-MY" dirty="0"/>
              <a:t> your image here</a:t>
            </a:r>
          </a:p>
        </p:txBody>
      </p:sp>
      <p:sp>
        <p:nvSpPr>
          <p:cNvPr id="22" name="Picture Placeholder 5">
            <a:extLst>
              <a:ext uri="{FF2B5EF4-FFF2-40B4-BE49-F238E27FC236}">
                <a16:creationId xmlns:a16="http://schemas.microsoft.com/office/drawing/2014/main" id="{B41C8BBA-18FD-42A4-BE82-6EA96938A0EE}"/>
              </a:ext>
            </a:extLst>
          </p:cNvPr>
          <p:cNvSpPr>
            <a:spLocks noGrp="1"/>
          </p:cNvSpPr>
          <p:nvPr>
            <p:ph type="pic" sz="quarter" idx="17" hasCustomPrompt="1"/>
          </p:nvPr>
        </p:nvSpPr>
        <p:spPr>
          <a:xfrm>
            <a:off x="5346082" y="-2100368"/>
            <a:ext cx="1766537" cy="5125635"/>
          </a:xfrm>
          <a:prstGeom prst="rect">
            <a:avLst/>
          </a:prstGeom>
          <a:pattFill prst="wdDnDiag">
            <a:fgClr>
              <a:schemeClr val="bg1">
                <a:lumMod val="90000"/>
                <a:lumOff val="10000"/>
              </a:schemeClr>
            </a:fgClr>
            <a:bgClr>
              <a:schemeClr val="bg1"/>
            </a:bgClr>
          </a:pattFill>
          <a:effectLst>
            <a:outerShdw blurRad="317500" dist="254000" dir="9000000" sx="102000" sy="102000" algn="ctr" rotWithShape="0">
              <a:prstClr val="black">
                <a:alpha val="10000"/>
              </a:prstClr>
            </a:outerShdw>
          </a:effectLst>
          <a:scene3d>
            <a:camera prst="isometricTopUp"/>
            <a:lightRig rig="threePt" dir="t"/>
          </a:scene3d>
          <a:sp3d extrusionH="127000"/>
        </p:spPr>
        <p:txBody>
          <a:bodyPr anchor="ctr"/>
          <a:lstStyle>
            <a:lvl1pPr marL="0" indent="0" algn="ctr">
              <a:buNone/>
              <a:defRPr sz="1800">
                <a:solidFill>
                  <a:schemeClr val="tx1"/>
                </a:solidFill>
                <a:latin typeface="Arial" panose="020B0604020202020204" pitchFamily="34" charset="0"/>
              </a:defRPr>
            </a:lvl1pPr>
          </a:lstStyle>
          <a:p>
            <a:r>
              <a:rPr lang="en-US" dirty="0"/>
              <a:t>I</a:t>
            </a:r>
            <a:r>
              <a:rPr lang="en-MY" dirty="0" err="1"/>
              <a:t>nsert</a:t>
            </a:r>
            <a:r>
              <a:rPr lang="en-MY" dirty="0"/>
              <a:t> your image here</a:t>
            </a:r>
          </a:p>
        </p:txBody>
      </p:sp>
      <p:sp>
        <p:nvSpPr>
          <p:cNvPr id="24" name="Picture Placeholder 5">
            <a:extLst>
              <a:ext uri="{FF2B5EF4-FFF2-40B4-BE49-F238E27FC236}">
                <a16:creationId xmlns:a16="http://schemas.microsoft.com/office/drawing/2014/main" id="{EC28FD6B-085B-4F6F-94F7-510BF6086EF9}"/>
              </a:ext>
            </a:extLst>
          </p:cNvPr>
          <p:cNvSpPr>
            <a:spLocks noGrp="1"/>
          </p:cNvSpPr>
          <p:nvPr>
            <p:ph type="pic" sz="quarter" idx="18" hasCustomPrompt="1"/>
          </p:nvPr>
        </p:nvSpPr>
        <p:spPr>
          <a:xfrm>
            <a:off x="8375032" y="-2349203"/>
            <a:ext cx="1766537" cy="5125635"/>
          </a:xfrm>
          <a:prstGeom prst="rect">
            <a:avLst/>
          </a:prstGeom>
          <a:pattFill prst="wdDnDiag">
            <a:fgClr>
              <a:schemeClr val="bg1">
                <a:lumMod val="90000"/>
                <a:lumOff val="10000"/>
              </a:schemeClr>
            </a:fgClr>
            <a:bgClr>
              <a:schemeClr val="bg1"/>
            </a:bgClr>
          </a:pattFill>
          <a:effectLst>
            <a:outerShdw blurRad="317500" dist="254000" dir="9000000" sx="102000" sy="102000" algn="ctr" rotWithShape="0">
              <a:prstClr val="black">
                <a:alpha val="10000"/>
              </a:prstClr>
            </a:outerShdw>
          </a:effectLst>
          <a:scene3d>
            <a:camera prst="isometricTopUp"/>
            <a:lightRig rig="threePt" dir="t"/>
          </a:scene3d>
          <a:sp3d extrusionH="127000"/>
        </p:spPr>
        <p:txBody>
          <a:bodyPr anchor="ctr"/>
          <a:lstStyle>
            <a:lvl1pPr marL="0" indent="0" algn="ctr">
              <a:buNone/>
              <a:defRPr sz="1800">
                <a:solidFill>
                  <a:schemeClr val="tx1"/>
                </a:solidFill>
                <a:latin typeface="Arial" panose="020B0604020202020204" pitchFamily="34" charset="0"/>
              </a:defRPr>
            </a:lvl1pPr>
          </a:lstStyle>
          <a:p>
            <a:r>
              <a:rPr lang="en-US" dirty="0"/>
              <a:t>I</a:t>
            </a:r>
            <a:r>
              <a:rPr lang="en-MY" dirty="0" err="1"/>
              <a:t>nsert</a:t>
            </a:r>
            <a:r>
              <a:rPr lang="en-MY" dirty="0"/>
              <a:t> your image here</a:t>
            </a:r>
          </a:p>
        </p:txBody>
      </p:sp>
    </p:spTree>
    <p:extLst>
      <p:ext uri="{BB962C8B-B14F-4D97-AF65-F5344CB8AC3E}">
        <p14:creationId xmlns:p14="http://schemas.microsoft.com/office/powerpoint/2010/main" val="2672114912"/>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Isometric Presentation Mockup 3">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86B0A44-C28F-4A11-8B5D-8E3838A0900C}"/>
              </a:ext>
            </a:extLst>
          </p:cNvPr>
          <p:cNvSpPr>
            <a:spLocks noGrp="1"/>
          </p:cNvSpPr>
          <p:nvPr>
            <p:ph type="title" hasCustomPrompt="1"/>
          </p:nvPr>
        </p:nvSpPr>
        <p:spPr>
          <a:xfrm>
            <a:off x="628650" y="371728"/>
            <a:ext cx="7886700" cy="886732"/>
          </a:xfrm>
          <a:prstGeom prst="rect">
            <a:avLst/>
          </a:prstGeom>
        </p:spPr>
        <p:txBody>
          <a:bodyPr anchor="ctr"/>
          <a:lstStyle>
            <a:lvl1pPr algn="ctr">
              <a:defRPr sz="2700">
                <a:solidFill>
                  <a:schemeClr val="tx1"/>
                </a:solidFill>
                <a:latin typeface="Arial Black" panose="020B0A04020102020204" pitchFamily="34" charset="0"/>
              </a:defRPr>
            </a:lvl1pPr>
          </a:lstStyle>
          <a:p>
            <a:r>
              <a:rPr lang="en-US" dirty="0"/>
              <a:t>Insert your main title here</a:t>
            </a:r>
            <a:endParaRPr lang="en-MY" dirty="0"/>
          </a:p>
        </p:txBody>
      </p:sp>
      <p:sp>
        <p:nvSpPr>
          <p:cNvPr id="4" name="Subtitle 2">
            <a:extLst>
              <a:ext uri="{FF2B5EF4-FFF2-40B4-BE49-F238E27FC236}">
                <a16:creationId xmlns:a16="http://schemas.microsoft.com/office/drawing/2014/main" id="{45C18F5C-6002-4930-B5D3-8193C946F9C7}"/>
              </a:ext>
            </a:extLst>
          </p:cNvPr>
          <p:cNvSpPr>
            <a:spLocks noGrp="1"/>
          </p:cNvSpPr>
          <p:nvPr>
            <p:ph type="subTitle" idx="1" hasCustomPrompt="1"/>
          </p:nvPr>
        </p:nvSpPr>
        <p:spPr>
          <a:xfrm>
            <a:off x="1143000" y="1051062"/>
            <a:ext cx="6858000" cy="436562"/>
          </a:xfrm>
          <a:prstGeom prst="rect">
            <a:avLst/>
          </a:prstGeom>
        </p:spPr>
        <p:txBody>
          <a:bodyPr>
            <a:normAutofit/>
          </a:bodyPr>
          <a:lstStyle>
            <a:lvl1pPr marL="0" indent="0" algn="ctr">
              <a:buNone/>
              <a:defRPr sz="135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Insert your awesome subtitle here</a:t>
            </a:r>
            <a:endParaRPr lang="en-MY" dirty="0"/>
          </a:p>
        </p:txBody>
      </p:sp>
      <p:sp>
        <p:nvSpPr>
          <p:cNvPr id="13" name="Picture Placeholder 5">
            <a:extLst>
              <a:ext uri="{FF2B5EF4-FFF2-40B4-BE49-F238E27FC236}">
                <a16:creationId xmlns:a16="http://schemas.microsoft.com/office/drawing/2014/main" id="{AB18C9AA-5E16-4E82-AA22-93FC74D7BE5B}"/>
              </a:ext>
            </a:extLst>
          </p:cNvPr>
          <p:cNvSpPr>
            <a:spLocks noGrp="1"/>
          </p:cNvSpPr>
          <p:nvPr>
            <p:ph type="pic" sz="quarter" idx="12" hasCustomPrompt="1"/>
          </p:nvPr>
        </p:nvSpPr>
        <p:spPr>
          <a:xfrm>
            <a:off x="5152750" y="2290072"/>
            <a:ext cx="2143727" cy="5125635"/>
          </a:xfrm>
          <a:prstGeom prst="rect">
            <a:avLst/>
          </a:prstGeom>
          <a:pattFill prst="wdDnDiag">
            <a:fgClr>
              <a:schemeClr val="bg1">
                <a:lumMod val="90000"/>
                <a:lumOff val="10000"/>
              </a:schemeClr>
            </a:fgClr>
            <a:bgClr>
              <a:schemeClr val="bg1"/>
            </a:bgClr>
          </a:pattFill>
          <a:effectLst>
            <a:outerShdw blurRad="317500" dist="254000" dir="9000000" sx="102000" sy="102000" algn="ctr" rotWithShape="0">
              <a:prstClr val="black">
                <a:alpha val="20000"/>
              </a:prstClr>
            </a:outerShdw>
          </a:effectLst>
          <a:scene3d>
            <a:camera prst="isometricTopUp"/>
            <a:lightRig rig="threePt" dir="t"/>
          </a:scene3d>
          <a:sp3d extrusionH="127000"/>
        </p:spPr>
        <p:txBody>
          <a:bodyPr anchor="ctr"/>
          <a:lstStyle>
            <a:lvl1pPr marL="0" indent="0" algn="ctr">
              <a:buNone/>
              <a:defRPr sz="1800">
                <a:solidFill>
                  <a:schemeClr val="tx1"/>
                </a:solidFill>
                <a:latin typeface="Arial" panose="020B0604020202020204" pitchFamily="34" charset="0"/>
              </a:defRPr>
            </a:lvl1pPr>
          </a:lstStyle>
          <a:p>
            <a:r>
              <a:rPr lang="en-US" dirty="0"/>
              <a:t>I</a:t>
            </a:r>
            <a:r>
              <a:rPr lang="en-MY" dirty="0" err="1"/>
              <a:t>nsert</a:t>
            </a:r>
            <a:r>
              <a:rPr lang="en-MY" dirty="0"/>
              <a:t> your image here</a:t>
            </a:r>
          </a:p>
        </p:txBody>
      </p:sp>
      <p:sp>
        <p:nvSpPr>
          <p:cNvPr id="14" name="Picture Placeholder 5">
            <a:extLst>
              <a:ext uri="{FF2B5EF4-FFF2-40B4-BE49-F238E27FC236}">
                <a16:creationId xmlns:a16="http://schemas.microsoft.com/office/drawing/2014/main" id="{0DDFB03F-5FF2-461F-95DB-579F3F20C3A7}"/>
              </a:ext>
            </a:extLst>
          </p:cNvPr>
          <p:cNvSpPr>
            <a:spLocks noGrp="1"/>
          </p:cNvSpPr>
          <p:nvPr>
            <p:ph type="pic" sz="quarter" idx="13" hasCustomPrompt="1"/>
          </p:nvPr>
        </p:nvSpPr>
        <p:spPr>
          <a:xfrm>
            <a:off x="5152750" y="1698603"/>
            <a:ext cx="2143727" cy="5125635"/>
          </a:xfrm>
          <a:prstGeom prst="rect">
            <a:avLst/>
          </a:prstGeom>
          <a:pattFill prst="wdDnDiag">
            <a:fgClr>
              <a:schemeClr val="bg1">
                <a:lumMod val="90000"/>
                <a:lumOff val="10000"/>
              </a:schemeClr>
            </a:fgClr>
            <a:bgClr>
              <a:schemeClr val="bg1"/>
            </a:bgClr>
          </a:pattFill>
          <a:effectLst>
            <a:outerShdw blurRad="317500" dist="254000" dir="9000000" sx="102000" sy="102000" algn="ctr" rotWithShape="0">
              <a:prstClr val="black">
                <a:alpha val="20000"/>
              </a:prstClr>
            </a:outerShdw>
          </a:effectLst>
          <a:scene3d>
            <a:camera prst="isometricTopUp"/>
            <a:lightRig rig="threePt" dir="t"/>
          </a:scene3d>
          <a:sp3d extrusionH="127000"/>
        </p:spPr>
        <p:txBody>
          <a:bodyPr anchor="ctr"/>
          <a:lstStyle>
            <a:lvl1pPr marL="0" indent="0" algn="ctr">
              <a:buNone/>
              <a:defRPr sz="1800">
                <a:solidFill>
                  <a:schemeClr val="tx1"/>
                </a:solidFill>
                <a:latin typeface="Arial" panose="020B0604020202020204" pitchFamily="34" charset="0"/>
              </a:defRPr>
            </a:lvl1pPr>
          </a:lstStyle>
          <a:p>
            <a:r>
              <a:rPr lang="en-US" dirty="0"/>
              <a:t>I</a:t>
            </a:r>
            <a:r>
              <a:rPr lang="en-MY" dirty="0" err="1"/>
              <a:t>nsert</a:t>
            </a:r>
            <a:r>
              <a:rPr lang="en-MY" dirty="0"/>
              <a:t> your image here</a:t>
            </a:r>
          </a:p>
        </p:txBody>
      </p:sp>
      <p:sp>
        <p:nvSpPr>
          <p:cNvPr id="16" name="Picture Placeholder 5">
            <a:extLst>
              <a:ext uri="{FF2B5EF4-FFF2-40B4-BE49-F238E27FC236}">
                <a16:creationId xmlns:a16="http://schemas.microsoft.com/office/drawing/2014/main" id="{AAE0E113-F0E5-43E6-85E3-3F76CE56A7E7}"/>
              </a:ext>
            </a:extLst>
          </p:cNvPr>
          <p:cNvSpPr>
            <a:spLocks noGrp="1"/>
          </p:cNvSpPr>
          <p:nvPr>
            <p:ph type="pic" sz="quarter" idx="14" hasCustomPrompt="1"/>
          </p:nvPr>
        </p:nvSpPr>
        <p:spPr>
          <a:xfrm>
            <a:off x="5152750" y="1107133"/>
            <a:ext cx="2143727" cy="5125635"/>
          </a:xfrm>
          <a:prstGeom prst="rect">
            <a:avLst/>
          </a:prstGeom>
          <a:pattFill prst="wdDnDiag">
            <a:fgClr>
              <a:schemeClr val="bg1">
                <a:lumMod val="90000"/>
                <a:lumOff val="10000"/>
              </a:schemeClr>
            </a:fgClr>
            <a:bgClr>
              <a:schemeClr val="bg1"/>
            </a:bgClr>
          </a:pattFill>
          <a:effectLst>
            <a:outerShdw blurRad="317500" dist="254000" dir="9000000" sx="102000" sy="102000" algn="ctr" rotWithShape="0">
              <a:prstClr val="black">
                <a:alpha val="20000"/>
              </a:prstClr>
            </a:outerShdw>
          </a:effectLst>
          <a:scene3d>
            <a:camera prst="isometricTopUp"/>
            <a:lightRig rig="threePt" dir="t"/>
          </a:scene3d>
          <a:sp3d extrusionH="127000"/>
        </p:spPr>
        <p:txBody>
          <a:bodyPr anchor="ctr"/>
          <a:lstStyle>
            <a:lvl1pPr marL="0" indent="0" algn="ctr">
              <a:buNone/>
              <a:defRPr sz="1800">
                <a:solidFill>
                  <a:schemeClr val="tx1"/>
                </a:solidFill>
                <a:latin typeface="Arial" panose="020B0604020202020204" pitchFamily="34" charset="0"/>
              </a:defRPr>
            </a:lvl1pPr>
          </a:lstStyle>
          <a:p>
            <a:r>
              <a:rPr lang="en-US" dirty="0"/>
              <a:t>I</a:t>
            </a:r>
            <a:r>
              <a:rPr lang="en-MY" dirty="0" err="1"/>
              <a:t>nsert</a:t>
            </a:r>
            <a:r>
              <a:rPr lang="en-MY" dirty="0"/>
              <a:t> your image here</a:t>
            </a:r>
          </a:p>
        </p:txBody>
      </p:sp>
      <p:sp>
        <p:nvSpPr>
          <p:cNvPr id="17" name="Picture Placeholder 5">
            <a:extLst>
              <a:ext uri="{FF2B5EF4-FFF2-40B4-BE49-F238E27FC236}">
                <a16:creationId xmlns:a16="http://schemas.microsoft.com/office/drawing/2014/main" id="{C5FE9AC4-EC69-4B6D-964B-CC4BE54D7ACA}"/>
              </a:ext>
            </a:extLst>
          </p:cNvPr>
          <p:cNvSpPr>
            <a:spLocks noGrp="1"/>
          </p:cNvSpPr>
          <p:nvPr>
            <p:ph type="pic" sz="quarter" idx="15" hasCustomPrompt="1"/>
          </p:nvPr>
        </p:nvSpPr>
        <p:spPr>
          <a:xfrm>
            <a:off x="5152750" y="515663"/>
            <a:ext cx="2143727" cy="5125635"/>
          </a:xfrm>
          <a:prstGeom prst="rect">
            <a:avLst/>
          </a:prstGeom>
          <a:pattFill prst="wdDnDiag">
            <a:fgClr>
              <a:schemeClr val="bg1">
                <a:lumMod val="90000"/>
                <a:lumOff val="10000"/>
              </a:schemeClr>
            </a:fgClr>
            <a:bgClr>
              <a:schemeClr val="bg1"/>
            </a:bgClr>
          </a:pattFill>
          <a:effectLst>
            <a:outerShdw blurRad="317500" dist="254000" dir="9000000" sx="102000" sy="102000" algn="ctr" rotWithShape="0">
              <a:prstClr val="black">
                <a:alpha val="20000"/>
              </a:prstClr>
            </a:outerShdw>
          </a:effectLst>
          <a:scene3d>
            <a:camera prst="isometricTopUp"/>
            <a:lightRig rig="threePt" dir="t"/>
          </a:scene3d>
          <a:sp3d extrusionH="127000"/>
        </p:spPr>
        <p:txBody>
          <a:bodyPr anchor="ctr"/>
          <a:lstStyle>
            <a:lvl1pPr marL="0" indent="0" algn="ctr">
              <a:buNone/>
              <a:defRPr sz="1800">
                <a:solidFill>
                  <a:schemeClr val="tx1"/>
                </a:solidFill>
                <a:latin typeface="Arial" panose="020B0604020202020204" pitchFamily="34" charset="0"/>
              </a:defRPr>
            </a:lvl1pPr>
          </a:lstStyle>
          <a:p>
            <a:r>
              <a:rPr lang="en-US" dirty="0"/>
              <a:t>I</a:t>
            </a:r>
            <a:r>
              <a:rPr lang="en-MY" dirty="0" err="1"/>
              <a:t>nsert</a:t>
            </a:r>
            <a:r>
              <a:rPr lang="en-MY" dirty="0"/>
              <a:t> your image here</a:t>
            </a:r>
          </a:p>
        </p:txBody>
      </p:sp>
    </p:spTree>
    <p:extLst>
      <p:ext uri="{BB962C8B-B14F-4D97-AF65-F5344CB8AC3E}">
        <p14:creationId xmlns:p14="http://schemas.microsoft.com/office/powerpoint/2010/main" val="1625393960"/>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Phone Isometric Presentation Mockup 3">
    <p:spTree>
      <p:nvGrpSpPr>
        <p:cNvPr id="1" name=""/>
        <p:cNvGrpSpPr/>
        <p:nvPr/>
      </p:nvGrpSpPr>
      <p:grpSpPr>
        <a:xfrm>
          <a:off x="0" y="0"/>
          <a:ext cx="0" cy="0"/>
          <a:chOff x="0" y="0"/>
          <a:chExt cx="0" cy="0"/>
        </a:xfrm>
      </p:grpSpPr>
      <p:sp>
        <p:nvSpPr>
          <p:cNvPr id="9" name="Picture Placeholder 22">
            <a:extLst>
              <a:ext uri="{FF2B5EF4-FFF2-40B4-BE49-F238E27FC236}">
                <a16:creationId xmlns:a16="http://schemas.microsoft.com/office/drawing/2014/main" id="{2B705F24-7492-49E9-8F57-D9C0916A791A}"/>
              </a:ext>
            </a:extLst>
          </p:cNvPr>
          <p:cNvSpPr>
            <a:spLocks noGrp="1"/>
          </p:cNvSpPr>
          <p:nvPr>
            <p:ph type="pic" sz="quarter" idx="14" hasCustomPrompt="1"/>
          </p:nvPr>
        </p:nvSpPr>
        <p:spPr>
          <a:xfrm>
            <a:off x="7059228" y="1739812"/>
            <a:ext cx="1577881" cy="4689762"/>
          </a:xfrm>
          <a:custGeom>
            <a:avLst/>
            <a:gdLst>
              <a:gd name="connsiteX0" fmla="*/ 540818 w 3856038"/>
              <a:gd name="connsiteY0" fmla="*/ 33 h 8234879"/>
              <a:gd name="connsiteX1" fmla="*/ 790982 w 3856038"/>
              <a:gd name="connsiteY1" fmla="*/ 4667 h 8234879"/>
              <a:gd name="connsiteX2" fmla="*/ 845532 w 3856038"/>
              <a:gd name="connsiteY2" fmla="*/ 82184 h 8234879"/>
              <a:gd name="connsiteX3" fmla="*/ 937586 w 3856038"/>
              <a:gd name="connsiteY3" fmla="*/ 281030 h 8234879"/>
              <a:gd name="connsiteX4" fmla="*/ 1070554 w 3856038"/>
              <a:gd name="connsiteY4" fmla="*/ 328214 h 8234879"/>
              <a:gd name="connsiteX5" fmla="*/ 2754800 w 3856038"/>
              <a:gd name="connsiteY5" fmla="*/ 324844 h 8234879"/>
              <a:gd name="connsiteX6" fmla="*/ 3000278 w 3856038"/>
              <a:gd name="connsiteY6" fmla="*/ 115886 h 8234879"/>
              <a:gd name="connsiteX7" fmla="*/ 3133244 w 3856038"/>
              <a:gd name="connsiteY7" fmla="*/ 4667 h 8234879"/>
              <a:gd name="connsiteX8" fmla="*/ 3515098 w 3856038"/>
              <a:gd name="connsiteY8" fmla="*/ 14778 h 8234879"/>
              <a:gd name="connsiteX9" fmla="*/ 3842400 w 3856038"/>
              <a:gd name="connsiteY9" fmla="*/ 318103 h 8234879"/>
              <a:gd name="connsiteX10" fmla="*/ 3856038 w 3856038"/>
              <a:gd name="connsiteY10" fmla="*/ 486617 h 8234879"/>
              <a:gd name="connsiteX11" fmla="*/ 3856038 w 3856038"/>
              <a:gd name="connsiteY11" fmla="*/ 7749560 h 8234879"/>
              <a:gd name="connsiteX12" fmla="*/ 3821944 w 3856038"/>
              <a:gd name="connsiteY12" fmla="*/ 7995590 h 8234879"/>
              <a:gd name="connsiteX13" fmla="*/ 3634426 w 3856038"/>
              <a:gd name="connsiteY13" fmla="*/ 8194436 h 8234879"/>
              <a:gd name="connsiteX14" fmla="*/ 3378722 w 3856038"/>
              <a:gd name="connsiteY14" fmla="*/ 8234879 h 8234879"/>
              <a:gd name="connsiteX15" fmla="*/ 470498 w 3856038"/>
              <a:gd name="connsiteY15" fmla="*/ 8234879 h 8234879"/>
              <a:gd name="connsiteX16" fmla="*/ 279571 w 3856038"/>
              <a:gd name="connsiteY16" fmla="*/ 8214658 h 8234879"/>
              <a:gd name="connsiteX17" fmla="*/ 10228 w 3856038"/>
              <a:gd name="connsiteY17" fmla="*/ 7897852 h 8234879"/>
              <a:gd name="connsiteX18" fmla="*/ 0 w 3856038"/>
              <a:gd name="connsiteY18" fmla="*/ 7709116 h 8234879"/>
              <a:gd name="connsiteX19" fmla="*/ 0 w 3856038"/>
              <a:gd name="connsiteY19" fmla="*/ 4109662 h 8234879"/>
              <a:gd name="connsiteX20" fmla="*/ 0 w 3856038"/>
              <a:gd name="connsiteY20" fmla="*/ 513579 h 8234879"/>
              <a:gd name="connsiteX21" fmla="*/ 40913 w 3856038"/>
              <a:gd name="connsiteY21" fmla="*/ 220365 h 8234879"/>
              <a:gd name="connsiteX22" fmla="*/ 293209 w 3856038"/>
              <a:gd name="connsiteY22" fmla="*/ 18149 h 8234879"/>
              <a:gd name="connsiteX23" fmla="*/ 540818 w 3856038"/>
              <a:gd name="connsiteY23" fmla="*/ 33 h 823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56038" h="8234879">
                <a:moveTo>
                  <a:pt x="540818" y="33"/>
                </a:moveTo>
                <a:cubicBezTo>
                  <a:pt x="623922" y="455"/>
                  <a:pt x="707452" y="4667"/>
                  <a:pt x="790982" y="4667"/>
                </a:cubicBezTo>
                <a:cubicBezTo>
                  <a:pt x="842124" y="4667"/>
                  <a:pt x="842124" y="45111"/>
                  <a:pt x="845532" y="82184"/>
                </a:cubicBezTo>
                <a:cubicBezTo>
                  <a:pt x="855760" y="159700"/>
                  <a:pt x="862580" y="233846"/>
                  <a:pt x="937586" y="281030"/>
                </a:cubicBezTo>
                <a:cubicBezTo>
                  <a:pt x="978500" y="307992"/>
                  <a:pt x="1019412" y="328214"/>
                  <a:pt x="1070554" y="328214"/>
                </a:cubicBezTo>
                <a:cubicBezTo>
                  <a:pt x="1633106" y="324844"/>
                  <a:pt x="2192248" y="328214"/>
                  <a:pt x="2754800" y="324844"/>
                </a:cubicBezTo>
                <a:cubicBezTo>
                  <a:pt x="2908224" y="324844"/>
                  <a:pt x="2976412" y="264179"/>
                  <a:pt x="3000278" y="115886"/>
                </a:cubicBezTo>
                <a:cubicBezTo>
                  <a:pt x="3020734" y="4667"/>
                  <a:pt x="3020734" y="1297"/>
                  <a:pt x="3133244" y="4667"/>
                </a:cubicBezTo>
                <a:cubicBezTo>
                  <a:pt x="3259392" y="4667"/>
                  <a:pt x="3385540" y="-2073"/>
                  <a:pt x="3515098" y="14778"/>
                </a:cubicBezTo>
                <a:cubicBezTo>
                  <a:pt x="3702614" y="35000"/>
                  <a:pt x="3811716" y="132738"/>
                  <a:pt x="3842400" y="318103"/>
                </a:cubicBezTo>
                <a:cubicBezTo>
                  <a:pt x="3849220" y="372027"/>
                  <a:pt x="3856038" y="429322"/>
                  <a:pt x="3856038" y="486617"/>
                </a:cubicBezTo>
                <a:cubicBezTo>
                  <a:pt x="3856038" y="2906474"/>
                  <a:pt x="3856038" y="5326332"/>
                  <a:pt x="3856038" y="7749560"/>
                </a:cubicBezTo>
                <a:cubicBezTo>
                  <a:pt x="3856038" y="7833816"/>
                  <a:pt x="3845810" y="7914703"/>
                  <a:pt x="3821944" y="7995590"/>
                </a:cubicBezTo>
                <a:cubicBezTo>
                  <a:pt x="3794668" y="8093328"/>
                  <a:pt x="3729890" y="8157362"/>
                  <a:pt x="3634426" y="8194436"/>
                </a:cubicBezTo>
                <a:cubicBezTo>
                  <a:pt x="3552602" y="8224768"/>
                  <a:pt x="3467366" y="8234879"/>
                  <a:pt x="3378722" y="8234879"/>
                </a:cubicBezTo>
                <a:cubicBezTo>
                  <a:pt x="2410450" y="8234879"/>
                  <a:pt x="1438770" y="8234879"/>
                  <a:pt x="470498" y="8234879"/>
                </a:cubicBezTo>
                <a:cubicBezTo>
                  <a:pt x="405719" y="8234879"/>
                  <a:pt x="340941" y="8231508"/>
                  <a:pt x="279571" y="8214658"/>
                </a:cubicBezTo>
                <a:cubicBezTo>
                  <a:pt x="115920" y="8170844"/>
                  <a:pt x="30685" y="8062995"/>
                  <a:pt x="10228" y="7897852"/>
                </a:cubicBezTo>
                <a:cubicBezTo>
                  <a:pt x="3409" y="7833816"/>
                  <a:pt x="0" y="7773152"/>
                  <a:pt x="0" y="7709116"/>
                </a:cubicBezTo>
                <a:cubicBezTo>
                  <a:pt x="0" y="6509298"/>
                  <a:pt x="0" y="5309480"/>
                  <a:pt x="0" y="4109662"/>
                </a:cubicBezTo>
                <a:cubicBezTo>
                  <a:pt x="0" y="2909845"/>
                  <a:pt x="0" y="1713397"/>
                  <a:pt x="0" y="513579"/>
                </a:cubicBezTo>
                <a:cubicBezTo>
                  <a:pt x="0" y="412471"/>
                  <a:pt x="0" y="314733"/>
                  <a:pt x="40913" y="220365"/>
                </a:cubicBezTo>
                <a:cubicBezTo>
                  <a:pt x="88645" y="105775"/>
                  <a:pt x="173880" y="41741"/>
                  <a:pt x="293209" y="18149"/>
                </a:cubicBezTo>
                <a:cubicBezTo>
                  <a:pt x="375035" y="2982"/>
                  <a:pt x="457713" y="-388"/>
                  <a:pt x="540818" y="33"/>
                </a:cubicBezTo>
                <a:close/>
              </a:path>
            </a:pathLst>
          </a:custGeom>
          <a:pattFill prst="wdDnDiag">
            <a:fgClr>
              <a:schemeClr val="bg1">
                <a:lumMod val="90000"/>
                <a:lumOff val="10000"/>
              </a:schemeClr>
            </a:fgClr>
            <a:bgClr>
              <a:schemeClr val="bg1"/>
            </a:bgClr>
          </a:pattFill>
          <a:scene3d>
            <a:camera prst="orthographicFront">
              <a:rot lat="19632000" lon="19416000" rev="3360000"/>
            </a:camera>
            <a:lightRig rig="threePt" dir="t"/>
          </a:scene3d>
        </p:spPr>
        <p:txBody>
          <a:bodyPr anchor="ctr"/>
          <a:lstStyle>
            <a:lvl1pPr algn="ctr">
              <a:buNone/>
              <a:defRPr>
                <a:latin typeface="Arial" panose="020B0604020202020204" pitchFamily="34" charset="0"/>
              </a:defRPr>
            </a:lvl1pPr>
          </a:lstStyle>
          <a:p>
            <a:r>
              <a:rPr lang="en-US" dirty="0"/>
              <a:t>Insert your image here</a:t>
            </a:r>
          </a:p>
        </p:txBody>
      </p:sp>
      <p:sp>
        <p:nvSpPr>
          <p:cNvPr id="19" name="Picture Placeholder 22">
            <a:extLst>
              <a:ext uri="{FF2B5EF4-FFF2-40B4-BE49-F238E27FC236}">
                <a16:creationId xmlns:a16="http://schemas.microsoft.com/office/drawing/2014/main" id="{561C124B-FD17-451F-8B21-36D8B1756CAA}"/>
              </a:ext>
            </a:extLst>
          </p:cNvPr>
          <p:cNvSpPr>
            <a:spLocks noGrp="1"/>
          </p:cNvSpPr>
          <p:nvPr>
            <p:ph type="pic" sz="quarter" idx="15" hasCustomPrompt="1"/>
          </p:nvPr>
        </p:nvSpPr>
        <p:spPr>
          <a:xfrm>
            <a:off x="2970237" y="376204"/>
            <a:ext cx="1577881" cy="4689762"/>
          </a:xfrm>
          <a:custGeom>
            <a:avLst/>
            <a:gdLst>
              <a:gd name="connsiteX0" fmla="*/ 540818 w 3856038"/>
              <a:gd name="connsiteY0" fmla="*/ 33 h 8234879"/>
              <a:gd name="connsiteX1" fmla="*/ 790982 w 3856038"/>
              <a:gd name="connsiteY1" fmla="*/ 4667 h 8234879"/>
              <a:gd name="connsiteX2" fmla="*/ 845532 w 3856038"/>
              <a:gd name="connsiteY2" fmla="*/ 82184 h 8234879"/>
              <a:gd name="connsiteX3" fmla="*/ 937586 w 3856038"/>
              <a:gd name="connsiteY3" fmla="*/ 281030 h 8234879"/>
              <a:gd name="connsiteX4" fmla="*/ 1070554 w 3856038"/>
              <a:gd name="connsiteY4" fmla="*/ 328214 h 8234879"/>
              <a:gd name="connsiteX5" fmla="*/ 2754800 w 3856038"/>
              <a:gd name="connsiteY5" fmla="*/ 324844 h 8234879"/>
              <a:gd name="connsiteX6" fmla="*/ 3000278 w 3856038"/>
              <a:gd name="connsiteY6" fmla="*/ 115886 h 8234879"/>
              <a:gd name="connsiteX7" fmla="*/ 3133244 w 3856038"/>
              <a:gd name="connsiteY7" fmla="*/ 4667 h 8234879"/>
              <a:gd name="connsiteX8" fmla="*/ 3515098 w 3856038"/>
              <a:gd name="connsiteY8" fmla="*/ 14778 h 8234879"/>
              <a:gd name="connsiteX9" fmla="*/ 3842400 w 3856038"/>
              <a:gd name="connsiteY9" fmla="*/ 318103 h 8234879"/>
              <a:gd name="connsiteX10" fmla="*/ 3856038 w 3856038"/>
              <a:gd name="connsiteY10" fmla="*/ 486617 h 8234879"/>
              <a:gd name="connsiteX11" fmla="*/ 3856038 w 3856038"/>
              <a:gd name="connsiteY11" fmla="*/ 7749560 h 8234879"/>
              <a:gd name="connsiteX12" fmla="*/ 3821944 w 3856038"/>
              <a:gd name="connsiteY12" fmla="*/ 7995590 h 8234879"/>
              <a:gd name="connsiteX13" fmla="*/ 3634426 w 3856038"/>
              <a:gd name="connsiteY13" fmla="*/ 8194436 h 8234879"/>
              <a:gd name="connsiteX14" fmla="*/ 3378722 w 3856038"/>
              <a:gd name="connsiteY14" fmla="*/ 8234879 h 8234879"/>
              <a:gd name="connsiteX15" fmla="*/ 470498 w 3856038"/>
              <a:gd name="connsiteY15" fmla="*/ 8234879 h 8234879"/>
              <a:gd name="connsiteX16" fmla="*/ 279571 w 3856038"/>
              <a:gd name="connsiteY16" fmla="*/ 8214658 h 8234879"/>
              <a:gd name="connsiteX17" fmla="*/ 10228 w 3856038"/>
              <a:gd name="connsiteY17" fmla="*/ 7897852 h 8234879"/>
              <a:gd name="connsiteX18" fmla="*/ 0 w 3856038"/>
              <a:gd name="connsiteY18" fmla="*/ 7709116 h 8234879"/>
              <a:gd name="connsiteX19" fmla="*/ 0 w 3856038"/>
              <a:gd name="connsiteY19" fmla="*/ 4109662 h 8234879"/>
              <a:gd name="connsiteX20" fmla="*/ 0 w 3856038"/>
              <a:gd name="connsiteY20" fmla="*/ 513579 h 8234879"/>
              <a:gd name="connsiteX21" fmla="*/ 40913 w 3856038"/>
              <a:gd name="connsiteY21" fmla="*/ 220365 h 8234879"/>
              <a:gd name="connsiteX22" fmla="*/ 293209 w 3856038"/>
              <a:gd name="connsiteY22" fmla="*/ 18149 h 8234879"/>
              <a:gd name="connsiteX23" fmla="*/ 540818 w 3856038"/>
              <a:gd name="connsiteY23" fmla="*/ 33 h 823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56038" h="8234879">
                <a:moveTo>
                  <a:pt x="540818" y="33"/>
                </a:moveTo>
                <a:cubicBezTo>
                  <a:pt x="623922" y="455"/>
                  <a:pt x="707452" y="4667"/>
                  <a:pt x="790982" y="4667"/>
                </a:cubicBezTo>
                <a:cubicBezTo>
                  <a:pt x="842124" y="4667"/>
                  <a:pt x="842124" y="45111"/>
                  <a:pt x="845532" y="82184"/>
                </a:cubicBezTo>
                <a:cubicBezTo>
                  <a:pt x="855760" y="159700"/>
                  <a:pt x="862580" y="233846"/>
                  <a:pt x="937586" y="281030"/>
                </a:cubicBezTo>
                <a:cubicBezTo>
                  <a:pt x="978500" y="307992"/>
                  <a:pt x="1019412" y="328214"/>
                  <a:pt x="1070554" y="328214"/>
                </a:cubicBezTo>
                <a:cubicBezTo>
                  <a:pt x="1633106" y="324844"/>
                  <a:pt x="2192248" y="328214"/>
                  <a:pt x="2754800" y="324844"/>
                </a:cubicBezTo>
                <a:cubicBezTo>
                  <a:pt x="2908224" y="324844"/>
                  <a:pt x="2976412" y="264179"/>
                  <a:pt x="3000278" y="115886"/>
                </a:cubicBezTo>
                <a:cubicBezTo>
                  <a:pt x="3020734" y="4667"/>
                  <a:pt x="3020734" y="1297"/>
                  <a:pt x="3133244" y="4667"/>
                </a:cubicBezTo>
                <a:cubicBezTo>
                  <a:pt x="3259392" y="4667"/>
                  <a:pt x="3385540" y="-2073"/>
                  <a:pt x="3515098" y="14778"/>
                </a:cubicBezTo>
                <a:cubicBezTo>
                  <a:pt x="3702614" y="35000"/>
                  <a:pt x="3811716" y="132738"/>
                  <a:pt x="3842400" y="318103"/>
                </a:cubicBezTo>
                <a:cubicBezTo>
                  <a:pt x="3849220" y="372027"/>
                  <a:pt x="3856038" y="429322"/>
                  <a:pt x="3856038" y="486617"/>
                </a:cubicBezTo>
                <a:cubicBezTo>
                  <a:pt x="3856038" y="2906474"/>
                  <a:pt x="3856038" y="5326332"/>
                  <a:pt x="3856038" y="7749560"/>
                </a:cubicBezTo>
                <a:cubicBezTo>
                  <a:pt x="3856038" y="7833816"/>
                  <a:pt x="3845810" y="7914703"/>
                  <a:pt x="3821944" y="7995590"/>
                </a:cubicBezTo>
                <a:cubicBezTo>
                  <a:pt x="3794668" y="8093328"/>
                  <a:pt x="3729890" y="8157362"/>
                  <a:pt x="3634426" y="8194436"/>
                </a:cubicBezTo>
                <a:cubicBezTo>
                  <a:pt x="3552602" y="8224768"/>
                  <a:pt x="3467366" y="8234879"/>
                  <a:pt x="3378722" y="8234879"/>
                </a:cubicBezTo>
                <a:cubicBezTo>
                  <a:pt x="2410450" y="8234879"/>
                  <a:pt x="1438770" y="8234879"/>
                  <a:pt x="470498" y="8234879"/>
                </a:cubicBezTo>
                <a:cubicBezTo>
                  <a:pt x="405719" y="8234879"/>
                  <a:pt x="340941" y="8231508"/>
                  <a:pt x="279571" y="8214658"/>
                </a:cubicBezTo>
                <a:cubicBezTo>
                  <a:pt x="115920" y="8170844"/>
                  <a:pt x="30685" y="8062995"/>
                  <a:pt x="10228" y="7897852"/>
                </a:cubicBezTo>
                <a:cubicBezTo>
                  <a:pt x="3409" y="7833816"/>
                  <a:pt x="0" y="7773152"/>
                  <a:pt x="0" y="7709116"/>
                </a:cubicBezTo>
                <a:cubicBezTo>
                  <a:pt x="0" y="6509298"/>
                  <a:pt x="0" y="5309480"/>
                  <a:pt x="0" y="4109662"/>
                </a:cubicBezTo>
                <a:cubicBezTo>
                  <a:pt x="0" y="2909845"/>
                  <a:pt x="0" y="1713397"/>
                  <a:pt x="0" y="513579"/>
                </a:cubicBezTo>
                <a:cubicBezTo>
                  <a:pt x="0" y="412471"/>
                  <a:pt x="0" y="314733"/>
                  <a:pt x="40913" y="220365"/>
                </a:cubicBezTo>
                <a:cubicBezTo>
                  <a:pt x="88645" y="105775"/>
                  <a:pt x="173880" y="41741"/>
                  <a:pt x="293209" y="18149"/>
                </a:cubicBezTo>
                <a:cubicBezTo>
                  <a:pt x="375035" y="2982"/>
                  <a:pt x="457713" y="-388"/>
                  <a:pt x="540818" y="33"/>
                </a:cubicBezTo>
                <a:close/>
              </a:path>
            </a:pathLst>
          </a:custGeom>
          <a:pattFill prst="wdDnDiag">
            <a:fgClr>
              <a:schemeClr val="bg1">
                <a:lumMod val="90000"/>
                <a:lumOff val="10000"/>
              </a:schemeClr>
            </a:fgClr>
            <a:bgClr>
              <a:schemeClr val="bg1"/>
            </a:bgClr>
          </a:pattFill>
          <a:scene3d>
            <a:camera prst="orthographicFront">
              <a:rot lat="19632000" lon="19416000" rev="3360000"/>
            </a:camera>
            <a:lightRig rig="threePt" dir="t"/>
          </a:scene3d>
        </p:spPr>
        <p:txBody>
          <a:bodyPr anchor="ctr"/>
          <a:lstStyle>
            <a:lvl1pPr algn="ctr">
              <a:buNone/>
              <a:defRPr>
                <a:latin typeface="Arial" panose="020B0604020202020204" pitchFamily="34" charset="0"/>
              </a:defRPr>
            </a:lvl1pPr>
          </a:lstStyle>
          <a:p>
            <a:r>
              <a:rPr lang="en-US" dirty="0"/>
              <a:t>Insert your image here</a:t>
            </a:r>
          </a:p>
        </p:txBody>
      </p:sp>
      <p:sp>
        <p:nvSpPr>
          <p:cNvPr id="21" name="Picture Placeholder 22">
            <a:extLst>
              <a:ext uri="{FF2B5EF4-FFF2-40B4-BE49-F238E27FC236}">
                <a16:creationId xmlns:a16="http://schemas.microsoft.com/office/drawing/2014/main" id="{A8B205A5-8305-4108-890E-CC3289BC6DB2}"/>
              </a:ext>
            </a:extLst>
          </p:cNvPr>
          <p:cNvSpPr>
            <a:spLocks noGrp="1"/>
          </p:cNvSpPr>
          <p:nvPr>
            <p:ph type="pic" sz="quarter" idx="17" hasCustomPrompt="1"/>
          </p:nvPr>
        </p:nvSpPr>
        <p:spPr>
          <a:xfrm>
            <a:off x="5672180" y="-1000742"/>
            <a:ext cx="1577881" cy="4689762"/>
          </a:xfrm>
          <a:custGeom>
            <a:avLst/>
            <a:gdLst>
              <a:gd name="connsiteX0" fmla="*/ 540818 w 3856038"/>
              <a:gd name="connsiteY0" fmla="*/ 33 h 8234879"/>
              <a:gd name="connsiteX1" fmla="*/ 790982 w 3856038"/>
              <a:gd name="connsiteY1" fmla="*/ 4667 h 8234879"/>
              <a:gd name="connsiteX2" fmla="*/ 845532 w 3856038"/>
              <a:gd name="connsiteY2" fmla="*/ 82184 h 8234879"/>
              <a:gd name="connsiteX3" fmla="*/ 937586 w 3856038"/>
              <a:gd name="connsiteY3" fmla="*/ 281030 h 8234879"/>
              <a:gd name="connsiteX4" fmla="*/ 1070554 w 3856038"/>
              <a:gd name="connsiteY4" fmla="*/ 328214 h 8234879"/>
              <a:gd name="connsiteX5" fmla="*/ 2754800 w 3856038"/>
              <a:gd name="connsiteY5" fmla="*/ 324844 h 8234879"/>
              <a:gd name="connsiteX6" fmla="*/ 3000278 w 3856038"/>
              <a:gd name="connsiteY6" fmla="*/ 115886 h 8234879"/>
              <a:gd name="connsiteX7" fmla="*/ 3133244 w 3856038"/>
              <a:gd name="connsiteY7" fmla="*/ 4667 h 8234879"/>
              <a:gd name="connsiteX8" fmla="*/ 3515098 w 3856038"/>
              <a:gd name="connsiteY8" fmla="*/ 14778 h 8234879"/>
              <a:gd name="connsiteX9" fmla="*/ 3842400 w 3856038"/>
              <a:gd name="connsiteY9" fmla="*/ 318103 h 8234879"/>
              <a:gd name="connsiteX10" fmla="*/ 3856038 w 3856038"/>
              <a:gd name="connsiteY10" fmla="*/ 486617 h 8234879"/>
              <a:gd name="connsiteX11" fmla="*/ 3856038 w 3856038"/>
              <a:gd name="connsiteY11" fmla="*/ 7749560 h 8234879"/>
              <a:gd name="connsiteX12" fmla="*/ 3821944 w 3856038"/>
              <a:gd name="connsiteY12" fmla="*/ 7995590 h 8234879"/>
              <a:gd name="connsiteX13" fmla="*/ 3634426 w 3856038"/>
              <a:gd name="connsiteY13" fmla="*/ 8194436 h 8234879"/>
              <a:gd name="connsiteX14" fmla="*/ 3378722 w 3856038"/>
              <a:gd name="connsiteY14" fmla="*/ 8234879 h 8234879"/>
              <a:gd name="connsiteX15" fmla="*/ 470498 w 3856038"/>
              <a:gd name="connsiteY15" fmla="*/ 8234879 h 8234879"/>
              <a:gd name="connsiteX16" fmla="*/ 279571 w 3856038"/>
              <a:gd name="connsiteY16" fmla="*/ 8214658 h 8234879"/>
              <a:gd name="connsiteX17" fmla="*/ 10228 w 3856038"/>
              <a:gd name="connsiteY17" fmla="*/ 7897852 h 8234879"/>
              <a:gd name="connsiteX18" fmla="*/ 0 w 3856038"/>
              <a:gd name="connsiteY18" fmla="*/ 7709116 h 8234879"/>
              <a:gd name="connsiteX19" fmla="*/ 0 w 3856038"/>
              <a:gd name="connsiteY19" fmla="*/ 4109662 h 8234879"/>
              <a:gd name="connsiteX20" fmla="*/ 0 w 3856038"/>
              <a:gd name="connsiteY20" fmla="*/ 513579 h 8234879"/>
              <a:gd name="connsiteX21" fmla="*/ 40913 w 3856038"/>
              <a:gd name="connsiteY21" fmla="*/ 220365 h 8234879"/>
              <a:gd name="connsiteX22" fmla="*/ 293209 w 3856038"/>
              <a:gd name="connsiteY22" fmla="*/ 18149 h 8234879"/>
              <a:gd name="connsiteX23" fmla="*/ 540818 w 3856038"/>
              <a:gd name="connsiteY23" fmla="*/ 33 h 823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56038" h="8234879">
                <a:moveTo>
                  <a:pt x="540818" y="33"/>
                </a:moveTo>
                <a:cubicBezTo>
                  <a:pt x="623922" y="455"/>
                  <a:pt x="707452" y="4667"/>
                  <a:pt x="790982" y="4667"/>
                </a:cubicBezTo>
                <a:cubicBezTo>
                  <a:pt x="842124" y="4667"/>
                  <a:pt x="842124" y="45111"/>
                  <a:pt x="845532" y="82184"/>
                </a:cubicBezTo>
                <a:cubicBezTo>
                  <a:pt x="855760" y="159700"/>
                  <a:pt x="862580" y="233846"/>
                  <a:pt x="937586" y="281030"/>
                </a:cubicBezTo>
                <a:cubicBezTo>
                  <a:pt x="978500" y="307992"/>
                  <a:pt x="1019412" y="328214"/>
                  <a:pt x="1070554" y="328214"/>
                </a:cubicBezTo>
                <a:cubicBezTo>
                  <a:pt x="1633106" y="324844"/>
                  <a:pt x="2192248" y="328214"/>
                  <a:pt x="2754800" y="324844"/>
                </a:cubicBezTo>
                <a:cubicBezTo>
                  <a:pt x="2908224" y="324844"/>
                  <a:pt x="2976412" y="264179"/>
                  <a:pt x="3000278" y="115886"/>
                </a:cubicBezTo>
                <a:cubicBezTo>
                  <a:pt x="3020734" y="4667"/>
                  <a:pt x="3020734" y="1297"/>
                  <a:pt x="3133244" y="4667"/>
                </a:cubicBezTo>
                <a:cubicBezTo>
                  <a:pt x="3259392" y="4667"/>
                  <a:pt x="3385540" y="-2073"/>
                  <a:pt x="3515098" y="14778"/>
                </a:cubicBezTo>
                <a:cubicBezTo>
                  <a:pt x="3702614" y="35000"/>
                  <a:pt x="3811716" y="132738"/>
                  <a:pt x="3842400" y="318103"/>
                </a:cubicBezTo>
                <a:cubicBezTo>
                  <a:pt x="3849220" y="372027"/>
                  <a:pt x="3856038" y="429322"/>
                  <a:pt x="3856038" y="486617"/>
                </a:cubicBezTo>
                <a:cubicBezTo>
                  <a:pt x="3856038" y="2906474"/>
                  <a:pt x="3856038" y="5326332"/>
                  <a:pt x="3856038" y="7749560"/>
                </a:cubicBezTo>
                <a:cubicBezTo>
                  <a:pt x="3856038" y="7833816"/>
                  <a:pt x="3845810" y="7914703"/>
                  <a:pt x="3821944" y="7995590"/>
                </a:cubicBezTo>
                <a:cubicBezTo>
                  <a:pt x="3794668" y="8093328"/>
                  <a:pt x="3729890" y="8157362"/>
                  <a:pt x="3634426" y="8194436"/>
                </a:cubicBezTo>
                <a:cubicBezTo>
                  <a:pt x="3552602" y="8224768"/>
                  <a:pt x="3467366" y="8234879"/>
                  <a:pt x="3378722" y="8234879"/>
                </a:cubicBezTo>
                <a:cubicBezTo>
                  <a:pt x="2410450" y="8234879"/>
                  <a:pt x="1438770" y="8234879"/>
                  <a:pt x="470498" y="8234879"/>
                </a:cubicBezTo>
                <a:cubicBezTo>
                  <a:pt x="405719" y="8234879"/>
                  <a:pt x="340941" y="8231508"/>
                  <a:pt x="279571" y="8214658"/>
                </a:cubicBezTo>
                <a:cubicBezTo>
                  <a:pt x="115920" y="8170844"/>
                  <a:pt x="30685" y="8062995"/>
                  <a:pt x="10228" y="7897852"/>
                </a:cubicBezTo>
                <a:cubicBezTo>
                  <a:pt x="3409" y="7833816"/>
                  <a:pt x="0" y="7773152"/>
                  <a:pt x="0" y="7709116"/>
                </a:cubicBezTo>
                <a:cubicBezTo>
                  <a:pt x="0" y="6509298"/>
                  <a:pt x="0" y="5309480"/>
                  <a:pt x="0" y="4109662"/>
                </a:cubicBezTo>
                <a:cubicBezTo>
                  <a:pt x="0" y="2909845"/>
                  <a:pt x="0" y="1713397"/>
                  <a:pt x="0" y="513579"/>
                </a:cubicBezTo>
                <a:cubicBezTo>
                  <a:pt x="0" y="412471"/>
                  <a:pt x="0" y="314733"/>
                  <a:pt x="40913" y="220365"/>
                </a:cubicBezTo>
                <a:cubicBezTo>
                  <a:pt x="88645" y="105775"/>
                  <a:pt x="173880" y="41741"/>
                  <a:pt x="293209" y="18149"/>
                </a:cubicBezTo>
                <a:cubicBezTo>
                  <a:pt x="375035" y="2982"/>
                  <a:pt x="457713" y="-388"/>
                  <a:pt x="540818" y="33"/>
                </a:cubicBezTo>
                <a:close/>
              </a:path>
            </a:pathLst>
          </a:custGeom>
          <a:pattFill prst="wdDnDiag">
            <a:fgClr>
              <a:schemeClr val="bg1">
                <a:lumMod val="90000"/>
                <a:lumOff val="10000"/>
              </a:schemeClr>
            </a:fgClr>
            <a:bgClr>
              <a:schemeClr val="bg1"/>
            </a:bgClr>
          </a:pattFill>
          <a:scene3d>
            <a:camera prst="isometricBottomDown">
              <a:rot lat="1967869" lon="19416000" rev="18240000"/>
            </a:camera>
            <a:lightRig rig="threePt" dir="t"/>
          </a:scene3d>
        </p:spPr>
        <p:txBody>
          <a:bodyPr anchor="ctr"/>
          <a:lstStyle>
            <a:lvl1pPr algn="ctr">
              <a:buNone/>
              <a:defRPr>
                <a:latin typeface="Arial" panose="020B0604020202020204" pitchFamily="34" charset="0"/>
              </a:defRPr>
            </a:lvl1pPr>
          </a:lstStyle>
          <a:p>
            <a:r>
              <a:rPr lang="en-US" dirty="0"/>
              <a:t>Insert your image here</a:t>
            </a:r>
          </a:p>
        </p:txBody>
      </p:sp>
      <p:sp>
        <p:nvSpPr>
          <p:cNvPr id="23" name="Picture Placeholder 22">
            <a:extLst>
              <a:ext uri="{FF2B5EF4-FFF2-40B4-BE49-F238E27FC236}">
                <a16:creationId xmlns:a16="http://schemas.microsoft.com/office/drawing/2014/main" id="{AF313397-A9C0-4FC5-968A-7B29F3419724}"/>
              </a:ext>
            </a:extLst>
          </p:cNvPr>
          <p:cNvSpPr>
            <a:spLocks noGrp="1"/>
          </p:cNvSpPr>
          <p:nvPr>
            <p:ph type="pic" sz="quarter" idx="18" hasCustomPrompt="1"/>
          </p:nvPr>
        </p:nvSpPr>
        <p:spPr>
          <a:xfrm>
            <a:off x="4289280" y="3027964"/>
            <a:ext cx="1577881" cy="4689762"/>
          </a:xfrm>
          <a:custGeom>
            <a:avLst/>
            <a:gdLst>
              <a:gd name="connsiteX0" fmla="*/ 540818 w 3856038"/>
              <a:gd name="connsiteY0" fmla="*/ 33 h 8234879"/>
              <a:gd name="connsiteX1" fmla="*/ 790982 w 3856038"/>
              <a:gd name="connsiteY1" fmla="*/ 4667 h 8234879"/>
              <a:gd name="connsiteX2" fmla="*/ 845532 w 3856038"/>
              <a:gd name="connsiteY2" fmla="*/ 82184 h 8234879"/>
              <a:gd name="connsiteX3" fmla="*/ 937586 w 3856038"/>
              <a:gd name="connsiteY3" fmla="*/ 281030 h 8234879"/>
              <a:gd name="connsiteX4" fmla="*/ 1070554 w 3856038"/>
              <a:gd name="connsiteY4" fmla="*/ 328214 h 8234879"/>
              <a:gd name="connsiteX5" fmla="*/ 2754800 w 3856038"/>
              <a:gd name="connsiteY5" fmla="*/ 324844 h 8234879"/>
              <a:gd name="connsiteX6" fmla="*/ 3000278 w 3856038"/>
              <a:gd name="connsiteY6" fmla="*/ 115886 h 8234879"/>
              <a:gd name="connsiteX7" fmla="*/ 3133244 w 3856038"/>
              <a:gd name="connsiteY7" fmla="*/ 4667 h 8234879"/>
              <a:gd name="connsiteX8" fmla="*/ 3515098 w 3856038"/>
              <a:gd name="connsiteY8" fmla="*/ 14778 h 8234879"/>
              <a:gd name="connsiteX9" fmla="*/ 3842400 w 3856038"/>
              <a:gd name="connsiteY9" fmla="*/ 318103 h 8234879"/>
              <a:gd name="connsiteX10" fmla="*/ 3856038 w 3856038"/>
              <a:gd name="connsiteY10" fmla="*/ 486617 h 8234879"/>
              <a:gd name="connsiteX11" fmla="*/ 3856038 w 3856038"/>
              <a:gd name="connsiteY11" fmla="*/ 7749560 h 8234879"/>
              <a:gd name="connsiteX12" fmla="*/ 3821944 w 3856038"/>
              <a:gd name="connsiteY12" fmla="*/ 7995590 h 8234879"/>
              <a:gd name="connsiteX13" fmla="*/ 3634426 w 3856038"/>
              <a:gd name="connsiteY13" fmla="*/ 8194436 h 8234879"/>
              <a:gd name="connsiteX14" fmla="*/ 3378722 w 3856038"/>
              <a:gd name="connsiteY14" fmla="*/ 8234879 h 8234879"/>
              <a:gd name="connsiteX15" fmla="*/ 470498 w 3856038"/>
              <a:gd name="connsiteY15" fmla="*/ 8234879 h 8234879"/>
              <a:gd name="connsiteX16" fmla="*/ 279571 w 3856038"/>
              <a:gd name="connsiteY16" fmla="*/ 8214658 h 8234879"/>
              <a:gd name="connsiteX17" fmla="*/ 10228 w 3856038"/>
              <a:gd name="connsiteY17" fmla="*/ 7897852 h 8234879"/>
              <a:gd name="connsiteX18" fmla="*/ 0 w 3856038"/>
              <a:gd name="connsiteY18" fmla="*/ 7709116 h 8234879"/>
              <a:gd name="connsiteX19" fmla="*/ 0 w 3856038"/>
              <a:gd name="connsiteY19" fmla="*/ 4109662 h 8234879"/>
              <a:gd name="connsiteX20" fmla="*/ 0 w 3856038"/>
              <a:gd name="connsiteY20" fmla="*/ 513579 h 8234879"/>
              <a:gd name="connsiteX21" fmla="*/ 40913 w 3856038"/>
              <a:gd name="connsiteY21" fmla="*/ 220365 h 8234879"/>
              <a:gd name="connsiteX22" fmla="*/ 293209 w 3856038"/>
              <a:gd name="connsiteY22" fmla="*/ 18149 h 8234879"/>
              <a:gd name="connsiteX23" fmla="*/ 540818 w 3856038"/>
              <a:gd name="connsiteY23" fmla="*/ 33 h 823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56038" h="8234879">
                <a:moveTo>
                  <a:pt x="540818" y="33"/>
                </a:moveTo>
                <a:cubicBezTo>
                  <a:pt x="623922" y="455"/>
                  <a:pt x="707452" y="4667"/>
                  <a:pt x="790982" y="4667"/>
                </a:cubicBezTo>
                <a:cubicBezTo>
                  <a:pt x="842124" y="4667"/>
                  <a:pt x="842124" y="45111"/>
                  <a:pt x="845532" y="82184"/>
                </a:cubicBezTo>
                <a:cubicBezTo>
                  <a:pt x="855760" y="159700"/>
                  <a:pt x="862580" y="233846"/>
                  <a:pt x="937586" y="281030"/>
                </a:cubicBezTo>
                <a:cubicBezTo>
                  <a:pt x="978500" y="307992"/>
                  <a:pt x="1019412" y="328214"/>
                  <a:pt x="1070554" y="328214"/>
                </a:cubicBezTo>
                <a:cubicBezTo>
                  <a:pt x="1633106" y="324844"/>
                  <a:pt x="2192248" y="328214"/>
                  <a:pt x="2754800" y="324844"/>
                </a:cubicBezTo>
                <a:cubicBezTo>
                  <a:pt x="2908224" y="324844"/>
                  <a:pt x="2976412" y="264179"/>
                  <a:pt x="3000278" y="115886"/>
                </a:cubicBezTo>
                <a:cubicBezTo>
                  <a:pt x="3020734" y="4667"/>
                  <a:pt x="3020734" y="1297"/>
                  <a:pt x="3133244" y="4667"/>
                </a:cubicBezTo>
                <a:cubicBezTo>
                  <a:pt x="3259392" y="4667"/>
                  <a:pt x="3385540" y="-2073"/>
                  <a:pt x="3515098" y="14778"/>
                </a:cubicBezTo>
                <a:cubicBezTo>
                  <a:pt x="3702614" y="35000"/>
                  <a:pt x="3811716" y="132738"/>
                  <a:pt x="3842400" y="318103"/>
                </a:cubicBezTo>
                <a:cubicBezTo>
                  <a:pt x="3849220" y="372027"/>
                  <a:pt x="3856038" y="429322"/>
                  <a:pt x="3856038" y="486617"/>
                </a:cubicBezTo>
                <a:cubicBezTo>
                  <a:pt x="3856038" y="2906474"/>
                  <a:pt x="3856038" y="5326332"/>
                  <a:pt x="3856038" y="7749560"/>
                </a:cubicBezTo>
                <a:cubicBezTo>
                  <a:pt x="3856038" y="7833816"/>
                  <a:pt x="3845810" y="7914703"/>
                  <a:pt x="3821944" y="7995590"/>
                </a:cubicBezTo>
                <a:cubicBezTo>
                  <a:pt x="3794668" y="8093328"/>
                  <a:pt x="3729890" y="8157362"/>
                  <a:pt x="3634426" y="8194436"/>
                </a:cubicBezTo>
                <a:cubicBezTo>
                  <a:pt x="3552602" y="8224768"/>
                  <a:pt x="3467366" y="8234879"/>
                  <a:pt x="3378722" y="8234879"/>
                </a:cubicBezTo>
                <a:cubicBezTo>
                  <a:pt x="2410450" y="8234879"/>
                  <a:pt x="1438770" y="8234879"/>
                  <a:pt x="470498" y="8234879"/>
                </a:cubicBezTo>
                <a:cubicBezTo>
                  <a:pt x="405719" y="8234879"/>
                  <a:pt x="340941" y="8231508"/>
                  <a:pt x="279571" y="8214658"/>
                </a:cubicBezTo>
                <a:cubicBezTo>
                  <a:pt x="115920" y="8170844"/>
                  <a:pt x="30685" y="8062995"/>
                  <a:pt x="10228" y="7897852"/>
                </a:cubicBezTo>
                <a:cubicBezTo>
                  <a:pt x="3409" y="7833816"/>
                  <a:pt x="0" y="7773152"/>
                  <a:pt x="0" y="7709116"/>
                </a:cubicBezTo>
                <a:cubicBezTo>
                  <a:pt x="0" y="6509298"/>
                  <a:pt x="0" y="5309480"/>
                  <a:pt x="0" y="4109662"/>
                </a:cubicBezTo>
                <a:cubicBezTo>
                  <a:pt x="0" y="2909845"/>
                  <a:pt x="0" y="1713397"/>
                  <a:pt x="0" y="513579"/>
                </a:cubicBezTo>
                <a:cubicBezTo>
                  <a:pt x="0" y="412471"/>
                  <a:pt x="0" y="314733"/>
                  <a:pt x="40913" y="220365"/>
                </a:cubicBezTo>
                <a:cubicBezTo>
                  <a:pt x="88645" y="105775"/>
                  <a:pt x="173880" y="41741"/>
                  <a:pt x="293209" y="18149"/>
                </a:cubicBezTo>
                <a:cubicBezTo>
                  <a:pt x="375035" y="2982"/>
                  <a:pt x="457713" y="-388"/>
                  <a:pt x="540818" y="33"/>
                </a:cubicBezTo>
                <a:close/>
              </a:path>
            </a:pathLst>
          </a:custGeom>
          <a:pattFill prst="wdDnDiag">
            <a:fgClr>
              <a:schemeClr val="bg1">
                <a:lumMod val="90000"/>
                <a:lumOff val="10000"/>
              </a:schemeClr>
            </a:fgClr>
            <a:bgClr>
              <a:schemeClr val="bg1"/>
            </a:bgClr>
          </a:pattFill>
          <a:scene3d>
            <a:camera prst="isometricBottomDown">
              <a:rot lat="1967869" lon="19416000" rev="18240000"/>
            </a:camera>
            <a:lightRig rig="threePt" dir="t"/>
          </a:scene3d>
        </p:spPr>
        <p:txBody>
          <a:bodyPr anchor="ctr"/>
          <a:lstStyle>
            <a:lvl1pPr algn="ctr">
              <a:buNone/>
              <a:defRPr>
                <a:latin typeface="Arial" panose="020B0604020202020204" pitchFamily="34" charset="0"/>
              </a:defRPr>
            </a:lvl1pPr>
          </a:lstStyle>
          <a:p>
            <a:r>
              <a:rPr lang="en-US" dirty="0"/>
              <a:t>Insert your image here</a:t>
            </a:r>
          </a:p>
        </p:txBody>
      </p:sp>
    </p:spTree>
    <p:extLst>
      <p:ext uri="{BB962C8B-B14F-4D97-AF65-F5344CB8AC3E}">
        <p14:creationId xmlns:p14="http://schemas.microsoft.com/office/powerpoint/2010/main" val="6382108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ltLang="en-US" dirty="0"/>
          </a:p>
        </p:txBody>
      </p:sp>
      <p:sp>
        <p:nvSpPr>
          <p:cNvPr id="8" name="Footer Placeholder 7"/>
          <p:cNvSpPr>
            <a:spLocks noGrp="1"/>
          </p:cNvSpPr>
          <p:nvPr>
            <p:ph type="ftr" sz="quarter" idx="11"/>
          </p:nvPr>
        </p:nvSpPr>
        <p:spPr/>
        <p:txBody>
          <a:bodyPr/>
          <a:lstStyle>
            <a:lvl1pPr>
              <a:defRPr/>
            </a:lvl1pPr>
          </a:lstStyle>
          <a:p>
            <a:endParaRPr lang="en-US" altLang="en-US" dirty="0"/>
          </a:p>
        </p:txBody>
      </p:sp>
      <p:sp>
        <p:nvSpPr>
          <p:cNvPr id="9" name="Slide Number Placeholder 8"/>
          <p:cNvSpPr>
            <a:spLocks noGrp="1"/>
          </p:cNvSpPr>
          <p:nvPr>
            <p:ph type="sldNum" sz="quarter" idx="12"/>
          </p:nvPr>
        </p:nvSpPr>
        <p:spPr/>
        <p:txBody>
          <a:bodyPr/>
          <a:lstStyle>
            <a:lvl1pPr>
              <a:defRPr/>
            </a:lvl1pPr>
          </a:lstStyle>
          <a:p>
            <a:fld id="{0A70E45F-9BAE-4A4C-BDF6-B911DAFC02F4}" type="slidenum">
              <a:rPr lang="en-US" altLang="en-US"/>
              <a:pPr/>
              <a:t>‹#›</a:t>
            </a:fld>
            <a:endParaRPr lang="en-US" altLang="en-US" dirty="0"/>
          </a:p>
        </p:txBody>
      </p:sp>
    </p:spTree>
    <p:extLst>
      <p:ext uri="{BB962C8B-B14F-4D97-AF65-F5344CB8AC3E}">
        <p14:creationId xmlns:p14="http://schemas.microsoft.com/office/powerpoint/2010/main" val="2516749416"/>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Phone Isometric Presentation Mockup 4">
    <p:spTree>
      <p:nvGrpSpPr>
        <p:cNvPr id="1" name=""/>
        <p:cNvGrpSpPr/>
        <p:nvPr/>
      </p:nvGrpSpPr>
      <p:grpSpPr>
        <a:xfrm>
          <a:off x="0" y="0"/>
          <a:ext cx="0" cy="0"/>
          <a:chOff x="0" y="0"/>
          <a:chExt cx="0" cy="0"/>
        </a:xfrm>
      </p:grpSpPr>
      <p:sp>
        <p:nvSpPr>
          <p:cNvPr id="30" name="Picture Placeholder 22">
            <a:extLst>
              <a:ext uri="{FF2B5EF4-FFF2-40B4-BE49-F238E27FC236}">
                <a16:creationId xmlns:a16="http://schemas.microsoft.com/office/drawing/2014/main" id="{2128B0F3-56DD-4FAC-919C-D612594F17B5}"/>
              </a:ext>
            </a:extLst>
          </p:cNvPr>
          <p:cNvSpPr>
            <a:spLocks noGrp="1"/>
          </p:cNvSpPr>
          <p:nvPr>
            <p:ph type="pic" sz="quarter" idx="14" hasCustomPrompt="1"/>
          </p:nvPr>
        </p:nvSpPr>
        <p:spPr>
          <a:xfrm>
            <a:off x="3676630" y="1143000"/>
            <a:ext cx="1577881" cy="4689762"/>
          </a:xfrm>
          <a:custGeom>
            <a:avLst/>
            <a:gdLst>
              <a:gd name="connsiteX0" fmla="*/ 540818 w 3856038"/>
              <a:gd name="connsiteY0" fmla="*/ 33 h 8234879"/>
              <a:gd name="connsiteX1" fmla="*/ 790982 w 3856038"/>
              <a:gd name="connsiteY1" fmla="*/ 4667 h 8234879"/>
              <a:gd name="connsiteX2" fmla="*/ 845532 w 3856038"/>
              <a:gd name="connsiteY2" fmla="*/ 82184 h 8234879"/>
              <a:gd name="connsiteX3" fmla="*/ 937586 w 3856038"/>
              <a:gd name="connsiteY3" fmla="*/ 281030 h 8234879"/>
              <a:gd name="connsiteX4" fmla="*/ 1070554 w 3856038"/>
              <a:gd name="connsiteY4" fmla="*/ 328214 h 8234879"/>
              <a:gd name="connsiteX5" fmla="*/ 2754800 w 3856038"/>
              <a:gd name="connsiteY5" fmla="*/ 324844 h 8234879"/>
              <a:gd name="connsiteX6" fmla="*/ 3000278 w 3856038"/>
              <a:gd name="connsiteY6" fmla="*/ 115886 h 8234879"/>
              <a:gd name="connsiteX7" fmla="*/ 3133244 w 3856038"/>
              <a:gd name="connsiteY7" fmla="*/ 4667 h 8234879"/>
              <a:gd name="connsiteX8" fmla="*/ 3515098 w 3856038"/>
              <a:gd name="connsiteY8" fmla="*/ 14778 h 8234879"/>
              <a:gd name="connsiteX9" fmla="*/ 3842400 w 3856038"/>
              <a:gd name="connsiteY9" fmla="*/ 318103 h 8234879"/>
              <a:gd name="connsiteX10" fmla="*/ 3856038 w 3856038"/>
              <a:gd name="connsiteY10" fmla="*/ 486617 h 8234879"/>
              <a:gd name="connsiteX11" fmla="*/ 3856038 w 3856038"/>
              <a:gd name="connsiteY11" fmla="*/ 7749560 h 8234879"/>
              <a:gd name="connsiteX12" fmla="*/ 3821944 w 3856038"/>
              <a:gd name="connsiteY12" fmla="*/ 7995590 h 8234879"/>
              <a:gd name="connsiteX13" fmla="*/ 3634426 w 3856038"/>
              <a:gd name="connsiteY13" fmla="*/ 8194436 h 8234879"/>
              <a:gd name="connsiteX14" fmla="*/ 3378722 w 3856038"/>
              <a:gd name="connsiteY14" fmla="*/ 8234879 h 8234879"/>
              <a:gd name="connsiteX15" fmla="*/ 470498 w 3856038"/>
              <a:gd name="connsiteY15" fmla="*/ 8234879 h 8234879"/>
              <a:gd name="connsiteX16" fmla="*/ 279571 w 3856038"/>
              <a:gd name="connsiteY16" fmla="*/ 8214658 h 8234879"/>
              <a:gd name="connsiteX17" fmla="*/ 10228 w 3856038"/>
              <a:gd name="connsiteY17" fmla="*/ 7897852 h 8234879"/>
              <a:gd name="connsiteX18" fmla="*/ 0 w 3856038"/>
              <a:gd name="connsiteY18" fmla="*/ 7709116 h 8234879"/>
              <a:gd name="connsiteX19" fmla="*/ 0 w 3856038"/>
              <a:gd name="connsiteY19" fmla="*/ 4109662 h 8234879"/>
              <a:gd name="connsiteX20" fmla="*/ 0 w 3856038"/>
              <a:gd name="connsiteY20" fmla="*/ 513579 h 8234879"/>
              <a:gd name="connsiteX21" fmla="*/ 40913 w 3856038"/>
              <a:gd name="connsiteY21" fmla="*/ 220365 h 8234879"/>
              <a:gd name="connsiteX22" fmla="*/ 293209 w 3856038"/>
              <a:gd name="connsiteY22" fmla="*/ 18149 h 8234879"/>
              <a:gd name="connsiteX23" fmla="*/ 540818 w 3856038"/>
              <a:gd name="connsiteY23" fmla="*/ 33 h 823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56038" h="8234879">
                <a:moveTo>
                  <a:pt x="540818" y="33"/>
                </a:moveTo>
                <a:cubicBezTo>
                  <a:pt x="623922" y="455"/>
                  <a:pt x="707452" y="4667"/>
                  <a:pt x="790982" y="4667"/>
                </a:cubicBezTo>
                <a:cubicBezTo>
                  <a:pt x="842124" y="4667"/>
                  <a:pt x="842124" y="45111"/>
                  <a:pt x="845532" y="82184"/>
                </a:cubicBezTo>
                <a:cubicBezTo>
                  <a:pt x="855760" y="159700"/>
                  <a:pt x="862580" y="233846"/>
                  <a:pt x="937586" y="281030"/>
                </a:cubicBezTo>
                <a:cubicBezTo>
                  <a:pt x="978500" y="307992"/>
                  <a:pt x="1019412" y="328214"/>
                  <a:pt x="1070554" y="328214"/>
                </a:cubicBezTo>
                <a:cubicBezTo>
                  <a:pt x="1633106" y="324844"/>
                  <a:pt x="2192248" y="328214"/>
                  <a:pt x="2754800" y="324844"/>
                </a:cubicBezTo>
                <a:cubicBezTo>
                  <a:pt x="2908224" y="324844"/>
                  <a:pt x="2976412" y="264179"/>
                  <a:pt x="3000278" y="115886"/>
                </a:cubicBezTo>
                <a:cubicBezTo>
                  <a:pt x="3020734" y="4667"/>
                  <a:pt x="3020734" y="1297"/>
                  <a:pt x="3133244" y="4667"/>
                </a:cubicBezTo>
                <a:cubicBezTo>
                  <a:pt x="3259392" y="4667"/>
                  <a:pt x="3385540" y="-2073"/>
                  <a:pt x="3515098" y="14778"/>
                </a:cubicBezTo>
                <a:cubicBezTo>
                  <a:pt x="3702614" y="35000"/>
                  <a:pt x="3811716" y="132738"/>
                  <a:pt x="3842400" y="318103"/>
                </a:cubicBezTo>
                <a:cubicBezTo>
                  <a:pt x="3849220" y="372027"/>
                  <a:pt x="3856038" y="429322"/>
                  <a:pt x="3856038" y="486617"/>
                </a:cubicBezTo>
                <a:cubicBezTo>
                  <a:pt x="3856038" y="2906474"/>
                  <a:pt x="3856038" y="5326332"/>
                  <a:pt x="3856038" y="7749560"/>
                </a:cubicBezTo>
                <a:cubicBezTo>
                  <a:pt x="3856038" y="7833816"/>
                  <a:pt x="3845810" y="7914703"/>
                  <a:pt x="3821944" y="7995590"/>
                </a:cubicBezTo>
                <a:cubicBezTo>
                  <a:pt x="3794668" y="8093328"/>
                  <a:pt x="3729890" y="8157362"/>
                  <a:pt x="3634426" y="8194436"/>
                </a:cubicBezTo>
                <a:cubicBezTo>
                  <a:pt x="3552602" y="8224768"/>
                  <a:pt x="3467366" y="8234879"/>
                  <a:pt x="3378722" y="8234879"/>
                </a:cubicBezTo>
                <a:cubicBezTo>
                  <a:pt x="2410450" y="8234879"/>
                  <a:pt x="1438770" y="8234879"/>
                  <a:pt x="470498" y="8234879"/>
                </a:cubicBezTo>
                <a:cubicBezTo>
                  <a:pt x="405719" y="8234879"/>
                  <a:pt x="340941" y="8231508"/>
                  <a:pt x="279571" y="8214658"/>
                </a:cubicBezTo>
                <a:cubicBezTo>
                  <a:pt x="115920" y="8170844"/>
                  <a:pt x="30685" y="8062995"/>
                  <a:pt x="10228" y="7897852"/>
                </a:cubicBezTo>
                <a:cubicBezTo>
                  <a:pt x="3409" y="7833816"/>
                  <a:pt x="0" y="7773152"/>
                  <a:pt x="0" y="7709116"/>
                </a:cubicBezTo>
                <a:cubicBezTo>
                  <a:pt x="0" y="6509298"/>
                  <a:pt x="0" y="5309480"/>
                  <a:pt x="0" y="4109662"/>
                </a:cubicBezTo>
                <a:cubicBezTo>
                  <a:pt x="0" y="2909845"/>
                  <a:pt x="0" y="1713397"/>
                  <a:pt x="0" y="513579"/>
                </a:cubicBezTo>
                <a:cubicBezTo>
                  <a:pt x="0" y="412471"/>
                  <a:pt x="0" y="314733"/>
                  <a:pt x="40913" y="220365"/>
                </a:cubicBezTo>
                <a:cubicBezTo>
                  <a:pt x="88645" y="105775"/>
                  <a:pt x="173880" y="41741"/>
                  <a:pt x="293209" y="18149"/>
                </a:cubicBezTo>
                <a:cubicBezTo>
                  <a:pt x="375035" y="2982"/>
                  <a:pt x="457713" y="-388"/>
                  <a:pt x="540818" y="33"/>
                </a:cubicBezTo>
                <a:close/>
              </a:path>
            </a:pathLst>
          </a:custGeom>
          <a:pattFill prst="wdDnDiag">
            <a:fgClr>
              <a:schemeClr val="bg1">
                <a:lumMod val="90000"/>
                <a:lumOff val="10000"/>
              </a:schemeClr>
            </a:fgClr>
            <a:bgClr>
              <a:schemeClr val="bg1"/>
            </a:bgClr>
          </a:pattFill>
          <a:scene3d>
            <a:camera prst="orthographicFront">
              <a:rot lat="19632000" lon="19416000" rev="3360000"/>
            </a:camera>
            <a:lightRig rig="threePt" dir="t"/>
          </a:scene3d>
        </p:spPr>
        <p:txBody>
          <a:bodyPr anchor="ctr"/>
          <a:lstStyle>
            <a:lvl1pPr algn="ctr">
              <a:buNone/>
              <a:defRPr>
                <a:latin typeface="Arial" panose="020B0604020202020204" pitchFamily="34" charset="0"/>
              </a:defRPr>
            </a:lvl1pPr>
          </a:lstStyle>
          <a:p>
            <a:r>
              <a:rPr lang="en-US" dirty="0"/>
              <a:t>Insert your image here</a:t>
            </a:r>
          </a:p>
        </p:txBody>
      </p:sp>
      <p:sp>
        <p:nvSpPr>
          <p:cNvPr id="31" name="Picture Placeholder 22">
            <a:extLst>
              <a:ext uri="{FF2B5EF4-FFF2-40B4-BE49-F238E27FC236}">
                <a16:creationId xmlns:a16="http://schemas.microsoft.com/office/drawing/2014/main" id="{76DE6B5A-5EB0-455E-A806-53FA7B1C07CC}"/>
              </a:ext>
            </a:extLst>
          </p:cNvPr>
          <p:cNvSpPr>
            <a:spLocks noGrp="1"/>
          </p:cNvSpPr>
          <p:nvPr>
            <p:ph type="pic" sz="quarter" idx="15" hasCustomPrompt="1"/>
          </p:nvPr>
        </p:nvSpPr>
        <p:spPr>
          <a:xfrm>
            <a:off x="6734112" y="3690160"/>
            <a:ext cx="1577881" cy="4689762"/>
          </a:xfrm>
          <a:custGeom>
            <a:avLst/>
            <a:gdLst>
              <a:gd name="connsiteX0" fmla="*/ 540818 w 3856038"/>
              <a:gd name="connsiteY0" fmla="*/ 33 h 8234879"/>
              <a:gd name="connsiteX1" fmla="*/ 790982 w 3856038"/>
              <a:gd name="connsiteY1" fmla="*/ 4667 h 8234879"/>
              <a:gd name="connsiteX2" fmla="*/ 845532 w 3856038"/>
              <a:gd name="connsiteY2" fmla="*/ 82184 h 8234879"/>
              <a:gd name="connsiteX3" fmla="*/ 937586 w 3856038"/>
              <a:gd name="connsiteY3" fmla="*/ 281030 h 8234879"/>
              <a:gd name="connsiteX4" fmla="*/ 1070554 w 3856038"/>
              <a:gd name="connsiteY4" fmla="*/ 328214 h 8234879"/>
              <a:gd name="connsiteX5" fmla="*/ 2754800 w 3856038"/>
              <a:gd name="connsiteY5" fmla="*/ 324844 h 8234879"/>
              <a:gd name="connsiteX6" fmla="*/ 3000278 w 3856038"/>
              <a:gd name="connsiteY6" fmla="*/ 115886 h 8234879"/>
              <a:gd name="connsiteX7" fmla="*/ 3133244 w 3856038"/>
              <a:gd name="connsiteY7" fmla="*/ 4667 h 8234879"/>
              <a:gd name="connsiteX8" fmla="*/ 3515098 w 3856038"/>
              <a:gd name="connsiteY8" fmla="*/ 14778 h 8234879"/>
              <a:gd name="connsiteX9" fmla="*/ 3842400 w 3856038"/>
              <a:gd name="connsiteY9" fmla="*/ 318103 h 8234879"/>
              <a:gd name="connsiteX10" fmla="*/ 3856038 w 3856038"/>
              <a:gd name="connsiteY10" fmla="*/ 486617 h 8234879"/>
              <a:gd name="connsiteX11" fmla="*/ 3856038 w 3856038"/>
              <a:gd name="connsiteY11" fmla="*/ 7749560 h 8234879"/>
              <a:gd name="connsiteX12" fmla="*/ 3821944 w 3856038"/>
              <a:gd name="connsiteY12" fmla="*/ 7995590 h 8234879"/>
              <a:gd name="connsiteX13" fmla="*/ 3634426 w 3856038"/>
              <a:gd name="connsiteY13" fmla="*/ 8194436 h 8234879"/>
              <a:gd name="connsiteX14" fmla="*/ 3378722 w 3856038"/>
              <a:gd name="connsiteY14" fmla="*/ 8234879 h 8234879"/>
              <a:gd name="connsiteX15" fmla="*/ 470498 w 3856038"/>
              <a:gd name="connsiteY15" fmla="*/ 8234879 h 8234879"/>
              <a:gd name="connsiteX16" fmla="*/ 279571 w 3856038"/>
              <a:gd name="connsiteY16" fmla="*/ 8214658 h 8234879"/>
              <a:gd name="connsiteX17" fmla="*/ 10228 w 3856038"/>
              <a:gd name="connsiteY17" fmla="*/ 7897852 h 8234879"/>
              <a:gd name="connsiteX18" fmla="*/ 0 w 3856038"/>
              <a:gd name="connsiteY18" fmla="*/ 7709116 h 8234879"/>
              <a:gd name="connsiteX19" fmla="*/ 0 w 3856038"/>
              <a:gd name="connsiteY19" fmla="*/ 4109662 h 8234879"/>
              <a:gd name="connsiteX20" fmla="*/ 0 w 3856038"/>
              <a:gd name="connsiteY20" fmla="*/ 513579 h 8234879"/>
              <a:gd name="connsiteX21" fmla="*/ 40913 w 3856038"/>
              <a:gd name="connsiteY21" fmla="*/ 220365 h 8234879"/>
              <a:gd name="connsiteX22" fmla="*/ 293209 w 3856038"/>
              <a:gd name="connsiteY22" fmla="*/ 18149 h 8234879"/>
              <a:gd name="connsiteX23" fmla="*/ 540818 w 3856038"/>
              <a:gd name="connsiteY23" fmla="*/ 33 h 823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56038" h="8234879">
                <a:moveTo>
                  <a:pt x="540818" y="33"/>
                </a:moveTo>
                <a:cubicBezTo>
                  <a:pt x="623922" y="455"/>
                  <a:pt x="707452" y="4667"/>
                  <a:pt x="790982" y="4667"/>
                </a:cubicBezTo>
                <a:cubicBezTo>
                  <a:pt x="842124" y="4667"/>
                  <a:pt x="842124" y="45111"/>
                  <a:pt x="845532" y="82184"/>
                </a:cubicBezTo>
                <a:cubicBezTo>
                  <a:pt x="855760" y="159700"/>
                  <a:pt x="862580" y="233846"/>
                  <a:pt x="937586" y="281030"/>
                </a:cubicBezTo>
                <a:cubicBezTo>
                  <a:pt x="978500" y="307992"/>
                  <a:pt x="1019412" y="328214"/>
                  <a:pt x="1070554" y="328214"/>
                </a:cubicBezTo>
                <a:cubicBezTo>
                  <a:pt x="1633106" y="324844"/>
                  <a:pt x="2192248" y="328214"/>
                  <a:pt x="2754800" y="324844"/>
                </a:cubicBezTo>
                <a:cubicBezTo>
                  <a:pt x="2908224" y="324844"/>
                  <a:pt x="2976412" y="264179"/>
                  <a:pt x="3000278" y="115886"/>
                </a:cubicBezTo>
                <a:cubicBezTo>
                  <a:pt x="3020734" y="4667"/>
                  <a:pt x="3020734" y="1297"/>
                  <a:pt x="3133244" y="4667"/>
                </a:cubicBezTo>
                <a:cubicBezTo>
                  <a:pt x="3259392" y="4667"/>
                  <a:pt x="3385540" y="-2073"/>
                  <a:pt x="3515098" y="14778"/>
                </a:cubicBezTo>
                <a:cubicBezTo>
                  <a:pt x="3702614" y="35000"/>
                  <a:pt x="3811716" y="132738"/>
                  <a:pt x="3842400" y="318103"/>
                </a:cubicBezTo>
                <a:cubicBezTo>
                  <a:pt x="3849220" y="372027"/>
                  <a:pt x="3856038" y="429322"/>
                  <a:pt x="3856038" y="486617"/>
                </a:cubicBezTo>
                <a:cubicBezTo>
                  <a:pt x="3856038" y="2906474"/>
                  <a:pt x="3856038" y="5326332"/>
                  <a:pt x="3856038" y="7749560"/>
                </a:cubicBezTo>
                <a:cubicBezTo>
                  <a:pt x="3856038" y="7833816"/>
                  <a:pt x="3845810" y="7914703"/>
                  <a:pt x="3821944" y="7995590"/>
                </a:cubicBezTo>
                <a:cubicBezTo>
                  <a:pt x="3794668" y="8093328"/>
                  <a:pt x="3729890" y="8157362"/>
                  <a:pt x="3634426" y="8194436"/>
                </a:cubicBezTo>
                <a:cubicBezTo>
                  <a:pt x="3552602" y="8224768"/>
                  <a:pt x="3467366" y="8234879"/>
                  <a:pt x="3378722" y="8234879"/>
                </a:cubicBezTo>
                <a:cubicBezTo>
                  <a:pt x="2410450" y="8234879"/>
                  <a:pt x="1438770" y="8234879"/>
                  <a:pt x="470498" y="8234879"/>
                </a:cubicBezTo>
                <a:cubicBezTo>
                  <a:pt x="405719" y="8234879"/>
                  <a:pt x="340941" y="8231508"/>
                  <a:pt x="279571" y="8214658"/>
                </a:cubicBezTo>
                <a:cubicBezTo>
                  <a:pt x="115920" y="8170844"/>
                  <a:pt x="30685" y="8062995"/>
                  <a:pt x="10228" y="7897852"/>
                </a:cubicBezTo>
                <a:cubicBezTo>
                  <a:pt x="3409" y="7833816"/>
                  <a:pt x="0" y="7773152"/>
                  <a:pt x="0" y="7709116"/>
                </a:cubicBezTo>
                <a:cubicBezTo>
                  <a:pt x="0" y="6509298"/>
                  <a:pt x="0" y="5309480"/>
                  <a:pt x="0" y="4109662"/>
                </a:cubicBezTo>
                <a:cubicBezTo>
                  <a:pt x="0" y="2909845"/>
                  <a:pt x="0" y="1713397"/>
                  <a:pt x="0" y="513579"/>
                </a:cubicBezTo>
                <a:cubicBezTo>
                  <a:pt x="0" y="412471"/>
                  <a:pt x="0" y="314733"/>
                  <a:pt x="40913" y="220365"/>
                </a:cubicBezTo>
                <a:cubicBezTo>
                  <a:pt x="88645" y="105775"/>
                  <a:pt x="173880" y="41741"/>
                  <a:pt x="293209" y="18149"/>
                </a:cubicBezTo>
                <a:cubicBezTo>
                  <a:pt x="375035" y="2982"/>
                  <a:pt x="457713" y="-388"/>
                  <a:pt x="540818" y="33"/>
                </a:cubicBezTo>
                <a:close/>
              </a:path>
            </a:pathLst>
          </a:custGeom>
          <a:pattFill prst="wdDnDiag">
            <a:fgClr>
              <a:schemeClr val="bg1">
                <a:lumMod val="90000"/>
                <a:lumOff val="10000"/>
              </a:schemeClr>
            </a:fgClr>
            <a:bgClr>
              <a:schemeClr val="bg1"/>
            </a:bgClr>
          </a:pattFill>
          <a:scene3d>
            <a:camera prst="orthographicFront">
              <a:rot lat="19632000" lon="19416000" rev="3360000"/>
            </a:camera>
            <a:lightRig rig="threePt" dir="t"/>
          </a:scene3d>
        </p:spPr>
        <p:txBody>
          <a:bodyPr anchor="ctr"/>
          <a:lstStyle>
            <a:lvl1pPr algn="ctr">
              <a:buNone/>
              <a:defRPr>
                <a:latin typeface="Arial" panose="020B0604020202020204" pitchFamily="34" charset="0"/>
              </a:defRPr>
            </a:lvl1pPr>
          </a:lstStyle>
          <a:p>
            <a:r>
              <a:rPr lang="en-US" dirty="0"/>
              <a:t>Insert your image here</a:t>
            </a:r>
          </a:p>
        </p:txBody>
      </p:sp>
      <p:sp>
        <p:nvSpPr>
          <p:cNvPr id="32" name="Picture Placeholder 22">
            <a:extLst>
              <a:ext uri="{FF2B5EF4-FFF2-40B4-BE49-F238E27FC236}">
                <a16:creationId xmlns:a16="http://schemas.microsoft.com/office/drawing/2014/main" id="{116BFEA0-DDF5-4E40-986A-CFDBFE7E8DA7}"/>
              </a:ext>
            </a:extLst>
          </p:cNvPr>
          <p:cNvSpPr>
            <a:spLocks noGrp="1"/>
          </p:cNvSpPr>
          <p:nvPr>
            <p:ph type="pic" sz="quarter" idx="16" hasCustomPrompt="1"/>
          </p:nvPr>
        </p:nvSpPr>
        <p:spPr>
          <a:xfrm>
            <a:off x="775584" y="-1572721"/>
            <a:ext cx="1577881" cy="4689762"/>
          </a:xfrm>
          <a:custGeom>
            <a:avLst/>
            <a:gdLst>
              <a:gd name="connsiteX0" fmla="*/ 540818 w 3856038"/>
              <a:gd name="connsiteY0" fmla="*/ 33 h 8234879"/>
              <a:gd name="connsiteX1" fmla="*/ 790982 w 3856038"/>
              <a:gd name="connsiteY1" fmla="*/ 4667 h 8234879"/>
              <a:gd name="connsiteX2" fmla="*/ 845532 w 3856038"/>
              <a:gd name="connsiteY2" fmla="*/ 82184 h 8234879"/>
              <a:gd name="connsiteX3" fmla="*/ 937586 w 3856038"/>
              <a:gd name="connsiteY3" fmla="*/ 281030 h 8234879"/>
              <a:gd name="connsiteX4" fmla="*/ 1070554 w 3856038"/>
              <a:gd name="connsiteY4" fmla="*/ 328214 h 8234879"/>
              <a:gd name="connsiteX5" fmla="*/ 2754800 w 3856038"/>
              <a:gd name="connsiteY5" fmla="*/ 324844 h 8234879"/>
              <a:gd name="connsiteX6" fmla="*/ 3000278 w 3856038"/>
              <a:gd name="connsiteY6" fmla="*/ 115886 h 8234879"/>
              <a:gd name="connsiteX7" fmla="*/ 3133244 w 3856038"/>
              <a:gd name="connsiteY7" fmla="*/ 4667 h 8234879"/>
              <a:gd name="connsiteX8" fmla="*/ 3515098 w 3856038"/>
              <a:gd name="connsiteY8" fmla="*/ 14778 h 8234879"/>
              <a:gd name="connsiteX9" fmla="*/ 3842400 w 3856038"/>
              <a:gd name="connsiteY9" fmla="*/ 318103 h 8234879"/>
              <a:gd name="connsiteX10" fmla="*/ 3856038 w 3856038"/>
              <a:gd name="connsiteY10" fmla="*/ 486617 h 8234879"/>
              <a:gd name="connsiteX11" fmla="*/ 3856038 w 3856038"/>
              <a:gd name="connsiteY11" fmla="*/ 7749560 h 8234879"/>
              <a:gd name="connsiteX12" fmla="*/ 3821944 w 3856038"/>
              <a:gd name="connsiteY12" fmla="*/ 7995590 h 8234879"/>
              <a:gd name="connsiteX13" fmla="*/ 3634426 w 3856038"/>
              <a:gd name="connsiteY13" fmla="*/ 8194436 h 8234879"/>
              <a:gd name="connsiteX14" fmla="*/ 3378722 w 3856038"/>
              <a:gd name="connsiteY14" fmla="*/ 8234879 h 8234879"/>
              <a:gd name="connsiteX15" fmla="*/ 470498 w 3856038"/>
              <a:gd name="connsiteY15" fmla="*/ 8234879 h 8234879"/>
              <a:gd name="connsiteX16" fmla="*/ 279571 w 3856038"/>
              <a:gd name="connsiteY16" fmla="*/ 8214658 h 8234879"/>
              <a:gd name="connsiteX17" fmla="*/ 10228 w 3856038"/>
              <a:gd name="connsiteY17" fmla="*/ 7897852 h 8234879"/>
              <a:gd name="connsiteX18" fmla="*/ 0 w 3856038"/>
              <a:gd name="connsiteY18" fmla="*/ 7709116 h 8234879"/>
              <a:gd name="connsiteX19" fmla="*/ 0 w 3856038"/>
              <a:gd name="connsiteY19" fmla="*/ 4109662 h 8234879"/>
              <a:gd name="connsiteX20" fmla="*/ 0 w 3856038"/>
              <a:gd name="connsiteY20" fmla="*/ 513579 h 8234879"/>
              <a:gd name="connsiteX21" fmla="*/ 40913 w 3856038"/>
              <a:gd name="connsiteY21" fmla="*/ 220365 h 8234879"/>
              <a:gd name="connsiteX22" fmla="*/ 293209 w 3856038"/>
              <a:gd name="connsiteY22" fmla="*/ 18149 h 8234879"/>
              <a:gd name="connsiteX23" fmla="*/ 540818 w 3856038"/>
              <a:gd name="connsiteY23" fmla="*/ 33 h 823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56038" h="8234879">
                <a:moveTo>
                  <a:pt x="540818" y="33"/>
                </a:moveTo>
                <a:cubicBezTo>
                  <a:pt x="623922" y="455"/>
                  <a:pt x="707452" y="4667"/>
                  <a:pt x="790982" y="4667"/>
                </a:cubicBezTo>
                <a:cubicBezTo>
                  <a:pt x="842124" y="4667"/>
                  <a:pt x="842124" y="45111"/>
                  <a:pt x="845532" y="82184"/>
                </a:cubicBezTo>
                <a:cubicBezTo>
                  <a:pt x="855760" y="159700"/>
                  <a:pt x="862580" y="233846"/>
                  <a:pt x="937586" y="281030"/>
                </a:cubicBezTo>
                <a:cubicBezTo>
                  <a:pt x="978500" y="307992"/>
                  <a:pt x="1019412" y="328214"/>
                  <a:pt x="1070554" y="328214"/>
                </a:cubicBezTo>
                <a:cubicBezTo>
                  <a:pt x="1633106" y="324844"/>
                  <a:pt x="2192248" y="328214"/>
                  <a:pt x="2754800" y="324844"/>
                </a:cubicBezTo>
                <a:cubicBezTo>
                  <a:pt x="2908224" y="324844"/>
                  <a:pt x="2976412" y="264179"/>
                  <a:pt x="3000278" y="115886"/>
                </a:cubicBezTo>
                <a:cubicBezTo>
                  <a:pt x="3020734" y="4667"/>
                  <a:pt x="3020734" y="1297"/>
                  <a:pt x="3133244" y="4667"/>
                </a:cubicBezTo>
                <a:cubicBezTo>
                  <a:pt x="3259392" y="4667"/>
                  <a:pt x="3385540" y="-2073"/>
                  <a:pt x="3515098" y="14778"/>
                </a:cubicBezTo>
                <a:cubicBezTo>
                  <a:pt x="3702614" y="35000"/>
                  <a:pt x="3811716" y="132738"/>
                  <a:pt x="3842400" y="318103"/>
                </a:cubicBezTo>
                <a:cubicBezTo>
                  <a:pt x="3849220" y="372027"/>
                  <a:pt x="3856038" y="429322"/>
                  <a:pt x="3856038" y="486617"/>
                </a:cubicBezTo>
                <a:cubicBezTo>
                  <a:pt x="3856038" y="2906474"/>
                  <a:pt x="3856038" y="5326332"/>
                  <a:pt x="3856038" y="7749560"/>
                </a:cubicBezTo>
                <a:cubicBezTo>
                  <a:pt x="3856038" y="7833816"/>
                  <a:pt x="3845810" y="7914703"/>
                  <a:pt x="3821944" y="7995590"/>
                </a:cubicBezTo>
                <a:cubicBezTo>
                  <a:pt x="3794668" y="8093328"/>
                  <a:pt x="3729890" y="8157362"/>
                  <a:pt x="3634426" y="8194436"/>
                </a:cubicBezTo>
                <a:cubicBezTo>
                  <a:pt x="3552602" y="8224768"/>
                  <a:pt x="3467366" y="8234879"/>
                  <a:pt x="3378722" y="8234879"/>
                </a:cubicBezTo>
                <a:cubicBezTo>
                  <a:pt x="2410450" y="8234879"/>
                  <a:pt x="1438770" y="8234879"/>
                  <a:pt x="470498" y="8234879"/>
                </a:cubicBezTo>
                <a:cubicBezTo>
                  <a:pt x="405719" y="8234879"/>
                  <a:pt x="340941" y="8231508"/>
                  <a:pt x="279571" y="8214658"/>
                </a:cubicBezTo>
                <a:cubicBezTo>
                  <a:pt x="115920" y="8170844"/>
                  <a:pt x="30685" y="8062995"/>
                  <a:pt x="10228" y="7897852"/>
                </a:cubicBezTo>
                <a:cubicBezTo>
                  <a:pt x="3409" y="7833816"/>
                  <a:pt x="0" y="7773152"/>
                  <a:pt x="0" y="7709116"/>
                </a:cubicBezTo>
                <a:cubicBezTo>
                  <a:pt x="0" y="6509298"/>
                  <a:pt x="0" y="5309480"/>
                  <a:pt x="0" y="4109662"/>
                </a:cubicBezTo>
                <a:cubicBezTo>
                  <a:pt x="0" y="2909845"/>
                  <a:pt x="0" y="1713397"/>
                  <a:pt x="0" y="513579"/>
                </a:cubicBezTo>
                <a:cubicBezTo>
                  <a:pt x="0" y="412471"/>
                  <a:pt x="0" y="314733"/>
                  <a:pt x="40913" y="220365"/>
                </a:cubicBezTo>
                <a:cubicBezTo>
                  <a:pt x="88645" y="105775"/>
                  <a:pt x="173880" y="41741"/>
                  <a:pt x="293209" y="18149"/>
                </a:cubicBezTo>
                <a:cubicBezTo>
                  <a:pt x="375035" y="2982"/>
                  <a:pt x="457713" y="-388"/>
                  <a:pt x="540818" y="33"/>
                </a:cubicBezTo>
                <a:close/>
              </a:path>
            </a:pathLst>
          </a:custGeom>
          <a:pattFill prst="wdDnDiag">
            <a:fgClr>
              <a:schemeClr val="bg1">
                <a:lumMod val="90000"/>
                <a:lumOff val="10000"/>
              </a:schemeClr>
            </a:fgClr>
            <a:bgClr>
              <a:schemeClr val="bg1"/>
            </a:bgClr>
          </a:pattFill>
          <a:scene3d>
            <a:camera prst="orthographicFront">
              <a:rot lat="19632000" lon="19416000" rev="3360000"/>
            </a:camera>
            <a:lightRig rig="threePt" dir="t"/>
          </a:scene3d>
        </p:spPr>
        <p:txBody>
          <a:bodyPr anchor="ctr"/>
          <a:lstStyle>
            <a:lvl1pPr algn="ctr">
              <a:buNone/>
              <a:defRPr>
                <a:latin typeface="Arial" panose="020B0604020202020204" pitchFamily="34" charset="0"/>
              </a:defRPr>
            </a:lvl1pPr>
          </a:lstStyle>
          <a:p>
            <a:r>
              <a:rPr lang="en-US" dirty="0"/>
              <a:t>Insert your image here</a:t>
            </a:r>
          </a:p>
        </p:txBody>
      </p:sp>
      <p:sp>
        <p:nvSpPr>
          <p:cNvPr id="33" name="Picture Placeholder 22">
            <a:extLst>
              <a:ext uri="{FF2B5EF4-FFF2-40B4-BE49-F238E27FC236}">
                <a16:creationId xmlns:a16="http://schemas.microsoft.com/office/drawing/2014/main" id="{B9281105-6837-4F18-A23C-FA619875F51B}"/>
              </a:ext>
            </a:extLst>
          </p:cNvPr>
          <p:cNvSpPr>
            <a:spLocks noGrp="1"/>
          </p:cNvSpPr>
          <p:nvPr>
            <p:ph type="pic" sz="quarter" idx="17" hasCustomPrompt="1"/>
          </p:nvPr>
        </p:nvSpPr>
        <p:spPr>
          <a:xfrm>
            <a:off x="-2127948" y="-4280361"/>
            <a:ext cx="1577881" cy="4689762"/>
          </a:xfrm>
          <a:custGeom>
            <a:avLst/>
            <a:gdLst>
              <a:gd name="connsiteX0" fmla="*/ 540818 w 3856038"/>
              <a:gd name="connsiteY0" fmla="*/ 33 h 8234879"/>
              <a:gd name="connsiteX1" fmla="*/ 790982 w 3856038"/>
              <a:gd name="connsiteY1" fmla="*/ 4667 h 8234879"/>
              <a:gd name="connsiteX2" fmla="*/ 845532 w 3856038"/>
              <a:gd name="connsiteY2" fmla="*/ 82184 h 8234879"/>
              <a:gd name="connsiteX3" fmla="*/ 937586 w 3856038"/>
              <a:gd name="connsiteY3" fmla="*/ 281030 h 8234879"/>
              <a:gd name="connsiteX4" fmla="*/ 1070554 w 3856038"/>
              <a:gd name="connsiteY4" fmla="*/ 328214 h 8234879"/>
              <a:gd name="connsiteX5" fmla="*/ 2754800 w 3856038"/>
              <a:gd name="connsiteY5" fmla="*/ 324844 h 8234879"/>
              <a:gd name="connsiteX6" fmla="*/ 3000278 w 3856038"/>
              <a:gd name="connsiteY6" fmla="*/ 115886 h 8234879"/>
              <a:gd name="connsiteX7" fmla="*/ 3133244 w 3856038"/>
              <a:gd name="connsiteY7" fmla="*/ 4667 h 8234879"/>
              <a:gd name="connsiteX8" fmla="*/ 3515098 w 3856038"/>
              <a:gd name="connsiteY8" fmla="*/ 14778 h 8234879"/>
              <a:gd name="connsiteX9" fmla="*/ 3842400 w 3856038"/>
              <a:gd name="connsiteY9" fmla="*/ 318103 h 8234879"/>
              <a:gd name="connsiteX10" fmla="*/ 3856038 w 3856038"/>
              <a:gd name="connsiteY10" fmla="*/ 486617 h 8234879"/>
              <a:gd name="connsiteX11" fmla="*/ 3856038 w 3856038"/>
              <a:gd name="connsiteY11" fmla="*/ 7749560 h 8234879"/>
              <a:gd name="connsiteX12" fmla="*/ 3821944 w 3856038"/>
              <a:gd name="connsiteY12" fmla="*/ 7995590 h 8234879"/>
              <a:gd name="connsiteX13" fmla="*/ 3634426 w 3856038"/>
              <a:gd name="connsiteY13" fmla="*/ 8194436 h 8234879"/>
              <a:gd name="connsiteX14" fmla="*/ 3378722 w 3856038"/>
              <a:gd name="connsiteY14" fmla="*/ 8234879 h 8234879"/>
              <a:gd name="connsiteX15" fmla="*/ 470498 w 3856038"/>
              <a:gd name="connsiteY15" fmla="*/ 8234879 h 8234879"/>
              <a:gd name="connsiteX16" fmla="*/ 279571 w 3856038"/>
              <a:gd name="connsiteY16" fmla="*/ 8214658 h 8234879"/>
              <a:gd name="connsiteX17" fmla="*/ 10228 w 3856038"/>
              <a:gd name="connsiteY17" fmla="*/ 7897852 h 8234879"/>
              <a:gd name="connsiteX18" fmla="*/ 0 w 3856038"/>
              <a:gd name="connsiteY18" fmla="*/ 7709116 h 8234879"/>
              <a:gd name="connsiteX19" fmla="*/ 0 w 3856038"/>
              <a:gd name="connsiteY19" fmla="*/ 4109662 h 8234879"/>
              <a:gd name="connsiteX20" fmla="*/ 0 w 3856038"/>
              <a:gd name="connsiteY20" fmla="*/ 513579 h 8234879"/>
              <a:gd name="connsiteX21" fmla="*/ 40913 w 3856038"/>
              <a:gd name="connsiteY21" fmla="*/ 220365 h 8234879"/>
              <a:gd name="connsiteX22" fmla="*/ 293209 w 3856038"/>
              <a:gd name="connsiteY22" fmla="*/ 18149 h 8234879"/>
              <a:gd name="connsiteX23" fmla="*/ 540818 w 3856038"/>
              <a:gd name="connsiteY23" fmla="*/ 33 h 823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56038" h="8234879">
                <a:moveTo>
                  <a:pt x="540818" y="33"/>
                </a:moveTo>
                <a:cubicBezTo>
                  <a:pt x="623922" y="455"/>
                  <a:pt x="707452" y="4667"/>
                  <a:pt x="790982" y="4667"/>
                </a:cubicBezTo>
                <a:cubicBezTo>
                  <a:pt x="842124" y="4667"/>
                  <a:pt x="842124" y="45111"/>
                  <a:pt x="845532" y="82184"/>
                </a:cubicBezTo>
                <a:cubicBezTo>
                  <a:pt x="855760" y="159700"/>
                  <a:pt x="862580" y="233846"/>
                  <a:pt x="937586" y="281030"/>
                </a:cubicBezTo>
                <a:cubicBezTo>
                  <a:pt x="978500" y="307992"/>
                  <a:pt x="1019412" y="328214"/>
                  <a:pt x="1070554" y="328214"/>
                </a:cubicBezTo>
                <a:cubicBezTo>
                  <a:pt x="1633106" y="324844"/>
                  <a:pt x="2192248" y="328214"/>
                  <a:pt x="2754800" y="324844"/>
                </a:cubicBezTo>
                <a:cubicBezTo>
                  <a:pt x="2908224" y="324844"/>
                  <a:pt x="2976412" y="264179"/>
                  <a:pt x="3000278" y="115886"/>
                </a:cubicBezTo>
                <a:cubicBezTo>
                  <a:pt x="3020734" y="4667"/>
                  <a:pt x="3020734" y="1297"/>
                  <a:pt x="3133244" y="4667"/>
                </a:cubicBezTo>
                <a:cubicBezTo>
                  <a:pt x="3259392" y="4667"/>
                  <a:pt x="3385540" y="-2073"/>
                  <a:pt x="3515098" y="14778"/>
                </a:cubicBezTo>
                <a:cubicBezTo>
                  <a:pt x="3702614" y="35000"/>
                  <a:pt x="3811716" y="132738"/>
                  <a:pt x="3842400" y="318103"/>
                </a:cubicBezTo>
                <a:cubicBezTo>
                  <a:pt x="3849220" y="372027"/>
                  <a:pt x="3856038" y="429322"/>
                  <a:pt x="3856038" y="486617"/>
                </a:cubicBezTo>
                <a:cubicBezTo>
                  <a:pt x="3856038" y="2906474"/>
                  <a:pt x="3856038" y="5326332"/>
                  <a:pt x="3856038" y="7749560"/>
                </a:cubicBezTo>
                <a:cubicBezTo>
                  <a:pt x="3856038" y="7833816"/>
                  <a:pt x="3845810" y="7914703"/>
                  <a:pt x="3821944" y="7995590"/>
                </a:cubicBezTo>
                <a:cubicBezTo>
                  <a:pt x="3794668" y="8093328"/>
                  <a:pt x="3729890" y="8157362"/>
                  <a:pt x="3634426" y="8194436"/>
                </a:cubicBezTo>
                <a:cubicBezTo>
                  <a:pt x="3552602" y="8224768"/>
                  <a:pt x="3467366" y="8234879"/>
                  <a:pt x="3378722" y="8234879"/>
                </a:cubicBezTo>
                <a:cubicBezTo>
                  <a:pt x="2410450" y="8234879"/>
                  <a:pt x="1438770" y="8234879"/>
                  <a:pt x="470498" y="8234879"/>
                </a:cubicBezTo>
                <a:cubicBezTo>
                  <a:pt x="405719" y="8234879"/>
                  <a:pt x="340941" y="8231508"/>
                  <a:pt x="279571" y="8214658"/>
                </a:cubicBezTo>
                <a:cubicBezTo>
                  <a:pt x="115920" y="8170844"/>
                  <a:pt x="30685" y="8062995"/>
                  <a:pt x="10228" y="7897852"/>
                </a:cubicBezTo>
                <a:cubicBezTo>
                  <a:pt x="3409" y="7833816"/>
                  <a:pt x="0" y="7773152"/>
                  <a:pt x="0" y="7709116"/>
                </a:cubicBezTo>
                <a:cubicBezTo>
                  <a:pt x="0" y="6509298"/>
                  <a:pt x="0" y="5309480"/>
                  <a:pt x="0" y="4109662"/>
                </a:cubicBezTo>
                <a:cubicBezTo>
                  <a:pt x="0" y="2909845"/>
                  <a:pt x="0" y="1713397"/>
                  <a:pt x="0" y="513579"/>
                </a:cubicBezTo>
                <a:cubicBezTo>
                  <a:pt x="0" y="412471"/>
                  <a:pt x="0" y="314733"/>
                  <a:pt x="40913" y="220365"/>
                </a:cubicBezTo>
                <a:cubicBezTo>
                  <a:pt x="88645" y="105775"/>
                  <a:pt x="173880" y="41741"/>
                  <a:pt x="293209" y="18149"/>
                </a:cubicBezTo>
                <a:cubicBezTo>
                  <a:pt x="375035" y="2982"/>
                  <a:pt x="457713" y="-388"/>
                  <a:pt x="540818" y="33"/>
                </a:cubicBezTo>
                <a:close/>
              </a:path>
            </a:pathLst>
          </a:custGeom>
          <a:pattFill prst="wdDnDiag">
            <a:fgClr>
              <a:schemeClr val="bg1">
                <a:lumMod val="90000"/>
                <a:lumOff val="10000"/>
              </a:schemeClr>
            </a:fgClr>
            <a:bgClr>
              <a:schemeClr val="bg1"/>
            </a:bgClr>
          </a:pattFill>
          <a:scene3d>
            <a:camera prst="orthographicFront">
              <a:rot lat="19632000" lon="19416000" rev="3360000"/>
            </a:camera>
            <a:lightRig rig="threePt" dir="t"/>
          </a:scene3d>
        </p:spPr>
        <p:txBody>
          <a:bodyPr anchor="ctr"/>
          <a:lstStyle>
            <a:lvl1pPr algn="ctr">
              <a:buNone/>
              <a:defRPr>
                <a:latin typeface="Arial" panose="020B0604020202020204" pitchFamily="34" charset="0"/>
              </a:defRPr>
            </a:lvl1pPr>
          </a:lstStyle>
          <a:p>
            <a:r>
              <a:rPr lang="en-US" dirty="0"/>
              <a:t>Insert your image here</a:t>
            </a:r>
          </a:p>
        </p:txBody>
      </p:sp>
      <p:sp>
        <p:nvSpPr>
          <p:cNvPr id="34" name="Picture Placeholder 22">
            <a:extLst>
              <a:ext uri="{FF2B5EF4-FFF2-40B4-BE49-F238E27FC236}">
                <a16:creationId xmlns:a16="http://schemas.microsoft.com/office/drawing/2014/main" id="{A4089A5A-EF5E-4D76-915C-CDFACF69A3D3}"/>
              </a:ext>
            </a:extLst>
          </p:cNvPr>
          <p:cNvSpPr>
            <a:spLocks noGrp="1"/>
          </p:cNvSpPr>
          <p:nvPr>
            <p:ph type="pic" sz="quarter" idx="18" hasCustomPrompt="1"/>
          </p:nvPr>
        </p:nvSpPr>
        <p:spPr>
          <a:xfrm>
            <a:off x="3981690" y="4340931"/>
            <a:ext cx="1577881" cy="4689762"/>
          </a:xfrm>
          <a:custGeom>
            <a:avLst/>
            <a:gdLst>
              <a:gd name="connsiteX0" fmla="*/ 540818 w 3856038"/>
              <a:gd name="connsiteY0" fmla="*/ 33 h 8234879"/>
              <a:gd name="connsiteX1" fmla="*/ 790982 w 3856038"/>
              <a:gd name="connsiteY1" fmla="*/ 4667 h 8234879"/>
              <a:gd name="connsiteX2" fmla="*/ 845532 w 3856038"/>
              <a:gd name="connsiteY2" fmla="*/ 82184 h 8234879"/>
              <a:gd name="connsiteX3" fmla="*/ 937586 w 3856038"/>
              <a:gd name="connsiteY3" fmla="*/ 281030 h 8234879"/>
              <a:gd name="connsiteX4" fmla="*/ 1070554 w 3856038"/>
              <a:gd name="connsiteY4" fmla="*/ 328214 h 8234879"/>
              <a:gd name="connsiteX5" fmla="*/ 2754800 w 3856038"/>
              <a:gd name="connsiteY5" fmla="*/ 324844 h 8234879"/>
              <a:gd name="connsiteX6" fmla="*/ 3000278 w 3856038"/>
              <a:gd name="connsiteY6" fmla="*/ 115886 h 8234879"/>
              <a:gd name="connsiteX7" fmla="*/ 3133244 w 3856038"/>
              <a:gd name="connsiteY7" fmla="*/ 4667 h 8234879"/>
              <a:gd name="connsiteX8" fmla="*/ 3515098 w 3856038"/>
              <a:gd name="connsiteY8" fmla="*/ 14778 h 8234879"/>
              <a:gd name="connsiteX9" fmla="*/ 3842400 w 3856038"/>
              <a:gd name="connsiteY9" fmla="*/ 318103 h 8234879"/>
              <a:gd name="connsiteX10" fmla="*/ 3856038 w 3856038"/>
              <a:gd name="connsiteY10" fmla="*/ 486617 h 8234879"/>
              <a:gd name="connsiteX11" fmla="*/ 3856038 w 3856038"/>
              <a:gd name="connsiteY11" fmla="*/ 7749560 h 8234879"/>
              <a:gd name="connsiteX12" fmla="*/ 3821944 w 3856038"/>
              <a:gd name="connsiteY12" fmla="*/ 7995590 h 8234879"/>
              <a:gd name="connsiteX13" fmla="*/ 3634426 w 3856038"/>
              <a:gd name="connsiteY13" fmla="*/ 8194436 h 8234879"/>
              <a:gd name="connsiteX14" fmla="*/ 3378722 w 3856038"/>
              <a:gd name="connsiteY14" fmla="*/ 8234879 h 8234879"/>
              <a:gd name="connsiteX15" fmla="*/ 470498 w 3856038"/>
              <a:gd name="connsiteY15" fmla="*/ 8234879 h 8234879"/>
              <a:gd name="connsiteX16" fmla="*/ 279571 w 3856038"/>
              <a:gd name="connsiteY16" fmla="*/ 8214658 h 8234879"/>
              <a:gd name="connsiteX17" fmla="*/ 10228 w 3856038"/>
              <a:gd name="connsiteY17" fmla="*/ 7897852 h 8234879"/>
              <a:gd name="connsiteX18" fmla="*/ 0 w 3856038"/>
              <a:gd name="connsiteY18" fmla="*/ 7709116 h 8234879"/>
              <a:gd name="connsiteX19" fmla="*/ 0 w 3856038"/>
              <a:gd name="connsiteY19" fmla="*/ 4109662 h 8234879"/>
              <a:gd name="connsiteX20" fmla="*/ 0 w 3856038"/>
              <a:gd name="connsiteY20" fmla="*/ 513579 h 8234879"/>
              <a:gd name="connsiteX21" fmla="*/ 40913 w 3856038"/>
              <a:gd name="connsiteY21" fmla="*/ 220365 h 8234879"/>
              <a:gd name="connsiteX22" fmla="*/ 293209 w 3856038"/>
              <a:gd name="connsiteY22" fmla="*/ 18149 h 8234879"/>
              <a:gd name="connsiteX23" fmla="*/ 540818 w 3856038"/>
              <a:gd name="connsiteY23" fmla="*/ 33 h 823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56038" h="8234879">
                <a:moveTo>
                  <a:pt x="540818" y="33"/>
                </a:moveTo>
                <a:cubicBezTo>
                  <a:pt x="623922" y="455"/>
                  <a:pt x="707452" y="4667"/>
                  <a:pt x="790982" y="4667"/>
                </a:cubicBezTo>
                <a:cubicBezTo>
                  <a:pt x="842124" y="4667"/>
                  <a:pt x="842124" y="45111"/>
                  <a:pt x="845532" y="82184"/>
                </a:cubicBezTo>
                <a:cubicBezTo>
                  <a:pt x="855760" y="159700"/>
                  <a:pt x="862580" y="233846"/>
                  <a:pt x="937586" y="281030"/>
                </a:cubicBezTo>
                <a:cubicBezTo>
                  <a:pt x="978500" y="307992"/>
                  <a:pt x="1019412" y="328214"/>
                  <a:pt x="1070554" y="328214"/>
                </a:cubicBezTo>
                <a:cubicBezTo>
                  <a:pt x="1633106" y="324844"/>
                  <a:pt x="2192248" y="328214"/>
                  <a:pt x="2754800" y="324844"/>
                </a:cubicBezTo>
                <a:cubicBezTo>
                  <a:pt x="2908224" y="324844"/>
                  <a:pt x="2976412" y="264179"/>
                  <a:pt x="3000278" y="115886"/>
                </a:cubicBezTo>
                <a:cubicBezTo>
                  <a:pt x="3020734" y="4667"/>
                  <a:pt x="3020734" y="1297"/>
                  <a:pt x="3133244" y="4667"/>
                </a:cubicBezTo>
                <a:cubicBezTo>
                  <a:pt x="3259392" y="4667"/>
                  <a:pt x="3385540" y="-2073"/>
                  <a:pt x="3515098" y="14778"/>
                </a:cubicBezTo>
                <a:cubicBezTo>
                  <a:pt x="3702614" y="35000"/>
                  <a:pt x="3811716" y="132738"/>
                  <a:pt x="3842400" y="318103"/>
                </a:cubicBezTo>
                <a:cubicBezTo>
                  <a:pt x="3849220" y="372027"/>
                  <a:pt x="3856038" y="429322"/>
                  <a:pt x="3856038" y="486617"/>
                </a:cubicBezTo>
                <a:cubicBezTo>
                  <a:pt x="3856038" y="2906474"/>
                  <a:pt x="3856038" y="5326332"/>
                  <a:pt x="3856038" y="7749560"/>
                </a:cubicBezTo>
                <a:cubicBezTo>
                  <a:pt x="3856038" y="7833816"/>
                  <a:pt x="3845810" y="7914703"/>
                  <a:pt x="3821944" y="7995590"/>
                </a:cubicBezTo>
                <a:cubicBezTo>
                  <a:pt x="3794668" y="8093328"/>
                  <a:pt x="3729890" y="8157362"/>
                  <a:pt x="3634426" y="8194436"/>
                </a:cubicBezTo>
                <a:cubicBezTo>
                  <a:pt x="3552602" y="8224768"/>
                  <a:pt x="3467366" y="8234879"/>
                  <a:pt x="3378722" y="8234879"/>
                </a:cubicBezTo>
                <a:cubicBezTo>
                  <a:pt x="2410450" y="8234879"/>
                  <a:pt x="1438770" y="8234879"/>
                  <a:pt x="470498" y="8234879"/>
                </a:cubicBezTo>
                <a:cubicBezTo>
                  <a:pt x="405719" y="8234879"/>
                  <a:pt x="340941" y="8231508"/>
                  <a:pt x="279571" y="8214658"/>
                </a:cubicBezTo>
                <a:cubicBezTo>
                  <a:pt x="115920" y="8170844"/>
                  <a:pt x="30685" y="8062995"/>
                  <a:pt x="10228" y="7897852"/>
                </a:cubicBezTo>
                <a:cubicBezTo>
                  <a:pt x="3409" y="7833816"/>
                  <a:pt x="0" y="7773152"/>
                  <a:pt x="0" y="7709116"/>
                </a:cubicBezTo>
                <a:cubicBezTo>
                  <a:pt x="0" y="6509298"/>
                  <a:pt x="0" y="5309480"/>
                  <a:pt x="0" y="4109662"/>
                </a:cubicBezTo>
                <a:cubicBezTo>
                  <a:pt x="0" y="2909845"/>
                  <a:pt x="0" y="1713397"/>
                  <a:pt x="0" y="513579"/>
                </a:cubicBezTo>
                <a:cubicBezTo>
                  <a:pt x="0" y="412471"/>
                  <a:pt x="0" y="314733"/>
                  <a:pt x="40913" y="220365"/>
                </a:cubicBezTo>
                <a:cubicBezTo>
                  <a:pt x="88645" y="105775"/>
                  <a:pt x="173880" y="41741"/>
                  <a:pt x="293209" y="18149"/>
                </a:cubicBezTo>
                <a:cubicBezTo>
                  <a:pt x="375035" y="2982"/>
                  <a:pt x="457713" y="-388"/>
                  <a:pt x="540818" y="33"/>
                </a:cubicBezTo>
                <a:close/>
              </a:path>
            </a:pathLst>
          </a:custGeom>
          <a:pattFill prst="wdDnDiag">
            <a:fgClr>
              <a:schemeClr val="bg1">
                <a:lumMod val="90000"/>
                <a:lumOff val="10000"/>
              </a:schemeClr>
            </a:fgClr>
            <a:bgClr>
              <a:schemeClr val="bg1"/>
            </a:bgClr>
          </a:pattFill>
          <a:scene3d>
            <a:camera prst="orthographicFront">
              <a:rot lat="19632000" lon="19416000" rev="3360000"/>
            </a:camera>
            <a:lightRig rig="threePt" dir="t"/>
          </a:scene3d>
        </p:spPr>
        <p:txBody>
          <a:bodyPr anchor="ctr"/>
          <a:lstStyle>
            <a:lvl1pPr algn="ctr">
              <a:buNone/>
              <a:defRPr>
                <a:latin typeface="Arial" panose="020B0604020202020204" pitchFamily="34" charset="0"/>
              </a:defRPr>
            </a:lvl1pPr>
          </a:lstStyle>
          <a:p>
            <a:r>
              <a:rPr lang="en-US" dirty="0"/>
              <a:t>Insert your image here</a:t>
            </a:r>
          </a:p>
        </p:txBody>
      </p:sp>
      <p:sp>
        <p:nvSpPr>
          <p:cNvPr id="35" name="Picture Placeholder 22">
            <a:extLst>
              <a:ext uri="{FF2B5EF4-FFF2-40B4-BE49-F238E27FC236}">
                <a16:creationId xmlns:a16="http://schemas.microsoft.com/office/drawing/2014/main" id="{300CB3D5-C434-4711-BE0C-07880CF559BE}"/>
              </a:ext>
            </a:extLst>
          </p:cNvPr>
          <p:cNvSpPr>
            <a:spLocks noGrp="1"/>
          </p:cNvSpPr>
          <p:nvPr>
            <p:ph type="pic" sz="quarter" idx="19" hasCustomPrompt="1"/>
          </p:nvPr>
        </p:nvSpPr>
        <p:spPr>
          <a:xfrm>
            <a:off x="7039172" y="6888091"/>
            <a:ext cx="1577881" cy="4689762"/>
          </a:xfrm>
          <a:custGeom>
            <a:avLst/>
            <a:gdLst>
              <a:gd name="connsiteX0" fmla="*/ 540818 w 3856038"/>
              <a:gd name="connsiteY0" fmla="*/ 33 h 8234879"/>
              <a:gd name="connsiteX1" fmla="*/ 790982 w 3856038"/>
              <a:gd name="connsiteY1" fmla="*/ 4667 h 8234879"/>
              <a:gd name="connsiteX2" fmla="*/ 845532 w 3856038"/>
              <a:gd name="connsiteY2" fmla="*/ 82184 h 8234879"/>
              <a:gd name="connsiteX3" fmla="*/ 937586 w 3856038"/>
              <a:gd name="connsiteY3" fmla="*/ 281030 h 8234879"/>
              <a:gd name="connsiteX4" fmla="*/ 1070554 w 3856038"/>
              <a:gd name="connsiteY4" fmla="*/ 328214 h 8234879"/>
              <a:gd name="connsiteX5" fmla="*/ 2754800 w 3856038"/>
              <a:gd name="connsiteY5" fmla="*/ 324844 h 8234879"/>
              <a:gd name="connsiteX6" fmla="*/ 3000278 w 3856038"/>
              <a:gd name="connsiteY6" fmla="*/ 115886 h 8234879"/>
              <a:gd name="connsiteX7" fmla="*/ 3133244 w 3856038"/>
              <a:gd name="connsiteY7" fmla="*/ 4667 h 8234879"/>
              <a:gd name="connsiteX8" fmla="*/ 3515098 w 3856038"/>
              <a:gd name="connsiteY8" fmla="*/ 14778 h 8234879"/>
              <a:gd name="connsiteX9" fmla="*/ 3842400 w 3856038"/>
              <a:gd name="connsiteY9" fmla="*/ 318103 h 8234879"/>
              <a:gd name="connsiteX10" fmla="*/ 3856038 w 3856038"/>
              <a:gd name="connsiteY10" fmla="*/ 486617 h 8234879"/>
              <a:gd name="connsiteX11" fmla="*/ 3856038 w 3856038"/>
              <a:gd name="connsiteY11" fmla="*/ 7749560 h 8234879"/>
              <a:gd name="connsiteX12" fmla="*/ 3821944 w 3856038"/>
              <a:gd name="connsiteY12" fmla="*/ 7995590 h 8234879"/>
              <a:gd name="connsiteX13" fmla="*/ 3634426 w 3856038"/>
              <a:gd name="connsiteY13" fmla="*/ 8194436 h 8234879"/>
              <a:gd name="connsiteX14" fmla="*/ 3378722 w 3856038"/>
              <a:gd name="connsiteY14" fmla="*/ 8234879 h 8234879"/>
              <a:gd name="connsiteX15" fmla="*/ 470498 w 3856038"/>
              <a:gd name="connsiteY15" fmla="*/ 8234879 h 8234879"/>
              <a:gd name="connsiteX16" fmla="*/ 279571 w 3856038"/>
              <a:gd name="connsiteY16" fmla="*/ 8214658 h 8234879"/>
              <a:gd name="connsiteX17" fmla="*/ 10228 w 3856038"/>
              <a:gd name="connsiteY17" fmla="*/ 7897852 h 8234879"/>
              <a:gd name="connsiteX18" fmla="*/ 0 w 3856038"/>
              <a:gd name="connsiteY18" fmla="*/ 7709116 h 8234879"/>
              <a:gd name="connsiteX19" fmla="*/ 0 w 3856038"/>
              <a:gd name="connsiteY19" fmla="*/ 4109662 h 8234879"/>
              <a:gd name="connsiteX20" fmla="*/ 0 w 3856038"/>
              <a:gd name="connsiteY20" fmla="*/ 513579 h 8234879"/>
              <a:gd name="connsiteX21" fmla="*/ 40913 w 3856038"/>
              <a:gd name="connsiteY21" fmla="*/ 220365 h 8234879"/>
              <a:gd name="connsiteX22" fmla="*/ 293209 w 3856038"/>
              <a:gd name="connsiteY22" fmla="*/ 18149 h 8234879"/>
              <a:gd name="connsiteX23" fmla="*/ 540818 w 3856038"/>
              <a:gd name="connsiteY23" fmla="*/ 33 h 823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56038" h="8234879">
                <a:moveTo>
                  <a:pt x="540818" y="33"/>
                </a:moveTo>
                <a:cubicBezTo>
                  <a:pt x="623922" y="455"/>
                  <a:pt x="707452" y="4667"/>
                  <a:pt x="790982" y="4667"/>
                </a:cubicBezTo>
                <a:cubicBezTo>
                  <a:pt x="842124" y="4667"/>
                  <a:pt x="842124" y="45111"/>
                  <a:pt x="845532" y="82184"/>
                </a:cubicBezTo>
                <a:cubicBezTo>
                  <a:pt x="855760" y="159700"/>
                  <a:pt x="862580" y="233846"/>
                  <a:pt x="937586" y="281030"/>
                </a:cubicBezTo>
                <a:cubicBezTo>
                  <a:pt x="978500" y="307992"/>
                  <a:pt x="1019412" y="328214"/>
                  <a:pt x="1070554" y="328214"/>
                </a:cubicBezTo>
                <a:cubicBezTo>
                  <a:pt x="1633106" y="324844"/>
                  <a:pt x="2192248" y="328214"/>
                  <a:pt x="2754800" y="324844"/>
                </a:cubicBezTo>
                <a:cubicBezTo>
                  <a:pt x="2908224" y="324844"/>
                  <a:pt x="2976412" y="264179"/>
                  <a:pt x="3000278" y="115886"/>
                </a:cubicBezTo>
                <a:cubicBezTo>
                  <a:pt x="3020734" y="4667"/>
                  <a:pt x="3020734" y="1297"/>
                  <a:pt x="3133244" y="4667"/>
                </a:cubicBezTo>
                <a:cubicBezTo>
                  <a:pt x="3259392" y="4667"/>
                  <a:pt x="3385540" y="-2073"/>
                  <a:pt x="3515098" y="14778"/>
                </a:cubicBezTo>
                <a:cubicBezTo>
                  <a:pt x="3702614" y="35000"/>
                  <a:pt x="3811716" y="132738"/>
                  <a:pt x="3842400" y="318103"/>
                </a:cubicBezTo>
                <a:cubicBezTo>
                  <a:pt x="3849220" y="372027"/>
                  <a:pt x="3856038" y="429322"/>
                  <a:pt x="3856038" y="486617"/>
                </a:cubicBezTo>
                <a:cubicBezTo>
                  <a:pt x="3856038" y="2906474"/>
                  <a:pt x="3856038" y="5326332"/>
                  <a:pt x="3856038" y="7749560"/>
                </a:cubicBezTo>
                <a:cubicBezTo>
                  <a:pt x="3856038" y="7833816"/>
                  <a:pt x="3845810" y="7914703"/>
                  <a:pt x="3821944" y="7995590"/>
                </a:cubicBezTo>
                <a:cubicBezTo>
                  <a:pt x="3794668" y="8093328"/>
                  <a:pt x="3729890" y="8157362"/>
                  <a:pt x="3634426" y="8194436"/>
                </a:cubicBezTo>
                <a:cubicBezTo>
                  <a:pt x="3552602" y="8224768"/>
                  <a:pt x="3467366" y="8234879"/>
                  <a:pt x="3378722" y="8234879"/>
                </a:cubicBezTo>
                <a:cubicBezTo>
                  <a:pt x="2410450" y="8234879"/>
                  <a:pt x="1438770" y="8234879"/>
                  <a:pt x="470498" y="8234879"/>
                </a:cubicBezTo>
                <a:cubicBezTo>
                  <a:pt x="405719" y="8234879"/>
                  <a:pt x="340941" y="8231508"/>
                  <a:pt x="279571" y="8214658"/>
                </a:cubicBezTo>
                <a:cubicBezTo>
                  <a:pt x="115920" y="8170844"/>
                  <a:pt x="30685" y="8062995"/>
                  <a:pt x="10228" y="7897852"/>
                </a:cubicBezTo>
                <a:cubicBezTo>
                  <a:pt x="3409" y="7833816"/>
                  <a:pt x="0" y="7773152"/>
                  <a:pt x="0" y="7709116"/>
                </a:cubicBezTo>
                <a:cubicBezTo>
                  <a:pt x="0" y="6509298"/>
                  <a:pt x="0" y="5309480"/>
                  <a:pt x="0" y="4109662"/>
                </a:cubicBezTo>
                <a:cubicBezTo>
                  <a:pt x="0" y="2909845"/>
                  <a:pt x="0" y="1713397"/>
                  <a:pt x="0" y="513579"/>
                </a:cubicBezTo>
                <a:cubicBezTo>
                  <a:pt x="0" y="412471"/>
                  <a:pt x="0" y="314733"/>
                  <a:pt x="40913" y="220365"/>
                </a:cubicBezTo>
                <a:cubicBezTo>
                  <a:pt x="88645" y="105775"/>
                  <a:pt x="173880" y="41741"/>
                  <a:pt x="293209" y="18149"/>
                </a:cubicBezTo>
                <a:cubicBezTo>
                  <a:pt x="375035" y="2982"/>
                  <a:pt x="457713" y="-388"/>
                  <a:pt x="540818" y="33"/>
                </a:cubicBezTo>
                <a:close/>
              </a:path>
            </a:pathLst>
          </a:custGeom>
          <a:pattFill prst="wdDnDiag">
            <a:fgClr>
              <a:schemeClr val="bg1">
                <a:lumMod val="90000"/>
                <a:lumOff val="10000"/>
              </a:schemeClr>
            </a:fgClr>
            <a:bgClr>
              <a:schemeClr val="bg1"/>
            </a:bgClr>
          </a:pattFill>
          <a:scene3d>
            <a:camera prst="orthographicFront">
              <a:rot lat="19632000" lon="19416000" rev="3360000"/>
            </a:camera>
            <a:lightRig rig="threePt" dir="t"/>
          </a:scene3d>
        </p:spPr>
        <p:txBody>
          <a:bodyPr anchor="ctr"/>
          <a:lstStyle>
            <a:lvl1pPr algn="ctr">
              <a:buNone/>
              <a:defRPr>
                <a:latin typeface="Arial" panose="020B0604020202020204" pitchFamily="34" charset="0"/>
              </a:defRPr>
            </a:lvl1pPr>
          </a:lstStyle>
          <a:p>
            <a:r>
              <a:rPr lang="en-US" dirty="0"/>
              <a:t>Insert your image here</a:t>
            </a:r>
          </a:p>
        </p:txBody>
      </p:sp>
      <p:sp>
        <p:nvSpPr>
          <p:cNvPr id="36" name="Picture Placeholder 22">
            <a:extLst>
              <a:ext uri="{FF2B5EF4-FFF2-40B4-BE49-F238E27FC236}">
                <a16:creationId xmlns:a16="http://schemas.microsoft.com/office/drawing/2014/main" id="{499D9085-2CE9-4968-8D40-CAA5C1A0EC06}"/>
              </a:ext>
            </a:extLst>
          </p:cNvPr>
          <p:cNvSpPr>
            <a:spLocks noGrp="1"/>
          </p:cNvSpPr>
          <p:nvPr>
            <p:ph type="pic" sz="quarter" idx="20" hasCustomPrompt="1"/>
          </p:nvPr>
        </p:nvSpPr>
        <p:spPr>
          <a:xfrm>
            <a:off x="1080644" y="1625210"/>
            <a:ext cx="1577881" cy="4689762"/>
          </a:xfrm>
          <a:custGeom>
            <a:avLst/>
            <a:gdLst>
              <a:gd name="connsiteX0" fmla="*/ 540818 w 3856038"/>
              <a:gd name="connsiteY0" fmla="*/ 33 h 8234879"/>
              <a:gd name="connsiteX1" fmla="*/ 790982 w 3856038"/>
              <a:gd name="connsiteY1" fmla="*/ 4667 h 8234879"/>
              <a:gd name="connsiteX2" fmla="*/ 845532 w 3856038"/>
              <a:gd name="connsiteY2" fmla="*/ 82184 h 8234879"/>
              <a:gd name="connsiteX3" fmla="*/ 937586 w 3856038"/>
              <a:gd name="connsiteY3" fmla="*/ 281030 h 8234879"/>
              <a:gd name="connsiteX4" fmla="*/ 1070554 w 3856038"/>
              <a:gd name="connsiteY4" fmla="*/ 328214 h 8234879"/>
              <a:gd name="connsiteX5" fmla="*/ 2754800 w 3856038"/>
              <a:gd name="connsiteY5" fmla="*/ 324844 h 8234879"/>
              <a:gd name="connsiteX6" fmla="*/ 3000278 w 3856038"/>
              <a:gd name="connsiteY6" fmla="*/ 115886 h 8234879"/>
              <a:gd name="connsiteX7" fmla="*/ 3133244 w 3856038"/>
              <a:gd name="connsiteY7" fmla="*/ 4667 h 8234879"/>
              <a:gd name="connsiteX8" fmla="*/ 3515098 w 3856038"/>
              <a:gd name="connsiteY8" fmla="*/ 14778 h 8234879"/>
              <a:gd name="connsiteX9" fmla="*/ 3842400 w 3856038"/>
              <a:gd name="connsiteY9" fmla="*/ 318103 h 8234879"/>
              <a:gd name="connsiteX10" fmla="*/ 3856038 w 3856038"/>
              <a:gd name="connsiteY10" fmla="*/ 486617 h 8234879"/>
              <a:gd name="connsiteX11" fmla="*/ 3856038 w 3856038"/>
              <a:gd name="connsiteY11" fmla="*/ 7749560 h 8234879"/>
              <a:gd name="connsiteX12" fmla="*/ 3821944 w 3856038"/>
              <a:gd name="connsiteY12" fmla="*/ 7995590 h 8234879"/>
              <a:gd name="connsiteX13" fmla="*/ 3634426 w 3856038"/>
              <a:gd name="connsiteY13" fmla="*/ 8194436 h 8234879"/>
              <a:gd name="connsiteX14" fmla="*/ 3378722 w 3856038"/>
              <a:gd name="connsiteY14" fmla="*/ 8234879 h 8234879"/>
              <a:gd name="connsiteX15" fmla="*/ 470498 w 3856038"/>
              <a:gd name="connsiteY15" fmla="*/ 8234879 h 8234879"/>
              <a:gd name="connsiteX16" fmla="*/ 279571 w 3856038"/>
              <a:gd name="connsiteY16" fmla="*/ 8214658 h 8234879"/>
              <a:gd name="connsiteX17" fmla="*/ 10228 w 3856038"/>
              <a:gd name="connsiteY17" fmla="*/ 7897852 h 8234879"/>
              <a:gd name="connsiteX18" fmla="*/ 0 w 3856038"/>
              <a:gd name="connsiteY18" fmla="*/ 7709116 h 8234879"/>
              <a:gd name="connsiteX19" fmla="*/ 0 w 3856038"/>
              <a:gd name="connsiteY19" fmla="*/ 4109662 h 8234879"/>
              <a:gd name="connsiteX20" fmla="*/ 0 w 3856038"/>
              <a:gd name="connsiteY20" fmla="*/ 513579 h 8234879"/>
              <a:gd name="connsiteX21" fmla="*/ 40913 w 3856038"/>
              <a:gd name="connsiteY21" fmla="*/ 220365 h 8234879"/>
              <a:gd name="connsiteX22" fmla="*/ 293209 w 3856038"/>
              <a:gd name="connsiteY22" fmla="*/ 18149 h 8234879"/>
              <a:gd name="connsiteX23" fmla="*/ 540818 w 3856038"/>
              <a:gd name="connsiteY23" fmla="*/ 33 h 823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56038" h="8234879">
                <a:moveTo>
                  <a:pt x="540818" y="33"/>
                </a:moveTo>
                <a:cubicBezTo>
                  <a:pt x="623922" y="455"/>
                  <a:pt x="707452" y="4667"/>
                  <a:pt x="790982" y="4667"/>
                </a:cubicBezTo>
                <a:cubicBezTo>
                  <a:pt x="842124" y="4667"/>
                  <a:pt x="842124" y="45111"/>
                  <a:pt x="845532" y="82184"/>
                </a:cubicBezTo>
                <a:cubicBezTo>
                  <a:pt x="855760" y="159700"/>
                  <a:pt x="862580" y="233846"/>
                  <a:pt x="937586" y="281030"/>
                </a:cubicBezTo>
                <a:cubicBezTo>
                  <a:pt x="978500" y="307992"/>
                  <a:pt x="1019412" y="328214"/>
                  <a:pt x="1070554" y="328214"/>
                </a:cubicBezTo>
                <a:cubicBezTo>
                  <a:pt x="1633106" y="324844"/>
                  <a:pt x="2192248" y="328214"/>
                  <a:pt x="2754800" y="324844"/>
                </a:cubicBezTo>
                <a:cubicBezTo>
                  <a:pt x="2908224" y="324844"/>
                  <a:pt x="2976412" y="264179"/>
                  <a:pt x="3000278" y="115886"/>
                </a:cubicBezTo>
                <a:cubicBezTo>
                  <a:pt x="3020734" y="4667"/>
                  <a:pt x="3020734" y="1297"/>
                  <a:pt x="3133244" y="4667"/>
                </a:cubicBezTo>
                <a:cubicBezTo>
                  <a:pt x="3259392" y="4667"/>
                  <a:pt x="3385540" y="-2073"/>
                  <a:pt x="3515098" y="14778"/>
                </a:cubicBezTo>
                <a:cubicBezTo>
                  <a:pt x="3702614" y="35000"/>
                  <a:pt x="3811716" y="132738"/>
                  <a:pt x="3842400" y="318103"/>
                </a:cubicBezTo>
                <a:cubicBezTo>
                  <a:pt x="3849220" y="372027"/>
                  <a:pt x="3856038" y="429322"/>
                  <a:pt x="3856038" y="486617"/>
                </a:cubicBezTo>
                <a:cubicBezTo>
                  <a:pt x="3856038" y="2906474"/>
                  <a:pt x="3856038" y="5326332"/>
                  <a:pt x="3856038" y="7749560"/>
                </a:cubicBezTo>
                <a:cubicBezTo>
                  <a:pt x="3856038" y="7833816"/>
                  <a:pt x="3845810" y="7914703"/>
                  <a:pt x="3821944" y="7995590"/>
                </a:cubicBezTo>
                <a:cubicBezTo>
                  <a:pt x="3794668" y="8093328"/>
                  <a:pt x="3729890" y="8157362"/>
                  <a:pt x="3634426" y="8194436"/>
                </a:cubicBezTo>
                <a:cubicBezTo>
                  <a:pt x="3552602" y="8224768"/>
                  <a:pt x="3467366" y="8234879"/>
                  <a:pt x="3378722" y="8234879"/>
                </a:cubicBezTo>
                <a:cubicBezTo>
                  <a:pt x="2410450" y="8234879"/>
                  <a:pt x="1438770" y="8234879"/>
                  <a:pt x="470498" y="8234879"/>
                </a:cubicBezTo>
                <a:cubicBezTo>
                  <a:pt x="405719" y="8234879"/>
                  <a:pt x="340941" y="8231508"/>
                  <a:pt x="279571" y="8214658"/>
                </a:cubicBezTo>
                <a:cubicBezTo>
                  <a:pt x="115920" y="8170844"/>
                  <a:pt x="30685" y="8062995"/>
                  <a:pt x="10228" y="7897852"/>
                </a:cubicBezTo>
                <a:cubicBezTo>
                  <a:pt x="3409" y="7833816"/>
                  <a:pt x="0" y="7773152"/>
                  <a:pt x="0" y="7709116"/>
                </a:cubicBezTo>
                <a:cubicBezTo>
                  <a:pt x="0" y="6509298"/>
                  <a:pt x="0" y="5309480"/>
                  <a:pt x="0" y="4109662"/>
                </a:cubicBezTo>
                <a:cubicBezTo>
                  <a:pt x="0" y="2909845"/>
                  <a:pt x="0" y="1713397"/>
                  <a:pt x="0" y="513579"/>
                </a:cubicBezTo>
                <a:cubicBezTo>
                  <a:pt x="0" y="412471"/>
                  <a:pt x="0" y="314733"/>
                  <a:pt x="40913" y="220365"/>
                </a:cubicBezTo>
                <a:cubicBezTo>
                  <a:pt x="88645" y="105775"/>
                  <a:pt x="173880" y="41741"/>
                  <a:pt x="293209" y="18149"/>
                </a:cubicBezTo>
                <a:cubicBezTo>
                  <a:pt x="375035" y="2982"/>
                  <a:pt x="457713" y="-388"/>
                  <a:pt x="540818" y="33"/>
                </a:cubicBezTo>
                <a:close/>
              </a:path>
            </a:pathLst>
          </a:custGeom>
          <a:pattFill prst="wdDnDiag">
            <a:fgClr>
              <a:schemeClr val="bg1">
                <a:lumMod val="90000"/>
                <a:lumOff val="10000"/>
              </a:schemeClr>
            </a:fgClr>
            <a:bgClr>
              <a:schemeClr val="bg1"/>
            </a:bgClr>
          </a:pattFill>
          <a:scene3d>
            <a:camera prst="orthographicFront">
              <a:rot lat="19632000" lon="19416000" rev="3360000"/>
            </a:camera>
            <a:lightRig rig="threePt" dir="t"/>
          </a:scene3d>
        </p:spPr>
        <p:txBody>
          <a:bodyPr anchor="ctr"/>
          <a:lstStyle>
            <a:lvl1pPr algn="ctr">
              <a:buNone/>
              <a:defRPr>
                <a:latin typeface="Arial" panose="020B0604020202020204" pitchFamily="34" charset="0"/>
              </a:defRPr>
            </a:lvl1pPr>
          </a:lstStyle>
          <a:p>
            <a:r>
              <a:rPr lang="en-US" dirty="0"/>
              <a:t>Insert your image here</a:t>
            </a:r>
          </a:p>
        </p:txBody>
      </p:sp>
      <p:sp>
        <p:nvSpPr>
          <p:cNvPr id="37" name="Picture Placeholder 22">
            <a:extLst>
              <a:ext uri="{FF2B5EF4-FFF2-40B4-BE49-F238E27FC236}">
                <a16:creationId xmlns:a16="http://schemas.microsoft.com/office/drawing/2014/main" id="{2D321684-1DF0-4703-89C3-71C0FCA0E0C3}"/>
              </a:ext>
            </a:extLst>
          </p:cNvPr>
          <p:cNvSpPr>
            <a:spLocks noGrp="1"/>
          </p:cNvSpPr>
          <p:nvPr>
            <p:ph type="pic" sz="quarter" idx="21" hasCustomPrompt="1"/>
          </p:nvPr>
        </p:nvSpPr>
        <p:spPr>
          <a:xfrm>
            <a:off x="-1822888" y="-1082430"/>
            <a:ext cx="1577881" cy="4689762"/>
          </a:xfrm>
          <a:custGeom>
            <a:avLst/>
            <a:gdLst>
              <a:gd name="connsiteX0" fmla="*/ 540818 w 3856038"/>
              <a:gd name="connsiteY0" fmla="*/ 33 h 8234879"/>
              <a:gd name="connsiteX1" fmla="*/ 790982 w 3856038"/>
              <a:gd name="connsiteY1" fmla="*/ 4667 h 8234879"/>
              <a:gd name="connsiteX2" fmla="*/ 845532 w 3856038"/>
              <a:gd name="connsiteY2" fmla="*/ 82184 h 8234879"/>
              <a:gd name="connsiteX3" fmla="*/ 937586 w 3856038"/>
              <a:gd name="connsiteY3" fmla="*/ 281030 h 8234879"/>
              <a:gd name="connsiteX4" fmla="*/ 1070554 w 3856038"/>
              <a:gd name="connsiteY4" fmla="*/ 328214 h 8234879"/>
              <a:gd name="connsiteX5" fmla="*/ 2754800 w 3856038"/>
              <a:gd name="connsiteY5" fmla="*/ 324844 h 8234879"/>
              <a:gd name="connsiteX6" fmla="*/ 3000278 w 3856038"/>
              <a:gd name="connsiteY6" fmla="*/ 115886 h 8234879"/>
              <a:gd name="connsiteX7" fmla="*/ 3133244 w 3856038"/>
              <a:gd name="connsiteY7" fmla="*/ 4667 h 8234879"/>
              <a:gd name="connsiteX8" fmla="*/ 3515098 w 3856038"/>
              <a:gd name="connsiteY8" fmla="*/ 14778 h 8234879"/>
              <a:gd name="connsiteX9" fmla="*/ 3842400 w 3856038"/>
              <a:gd name="connsiteY9" fmla="*/ 318103 h 8234879"/>
              <a:gd name="connsiteX10" fmla="*/ 3856038 w 3856038"/>
              <a:gd name="connsiteY10" fmla="*/ 486617 h 8234879"/>
              <a:gd name="connsiteX11" fmla="*/ 3856038 w 3856038"/>
              <a:gd name="connsiteY11" fmla="*/ 7749560 h 8234879"/>
              <a:gd name="connsiteX12" fmla="*/ 3821944 w 3856038"/>
              <a:gd name="connsiteY12" fmla="*/ 7995590 h 8234879"/>
              <a:gd name="connsiteX13" fmla="*/ 3634426 w 3856038"/>
              <a:gd name="connsiteY13" fmla="*/ 8194436 h 8234879"/>
              <a:gd name="connsiteX14" fmla="*/ 3378722 w 3856038"/>
              <a:gd name="connsiteY14" fmla="*/ 8234879 h 8234879"/>
              <a:gd name="connsiteX15" fmla="*/ 470498 w 3856038"/>
              <a:gd name="connsiteY15" fmla="*/ 8234879 h 8234879"/>
              <a:gd name="connsiteX16" fmla="*/ 279571 w 3856038"/>
              <a:gd name="connsiteY16" fmla="*/ 8214658 h 8234879"/>
              <a:gd name="connsiteX17" fmla="*/ 10228 w 3856038"/>
              <a:gd name="connsiteY17" fmla="*/ 7897852 h 8234879"/>
              <a:gd name="connsiteX18" fmla="*/ 0 w 3856038"/>
              <a:gd name="connsiteY18" fmla="*/ 7709116 h 8234879"/>
              <a:gd name="connsiteX19" fmla="*/ 0 w 3856038"/>
              <a:gd name="connsiteY19" fmla="*/ 4109662 h 8234879"/>
              <a:gd name="connsiteX20" fmla="*/ 0 w 3856038"/>
              <a:gd name="connsiteY20" fmla="*/ 513579 h 8234879"/>
              <a:gd name="connsiteX21" fmla="*/ 40913 w 3856038"/>
              <a:gd name="connsiteY21" fmla="*/ 220365 h 8234879"/>
              <a:gd name="connsiteX22" fmla="*/ 293209 w 3856038"/>
              <a:gd name="connsiteY22" fmla="*/ 18149 h 8234879"/>
              <a:gd name="connsiteX23" fmla="*/ 540818 w 3856038"/>
              <a:gd name="connsiteY23" fmla="*/ 33 h 823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56038" h="8234879">
                <a:moveTo>
                  <a:pt x="540818" y="33"/>
                </a:moveTo>
                <a:cubicBezTo>
                  <a:pt x="623922" y="455"/>
                  <a:pt x="707452" y="4667"/>
                  <a:pt x="790982" y="4667"/>
                </a:cubicBezTo>
                <a:cubicBezTo>
                  <a:pt x="842124" y="4667"/>
                  <a:pt x="842124" y="45111"/>
                  <a:pt x="845532" y="82184"/>
                </a:cubicBezTo>
                <a:cubicBezTo>
                  <a:pt x="855760" y="159700"/>
                  <a:pt x="862580" y="233846"/>
                  <a:pt x="937586" y="281030"/>
                </a:cubicBezTo>
                <a:cubicBezTo>
                  <a:pt x="978500" y="307992"/>
                  <a:pt x="1019412" y="328214"/>
                  <a:pt x="1070554" y="328214"/>
                </a:cubicBezTo>
                <a:cubicBezTo>
                  <a:pt x="1633106" y="324844"/>
                  <a:pt x="2192248" y="328214"/>
                  <a:pt x="2754800" y="324844"/>
                </a:cubicBezTo>
                <a:cubicBezTo>
                  <a:pt x="2908224" y="324844"/>
                  <a:pt x="2976412" y="264179"/>
                  <a:pt x="3000278" y="115886"/>
                </a:cubicBezTo>
                <a:cubicBezTo>
                  <a:pt x="3020734" y="4667"/>
                  <a:pt x="3020734" y="1297"/>
                  <a:pt x="3133244" y="4667"/>
                </a:cubicBezTo>
                <a:cubicBezTo>
                  <a:pt x="3259392" y="4667"/>
                  <a:pt x="3385540" y="-2073"/>
                  <a:pt x="3515098" y="14778"/>
                </a:cubicBezTo>
                <a:cubicBezTo>
                  <a:pt x="3702614" y="35000"/>
                  <a:pt x="3811716" y="132738"/>
                  <a:pt x="3842400" y="318103"/>
                </a:cubicBezTo>
                <a:cubicBezTo>
                  <a:pt x="3849220" y="372027"/>
                  <a:pt x="3856038" y="429322"/>
                  <a:pt x="3856038" y="486617"/>
                </a:cubicBezTo>
                <a:cubicBezTo>
                  <a:pt x="3856038" y="2906474"/>
                  <a:pt x="3856038" y="5326332"/>
                  <a:pt x="3856038" y="7749560"/>
                </a:cubicBezTo>
                <a:cubicBezTo>
                  <a:pt x="3856038" y="7833816"/>
                  <a:pt x="3845810" y="7914703"/>
                  <a:pt x="3821944" y="7995590"/>
                </a:cubicBezTo>
                <a:cubicBezTo>
                  <a:pt x="3794668" y="8093328"/>
                  <a:pt x="3729890" y="8157362"/>
                  <a:pt x="3634426" y="8194436"/>
                </a:cubicBezTo>
                <a:cubicBezTo>
                  <a:pt x="3552602" y="8224768"/>
                  <a:pt x="3467366" y="8234879"/>
                  <a:pt x="3378722" y="8234879"/>
                </a:cubicBezTo>
                <a:cubicBezTo>
                  <a:pt x="2410450" y="8234879"/>
                  <a:pt x="1438770" y="8234879"/>
                  <a:pt x="470498" y="8234879"/>
                </a:cubicBezTo>
                <a:cubicBezTo>
                  <a:pt x="405719" y="8234879"/>
                  <a:pt x="340941" y="8231508"/>
                  <a:pt x="279571" y="8214658"/>
                </a:cubicBezTo>
                <a:cubicBezTo>
                  <a:pt x="115920" y="8170844"/>
                  <a:pt x="30685" y="8062995"/>
                  <a:pt x="10228" y="7897852"/>
                </a:cubicBezTo>
                <a:cubicBezTo>
                  <a:pt x="3409" y="7833816"/>
                  <a:pt x="0" y="7773152"/>
                  <a:pt x="0" y="7709116"/>
                </a:cubicBezTo>
                <a:cubicBezTo>
                  <a:pt x="0" y="6509298"/>
                  <a:pt x="0" y="5309480"/>
                  <a:pt x="0" y="4109662"/>
                </a:cubicBezTo>
                <a:cubicBezTo>
                  <a:pt x="0" y="2909845"/>
                  <a:pt x="0" y="1713397"/>
                  <a:pt x="0" y="513579"/>
                </a:cubicBezTo>
                <a:cubicBezTo>
                  <a:pt x="0" y="412471"/>
                  <a:pt x="0" y="314733"/>
                  <a:pt x="40913" y="220365"/>
                </a:cubicBezTo>
                <a:cubicBezTo>
                  <a:pt x="88645" y="105775"/>
                  <a:pt x="173880" y="41741"/>
                  <a:pt x="293209" y="18149"/>
                </a:cubicBezTo>
                <a:cubicBezTo>
                  <a:pt x="375035" y="2982"/>
                  <a:pt x="457713" y="-388"/>
                  <a:pt x="540818" y="33"/>
                </a:cubicBezTo>
                <a:close/>
              </a:path>
            </a:pathLst>
          </a:custGeom>
          <a:pattFill prst="wdDnDiag">
            <a:fgClr>
              <a:schemeClr val="bg1">
                <a:lumMod val="90000"/>
                <a:lumOff val="10000"/>
              </a:schemeClr>
            </a:fgClr>
            <a:bgClr>
              <a:schemeClr val="bg1"/>
            </a:bgClr>
          </a:pattFill>
          <a:scene3d>
            <a:camera prst="orthographicFront">
              <a:rot lat="19632000" lon="19416000" rev="3360000"/>
            </a:camera>
            <a:lightRig rig="threePt" dir="t"/>
          </a:scene3d>
        </p:spPr>
        <p:txBody>
          <a:bodyPr anchor="ctr"/>
          <a:lstStyle>
            <a:lvl1pPr algn="ctr">
              <a:buNone/>
              <a:defRPr>
                <a:latin typeface="Arial" panose="020B0604020202020204" pitchFamily="34" charset="0"/>
              </a:defRPr>
            </a:lvl1pPr>
          </a:lstStyle>
          <a:p>
            <a:r>
              <a:rPr lang="en-US" dirty="0"/>
              <a:t>Insert your image here</a:t>
            </a:r>
          </a:p>
        </p:txBody>
      </p:sp>
      <p:sp>
        <p:nvSpPr>
          <p:cNvPr id="38" name="Picture Placeholder 22">
            <a:extLst>
              <a:ext uri="{FF2B5EF4-FFF2-40B4-BE49-F238E27FC236}">
                <a16:creationId xmlns:a16="http://schemas.microsoft.com/office/drawing/2014/main" id="{4D0F3EC0-93F6-4010-86A8-90F452BEEE09}"/>
              </a:ext>
            </a:extLst>
          </p:cNvPr>
          <p:cNvSpPr>
            <a:spLocks noGrp="1"/>
          </p:cNvSpPr>
          <p:nvPr>
            <p:ph type="pic" sz="quarter" idx="22" hasCustomPrompt="1"/>
          </p:nvPr>
        </p:nvSpPr>
        <p:spPr>
          <a:xfrm>
            <a:off x="3177125" y="-2328896"/>
            <a:ext cx="1577881" cy="4689762"/>
          </a:xfrm>
          <a:custGeom>
            <a:avLst/>
            <a:gdLst>
              <a:gd name="connsiteX0" fmla="*/ 540818 w 3856038"/>
              <a:gd name="connsiteY0" fmla="*/ 33 h 8234879"/>
              <a:gd name="connsiteX1" fmla="*/ 790982 w 3856038"/>
              <a:gd name="connsiteY1" fmla="*/ 4667 h 8234879"/>
              <a:gd name="connsiteX2" fmla="*/ 845532 w 3856038"/>
              <a:gd name="connsiteY2" fmla="*/ 82184 h 8234879"/>
              <a:gd name="connsiteX3" fmla="*/ 937586 w 3856038"/>
              <a:gd name="connsiteY3" fmla="*/ 281030 h 8234879"/>
              <a:gd name="connsiteX4" fmla="*/ 1070554 w 3856038"/>
              <a:gd name="connsiteY4" fmla="*/ 328214 h 8234879"/>
              <a:gd name="connsiteX5" fmla="*/ 2754800 w 3856038"/>
              <a:gd name="connsiteY5" fmla="*/ 324844 h 8234879"/>
              <a:gd name="connsiteX6" fmla="*/ 3000278 w 3856038"/>
              <a:gd name="connsiteY6" fmla="*/ 115886 h 8234879"/>
              <a:gd name="connsiteX7" fmla="*/ 3133244 w 3856038"/>
              <a:gd name="connsiteY7" fmla="*/ 4667 h 8234879"/>
              <a:gd name="connsiteX8" fmla="*/ 3515098 w 3856038"/>
              <a:gd name="connsiteY8" fmla="*/ 14778 h 8234879"/>
              <a:gd name="connsiteX9" fmla="*/ 3842400 w 3856038"/>
              <a:gd name="connsiteY9" fmla="*/ 318103 h 8234879"/>
              <a:gd name="connsiteX10" fmla="*/ 3856038 w 3856038"/>
              <a:gd name="connsiteY10" fmla="*/ 486617 h 8234879"/>
              <a:gd name="connsiteX11" fmla="*/ 3856038 w 3856038"/>
              <a:gd name="connsiteY11" fmla="*/ 7749560 h 8234879"/>
              <a:gd name="connsiteX12" fmla="*/ 3821944 w 3856038"/>
              <a:gd name="connsiteY12" fmla="*/ 7995590 h 8234879"/>
              <a:gd name="connsiteX13" fmla="*/ 3634426 w 3856038"/>
              <a:gd name="connsiteY13" fmla="*/ 8194436 h 8234879"/>
              <a:gd name="connsiteX14" fmla="*/ 3378722 w 3856038"/>
              <a:gd name="connsiteY14" fmla="*/ 8234879 h 8234879"/>
              <a:gd name="connsiteX15" fmla="*/ 470498 w 3856038"/>
              <a:gd name="connsiteY15" fmla="*/ 8234879 h 8234879"/>
              <a:gd name="connsiteX16" fmla="*/ 279571 w 3856038"/>
              <a:gd name="connsiteY16" fmla="*/ 8214658 h 8234879"/>
              <a:gd name="connsiteX17" fmla="*/ 10228 w 3856038"/>
              <a:gd name="connsiteY17" fmla="*/ 7897852 h 8234879"/>
              <a:gd name="connsiteX18" fmla="*/ 0 w 3856038"/>
              <a:gd name="connsiteY18" fmla="*/ 7709116 h 8234879"/>
              <a:gd name="connsiteX19" fmla="*/ 0 w 3856038"/>
              <a:gd name="connsiteY19" fmla="*/ 4109662 h 8234879"/>
              <a:gd name="connsiteX20" fmla="*/ 0 w 3856038"/>
              <a:gd name="connsiteY20" fmla="*/ 513579 h 8234879"/>
              <a:gd name="connsiteX21" fmla="*/ 40913 w 3856038"/>
              <a:gd name="connsiteY21" fmla="*/ 220365 h 8234879"/>
              <a:gd name="connsiteX22" fmla="*/ 293209 w 3856038"/>
              <a:gd name="connsiteY22" fmla="*/ 18149 h 8234879"/>
              <a:gd name="connsiteX23" fmla="*/ 540818 w 3856038"/>
              <a:gd name="connsiteY23" fmla="*/ 33 h 823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56038" h="8234879">
                <a:moveTo>
                  <a:pt x="540818" y="33"/>
                </a:moveTo>
                <a:cubicBezTo>
                  <a:pt x="623922" y="455"/>
                  <a:pt x="707452" y="4667"/>
                  <a:pt x="790982" y="4667"/>
                </a:cubicBezTo>
                <a:cubicBezTo>
                  <a:pt x="842124" y="4667"/>
                  <a:pt x="842124" y="45111"/>
                  <a:pt x="845532" y="82184"/>
                </a:cubicBezTo>
                <a:cubicBezTo>
                  <a:pt x="855760" y="159700"/>
                  <a:pt x="862580" y="233846"/>
                  <a:pt x="937586" y="281030"/>
                </a:cubicBezTo>
                <a:cubicBezTo>
                  <a:pt x="978500" y="307992"/>
                  <a:pt x="1019412" y="328214"/>
                  <a:pt x="1070554" y="328214"/>
                </a:cubicBezTo>
                <a:cubicBezTo>
                  <a:pt x="1633106" y="324844"/>
                  <a:pt x="2192248" y="328214"/>
                  <a:pt x="2754800" y="324844"/>
                </a:cubicBezTo>
                <a:cubicBezTo>
                  <a:pt x="2908224" y="324844"/>
                  <a:pt x="2976412" y="264179"/>
                  <a:pt x="3000278" y="115886"/>
                </a:cubicBezTo>
                <a:cubicBezTo>
                  <a:pt x="3020734" y="4667"/>
                  <a:pt x="3020734" y="1297"/>
                  <a:pt x="3133244" y="4667"/>
                </a:cubicBezTo>
                <a:cubicBezTo>
                  <a:pt x="3259392" y="4667"/>
                  <a:pt x="3385540" y="-2073"/>
                  <a:pt x="3515098" y="14778"/>
                </a:cubicBezTo>
                <a:cubicBezTo>
                  <a:pt x="3702614" y="35000"/>
                  <a:pt x="3811716" y="132738"/>
                  <a:pt x="3842400" y="318103"/>
                </a:cubicBezTo>
                <a:cubicBezTo>
                  <a:pt x="3849220" y="372027"/>
                  <a:pt x="3856038" y="429322"/>
                  <a:pt x="3856038" y="486617"/>
                </a:cubicBezTo>
                <a:cubicBezTo>
                  <a:pt x="3856038" y="2906474"/>
                  <a:pt x="3856038" y="5326332"/>
                  <a:pt x="3856038" y="7749560"/>
                </a:cubicBezTo>
                <a:cubicBezTo>
                  <a:pt x="3856038" y="7833816"/>
                  <a:pt x="3845810" y="7914703"/>
                  <a:pt x="3821944" y="7995590"/>
                </a:cubicBezTo>
                <a:cubicBezTo>
                  <a:pt x="3794668" y="8093328"/>
                  <a:pt x="3729890" y="8157362"/>
                  <a:pt x="3634426" y="8194436"/>
                </a:cubicBezTo>
                <a:cubicBezTo>
                  <a:pt x="3552602" y="8224768"/>
                  <a:pt x="3467366" y="8234879"/>
                  <a:pt x="3378722" y="8234879"/>
                </a:cubicBezTo>
                <a:cubicBezTo>
                  <a:pt x="2410450" y="8234879"/>
                  <a:pt x="1438770" y="8234879"/>
                  <a:pt x="470498" y="8234879"/>
                </a:cubicBezTo>
                <a:cubicBezTo>
                  <a:pt x="405719" y="8234879"/>
                  <a:pt x="340941" y="8231508"/>
                  <a:pt x="279571" y="8214658"/>
                </a:cubicBezTo>
                <a:cubicBezTo>
                  <a:pt x="115920" y="8170844"/>
                  <a:pt x="30685" y="8062995"/>
                  <a:pt x="10228" y="7897852"/>
                </a:cubicBezTo>
                <a:cubicBezTo>
                  <a:pt x="3409" y="7833816"/>
                  <a:pt x="0" y="7773152"/>
                  <a:pt x="0" y="7709116"/>
                </a:cubicBezTo>
                <a:cubicBezTo>
                  <a:pt x="0" y="6509298"/>
                  <a:pt x="0" y="5309480"/>
                  <a:pt x="0" y="4109662"/>
                </a:cubicBezTo>
                <a:cubicBezTo>
                  <a:pt x="0" y="2909845"/>
                  <a:pt x="0" y="1713397"/>
                  <a:pt x="0" y="513579"/>
                </a:cubicBezTo>
                <a:cubicBezTo>
                  <a:pt x="0" y="412471"/>
                  <a:pt x="0" y="314733"/>
                  <a:pt x="40913" y="220365"/>
                </a:cubicBezTo>
                <a:cubicBezTo>
                  <a:pt x="88645" y="105775"/>
                  <a:pt x="173880" y="41741"/>
                  <a:pt x="293209" y="18149"/>
                </a:cubicBezTo>
                <a:cubicBezTo>
                  <a:pt x="375035" y="2982"/>
                  <a:pt x="457713" y="-388"/>
                  <a:pt x="540818" y="33"/>
                </a:cubicBezTo>
                <a:close/>
              </a:path>
            </a:pathLst>
          </a:custGeom>
          <a:pattFill prst="wdDnDiag">
            <a:fgClr>
              <a:schemeClr val="bg1">
                <a:lumMod val="90000"/>
                <a:lumOff val="10000"/>
              </a:schemeClr>
            </a:fgClr>
            <a:bgClr>
              <a:schemeClr val="bg1"/>
            </a:bgClr>
          </a:pattFill>
          <a:scene3d>
            <a:camera prst="orthographicFront">
              <a:rot lat="19632000" lon="19416000" rev="3360000"/>
            </a:camera>
            <a:lightRig rig="threePt" dir="t"/>
          </a:scene3d>
        </p:spPr>
        <p:txBody>
          <a:bodyPr anchor="ctr"/>
          <a:lstStyle>
            <a:lvl1pPr algn="ctr">
              <a:buNone/>
              <a:defRPr>
                <a:latin typeface="Arial" panose="020B0604020202020204" pitchFamily="34" charset="0"/>
              </a:defRPr>
            </a:lvl1pPr>
          </a:lstStyle>
          <a:p>
            <a:r>
              <a:rPr lang="en-US" dirty="0"/>
              <a:t>Insert your image here</a:t>
            </a:r>
          </a:p>
        </p:txBody>
      </p:sp>
      <p:sp>
        <p:nvSpPr>
          <p:cNvPr id="39" name="Picture Placeholder 22">
            <a:extLst>
              <a:ext uri="{FF2B5EF4-FFF2-40B4-BE49-F238E27FC236}">
                <a16:creationId xmlns:a16="http://schemas.microsoft.com/office/drawing/2014/main" id="{FE0131D0-EAA8-45AD-A772-A338418C9AA9}"/>
              </a:ext>
            </a:extLst>
          </p:cNvPr>
          <p:cNvSpPr>
            <a:spLocks noGrp="1"/>
          </p:cNvSpPr>
          <p:nvPr>
            <p:ph type="pic" sz="quarter" idx="23" hasCustomPrompt="1"/>
          </p:nvPr>
        </p:nvSpPr>
        <p:spPr>
          <a:xfrm>
            <a:off x="6093925" y="409401"/>
            <a:ext cx="1577881" cy="4689762"/>
          </a:xfrm>
          <a:custGeom>
            <a:avLst/>
            <a:gdLst>
              <a:gd name="connsiteX0" fmla="*/ 540818 w 3856038"/>
              <a:gd name="connsiteY0" fmla="*/ 33 h 8234879"/>
              <a:gd name="connsiteX1" fmla="*/ 790982 w 3856038"/>
              <a:gd name="connsiteY1" fmla="*/ 4667 h 8234879"/>
              <a:gd name="connsiteX2" fmla="*/ 845532 w 3856038"/>
              <a:gd name="connsiteY2" fmla="*/ 82184 h 8234879"/>
              <a:gd name="connsiteX3" fmla="*/ 937586 w 3856038"/>
              <a:gd name="connsiteY3" fmla="*/ 281030 h 8234879"/>
              <a:gd name="connsiteX4" fmla="*/ 1070554 w 3856038"/>
              <a:gd name="connsiteY4" fmla="*/ 328214 h 8234879"/>
              <a:gd name="connsiteX5" fmla="*/ 2754800 w 3856038"/>
              <a:gd name="connsiteY5" fmla="*/ 324844 h 8234879"/>
              <a:gd name="connsiteX6" fmla="*/ 3000278 w 3856038"/>
              <a:gd name="connsiteY6" fmla="*/ 115886 h 8234879"/>
              <a:gd name="connsiteX7" fmla="*/ 3133244 w 3856038"/>
              <a:gd name="connsiteY7" fmla="*/ 4667 h 8234879"/>
              <a:gd name="connsiteX8" fmla="*/ 3515098 w 3856038"/>
              <a:gd name="connsiteY8" fmla="*/ 14778 h 8234879"/>
              <a:gd name="connsiteX9" fmla="*/ 3842400 w 3856038"/>
              <a:gd name="connsiteY9" fmla="*/ 318103 h 8234879"/>
              <a:gd name="connsiteX10" fmla="*/ 3856038 w 3856038"/>
              <a:gd name="connsiteY10" fmla="*/ 486617 h 8234879"/>
              <a:gd name="connsiteX11" fmla="*/ 3856038 w 3856038"/>
              <a:gd name="connsiteY11" fmla="*/ 7749560 h 8234879"/>
              <a:gd name="connsiteX12" fmla="*/ 3821944 w 3856038"/>
              <a:gd name="connsiteY12" fmla="*/ 7995590 h 8234879"/>
              <a:gd name="connsiteX13" fmla="*/ 3634426 w 3856038"/>
              <a:gd name="connsiteY13" fmla="*/ 8194436 h 8234879"/>
              <a:gd name="connsiteX14" fmla="*/ 3378722 w 3856038"/>
              <a:gd name="connsiteY14" fmla="*/ 8234879 h 8234879"/>
              <a:gd name="connsiteX15" fmla="*/ 470498 w 3856038"/>
              <a:gd name="connsiteY15" fmla="*/ 8234879 h 8234879"/>
              <a:gd name="connsiteX16" fmla="*/ 279571 w 3856038"/>
              <a:gd name="connsiteY16" fmla="*/ 8214658 h 8234879"/>
              <a:gd name="connsiteX17" fmla="*/ 10228 w 3856038"/>
              <a:gd name="connsiteY17" fmla="*/ 7897852 h 8234879"/>
              <a:gd name="connsiteX18" fmla="*/ 0 w 3856038"/>
              <a:gd name="connsiteY18" fmla="*/ 7709116 h 8234879"/>
              <a:gd name="connsiteX19" fmla="*/ 0 w 3856038"/>
              <a:gd name="connsiteY19" fmla="*/ 4109662 h 8234879"/>
              <a:gd name="connsiteX20" fmla="*/ 0 w 3856038"/>
              <a:gd name="connsiteY20" fmla="*/ 513579 h 8234879"/>
              <a:gd name="connsiteX21" fmla="*/ 40913 w 3856038"/>
              <a:gd name="connsiteY21" fmla="*/ 220365 h 8234879"/>
              <a:gd name="connsiteX22" fmla="*/ 293209 w 3856038"/>
              <a:gd name="connsiteY22" fmla="*/ 18149 h 8234879"/>
              <a:gd name="connsiteX23" fmla="*/ 540818 w 3856038"/>
              <a:gd name="connsiteY23" fmla="*/ 33 h 823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56038" h="8234879">
                <a:moveTo>
                  <a:pt x="540818" y="33"/>
                </a:moveTo>
                <a:cubicBezTo>
                  <a:pt x="623922" y="455"/>
                  <a:pt x="707452" y="4667"/>
                  <a:pt x="790982" y="4667"/>
                </a:cubicBezTo>
                <a:cubicBezTo>
                  <a:pt x="842124" y="4667"/>
                  <a:pt x="842124" y="45111"/>
                  <a:pt x="845532" y="82184"/>
                </a:cubicBezTo>
                <a:cubicBezTo>
                  <a:pt x="855760" y="159700"/>
                  <a:pt x="862580" y="233846"/>
                  <a:pt x="937586" y="281030"/>
                </a:cubicBezTo>
                <a:cubicBezTo>
                  <a:pt x="978500" y="307992"/>
                  <a:pt x="1019412" y="328214"/>
                  <a:pt x="1070554" y="328214"/>
                </a:cubicBezTo>
                <a:cubicBezTo>
                  <a:pt x="1633106" y="324844"/>
                  <a:pt x="2192248" y="328214"/>
                  <a:pt x="2754800" y="324844"/>
                </a:cubicBezTo>
                <a:cubicBezTo>
                  <a:pt x="2908224" y="324844"/>
                  <a:pt x="2976412" y="264179"/>
                  <a:pt x="3000278" y="115886"/>
                </a:cubicBezTo>
                <a:cubicBezTo>
                  <a:pt x="3020734" y="4667"/>
                  <a:pt x="3020734" y="1297"/>
                  <a:pt x="3133244" y="4667"/>
                </a:cubicBezTo>
                <a:cubicBezTo>
                  <a:pt x="3259392" y="4667"/>
                  <a:pt x="3385540" y="-2073"/>
                  <a:pt x="3515098" y="14778"/>
                </a:cubicBezTo>
                <a:cubicBezTo>
                  <a:pt x="3702614" y="35000"/>
                  <a:pt x="3811716" y="132738"/>
                  <a:pt x="3842400" y="318103"/>
                </a:cubicBezTo>
                <a:cubicBezTo>
                  <a:pt x="3849220" y="372027"/>
                  <a:pt x="3856038" y="429322"/>
                  <a:pt x="3856038" y="486617"/>
                </a:cubicBezTo>
                <a:cubicBezTo>
                  <a:pt x="3856038" y="2906474"/>
                  <a:pt x="3856038" y="5326332"/>
                  <a:pt x="3856038" y="7749560"/>
                </a:cubicBezTo>
                <a:cubicBezTo>
                  <a:pt x="3856038" y="7833816"/>
                  <a:pt x="3845810" y="7914703"/>
                  <a:pt x="3821944" y="7995590"/>
                </a:cubicBezTo>
                <a:cubicBezTo>
                  <a:pt x="3794668" y="8093328"/>
                  <a:pt x="3729890" y="8157362"/>
                  <a:pt x="3634426" y="8194436"/>
                </a:cubicBezTo>
                <a:cubicBezTo>
                  <a:pt x="3552602" y="8224768"/>
                  <a:pt x="3467366" y="8234879"/>
                  <a:pt x="3378722" y="8234879"/>
                </a:cubicBezTo>
                <a:cubicBezTo>
                  <a:pt x="2410450" y="8234879"/>
                  <a:pt x="1438770" y="8234879"/>
                  <a:pt x="470498" y="8234879"/>
                </a:cubicBezTo>
                <a:cubicBezTo>
                  <a:pt x="405719" y="8234879"/>
                  <a:pt x="340941" y="8231508"/>
                  <a:pt x="279571" y="8214658"/>
                </a:cubicBezTo>
                <a:cubicBezTo>
                  <a:pt x="115920" y="8170844"/>
                  <a:pt x="30685" y="8062995"/>
                  <a:pt x="10228" y="7897852"/>
                </a:cubicBezTo>
                <a:cubicBezTo>
                  <a:pt x="3409" y="7833816"/>
                  <a:pt x="0" y="7773152"/>
                  <a:pt x="0" y="7709116"/>
                </a:cubicBezTo>
                <a:cubicBezTo>
                  <a:pt x="0" y="6509298"/>
                  <a:pt x="0" y="5309480"/>
                  <a:pt x="0" y="4109662"/>
                </a:cubicBezTo>
                <a:cubicBezTo>
                  <a:pt x="0" y="2909845"/>
                  <a:pt x="0" y="1713397"/>
                  <a:pt x="0" y="513579"/>
                </a:cubicBezTo>
                <a:cubicBezTo>
                  <a:pt x="0" y="412471"/>
                  <a:pt x="0" y="314733"/>
                  <a:pt x="40913" y="220365"/>
                </a:cubicBezTo>
                <a:cubicBezTo>
                  <a:pt x="88645" y="105775"/>
                  <a:pt x="173880" y="41741"/>
                  <a:pt x="293209" y="18149"/>
                </a:cubicBezTo>
                <a:cubicBezTo>
                  <a:pt x="375035" y="2982"/>
                  <a:pt x="457713" y="-388"/>
                  <a:pt x="540818" y="33"/>
                </a:cubicBezTo>
                <a:close/>
              </a:path>
            </a:pathLst>
          </a:custGeom>
          <a:pattFill prst="wdDnDiag">
            <a:fgClr>
              <a:schemeClr val="bg1">
                <a:lumMod val="90000"/>
                <a:lumOff val="10000"/>
              </a:schemeClr>
            </a:fgClr>
            <a:bgClr>
              <a:schemeClr val="bg1"/>
            </a:bgClr>
          </a:pattFill>
          <a:scene3d>
            <a:camera prst="orthographicFront">
              <a:rot lat="19632000" lon="19416000" rev="3360000"/>
            </a:camera>
            <a:lightRig rig="threePt" dir="t"/>
          </a:scene3d>
        </p:spPr>
        <p:txBody>
          <a:bodyPr anchor="ctr"/>
          <a:lstStyle>
            <a:lvl1pPr algn="ctr">
              <a:buNone/>
              <a:defRPr>
                <a:latin typeface="Arial" panose="020B0604020202020204" pitchFamily="34" charset="0"/>
              </a:defRPr>
            </a:lvl1pPr>
          </a:lstStyle>
          <a:p>
            <a:r>
              <a:rPr lang="en-US" dirty="0"/>
              <a:t>Insert your image here</a:t>
            </a:r>
          </a:p>
        </p:txBody>
      </p:sp>
      <p:sp>
        <p:nvSpPr>
          <p:cNvPr id="40" name="Picture Placeholder 22">
            <a:extLst>
              <a:ext uri="{FF2B5EF4-FFF2-40B4-BE49-F238E27FC236}">
                <a16:creationId xmlns:a16="http://schemas.microsoft.com/office/drawing/2014/main" id="{976AEA9A-8115-48E0-918F-4410B91D6FA0}"/>
              </a:ext>
            </a:extLst>
          </p:cNvPr>
          <p:cNvSpPr>
            <a:spLocks noGrp="1"/>
          </p:cNvSpPr>
          <p:nvPr>
            <p:ph type="pic" sz="quarter" idx="24" hasCustomPrompt="1"/>
          </p:nvPr>
        </p:nvSpPr>
        <p:spPr>
          <a:xfrm>
            <a:off x="8973921" y="3101801"/>
            <a:ext cx="1577881" cy="4689762"/>
          </a:xfrm>
          <a:custGeom>
            <a:avLst/>
            <a:gdLst>
              <a:gd name="connsiteX0" fmla="*/ 540818 w 3856038"/>
              <a:gd name="connsiteY0" fmla="*/ 33 h 8234879"/>
              <a:gd name="connsiteX1" fmla="*/ 790982 w 3856038"/>
              <a:gd name="connsiteY1" fmla="*/ 4667 h 8234879"/>
              <a:gd name="connsiteX2" fmla="*/ 845532 w 3856038"/>
              <a:gd name="connsiteY2" fmla="*/ 82184 h 8234879"/>
              <a:gd name="connsiteX3" fmla="*/ 937586 w 3856038"/>
              <a:gd name="connsiteY3" fmla="*/ 281030 h 8234879"/>
              <a:gd name="connsiteX4" fmla="*/ 1070554 w 3856038"/>
              <a:gd name="connsiteY4" fmla="*/ 328214 h 8234879"/>
              <a:gd name="connsiteX5" fmla="*/ 2754800 w 3856038"/>
              <a:gd name="connsiteY5" fmla="*/ 324844 h 8234879"/>
              <a:gd name="connsiteX6" fmla="*/ 3000278 w 3856038"/>
              <a:gd name="connsiteY6" fmla="*/ 115886 h 8234879"/>
              <a:gd name="connsiteX7" fmla="*/ 3133244 w 3856038"/>
              <a:gd name="connsiteY7" fmla="*/ 4667 h 8234879"/>
              <a:gd name="connsiteX8" fmla="*/ 3515098 w 3856038"/>
              <a:gd name="connsiteY8" fmla="*/ 14778 h 8234879"/>
              <a:gd name="connsiteX9" fmla="*/ 3842400 w 3856038"/>
              <a:gd name="connsiteY9" fmla="*/ 318103 h 8234879"/>
              <a:gd name="connsiteX10" fmla="*/ 3856038 w 3856038"/>
              <a:gd name="connsiteY10" fmla="*/ 486617 h 8234879"/>
              <a:gd name="connsiteX11" fmla="*/ 3856038 w 3856038"/>
              <a:gd name="connsiteY11" fmla="*/ 7749560 h 8234879"/>
              <a:gd name="connsiteX12" fmla="*/ 3821944 w 3856038"/>
              <a:gd name="connsiteY12" fmla="*/ 7995590 h 8234879"/>
              <a:gd name="connsiteX13" fmla="*/ 3634426 w 3856038"/>
              <a:gd name="connsiteY13" fmla="*/ 8194436 h 8234879"/>
              <a:gd name="connsiteX14" fmla="*/ 3378722 w 3856038"/>
              <a:gd name="connsiteY14" fmla="*/ 8234879 h 8234879"/>
              <a:gd name="connsiteX15" fmla="*/ 470498 w 3856038"/>
              <a:gd name="connsiteY15" fmla="*/ 8234879 h 8234879"/>
              <a:gd name="connsiteX16" fmla="*/ 279571 w 3856038"/>
              <a:gd name="connsiteY16" fmla="*/ 8214658 h 8234879"/>
              <a:gd name="connsiteX17" fmla="*/ 10228 w 3856038"/>
              <a:gd name="connsiteY17" fmla="*/ 7897852 h 8234879"/>
              <a:gd name="connsiteX18" fmla="*/ 0 w 3856038"/>
              <a:gd name="connsiteY18" fmla="*/ 7709116 h 8234879"/>
              <a:gd name="connsiteX19" fmla="*/ 0 w 3856038"/>
              <a:gd name="connsiteY19" fmla="*/ 4109662 h 8234879"/>
              <a:gd name="connsiteX20" fmla="*/ 0 w 3856038"/>
              <a:gd name="connsiteY20" fmla="*/ 513579 h 8234879"/>
              <a:gd name="connsiteX21" fmla="*/ 40913 w 3856038"/>
              <a:gd name="connsiteY21" fmla="*/ 220365 h 8234879"/>
              <a:gd name="connsiteX22" fmla="*/ 293209 w 3856038"/>
              <a:gd name="connsiteY22" fmla="*/ 18149 h 8234879"/>
              <a:gd name="connsiteX23" fmla="*/ 540818 w 3856038"/>
              <a:gd name="connsiteY23" fmla="*/ 33 h 823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56038" h="8234879">
                <a:moveTo>
                  <a:pt x="540818" y="33"/>
                </a:moveTo>
                <a:cubicBezTo>
                  <a:pt x="623922" y="455"/>
                  <a:pt x="707452" y="4667"/>
                  <a:pt x="790982" y="4667"/>
                </a:cubicBezTo>
                <a:cubicBezTo>
                  <a:pt x="842124" y="4667"/>
                  <a:pt x="842124" y="45111"/>
                  <a:pt x="845532" y="82184"/>
                </a:cubicBezTo>
                <a:cubicBezTo>
                  <a:pt x="855760" y="159700"/>
                  <a:pt x="862580" y="233846"/>
                  <a:pt x="937586" y="281030"/>
                </a:cubicBezTo>
                <a:cubicBezTo>
                  <a:pt x="978500" y="307992"/>
                  <a:pt x="1019412" y="328214"/>
                  <a:pt x="1070554" y="328214"/>
                </a:cubicBezTo>
                <a:cubicBezTo>
                  <a:pt x="1633106" y="324844"/>
                  <a:pt x="2192248" y="328214"/>
                  <a:pt x="2754800" y="324844"/>
                </a:cubicBezTo>
                <a:cubicBezTo>
                  <a:pt x="2908224" y="324844"/>
                  <a:pt x="2976412" y="264179"/>
                  <a:pt x="3000278" y="115886"/>
                </a:cubicBezTo>
                <a:cubicBezTo>
                  <a:pt x="3020734" y="4667"/>
                  <a:pt x="3020734" y="1297"/>
                  <a:pt x="3133244" y="4667"/>
                </a:cubicBezTo>
                <a:cubicBezTo>
                  <a:pt x="3259392" y="4667"/>
                  <a:pt x="3385540" y="-2073"/>
                  <a:pt x="3515098" y="14778"/>
                </a:cubicBezTo>
                <a:cubicBezTo>
                  <a:pt x="3702614" y="35000"/>
                  <a:pt x="3811716" y="132738"/>
                  <a:pt x="3842400" y="318103"/>
                </a:cubicBezTo>
                <a:cubicBezTo>
                  <a:pt x="3849220" y="372027"/>
                  <a:pt x="3856038" y="429322"/>
                  <a:pt x="3856038" y="486617"/>
                </a:cubicBezTo>
                <a:cubicBezTo>
                  <a:pt x="3856038" y="2906474"/>
                  <a:pt x="3856038" y="5326332"/>
                  <a:pt x="3856038" y="7749560"/>
                </a:cubicBezTo>
                <a:cubicBezTo>
                  <a:pt x="3856038" y="7833816"/>
                  <a:pt x="3845810" y="7914703"/>
                  <a:pt x="3821944" y="7995590"/>
                </a:cubicBezTo>
                <a:cubicBezTo>
                  <a:pt x="3794668" y="8093328"/>
                  <a:pt x="3729890" y="8157362"/>
                  <a:pt x="3634426" y="8194436"/>
                </a:cubicBezTo>
                <a:cubicBezTo>
                  <a:pt x="3552602" y="8224768"/>
                  <a:pt x="3467366" y="8234879"/>
                  <a:pt x="3378722" y="8234879"/>
                </a:cubicBezTo>
                <a:cubicBezTo>
                  <a:pt x="2410450" y="8234879"/>
                  <a:pt x="1438770" y="8234879"/>
                  <a:pt x="470498" y="8234879"/>
                </a:cubicBezTo>
                <a:cubicBezTo>
                  <a:pt x="405719" y="8234879"/>
                  <a:pt x="340941" y="8231508"/>
                  <a:pt x="279571" y="8214658"/>
                </a:cubicBezTo>
                <a:cubicBezTo>
                  <a:pt x="115920" y="8170844"/>
                  <a:pt x="30685" y="8062995"/>
                  <a:pt x="10228" y="7897852"/>
                </a:cubicBezTo>
                <a:cubicBezTo>
                  <a:pt x="3409" y="7833816"/>
                  <a:pt x="0" y="7773152"/>
                  <a:pt x="0" y="7709116"/>
                </a:cubicBezTo>
                <a:cubicBezTo>
                  <a:pt x="0" y="6509298"/>
                  <a:pt x="0" y="5309480"/>
                  <a:pt x="0" y="4109662"/>
                </a:cubicBezTo>
                <a:cubicBezTo>
                  <a:pt x="0" y="2909845"/>
                  <a:pt x="0" y="1713397"/>
                  <a:pt x="0" y="513579"/>
                </a:cubicBezTo>
                <a:cubicBezTo>
                  <a:pt x="0" y="412471"/>
                  <a:pt x="0" y="314733"/>
                  <a:pt x="40913" y="220365"/>
                </a:cubicBezTo>
                <a:cubicBezTo>
                  <a:pt x="88645" y="105775"/>
                  <a:pt x="173880" y="41741"/>
                  <a:pt x="293209" y="18149"/>
                </a:cubicBezTo>
                <a:cubicBezTo>
                  <a:pt x="375035" y="2982"/>
                  <a:pt x="457713" y="-388"/>
                  <a:pt x="540818" y="33"/>
                </a:cubicBezTo>
                <a:close/>
              </a:path>
            </a:pathLst>
          </a:custGeom>
          <a:pattFill prst="wdDnDiag">
            <a:fgClr>
              <a:schemeClr val="bg1">
                <a:lumMod val="90000"/>
                <a:lumOff val="10000"/>
              </a:schemeClr>
            </a:fgClr>
            <a:bgClr>
              <a:schemeClr val="bg1"/>
            </a:bgClr>
          </a:pattFill>
          <a:scene3d>
            <a:camera prst="orthographicFront">
              <a:rot lat="19632000" lon="19416000" rev="3360000"/>
            </a:camera>
            <a:lightRig rig="threePt" dir="t"/>
          </a:scene3d>
        </p:spPr>
        <p:txBody>
          <a:bodyPr anchor="ctr"/>
          <a:lstStyle>
            <a:lvl1pPr algn="ctr">
              <a:buNone/>
              <a:defRPr>
                <a:latin typeface="Arial" panose="020B0604020202020204" pitchFamily="34" charset="0"/>
              </a:defRPr>
            </a:lvl1pPr>
          </a:lstStyle>
          <a:p>
            <a:r>
              <a:rPr lang="en-US" dirty="0"/>
              <a:t>Insert your image here</a:t>
            </a:r>
          </a:p>
        </p:txBody>
      </p:sp>
      <p:sp>
        <p:nvSpPr>
          <p:cNvPr id="41" name="Picture Placeholder 22">
            <a:extLst>
              <a:ext uri="{FF2B5EF4-FFF2-40B4-BE49-F238E27FC236}">
                <a16:creationId xmlns:a16="http://schemas.microsoft.com/office/drawing/2014/main" id="{ED974735-2C47-4279-B116-D614471356D5}"/>
              </a:ext>
            </a:extLst>
          </p:cNvPr>
          <p:cNvSpPr>
            <a:spLocks noGrp="1"/>
          </p:cNvSpPr>
          <p:nvPr>
            <p:ph type="pic" sz="quarter" idx="25" hasCustomPrompt="1"/>
          </p:nvPr>
        </p:nvSpPr>
        <p:spPr>
          <a:xfrm>
            <a:off x="12013545" y="5606962"/>
            <a:ext cx="1577881" cy="4689762"/>
          </a:xfrm>
          <a:custGeom>
            <a:avLst/>
            <a:gdLst>
              <a:gd name="connsiteX0" fmla="*/ 540818 w 3856038"/>
              <a:gd name="connsiteY0" fmla="*/ 33 h 8234879"/>
              <a:gd name="connsiteX1" fmla="*/ 790982 w 3856038"/>
              <a:gd name="connsiteY1" fmla="*/ 4667 h 8234879"/>
              <a:gd name="connsiteX2" fmla="*/ 845532 w 3856038"/>
              <a:gd name="connsiteY2" fmla="*/ 82184 h 8234879"/>
              <a:gd name="connsiteX3" fmla="*/ 937586 w 3856038"/>
              <a:gd name="connsiteY3" fmla="*/ 281030 h 8234879"/>
              <a:gd name="connsiteX4" fmla="*/ 1070554 w 3856038"/>
              <a:gd name="connsiteY4" fmla="*/ 328214 h 8234879"/>
              <a:gd name="connsiteX5" fmla="*/ 2754800 w 3856038"/>
              <a:gd name="connsiteY5" fmla="*/ 324844 h 8234879"/>
              <a:gd name="connsiteX6" fmla="*/ 3000278 w 3856038"/>
              <a:gd name="connsiteY6" fmla="*/ 115886 h 8234879"/>
              <a:gd name="connsiteX7" fmla="*/ 3133244 w 3856038"/>
              <a:gd name="connsiteY7" fmla="*/ 4667 h 8234879"/>
              <a:gd name="connsiteX8" fmla="*/ 3515098 w 3856038"/>
              <a:gd name="connsiteY8" fmla="*/ 14778 h 8234879"/>
              <a:gd name="connsiteX9" fmla="*/ 3842400 w 3856038"/>
              <a:gd name="connsiteY9" fmla="*/ 318103 h 8234879"/>
              <a:gd name="connsiteX10" fmla="*/ 3856038 w 3856038"/>
              <a:gd name="connsiteY10" fmla="*/ 486617 h 8234879"/>
              <a:gd name="connsiteX11" fmla="*/ 3856038 w 3856038"/>
              <a:gd name="connsiteY11" fmla="*/ 7749560 h 8234879"/>
              <a:gd name="connsiteX12" fmla="*/ 3821944 w 3856038"/>
              <a:gd name="connsiteY12" fmla="*/ 7995590 h 8234879"/>
              <a:gd name="connsiteX13" fmla="*/ 3634426 w 3856038"/>
              <a:gd name="connsiteY13" fmla="*/ 8194436 h 8234879"/>
              <a:gd name="connsiteX14" fmla="*/ 3378722 w 3856038"/>
              <a:gd name="connsiteY14" fmla="*/ 8234879 h 8234879"/>
              <a:gd name="connsiteX15" fmla="*/ 470498 w 3856038"/>
              <a:gd name="connsiteY15" fmla="*/ 8234879 h 8234879"/>
              <a:gd name="connsiteX16" fmla="*/ 279571 w 3856038"/>
              <a:gd name="connsiteY16" fmla="*/ 8214658 h 8234879"/>
              <a:gd name="connsiteX17" fmla="*/ 10228 w 3856038"/>
              <a:gd name="connsiteY17" fmla="*/ 7897852 h 8234879"/>
              <a:gd name="connsiteX18" fmla="*/ 0 w 3856038"/>
              <a:gd name="connsiteY18" fmla="*/ 7709116 h 8234879"/>
              <a:gd name="connsiteX19" fmla="*/ 0 w 3856038"/>
              <a:gd name="connsiteY19" fmla="*/ 4109662 h 8234879"/>
              <a:gd name="connsiteX20" fmla="*/ 0 w 3856038"/>
              <a:gd name="connsiteY20" fmla="*/ 513579 h 8234879"/>
              <a:gd name="connsiteX21" fmla="*/ 40913 w 3856038"/>
              <a:gd name="connsiteY21" fmla="*/ 220365 h 8234879"/>
              <a:gd name="connsiteX22" fmla="*/ 293209 w 3856038"/>
              <a:gd name="connsiteY22" fmla="*/ 18149 h 8234879"/>
              <a:gd name="connsiteX23" fmla="*/ 540818 w 3856038"/>
              <a:gd name="connsiteY23" fmla="*/ 33 h 823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56038" h="8234879">
                <a:moveTo>
                  <a:pt x="540818" y="33"/>
                </a:moveTo>
                <a:cubicBezTo>
                  <a:pt x="623922" y="455"/>
                  <a:pt x="707452" y="4667"/>
                  <a:pt x="790982" y="4667"/>
                </a:cubicBezTo>
                <a:cubicBezTo>
                  <a:pt x="842124" y="4667"/>
                  <a:pt x="842124" y="45111"/>
                  <a:pt x="845532" y="82184"/>
                </a:cubicBezTo>
                <a:cubicBezTo>
                  <a:pt x="855760" y="159700"/>
                  <a:pt x="862580" y="233846"/>
                  <a:pt x="937586" y="281030"/>
                </a:cubicBezTo>
                <a:cubicBezTo>
                  <a:pt x="978500" y="307992"/>
                  <a:pt x="1019412" y="328214"/>
                  <a:pt x="1070554" y="328214"/>
                </a:cubicBezTo>
                <a:cubicBezTo>
                  <a:pt x="1633106" y="324844"/>
                  <a:pt x="2192248" y="328214"/>
                  <a:pt x="2754800" y="324844"/>
                </a:cubicBezTo>
                <a:cubicBezTo>
                  <a:pt x="2908224" y="324844"/>
                  <a:pt x="2976412" y="264179"/>
                  <a:pt x="3000278" y="115886"/>
                </a:cubicBezTo>
                <a:cubicBezTo>
                  <a:pt x="3020734" y="4667"/>
                  <a:pt x="3020734" y="1297"/>
                  <a:pt x="3133244" y="4667"/>
                </a:cubicBezTo>
                <a:cubicBezTo>
                  <a:pt x="3259392" y="4667"/>
                  <a:pt x="3385540" y="-2073"/>
                  <a:pt x="3515098" y="14778"/>
                </a:cubicBezTo>
                <a:cubicBezTo>
                  <a:pt x="3702614" y="35000"/>
                  <a:pt x="3811716" y="132738"/>
                  <a:pt x="3842400" y="318103"/>
                </a:cubicBezTo>
                <a:cubicBezTo>
                  <a:pt x="3849220" y="372027"/>
                  <a:pt x="3856038" y="429322"/>
                  <a:pt x="3856038" y="486617"/>
                </a:cubicBezTo>
                <a:cubicBezTo>
                  <a:pt x="3856038" y="2906474"/>
                  <a:pt x="3856038" y="5326332"/>
                  <a:pt x="3856038" y="7749560"/>
                </a:cubicBezTo>
                <a:cubicBezTo>
                  <a:pt x="3856038" y="7833816"/>
                  <a:pt x="3845810" y="7914703"/>
                  <a:pt x="3821944" y="7995590"/>
                </a:cubicBezTo>
                <a:cubicBezTo>
                  <a:pt x="3794668" y="8093328"/>
                  <a:pt x="3729890" y="8157362"/>
                  <a:pt x="3634426" y="8194436"/>
                </a:cubicBezTo>
                <a:cubicBezTo>
                  <a:pt x="3552602" y="8224768"/>
                  <a:pt x="3467366" y="8234879"/>
                  <a:pt x="3378722" y="8234879"/>
                </a:cubicBezTo>
                <a:cubicBezTo>
                  <a:pt x="2410450" y="8234879"/>
                  <a:pt x="1438770" y="8234879"/>
                  <a:pt x="470498" y="8234879"/>
                </a:cubicBezTo>
                <a:cubicBezTo>
                  <a:pt x="405719" y="8234879"/>
                  <a:pt x="340941" y="8231508"/>
                  <a:pt x="279571" y="8214658"/>
                </a:cubicBezTo>
                <a:cubicBezTo>
                  <a:pt x="115920" y="8170844"/>
                  <a:pt x="30685" y="8062995"/>
                  <a:pt x="10228" y="7897852"/>
                </a:cubicBezTo>
                <a:cubicBezTo>
                  <a:pt x="3409" y="7833816"/>
                  <a:pt x="0" y="7773152"/>
                  <a:pt x="0" y="7709116"/>
                </a:cubicBezTo>
                <a:cubicBezTo>
                  <a:pt x="0" y="6509298"/>
                  <a:pt x="0" y="5309480"/>
                  <a:pt x="0" y="4109662"/>
                </a:cubicBezTo>
                <a:cubicBezTo>
                  <a:pt x="0" y="2909845"/>
                  <a:pt x="0" y="1713397"/>
                  <a:pt x="0" y="513579"/>
                </a:cubicBezTo>
                <a:cubicBezTo>
                  <a:pt x="0" y="412471"/>
                  <a:pt x="0" y="314733"/>
                  <a:pt x="40913" y="220365"/>
                </a:cubicBezTo>
                <a:cubicBezTo>
                  <a:pt x="88645" y="105775"/>
                  <a:pt x="173880" y="41741"/>
                  <a:pt x="293209" y="18149"/>
                </a:cubicBezTo>
                <a:cubicBezTo>
                  <a:pt x="375035" y="2982"/>
                  <a:pt x="457713" y="-388"/>
                  <a:pt x="540818" y="33"/>
                </a:cubicBezTo>
                <a:close/>
              </a:path>
            </a:pathLst>
          </a:custGeom>
          <a:pattFill prst="wdDnDiag">
            <a:fgClr>
              <a:schemeClr val="bg1">
                <a:lumMod val="90000"/>
                <a:lumOff val="10000"/>
              </a:schemeClr>
            </a:fgClr>
            <a:bgClr>
              <a:schemeClr val="bg1"/>
            </a:bgClr>
          </a:pattFill>
          <a:scene3d>
            <a:camera prst="orthographicFront">
              <a:rot lat="19632000" lon="19416000" rev="3360000"/>
            </a:camera>
            <a:lightRig rig="threePt" dir="t"/>
          </a:scene3d>
        </p:spPr>
        <p:txBody>
          <a:bodyPr anchor="ctr"/>
          <a:lstStyle>
            <a:lvl1pPr algn="ctr">
              <a:buNone/>
              <a:defRPr>
                <a:latin typeface="Arial" panose="020B0604020202020204" pitchFamily="34" charset="0"/>
              </a:defRPr>
            </a:lvl1pPr>
          </a:lstStyle>
          <a:p>
            <a:r>
              <a:rPr lang="en-US" dirty="0"/>
              <a:t>Insert your image here</a:t>
            </a:r>
          </a:p>
        </p:txBody>
      </p:sp>
    </p:spTree>
    <p:extLst>
      <p:ext uri="{BB962C8B-B14F-4D97-AF65-F5344CB8AC3E}">
        <p14:creationId xmlns:p14="http://schemas.microsoft.com/office/powerpoint/2010/main" val="1931199787"/>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Phone Isometric Presentation Mockup 5">
    <p:spTree>
      <p:nvGrpSpPr>
        <p:cNvPr id="1" name=""/>
        <p:cNvGrpSpPr/>
        <p:nvPr/>
      </p:nvGrpSpPr>
      <p:grpSpPr>
        <a:xfrm>
          <a:off x="0" y="0"/>
          <a:ext cx="0" cy="0"/>
          <a:chOff x="0" y="0"/>
          <a:chExt cx="0" cy="0"/>
        </a:xfrm>
      </p:grpSpPr>
      <p:sp>
        <p:nvSpPr>
          <p:cNvPr id="31" name="Picture Placeholder 22">
            <a:extLst>
              <a:ext uri="{FF2B5EF4-FFF2-40B4-BE49-F238E27FC236}">
                <a16:creationId xmlns:a16="http://schemas.microsoft.com/office/drawing/2014/main" id="{76DE6B5A-5EB0-455E-A806-53FA7B1C07CC}"/>
              </a:ext>
            </a:extLst>
          </p:cNvPr>
          <p:cNvSpPr>
            <a:spLocks noGrp="1" noChangeAspect="1"/>
          </p:cNvSpPr>
          <p:nvPr>
            <p:ph type="pic" sz="quarter" idx="15" hasCustomPrompt="1"/>
          </p:nvPr>
        </p:nvSpPr>
        <p:spPr>
          <a:xfrm>
            <a:off x="3333782" y="-171527"/>
            <a:ext cx="2453576" cy="7292492"/>
          </a:xfrm>
          <a:custGeom>
            <a:avLst/>
            <a:gdLst>
              <a:gd name="connsiteX0" fmla="*/ 540818 w 3856038"/>
              <a:gd name="connsiteY0" fmla="*/ 33 h 8234879"/>
              <a:gd name="connsiteX1" fmla="*/ 790982 w 3856038"/>
              <a:gd name="connsiteY1" fmla="*/ 4667 h 8234879"/>
              <a:gd name="connsiteX2" fmla="*/ 845532 w 3856038"/>
              <a:gd name="connsiteY2" fmla="*/ 82184 h 8234879"/>
              <a:gd name="connsiteX3" fmla="*/ 937586 w 3856038"/>
              <a:gd name="connsiteY3" fmla="*/ 281030 h 8234879"/>
              <a:gd name="connsiteX4" fmla="*/ 1070554 w 3856038"/>
              <a:gd name="connsiteY4" fmla="*/ 328214 h 8234879"/>
              <a:gd name="connsiteX5" fmla="*/ 2754800 w 3856038"/>
              <a:gd name="connsiteY5" fmla="*/ 324844 h 8234879"/>
              <a:gd name="connsiteX6" fmla="*/ 3000278 w 3856038"/>
              <a:gd name="connsiteY6" fmla="*/ 115886 h 8234879"/>
              <a:gd name="connsiteX7" fmla="*/ 3133244 w 3856038"/>
              <a:gd name="connsiteY7" fmla="*/ 4667 h 8234879"/>
              <a:gd name="connsiteX8" fmla="*/ 3515098 w 3856038"/>
              <a:gd name="connsiteY8" fmla="*/ 14778 h 8234879"/>
              <a:gd name="connsiteX9" fmla="*/ 3842400 w 3856038"/>
              <a:gd name="connsiteY9" fmla="*/ 318103 h 8234879"/>
              <a:gd name="connsiteX10" fmla="*/ 3856038 w 3856038"/>
              <a:gd name="connsiteY10" fmla="*/ 486617 h 8234879"/>
              <a:gd name="connsiteX11" fmla="*/ 3856038 w 3856038"/>
              <a:gd name="connsiteY11" fmla="*/ 7749560 h 8234879"/>
              <a:gd name="connsiteX12" fmla="*/ 3821944 w 3856038"/>
              <a:gd name="connsiteY12" fmla="*/ 7995590 h 8234879"/>
              <a:gd name="connsiteX13" fmla="*/ 3634426 w 3856038"/>
              <a:gd name="connsiteY13" fmla="*/ 8194436 h 8234879"/>
              <a:gd name="connsiteX14" fmla="*/ 3378722 w 3856038"/>
              <a:gd name="connsiteY14" fmla="*/ 8234879 h 8234879"/>
              <a:gd name="connsiteX15" fmla="*/ 470498 w 3856038"/>
              <a:gd name="connsiteY15" fmla="*/ 8234879 h 8234879"/>
              <a:gd name="connsiteX16" fmla="*/ 279571 w 3856038"/>
              <a:gd name="connsiteY16" fmla="*/ 8214658 h 8234879"/>
              <a:gd name="connsiteX17" fmla="*/ 10228 w 3856038"/>
              <a:gd name="connsiteY17" fmla="*/ 7897852 h 8234879"/>
              <a:gd name="connsiteX18" fmla="*/ 0 w 3856038"/>
              <a:gd name="connsiteY18" fmla="*/ 7709116 h 8234879"/>
              <a:gd name="connsiteX19" fmla="*/ 0 w 3856038"/>
              <a:gd name="connsiteY19" fmla="*/ 4109662 h 8234879"/>
              <a:gd name="connsiteX20" fmla="*/ 0 w 3856038"/>
              <a:gd name="connsiteY20" fmla="*/ 513579 h 8234879"/>
              <a:gd name="connsiteX21" fmla="*/ 40913 w 3856038"/>
              <a:gd name="connsiteY21" fmla="*/ 220365 h 8234879"/>
              <a:gd name="connsiteX22" fmla="*/ 293209 w 3856038"/>
              <a:gd name="connsiteY22" fmla="*/ 18149 h 8234879"/>
              <a:gd name="connsiteX23" fmla="*/ 540818 w 3856038"/>
              <a:gd name="connsiteY23" fmla="*/ 33 h 823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56038" h="8234879">
                <a:moveTo>
                  <a:pt x="540818" y="33"/>
                </a:moveTo>
                <a:cubicBezTo>
                  <a:pt x="623922" y="455"/>
                  <a:pt x="707452" y="4667"/>
                  <a:pt x="790982" y="4667"/>
                </a:cubicBezTo>
                <a:cubicBezTo>
                  <a:pt x="842124" y="4667"/>
                  <a:pt x="842124" y="45111"/>
                  <a:pt x="845532" y="82184"/>
                </a:cubicBezTo>
                <a:cubicBezTo>
                  <a:pt x="855760" y="159700"/>
                  <a:pt x="862580" y="233846"/>
                  <a:pt x="937586" y="281030"/>
                </a:cubicBezTo>
                <a:cubicBezTo>
                  <a:pt x="978500" y="307992"/>
                  <a:pt x="1019412" y="328214"/>
                  <a:pt x="1070554" y="328214"/>
                </a:cubicBezTo>
                <a:cubicBezTo>
                  <a:pt x="1633106" y="324844"/>
                  <a:pt x="2192248" y="328214"/>
                  <a:pt x="2754800" y="324844"/>
                </a:cubicBezTo>
                <a:cubicBezTo>
                  <a:pt x="2908224" y="324844"/>
                  <a:pt x="2976412" y="264179"/>
                  <a:pt x="3000278" y="115886"/>
                </a:cubicBezTo>
                <a:cubicBezTo>
                  <a:pt x="3020734" y="4667"/>
                  <a:pt x="3020734" y="1297"/>
                  <a:pt x="3133244" y="4667"/>
                </a:cubicBezTo>
                <a:cubicBezTo>
                  <a:pt x="3259392" y="4667"/>
                  <a:pt x="3385540" y="-2073"/>
                  <a:pt x="3515098" y="14778"/>
                </a:cubicBezTo>
                <a:cubicBezTo>
                  <a:pt x="3702614" y="35000"/>
                  <a:pt x="3811716" y="132738"/>
                  <a:pt x="3842400" y="318103"/>
                </a:cubicBezTo>
                <a:cubicBezTo>
                  <a:pt x="3849220" y="372027"/>
                  <a:pt x="3856038" y="429322"/>
                  <a:pt x="3856038" y="486617"/>
                </a:cubicBezTo>
                <a:cubicBezTo>
                  <a:pt x="3856038" y="2906474"/>
                  <a:pt x="3856038" y="5326332"/>
                  <a:pt x="3856038" y="7749560"/>
                </a:cubicBezTo>
                <a:cubicBezTo>
                  <a:pt x="3856038" y="7833816"/>
                  <a:pt x="3845810" y="7914703"/>
                  <a:pt x="3821944" y="7995590"/>
                </a:cubicBezTo>
                <a:cubicBezTo>
                  <a:pt x="3794668" y="8093328"/>
                  <a:pt x="3729890" y="8157362"/>
                  <a:pt x="3634426" y="8194436"/>
                </a:cubicBezTo>
                <a:cubicBezTo>
                  <a:pt x="3552602" y="8224768"/>
                  <a:pt x="3467366" y="8234879"/>
                  <a:pt x="3378722" y="8234879"/>
                </a:cubicBezTo>
                <a:cubicBezTo>
                  <a:pt x="2410450" y="8234879"/>
                  <a:pt x="1438770" y="8234879"/>
                  <a:pt x="470498" y="8234879"/>
                </a:cubicBezTo>
                <a:cubicBezTo>
                  <a:pt x="405719" y="8234879"/>
                  <a:pt x="340941" y="8231508"/>
                  <a:pt x="279571" y="8214658"/>
                </a:cubicBezTo>
                <a:cubicBezTo>
                  <a:pt x="115920" y="8170844"/>
                  <a:pt x="30685" y="8062995"/>
                  <a:pt x="10228" y="7897852"/>
                </a:cubicBezTo>
                <a:cubicBezTo>
                  <a:pt x="3409" y="7833816"/>
                  <a:pt x="0" y="7773152"/>
                  <a:pt x="0" y="7709116"/>
                </a:cubicBezTo>
                <a:cubicBezTo>
                  <a:pt x="0" y="6509298"/>
                  <a:pt x="0" y="5309480"/>
                  <a:pt x="0" y="4109662"/>
                </a:cubicBezTo>
                <a:cubicBezTo>
                  <a:pt x="0" y="2909845"/>
                  <a:pt x="0" y="1713397"/>
                  <a:pt x="0" y="513579"/>
                </a:cubicBezTo>
                <a:cubicBezTo>
                  <a:pt x="0" y="412471"/>
                  <a:pt x="0" y="314733"/>
                  <a:pt x="40913" y="220365"/>
                </a:cubicBezTo>
                <a:cubicBezTo>
                  <a:pt x="88645" y="105775"/>
                  <a:pt x="173880" y="41741"/>
                  <a:pt x="293209" y="18149"/>
                </a:cubicBezTo>
                <a:cubicBezTo>
                  <a:pt x="375035" y="2982"/>
                  <a:pt x="457713" y="-388"/>
                  <a:pt x="540818" y="33"/>
                </a:cubicBezTo>
                <a:close/>
              </a:path>
            </a:pathLst>
          </a:custGeom>
          <a:pattFill prst="wdDnDiag">
            <a:fgClr>
              <a:schemeClr val="bg1">
                <a:lumMod val="90000"/>
                <a:lumOff val="10000"/>
              </a:schemeClr>
            </a:fgClr>
            <a:bgClr>
              <a:schemeClr val="bg1"/>
            </a:bgClr>
          </a:pattFill>
          <a:scene3d>
            <a:camera prst="orthographicFront">
              <a:rot lat="19632000" lon="19416000" rev="3360000"/>
            </a:camera>
            <a:lightRig rig="threePt" dir="t"/>
          </a:scene3d>
        </p:spPr>
        <p:txBody>
          <a:bodyPr anchor="ctr"/>
          <a:lstStyle>
            <a:lvl1pPr algn="ctr">
              <a:buNone/>
              <a:defRPr>
                <a:latin typeface="Arial" panose="020B0604020202020204" pitchFamily="34" charset="0"/>
              </a:defRPr>
            </a:lvl1pPr>
          </a:lstStyle>
          <a:p>
            <a:r>
              <a:rPr lang="en-US" dirty="0"/>
              <a:t>Insert your image here</a:t>
            </a:r>
          </a:p>
        </p:txBody>
      </p:sp>
      <p:sp>
        <p:nvSpPr>
          <p:cNvPr id="58" name="Picture Placeholder 22">
            <a:extLst>
              <a:ext uri="{FF2B5EF4-FFF2-40B4-BE49-F238E27FC236}">
                <a16:creationId xmlns:a16="http://schemas.microsoft.com/office/drawing/2014/main" id="{90FCB97C-6BF3-4A42-8CBB-0DF7BF3026C9}"/>
              </a:ext>
            </a:extLst>
          </p:cNvPr>
          <p:cNvSpPr>
            <a:spLocks noGrp="1" noChangeAspect="1"/>
          </p:cNvSpPr>
          <p:nvPr>
            <p:ph type="pic" sz="quarter" idx="16" hasCustomPrompt="1"/>
          </p:nvPr>
        </p:nvSpPr>
        <p:spPr>
          <a:xfrm>
            <a:off x="-1226788" y="-4210127"/>
            <a:ext cx="2453576" cy="7292492"/>
          </a:xfrm>
          <a:custGeom>
            <a:avLst/>
            <a:gdLst>
              <a:gd name="connsiteX0" fmla="*/ 540818 w 3856038"/>
              <a:gd name="connsiteY0" fmla="*/ 33 h 8234879"/>
              <a:gd name="connsiteX1" fmla="*/ 790982 w 3856038"/>
              <a:gd name="connsiteY1" fmla="*/ 4667 h 8234879"/>
              <a:gd name="connsiteX2" fmla="*/ 845532 w 3856038"/>
              <a:gd name="connsiteY2" fmla="*/ 82184 h 8234879"/>
              <a:gd name="connsiteX3" fmla="*/ 937586 w 3856038"/>
              <a:gd name="connsiteY3" fmla="*/ 281030 h 8234879"/>
              <a:gd name="connsiteX4" fmla="*/ 1070554 w 3856038"/>
              <a:gd name="connsiteY4" fmla="*/ 328214 h 8234879"/>
              <a:gd name="connsiteX5" fmla="*/ 2754800 w 3856038"/>
              <a:gd name="connsiteY5" fmla="*/ 324844 h 8234879"/>
              <a:gd name="connsiteX6" fmla="*/ 3000278 w 3856038"/>
              <a:gd name="connsiteY6" fmla="*/ 115886 h 8234879"/>
              <a:gd name="connsiteX7" fmla="*/ 3133244 w 3856038"/>
              <a:gd name="connsiteY7" fmla="*/ 4667 h 8234879"/>
              <a:gd name="connsiteX8" fmla="*/ 3515098 w 3856038"/>
              <a:gd name="connsiteY8" fmla="*/ 14778 h 8234879"/>
              <a:gd name="connsiteX9" fmla="*/ 3842400 w 3856038"/>
              <a:gd name="connsiteY9" fmla="*/ 318103 h 8234879"/>
              <a:gd name="connsiteX10" fmla="*/ 3856038 w 3856038"/>
              <a:gd name="connsiteY10" fmla="*/ 486617 h 8234879"/>
              <a:gd name="connsiteX11" fmla="*/ 3856038 w 3856038"/>
              <a:gd name="connsiteY11" fmla="*/ 7749560 h 8234879"/>
              <a:gd name="connsiteX12" fmla="*/ 3821944 w 3856038"/>
              <a:gd name="connsiteY12" fmla="*/ 7995590 h 8234879"/>
              <a:gd name="connsiteX13" fmla="*/ 3634426 w 3856038"/>
              <a:gd name="connsiteY13" fmla="*/ 8194436 h 8234879"/>
              <a:gd name="connsiteX14" fmla="*/ 3378722 w 3856038"/>
              <a:gd name="connsiteY14" fmla="*/ 8234879 h 8234879"/>
              <a:gd name="connsiteX15" fmla="*/ 470498 w 3856038"/>
              <a:gd name="connsiteY15" fmla="*/ 8234879 h 8234879"/>
              <a:gd name="connsiteX16" fmla="*/ 279571 w 3856038"/>
              <a:gd name="connsiteY16" fmla="*/ 8214658 h 8234879"/>
              <a:gd name="connsiteX17" fmla="*/ 10228 w 3856038"/>
              <a:gd name="connsiteY17" fmla="*/ 7897852 h 8234879"/>
              <a:gd name="connsiteX18" fmla="*/ 0 w 3856038"/>
              <a:gd name="connsiteY18" fmla="*/ 7709116 h 8234879"/>
              <a:gd name="connsiteX19" fmla="*/ 0 w 3856038"/>
              <a:gd name="connsiteY19" fmla="*/ 4109662 h 8234879"/>
              <a:gd name="connsiteX20" fmla="*/ 0 w 3856038"/>
              <a:gd name="connsiteY20" fmla="*/ 513579 h 8234879"/>
              <a:gd name="connsiteX21" fmla="*/ 40913 w 3856038"/>
              <a:gd name="connsiteY21" fmla="*/ 220365 h 8234879"/>
              <a:gd name="connsiteX22" fmla="*/ 293209 w 3856038"/>
              <a:gd name="connsiteY22" fmla="*/ 18149 h 8234879"/>
              <a:gd name="connsiteX23" fmla="*/ 540818 w 3856038"/>
              <a:gd name="connsiteY23" fmla="*/ 33 h 823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56038" h="8234879">
                <a:moveTo>
                  <a:pt x="540818" y="33"/>
                </a:moveTo>
                <a:cubicBezTo>
                  <a:pt x="623922" y="455"/>
                  <a:pt x="707452" y="4667"/>
                  <a:pt x="790982" y="4667"/>
                </a:cubicBezTo>
                <a:cubicBezTo>
                  <a:pt x="842124" y="4667"/>
                  <a:pt x="842124" y="45111"/>
                  <a:pt x="845532" y="82184"/>
                </a:cubicBezTo>
                <a:cubicBezTo>
                  <a:pt x="855760" y="159700"/>
                  <a:pt x="862580" y="233846"/>
                  <a:pt x="937586" y="281030"/>
                </a:cubicBezTo>
                <a:cubicBezTo>
                  <a:pt x="978500" y="307992"/>
                  <a:pt x="1019412" y="328214"/>
                  <a:pt x="1070554" y="328214"/>
                </a:cubicBezTo>
                <a:cubicBezTo>
                  <a:pt x="1633106" y="324844"/>
                  <a:pt x="2192248" y="328214"/>
                  <a:pt x="2754800" y="324844"/>
                </a:cubicBezTo>
                <a:cubicBezTo>
                  <a:pt x="2908224" y="324844"/>
                  <a:pt x="2976412" y="264179"/>
                  <a:pt x="3000278" y="115886"/>
                </a:cubicBezTo>
                <a:cubicBezTo>
                  <a:pt x="3020734" y="4667"/>
                  <a:pt x="3020734" y="1297"/>
                  <a:pt x="3133244" y="4667"/>
                </a:cubicBezTo>
                <a:cubicBezTo>
                  <a:pt x="3259392" y="4667"/>
                  <a:pt x="3385540" y="-2073"/>
                  <a:pt x="3515098" y="14778"/>
                </a:cubicBezTo>
                <a:cubicBezTo>
                  <a:pt x="3702614" y="35000"/>
                  <a:pt x="3811716" y="132738"/>
                  <a:pt x="3842400" y="318103"/>
                </a:cubicBezTo>
                <a:cubicBezTo>
                  <a:pt x="3849220" y="372027"/>
                  <a:pt x="3856038" y="429322"/>
                  <a:pt x="3856038" y="486617"/>
                </a:cubicBezTo>
                <a:cubicBezTo>
                  <a:pt x="3856038" y="2906474"/>
                  <a:pt x="3856038" y="5326332"/>
                  <a:pt x="3856038" y="7749560"/>
                </a:cubicBezTo>
                <a:cubicBezTo>
                  <a:pt x="3856038" y="7833816"/>
                  <a:pt x="3845810" y="7914703"/>
                  <a:pt x="3821944" y="7995590"/>
                </a:cubicBezTo>
                <a:cubicBezTo>
                  <a:pt x="3794668" y="8093328"/>
                  <a:pt x="3729890" y="8157362"/>
                  <a:pt x="3634426" y="8194436"/>
                </a:cubicBezTo>
                <a:cubicBezTo>
                  <a:pt x="3552602" y="8224768"/>
                  <a:pt x="3467366" y="8234879"/>
                  <a:pt x="3378722" y="8234879"/>
                </a:cubicBezTo>
                <a:cubicBezTo>
                  <a:pt x="2410450" y="8234879"/>
                  <a:pt x="1438770" y="8234879"/>
                  <a:pt x="470498" y="8234879"/>
                </a:cubicBezTo>
                <a:cubicBezTo>
                  <a:pt x="405719" y="8234879"/>
                  <a:pt x="340941" y="8231508"/>
                  <a:pt x="279571" y="8214658"/>
                </a:cubicBezTo>
                <a:cubicBezTo>
                  <a:pt x="115920" y="8170844"/>
                  <a:pt x="30685" y="8062995"/>
                  <a:pt x="10228" y="7897852"/>
                </a:cubicBezTo>
                <a:cubicBezTo>
                  <a:pt x="3409" y="7833816"/>
                  <a:pt x="0" y="7773152"/>
                  <a:pt x="0" y="7709116"/>
                </a:cubicBezTo>
                <a:cubicBezTo>
                  <a:pt x="0" y="6509298"/>
                  <a:pt x="0" y="5309480"/>
                  <a:pt x="0" y="4109662"/>
                </a:cubicBezTo>
                <a:cubicBezTo>
                  <a:pt x="0" y="2909845"/>
                  <a:pt x="0" y="1713397"/>
                  <a:pt x="0" y="513579"/>
                </a:cubicBezTo>
                <a:cubicBezTo>
                  <a:pt x="0" y="412471"/>
                  <a:pt x="0" y="314733"/>
                  <a:pt x="40913" y="220365"/>
                </a:cubicBezTo>
                <a:cubicBezTo>
                  <a:pt x="88645" y="105775"/>
                  <a:pt x="173880" y="41741"/>
                  <a:pt x="293209" y="18149"/>
                </a:cubicBezTo>
                <a:cubicBezTo>
                  <a:pt x="375035" y="2982"/>
                  <a:pt x="457713" y="-388"/>
                  <a:pt x="540818" y="33"/>
                </a:cubicBezTo>
                <a:close/>
              </a:path>
            </a:pathLst>
          </a:custGeom>
          <a:pattFill prst="wdDnDiag">
            <a:fgClr>
              <a:schemeClr val="bg1">
                <a:lumMod val="90000"/>
                <a:lumOff val="10000"/>
              </a:schemeClr>
            </a:fgClr>
            <a:bgClr>
              <a:schemeClr val="bg1"/>
            </a:bgClr>
          </a:pattFill>
          <a:scene3d>
            <a:camera prst="orthographicFront">
              <a:rot lat="19632000" lon="19416000" rev="3360000"/>
            </a:camera>
            <a:lightRig rig="threePt" dir="t"/>
          </a:scene3d>
        </p:spPr>
        <p:txBody>
          <a:bodyPr anchor="ctr"/>
          <a:lstStyle>
            <a:lvl1pPr algn="ctr">
              <a:buNone/>
              <a:defRPr>
                <a:latin typeface="Arial" panose="020B0604020202020204" pitchFamily="34" charset="0"/>
              </a:defRPr>
            </a:lvl1pPr>
          </a:lstStyle>
          <a:p>
            <a:r>
              <a:rPr lang="en-US" dirty="0"/>
              <a:t>Insert your image here</a:t>
            </a:r>
          </a:p>
        </p:txBody>
      </p:sp>
      <p:sp>
        <p:nvSpPr>
          <p:cNvPr id="60" name="Picture Placeholder 22">
            <a:extLst>
              <a:ext uri="{FF2B5EF4-FFF2-40B4-BE49-F238E27FC236}">
                <a16:creationId xmlns:a16="http://schemas.microsoft.com/office/drawing/2014/main" id="{124C0FF9-289E-4496-92B9-190E32702D8E}"/>
              </a:ext>
            </a:extLst>
          </p:cNvPr>
          <p:cNvSpPr>
            <a:spLocks noGrp="1" noChangeAspect="1"/>
          </p:cNvSpPr>
          <p:nvPr>
            <p:ph type="pic" sz="quarter" idx="17" hasCustomPrompt="1"/>
          </p:nvPr>
        </p:nvSpPr>
        <p:spPr>
          <a:xfrm>
            <a:off x="7871492" y="3943273"/>
            <a:ext cx="2453576" cy="7292492"/>
          </a:xfrm>
          <a:custGeom>
            <a:avLst/>
            <a:gdLst>
              <a:gd name="connsiteX0" fmla="*/ 540818 w 3856038"/>
              <a:gd name="connsiteY0" fmla="*/ 33 h 8234879"/>
              <a:gd name="connsiteX1" fmla="*/ 790982 w 3856038"/>
              <a:gd name="connsiteY1" fmla="*/ 4667 h 8234879"/>
              <a:gd name="connsiteX2" fmla="*/ 845532 w 3856038"/>
              <a:gd name="connsiteY2" fmla="*/ 82184 h 8234879"/>
              <a:gd name="connsiteX3" fmla="*/ 937586 w 3856038"/>
              <a:gd name="connsiteY3" fmla="*/ 281030 h 8234879"/>
              <a:gd name="connsiteX4" fmla="*/ 1070554 w 3856038"/>
              <a:gd name="connsiteY4" fmla="*/ 328214 h 8234879"/>
              <a:gd name="connsiteX5" fmla="*/ 2754800 w 3856038"/>
              <a:gd name="connsiteY5" fmla="*/ 324844 h 8234879"/>
              <a:gd name="connsiteX6" fmla="*/ 3000278 w 3856038"/>
              <a:gd name="connsiteY6" fmla="*/ 115886 h 8234879"/>
              <a:gd name="connsiteX7" fmla="*/ 3133244 w 3856038"/>
              <a:gd name="connsiteY7" fmla="*/ 4667 h 8234879"/>
              <a:gd name="connsiteX8" fmla="*/ 3515098 w 3856038"/>
              <a:gd name="connsiteY8" fmla="*/ 14778 h 8234879"/>
              <a:gd name="connsiteX9" fmla="*/ 3842400 w 3856038"/>
              <a:gd name="connsiteY9" fmla="*/ 318103 h 8234879"/>
              <a:gd name="connsiteX10" fmla="*/ 3856038 w 3856038"/>
              <a:gd name="connsiteY10" fmla="*/ 486617 h 8234879"/>
              <a:gd name="connsiteX11" fmla="*/ 3856038 w 3856038"/>
              <a:gd name="connsiteY11" fmla="*/ 7749560 h 8234879"/>
              <a:gd name="connsiteX12" fmla="*/ 3821944 w 3856038"/>
              <a:gd name="connsiteY12" fmla="*/ 7995590 h 8234879"/>
              <a:gd name="connsiteX13" fmla="*/ 3634426 w 3856038"/>
              <a:gd name="connsiteY13" fmla="*/ 8194436 h 8234879"/>
              <a:gd name="connsiteX14" fmla="*/ 3378722 w 3856038"/>
              <a:gd name="connsiteY14" fmla="*/ 8234879 h 8234879"/>
              <a:gd name="connsiteX15" fmla="*/ 470498 w 3856038"/>
              <a:gd name="connsiteY15" fmla="*/ 8234879 h 8234879"/>
              <a:gd name="connsiteX16" fmla="*/ 279571 w 3856038"/>
              <a:gd name="connsiteY16" fmla="*/ 8214658 h 8234879"/>
              <a:gd name="connsiteX17" fmla="*/ 10228 w 3856038"/>
              <a:gd name="connsiteY17" fmla="*/ 7897852 h 8234879"/>
              <a:gd name="connsiteX18" fmla="*/ 0 w 3856038"/>
              <a:gd name="connsiteY18" fmla="*/ 7709116 h 8234879"/>
              <a:gd name="connsiteX19" fmla="*/ 0 w 3856038"/>
              <a:gd name="connsiteY19" fmla="*/ 4109662 h 8234879"/>
              <a:gd name="connsiteX20" fmla="*/ 0 w 3856038"/>
              <a:gd name="connsiteY20" fmla="*/ 513579 h 8234879"/>
              <a:gd name="connsiteX21" fmla="*/ 40913 w 3856038"/>
              <a:gd name="connsiteY21" fmla="*/ 220365 h 8234879"/>
              <a:gd name="connsiteX22" fmla="*/ 293209 w 3856038"/>
              <a:gd name="connsiteY22" fmla="*/ 18149 h 8234879"/>
              <a:gd name="connsiteX23" fmla="*/ 540818 w 3856038"/>
              <a:gd name="connsiteY23" fmla="*/ 33 h 823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56038" h="8234879">
                <a:moveTo>
                  <a:pt x="540818" y="33"/>
                </a:moveTo>
                <a:cubicBezTo>
                  <a:pt x="623922" y="455"/>
                  <a:pt x="707452" y="4667"/>
                  <a:pt x="790982" y="4667"/>
                </a:cubicBezTo>
                <a:cubicBezTo>
                  <a:pt x="842124" y="4667"/>
                  <a:pt x="842124" y="45111"/>
                  <a:pt x="845532" y="82184"/>
                </a:cubicBezTo>
                <a:cubicBezTo>
                  <a:pt x="855760" y="159700"/>
                  <a:pt x="862580" y="233846"/>
                  <a:pt x="937586" y="281030"/>
                </a:cubicBezTo>
                <a:cubicBezTo>
                  <a:pt x="978500" y="307992"/>
                  <a:pt x="1019412" y="328214"/>
                  <a:pt x="1070554" y="328214"/>
                </a:cubicBezTo>
                <a:cubicBezTo>
                  <a:pt x="1633106" y="324844"/>
                  <a:pt x="2192248" y="328214"/>
                  <a:pt x="2754800" y="324844"/>
                </a:cubicBezTo>
                <a:cubicBezTo>
                  <a:pt x="2908224" y="324844"/>
                  <a:pt x="2976412" y="264179"/>
                  <a:pt x="3000278" y="115886"/>
                </a:cubicBezTo>
                <a:cubicBezTo>
                  <a:pt x="3020734" y="4667"/>
                  <a:pt x="3020734" y="1297"/>
                  <a:pt x="3133244" y="4667"/>
                </a:cubicBezTo>
                <a:cubicBezTo>
                  <a:pt x="3259392" y="4667"/>
                  <a:pt x="3385540" y="-2073"/>
                  <a:pt x="3515098" y="14778"/>
                </a:cubicBezTo>
                <a:cubicBezTo>
                  <a:pt x="3702614" y="35000"/>
                  <a:pt x="3811716" y="132738"/>
                  <a:pt x="3842400" y="318103"/>
                </a:cubicBezTo>
                <a:cubicBezTo>
                  <a:pt x="3849220" y="372027"/>
                  <a:pt x="3856038" y="429322"/>
                  <a:pt x="3856038" y="486617"/>
                </a:cubicBezTo>
                <a:cubicBezTo>
                  <a:pt x="3856038" y="2906474"/>
                  <a:pt x="3856038" y="5326332"/>
                  <a:pt x="3856038" y="7749560"/>
                </a:cubicBezTo>
                <a:cubicBezTo>
                  <a:pt x="3856038" y="7833816"/>
                  <a:pt x="3845810" y="7914703"/>
                  <a:pt x="3821944" y="7995590"/>
                </a:cubicBezTo>
                <a:cubicBezTo>
                  <a:pt x="3794668" y="8093328"/>
                  <a:pt x="3729890" y="8157362"/>
                  <a:pt x="3634426" y="8194436"/>
                </a:cubicBezTo>
                <a:cubicBezTo>
                  <a:pt x="3552602" y="8224768"/>
                  <a:pt x="3467366" y="8234879"/>
                  <a:pt x="3378722" y="8234879"/>
                </a:cubicBezTo>
                <a:cubicBezTo>
                  <a:pt x="2410450" y="8234879"/>
                  <a:pt x="1438770" y="8234879"/>
                  <a:pt x="470498" y="8234879"/>
                </a:cubicBezTo>
                <a:cubicBezTo>
                  <a:pt x="405719" y="8234879"/>
                  <a:pt x="340941" y="8231508"/>
                  <a:pt x="279571" y="8214658"/>
                </a:cubicBezTo>
                <a:cubicBezTo>
                  <a:pt x="115920" y="8170844"/>
                  <a:pt x="30685" y="8062995"/>
                  <a:pt x="10228" y="7897852"/>
                </a:cubicBezTo>
                <a:cubicBezTo>
                  <a:pt x="3409" y="7833816"/>
                  <a:pt x="0" y="7773152"/>
                  <a:pt x="0" y="7709116"/>
                </a:cubicBezTo>
                <a:cubicBezTo>
                  <a:pt x="0" y="6509298"/>
                  <a:pt x="0" y="5309480"/>
                  <a:pt x="0" y="4109662"/>
                </a:cubicBezTo>
                <a:cubicBezTo>
                  <a:pt x="0" y="2909845"/>
                  <a:pt x="0" y="1713397"/>
                  <a:pt x="0" y="513579"/>
                </a:cubicBezTo>
                <a:cubicBezTo>
                  <a:pt x="0" y="412471"/>
                  <a:pt x="0" y="314733"/>
                  <a:pt x="40913" y="220365"/>
                </a:cubicBezTo>
                <a:cubicBezTo>
                  <a:pt x="88645" y="105775"/>
                  <a:pt x="173880" y="41741"/>
                  <a:pt x="293209" y="18149"/>
                </a:cubicBezTo>
                <a:cubicBezTo>
                  <a:pt x="375035" y="2982"/>
                  <a:pt x="457713" y="-388"/>
                  <a:pt x="540818" y="33"/>
                </a:cubicBezTo>
                <a:close/>
              </a:path>
            </a:pathLst>
          </a:custGeom>
          <a:pattFill prst="wdDnDiag">
            <a:fgClr>
              <a:schemeClr val="bg1">
                <a:lumMod val="90000"/>
                <a:lumOff val="10000"/>
              </a:schemeClr>
            </a:fgClr>
            <a:bgClr>
              <a:schemeClr val="bg1"/>
            </a:bgClr>
          </a:pattFill>
          <a:scene3d>
            <a:camera prst="orthographicFront">
              <a:rot lat="19632000" lon="19416000" rev="3360000"/>
            </a:camera>
            <a:lightRig rig="threePt" dir="t"/>
          </a:scene3d>
        </p:spPr>
        <p:txBody>
          <a:bodyPr anchor="ctr"/>
          <a:lstStyle>
            <a:lvl1pPr algn="ctr">
              <a:buNone/>
              <a:defRPr>
                <a:latin typeface="Arial" panose="020B0604020202020204" pitchFamily="34" charset="0"/>
              </a:defRPr>
            </a:lvl1pPr>
          </a:lstStyle>
          <a:p>
            <a:r>
              <a:rPr lang="en-US" dirty="0"/>
              <a:t>Insert your image here</a:t>
            </a:r>
          </a:p>
        </p:txBody>
      </p:sp>
      <p:sp>
        <p:nvSpPr>
          <p:cNvPr id="68" name="Picture Placeholder 22">
            <a:extLst>
              <a:ext uri="{FF2B5EF4-FFF2-40B4-BE49-F238E27FC236}">
                <a16:creationId xmlns:a16="http://schemas.microsoft.com/office/drawing/2014/main" id="{7E055C06-9C8F-4A17-AA18-775B5FB9ACDD}"/>
              </a:ext>
            </a:extLst>
          </p:cNvPr>
          <p:cNvSpPr>
            <a:spLocks noGrp="1" noChangeAspect="1"/>
          </p:cNvSpPr>
          <p:nvPr>
            <p:ph type="pic" sz="quarter" idx="18" hasCustomPrompt="1"/>
          </p:nvPr>
        </p:nvSpPr>
        <p:spPr>
          <a:xfrm>
            <a:off x="7742857" y="-685800"/>
            <a:ext cx="2453576" cy="7292492"/>
          </a:xfrm>
          <a:custGeom>
            <a:avLst/>
            <a:gdLst>
              <a:gd name="connsiteX0" fmla="*/ 540818 w 3856038"/>
              <a:gd name="connsiteY0" fmla="*/ 33 h 8234879"/>
              <a:gd name="connsiteX1" fmla="*/ 790982 w 3856038"/>
              <a:gd name="connsiteY1" fmla="*/ 4667 h 8234879"/>
              <a:gd name="connsiteX2" fmla="*/ 845532 w 3856038"/>
              <a:gd name="connsiteY2" fmla="*/ 82184 h 8234879"/>
              <a:gd name="connsiteX3" fmla="*/ 937586 w 3856038"/>
              <a:gd name="connsiteY3" fmla="*/ 281030 h 8234879"/>
              <a:gd name="connsiteX4" fmla="*/ 1070554 w 3856038"/>
              <a:gd name="connsiteY4" fmla="*/ 328214 h 8234879"/>
              <a:gd name="connsiteX5" fmla="*/ 2754800 w 3856038"/>
              <a:gd name="connsiteY5" fmla="*/ 324844 h 8234879"/>
              <a:gd name="connsiteX6" fmla="*/ 3000278 w 3856038"/>
              <a:gd name="connsiteY6" fmla="*/ 115886 h 8234879"/>
              <a:gd name="connsiteX7" fmla="*/ 3133244 w 3856038"/>
              <a:gd name="connsiteY7" fmla="*/ 4667 h 8234879"/>
              <a:gd name="connsiteX8" fmla="*/ 3515098 w 3856038"/>
              <a:gd name="connsiteY8" fmla="*/ 14778 h 8234879"/>
              <a:gd name="connsiteX9" fmla="*/ 3842400 w 3856038"/>
              <a:gd name="connsiteY9" fmla="*/ 318103 h 8234879"/>
              <a:gd name="connsiteX10" fmla="*/ 3856038 w 3856038"/>
              <a:gd name="connsiteY10" fmla="*/ 486617 h 8234879"/>
              <a:gd name="connsiteX11" fmla="*/ 3856038 w 3856038"/>
              <a:gd name="connsiteY11" fmla="*/ 7749560 h 8234879"/>
              <a:gd name="connsiteX12" fmla="*/ 3821944 w 3856038"/>
              <a:gd name="connsiteY12" fmla="*/ 7995590 h 8234879"/>
              <a:gd name="connsiteX13" fmla="*/ 3634426 w 3856038"/>
              <a:gd name="connsiteY13" fmla="*/ 8194436 h 8234879"/>
              <a:gd name="connsiteX14" fmla="*/ 3378722 w 3856038"/>
              <a:gd name="connsiteY14" fmla="*/ 8234879 h 8234879"/>
              <a:gd name="connsiteX15" fmla="*/ 470498 w 3856038"/>
              <a:gd name="connsiteY15" fmla="*/ 8234879 h 8234879"/>
              <a:gd name="connsiteX16" fmla="*/ 279571 w 3856038"/>
              <a:gd name="connsiteY16" fmla="*/ 8214658 h 8234879"/>
              <a:gd name="connsiteX17" fmla="*/ 10228 w 3856038"/>
              <a:gd name="connsiteY17" fmla="*/ 7897852 h 8234879"/>
              <a:gd name="connsiteX18" fmla="*/ 0 w 3856038"/>
              <a:gd name="connsiteY18" fmla="*/ 7709116 h 8234879"/>
              <a:gd name="connsiteX19" fmla="*/ 0 w 3856038"/>
              <a:gd name="connsiteY19" fmla="*/ 4109662 h 8234879"/>
              <a:gd name="connsiteX20" fmla="*/ 0 w 3856038"/>
              <a:gd name="connsiteY20" fmla="*/ 513579 h 8234879"/>
              <a:gd name="connsiteX21" fmla="*/ 40913 w 3856038"/>
              <a:gd name="connsiteY21" fmla="*/ 220365 h 8234879"/>
              <a:gd name="connsiteX22" fmla="*/ 293209 w 3856038"/>
              <a:gd name="connsiteY22" fmla="*/ 18149 h 8234879"/>
              <a:gd name="connsiteX23" fmla="*/ 540818 w 3856038"/>
              <a:gd name="connsiteY23" fmla="*/ 33 h 823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56038" h="8234879">
                <a:moveTo>
                  <a:pt x="540818" y="33"/>
                </a:moveTo>
                <a:cubicBezTo>
                  <a:pt x="623922" y="455"/>
                  <a:pt x="707452" y="4667"/>
                  <a:pt x="790982" y="4667"/>
                </a:cubicBezTo>
                <a:cubicBezTo>
                  <a:pt x="842124" y="4667"/>
                  <a:pt x="842124" y="45111"/>
                  <a:pt x="845532" y="82184"/>
                </a:cubicBezTo>
                <a:cubicBezTo>
                  <a:pt x="855760" y="159700"/>
                  <a:pt x="862580" y="233846"/>
                  <a:pt x="937586" y="281030"/>
                </a:cubicBezTo>
                <a:cubicBezTo>
                  <a:pt x="978500" y="307992"/>
                  <a:pt x="1019412" y="328214"/>
                  <a:pt x="1070554" y="328214"/>
                </a:cubicBezTo>
                <a:cubicBezTo>
                  <a:pt x="1633106" y="324844"/>
                  <a:pt x="2192248" y="328214"/>
                  <a:pt x="2754800" y="324844"/>
                </a:cubicBezTo>
                <a:cubicBezTo>
                  <a:pt x="2908224" y="324844"/>
                  <a:pt x="2976412" y="264179"/>
                  <a:pt x="3000278" y="115886"/>
                </a:cubicBezTo>
                <a:cubicBezTo>
                  <a:pt x="3020734" y="4667"/>
                  <a:pt x="3020734" y="1297"/>
                  <a:pt x="3133244" y="4667"/>
                </a:cubicBezTo>
                <a:cubicBezTo>
                  <a:pt x="3259392" y="4667"/>
                  <a:pt x="3385540" y="-2073"/>
                  <a:pt x="3515098" y="14778"/>
                </a:cubicBezTo>
                <a:cubicBezTo>
                  <a:pt x="3702614" y="35000"/>
                  <a:pt x="3811716" y="132738"/>
                  <a:pt x="3842400" y="318103"/>
                </a:cubicBezTo>
                <a:cubicBezTo>
                  <a:pt x="3849220" y="372027"/>
                  <a:pt x="3856038" y="429322"/>
                  <a:pt x="3856038" y="486617"/>
                </a:cubicBezTo>
                <a:cubicBezTo>
                  <a:pt x="3856038" y="2906474"/>
                  <a:pt x="3856038" y="5326332"/>
                  <a:pt x="3856038" y="7749560"/>
                </a:cubicBezTo>
                <a:cubicBezTo>
                  <a:pt x="3856038" y="7833816"/>
                  <a:pt x="3845810" y="7914703"/>
                  <a:pt x="3821944" y="7995590"/>
                </a:cubicBezTo>
                <a:cubicBezTo>
                  <a:pt x="3794668" y="8093328"/>
                  <a:pt x="3729890" y="8157362"/>
                  <a:pt x="3634426" y="8194436"/>
                </a:cubicBezTo>
                <a:cubicBezTo>
                  <a:pt x="3552602" y="8224768"/>
                  <a:pt x="3467366" y="8234879"/>
                  <a:pt x="3378722" y="8234879"/>
                </a:cubicBezTo>
                <a:cubicBezTo>
                  <a:pt x="2410450" y="8234879"/>
                  <a:pt x="1438770" y="8234879"/>
                  <a:pt x="470498" y="8234879"/>
                </a:cubicBezTo>
                <a:cubicBezTo>
                  <a:pt x="405719" y="8234879"/>
                  <a:pt x="340941" y="8231508"/>
                  <a:pt x="279571" y="8214658"/>
                </a:cubicBezTo>
                <a:cubicBezTo>
                  <a:pt x="115920" y="8170844"/>
                  <a:pt x="30685" y="8062995"/>
                  <a:pt x="10228" y="7897852"/>
                </a:cubicBezTo>
                <a:cubicBezTo>
                  <a:pt x="3409" y="7833816"/>
                  <a:pt x="0" y="7773152"/>
                  <a:pt x="0" y="7709116"/>
                </a:cubicBezTo>
                <a:cubicBezTo>
                  <a:pt x="0" y="6509298"/>
                  <a:pt x="0" y="5309480"/>
                  <a:pt x="0" y="4109662"/>
                </a:cubicBezTo>
                <a:cubicBezTo>
                  <a:pt x="0" y="2909845"/>
                  <a:pt x="0" y="1713397"/>
                  <a:pt x="0" y="513579"/>
                </a:cubicBezTo>
                <a:cubicBezTo>
                  <a:pt x="0" y="412471"/>
                  <a:pt x="0" y="314733"/>
                  <a:pt x="40913" y="220365"/>
                </a:cubicBezTo>
                <a:cubicBezTo>
                  <a:pt x="88645" y="105775"/>
                  <a:pt x="173880" y="41741"/>
                  <a:pt x="293209" y="18149"/>
                </a:cubicBezTo>
                <a:cubicBezTo>
                  <a:pt x="375035" y="2982"/>
                  <a:pt x="457713" y="-388"/>
                  <a:pt x="540818" y="33"/>
                </a:cubicBezTo>
                <a:close/>
              </a:path>
            </a:pathLst>
          </a:custGeom>
          <a:pattFill prst="wdDnDiag">
            <a:fgClr>
              <a:schemeClr val="bg1">
                <a:lumMod val="90000"/>
                <a:lumOff val="10000"/>
              </a:schemeClr>
            </a:fgClr>
            <a:bgClr>
              <a:schemeClr val="bg1"/>
            </a:bgClr>
          </a:pattFill>
          <a:scene3d>
            <a:camera prst="orthographicFront">
              <a:rot lat="19632000" lon="19416000" rev="3360000"/>
            </a:camera>
            <a:lightRig rig="threePt" dir="t"/>
          </a:scene3d>
        </p:spPr>
        <p:txBody>
          <a:bodyPr anchor="ctr"/>
          <a:lstStyle>
            <a:lvl1pPr algn="ctr">
              <a:buNone/>
              <a:defRPr>
                <a:latin typeface="Arial" panose="020B0604020202020204" pitchFamily="34" charset="0"/>
              </a:defRPr>
            </a:lvl1pPr>
          </a:lstStyle>
          <a:p>
            <a:r>
              <a:rPr lang="en-US" dirty="0"/>
              <a:t>Insert your image here</a:t>
            </a:r>
          </a:p>
        </p:txBody>
      </p:sp>
      <p:sp>
        <p:nvSpPr>
          <p:cNvPr id="70" name="Picture Placeholder 22">
            <a:extLst>
              <a:ext uri="{FF2B5EF4-FFF2-40B4-BE49-F238E27FC236}">
                <a16:creationId xmlns:a16="http://schemas.microsoft.com/office/drawing/2014/main" id="{3C36A0E5-BBE2-4C87-8A23-DD1FF018C79E}"/>
              </a:ext>
            </a:extLst>
          </p:cNvPr>
          <p:cNvSpPr>
            <a:spLocks noGrp="1" noChangeAspect="1"/>
          </p:cNvSpPr>
          <p:nvPr>
            <p:ph type="pic" sz="quarter" idx="19" hasCustomPrompt="1"/>
          </p:nvPr>
        </p:nvSpPr>
        <p:spPr>
          <a:xfrm>
            <a:off x="3182287" y="-4724400"/>
            <a:ext cx="2453576" cy="7292492"/>
          </a:xfrm>
          <a:custGeom>
            <a:avLst/>
            <a:gdLst>
              <a:gd name="connsiteX0" fmla="*/ 540818 w 3856038"/>
              <a:gd name="connsiteY0" fmla="*/ 33 h 8234879"/>
              <a:gd name="connsiteX1" fmla="*/ 790982 w 3856038"/>
              <a:gd name="connsiteY1" fmla="*/ 4667 h 8234879"/>
              <a:gd name="connsiteX2" fmla="*/ 845532 w 3856038"/>
              <a:gd name="connsiteY2" fmla="*/ 82184 h 8234879"/>
              <a:gd name="connsiteX3" fmla="*/ 937586 w 3856038"/>
              <a:gd name="connsiteY3" fmla="*/ 281030 h 8234879"/>
              <a:gd name="connsiteX4" fmla="*/ 1070554 w 3856038"/>
              <a:gd name="connsiteY4" fmla="*/ 328214 h 8234879"/>
              <a:gd name="connsiteX5" fmla="*/ 2754800 w 3856038"/>
              <a:gd name="connsiteY5" fmla="*/ 324844 h 8234879"/>
              <a:gd name="connsiteX6" fmla="*/ 3000278 w 3856038"/>
              <a:gd name="connsiteY6" fmla="*/ 115886 h 8234879"/>
              <a:gd name="connsiteX7" fmla="*/ 3133244 w 3856038"/>
              <a:gd name="connsiteY7" fmla="*/ 4667 h 8234879"/>
              <a:gd name="connsiteX8" fmla="*/ 3515098 w 3856038"/>
              <a:gd name="connsiteY8" fmla="*/ 14778 h 8234879"/>
              <a:gd name="connsiteX9" fmla="*/ 3842400 w 3856038"/>
              <a:gd name="connsiteY9" fmla="*/ 318103 h 8234879"/>
              <a:gd name="connsiteX10" fmla="*/ 3856038 w 3856038"/>
              <a:gd name="connsiteY10" fmla="*/ 486617 h 8234879"/>
              <a:gd name="connsiteX11" fmla="*/ 3856038 w 3856038"/>
              <a:gd name="connsiteY11" fmla="*/ 7749560 h 8234879"/>
              <a:gd name="connsiteX12" fmla="*/ 3821944 w 3856038"/>
              <a:gd name="connsiteY12" fmla="*/ 7995590 h 8234879"/>
              <a:gd name="connsiteX13" fmla="*/ 3634426 w 3856038"/>
              <a:gd name="connsiteY13" fmla="*/ 8194436 h 8234879"/>
              <a:gd name="connsiteX14" fmla="*/ 3378722 w 3856038"/>
              <a:gd name="connsiteY14" fmla="*/ 8234879 h 8234879"/>
              <a:gd name="connsiteX15" fmla="*/ 470498 w 3856038"/>
              <a:gd name="connsiteY15" fmla="*/ 8234879 h 8234879"/>
              <a:gd name="connsiteX16" fmla="*/ 279571 w 3856038"/>
              <a:gd name="connsiteY16" fmla="*/ 8214658 h 8234879"/>
              <a:gd name="connsiteX17" fmla="*/ 10228 w 3856038"/>
              <a:gd name="connsiteY17" fmla="*/ 7897852 h 8234879"/>
              <a:gd name="connsiteX18" fmla="*/ 0 w 3856038"/>
              <a:gd name="connsiteY18" fmla="*/ 7709116 h 8234879"/>
              <a:gd name="connsiteX19" fmla="*/ 0 w 3856038"/>
              <a:gd name="connsiteY19" fmla="*/ 4109662 h 8234879"/>
              <a:gd name="connsiteX20" fmla="*/ 0 w 3856038"/>
              <a:gd name="connsiteY20" fmla="*/ 513579 h 8234879"/>
              <a:gd name="connsiteX21" fmla="*/ 40913 w 3856038"/>
              <a:gd name="connsiteY21" fmla="*/ 220365 h 8234879"/>
              <a:gd name="connsiteX22" fmla="*/ 293209 w 3856038"/>
              <a:gd name="connsiteY22" fmla="*/ 18149 h 8234879"/>
              <a:gd name="connsiteX23" fmla="*/ 540818 w 3856038"/>
              <a:gd name="connsiteY23" fmla="*/ 33 h 823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56038" h="8234879">
                <a:moveTo>
                  <a:pt x="540818" y="33"/>
                </a:moveTo>
                <a:cubicBezTo>
                  <a:pt x="623922" y="455"/>
                  <a:pt x="707452" y="4667"/>
                  <a:pt x="790982" y="4667"/>
                </a:cubicBezTo>
                <a:cubicBezTo>
                  <a:pt x="842124" y="4667"/>
                  <a:pt x="842124" y="45111"/>
                  <a:pt x="845532" y="82184"/>
                </a:cubicBezTo>
                <a:cubicBezTo>
                  <a:pt x="855760" y="159700"/>
                  <a:pt x="862580" y="233846"/>
                  <a:pt x="937586" y="281030"/>
                </a:cubicBezTo>
                <a:cubicBezTo>
                  <a:pt x="978500" y="307992"/>
                  <a:pt x="1019412" y="328214"/>
                  <a:pt x="1070554" y="328214"/>
                </a:cubicBezTo>
                <a:cubicBezTo>
                  <a:pt x="1633106" y="324844"/>
                  <a:pt x="2192248" y="328214"/>
                  <a:pt x="2754800" y="324844"/>
                </a:cubicBezTo>
                <a:cubicBezTo>
                  <a:pt x="2908224" y="324844"/>
                  <a:pt x="2976412" y="264179"/>
                  <a:pt x="3000278" y="115886"/>
                </a:cubicBezTo>
                <a:cubicBezTo>
                  <a:pt x="3020734" y="4667"/>
                  <a:pt x="3020734" y="1297"/>
                  <a:pt x="3133244" y="4667"/>
                </a:cubicBezTo>
                <a:cubicBezTo>
                  <a:pt x="3259392" y="4667"/>
                  <a:pt x="3385540" y="-2073"/>
                  <a:pt x="3515098" y="14778"/>
                </a:cubicBezTo>
                <a:cubicBezTo>
                  <a:pt x="3702614" y="35000"/>
                  <a:pt x="3811716" y="132738"/>
                  <a:pt x="3842400" y="318103"/>
                </a:cubicBezTo>
                <a:cubicBezTo>
                  <a:pt x="3849220" y="372027"/>
                  <a:pt x="3856038" y="429322"/>
                  <a:pt x="3856038" y="486617"/>
                </a:cubicBezTo>
                <a:cubicBezTo>
                  <a:pt x="3856038" y="2906474"/>
                  <a:pt x="3856038" y="5326332"/>
                  <a:pt x="3856038" y="7749560"/>
                </a:cubicBezTo>
                <a:cubicBezTo>
                  <a:pt x="3856038" y="7833816"/>
                  <a:pt x="3845810" y="7914703"/>
                  <a:pt x="3821944" y="7995590"/>
                </a:cubicBezTo>
                <a:cubicBezTo>
                  <a:pt x="3794668" y="8093328"/>
                  <a:pt x="3729890" y="8157362"/>
                  <a:pt x="3634426" y="8194436"/>
                </a:cubicBezTo>
                <a:cubicBezTo>
                  <a:pt x="3552602" y="8224768"/>
                  <a:pt x="3467366" y="8234879"/>
                  <a:pt x="3378722" y="8234879"/>
                </a:cubicBezTo>
                <a:cubicBezTo>
                  <a:pt x="2410450" y="8234879"/>
                  <a:pt x="1438770" y="8234879"/>
                  <a:pt x="470498" y="8234879"/>
                </a:cubicBezTo>
                <a:cubicBezTo>
                  <a:pt x="405719" y="8234879"/>
                  <a:pt x="340941" y="8231508"/>
                  <a:pt x="279571" y="8214658"/>
                </a:cubicBezTo>
                <a:cubicBezTo>
                  <a:pt x="115920" y="8170844"/>
                  <a:pt x="30685" y="8062995"/>
                  <a:pt x="10228" y="7897852"/>
                </a:cubicBezTo>
                <a:cubicBezTo>
                  <a:pt x="3409" y="7833816"/>
                  <a:pt x="0" y="7773152"/>
                  <a:pt x="0" y="7709116"/>
                </a:cubicBezTo>
                <a:cubicBezTo>
                  <a:pt x="0" y="6509298"/>
                  <a:pt x="0" y="5309480"/>
                  <a:pt x="0" y="4109662"/>
                </a:cubicBezTo>
                <a:cubicBezTo>
                  <a:pt x="0" y="2909845"/>
                  <a:pt x="0" y="1713397"/>
                  <a:pt x="0" y="513579"/>
                </a:cubicBezTo>
                <a:cubicBezTo>
                  <a:pt x="0" y="412471"/>
                  <a:pt x="0" y="314733"/>
                  <a:pt x="40913" y="220365"/>
                </a:cubicBezTo>
                <a:cubicBezTo>
                  <a:pt x="88645" y="105775"/>
                  <a:pt x="173880" y="41741"/>
                  <a:pt x="293209" y="18149"/>
                </a:cubicBezTo>
                <a:cubicBezTo>
                  <a:pt x="375035" y="2982"/>
                  <a:pt x="457713" y="-388"/>
                  <a:pt x="540818" y="33"/>
                </a:cubicBezTo>
                <a:close/>
              </a:path>
            </a:pathLst>
          </a:custGeom>
          <a:pattFill prst="wdDnDiag">
            <a:fgClr>
              <a:schemeClr val="bg1">
                <a:lumMod val="90000"/>
                <a:lumOff val="10000"/>
              </a:schemeClr>
            </a:fgClr>
            <a:bgClr>
              <a:schemeClr val="bg1"/>
            </a:bgClr>
          </a:pattFill>
          <a:scene3d>
            <a:camera prst="orthographicFront">
              <a:rot lat="19632000" lon="19416000" rev="3360000"/>
            </a:camera>
            <a:lightRig rig="threePt" dir="t"/>
          </a:scene3d>
        </p:spPr>
        <p:txBody>
          <a:bodyPr anchor="ctr"/>
          <a:lstStyle>
            <a:lvl1pPr algn="ctr">
              <a:buNone/>
              <a:defRPr>
                <a:latin typeface="Arial" panose="020B0604020202020204" pitchFamily="34" charset="0"/>
              </a:defRPr>
            </a:lvl1pPr>
          </a:lstStyle>
          <a:p>
            <a:r>
              <a:rPr lang="en-US" dirty="0"/>
              <a:t>Insert your image here</a:t>
            </a:r>
          </a:p>
        </p:txBody>
      </p:sp>
      <p:sp>
        <p:nvSpPr>
          <p:cNvPr id="72" name="Picture Placeholder 22">
            <a:extLst>
              <a:ext uri="{FF2B5EF4-FFF2-40B4-BE49-F238E27FC236}">
                <a16:creationId xmlns:a16="http://schemas.microsoft.com/office/drawing/2014/main" id="{7A3F440A-1BD1-46EB-8601-F14AC2F706F7}"/>
              </a:ext>
            </a:extLst>
          </p:cNvPr>
          <p:cNvSpPr>
            <a:spLocks noGrp="1" noChangeAspect="1"/>
          </p:cNvSpPr>
          <p:nvPr>
            <p:ph type="pic" sz="quarter" idx="20" hasCustomPrompt="1"/>
          </p:nvPr>
        </p:nvSpPr>
        <p:spPr>
          <a:xfrm>
            <a:off x="12280567" y="3429000"/>
            <a:ext cx="2453576" cy="7292492"/>
          </a:xfrm>
          <a:custGeom>
            <a:avLst/>
            <a:gdLst>
              <a:gd name="connsiteX0" fmla="*/ 540818 w 3856038"/>
              <a:gd name="connsiteY0" fmla="*/ 33 h 8234879"/>
              <a:gd name="connsiteX1" fmla="*/ 790982 w 3856038"/>
              <a:gd name="connsiteY1" fmla="*/ 4667 h 8234879"/>
              <a:gd name="connsiteX2" fmla="*/ 845532 w 3856038"/>
              <a:gd name="connsiteY2" fmla="*/ 82184 h 8234879"/>
              <a:gd name="connsiteX3" fmla="*/ 937586 w 3856038"/>
              <a:gd name="connsiteY3" fmla="*/ 281030 h 8234879"/>
              <a:gd name="connsiteX4" fmla="*/ 1070554 w 3856038"/>
              <a:gd name="connsiteY4" fmla="*/ 328214 h 8234879"/>
              <a:gd name="connsiteX5" fmla="*/ 2754800 w 3856038"/>
              <a:gd name="connsiteY5" fmla="*/ 324844 h 8234879"/>
              <a:gd name="connsiteX6" fmla="*/ 3000278 w 3856038"/>
              <a:gd name="connsiteY6" fmla="*/ 115886 h 8234879"/>
              <a:gd name="connsiteX7" fmla="*/ 3133244 w 3856038"/>
              <a:gd name="connsiteY7" fmla="*/ 4667 h 8234879"/>
              <a:gd name="connsiteX8" fmla="*/ 3515098 w 3856038"/>
              <a:gd name="connsiteY8" fmla="*/ 14778 h 8234879"/>
              <a:gd name="connsiteX9" fmla="*/ 3842400 w 3856038"/>
              <a:gd name="connsiteY9" fmla="*/ 318103 h 8234879"/>
              <a:gd name="connsiteX10" fmla="*/ 3856038 w 3856038"/>
              <a:gd name="connsiteY10" fmla="*/ 486617 h 8234879"/>
              <a:gd name="connsiteX11" fmla="*/ 3856038 w 3856038"/>
              <a:gd name="connsiteY11" fmla="*/ 7749560 h 8234879"/>
              <a:gd name="connsiteX12" fmla="*/ 3821944 w 3856038"/>
              <a:gd name="connsiteY12" fmla="*/ 7995590 h 8234879"/>
              <a:gd name="connsiteX13" fmla="*/ 3634426 w 3856038"/>
              <a:gd name="connsiteY13" fmla="*/ 8194436 h 8234879"/>
              <a:gd name="connsiteX14" fmla="*/ 3378722 w 3856038"/>
              <a:gd name="connsiteY14" fmla="*/ 8234879 h 8234879"/>
              <a:gd name="connsiteX15" fmla="*/ 470498 w 3856038"/>
              <a:gd name="connsiteY15" fmla="*/ 8234879 h 8234879"/>
              <a:gd name="connsiteX16" fmla="*/ 279571 w 3856038"/>
              <a:gd name="connsiteY16" fmla="*/ 8214658 h 8234879"/>
              <a:gd name="connsiteX17" fmla="*/ 10228 w 3856038"/>
              <a:gd name="connsiteY17" fmla="*/ 7897852 h 8234879"/>
              <a:gd name="connsiteX18" fmla="*/ 0 w 3856038"/>
              <a:gd name="connsiteY18" fmla="*/ 7709116 h 8234879"/>
              <a:gd name="connsiteX19" fmla="*/ 0 w 3856038"/>
              <a:gd name="connsiteY19" fmla="*/ 4109662 h 8234879"/>
              <a:gd name="connsiteX20" fmla="*/ 0 w 3856038"/>
              <a:gd name="connsiteY20" fmla="*/ 513579 h 8234879"/>
              <a:gd name="connsiteX21" fmla="*/ 40913 w 3856038"/>
              <a:gd name="connsiteY21" fmla="*/ 220365 h 8234879"/>
              <a:gd name="connsiteX22" fmla="*/ 293209 w 3856038"/>
              <a:gd name="connsiteY22" fmla="*/ 18149 h 8234879"/>
              <a:gd name="connsiteX23" fmla="*/ 540818 w 3856038"/>
              <a:gd name="connsiteY23" fmla="*/ 33 h 823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56038" h="8234879">
                <a:moveTo>
                  <a:pt x="540818" y="33"/>
                </a:moveTo>
                <a:cubicBezTo>
                  <a:pt x="623922" y="455"/>
                  <a:pt x="707452" y="4667"/>
                  <a:pt x="790982" y="4667"/>
                </a:cubicBezTo>
                <a:cubicBezTo>
                  <a:pt x="842124" y="4667"/>
                  <a:pt x="842124" y="45111"/>
                  <a:pt x="845532" y="82184"/>
                </a:cubicBezTo>
                <a:cubicBezTo>
                  <a:pt x="855760" y="159700"/>
                  <a:pt x="862580" y="233846"/>
                  <a:pt x="937586" y="281030"/>
                </a:cubicBezTo>
                <a:cubicBezTo>
                  <a:pt x="978500" y="307992"/>
                  <a:pt x="1019412" y="328214"/>
                  <a:pt x="1070554" y="328214"/>
                </a:cubicBezTo>
                <a:cubicBezTo>
                  <a:pt x="1633106" y="324844"/>
                  <a:pt x="2192248" y="328214"/>
                  <a:pt x="2754800" y="324844"/>
                </a:cubicBezTo>
                <a:cubicBezTo>
                  <a:pt x="2908224" y="324844"/>
                  <a:pt x="2976412" y="264179"/>
                  <a:pt x="3000278" y="115886"/>
                </a:cubicBezTo>
                <a:cubicBezTo>
                  <a:pt x="3020734" y="4667"/>
                  <a:pt x="3020734" y="1297"/>
                  <a:pt x="3133244" y="4667"/>
                </a:cubicBezTo>
                <a:cubicBezTo>
                  <a:pt x="3259392" y="4667"/>
                  <a:pt x="3385540" y="-2073"/>
                  <a:pt x="3515098" y="14778"/>
                </a:cubicBezTo>
                <a:cubicBezTo>
                  <a:pt x="3702614" y="35000"/>
                  <a:pt x="3811716" y="132738"/>
                  <a:pt x="3842400" y="318103"/>
                </a:cubicBezTo>
                <a:cubicBezTo>
                  <a:pt x="3849220" y="372027"/>
                  <a:pt x="3856038" y="429322"/>
                  <a:pt x="3856038" y="486617"/>
                </a:cubicBezTo>
                <a:cubicBezTo>
                  <a:pt x="3856038" y="2906474"/>
                  <a:pt x="3856038" y="5326332"/>
                  <a:pt x="3856038" y="7749560"/>
                </a:cubicBezTo>
                <a:cubicBezTo>
                  <a:pt x="3856038" y="7833816"/>
                  <a:pt x="3845810" y="7914703"/>
                  <a:pt x="3821944" y="7995590"/>
                </a:cubicBezTo>
                <a:cubicBezTo>
                  <a:pt x="3794668" y="8093328"/>
                  <a:pt x="3729890" y="8157362"/>
                  <a:pt x="3634426" y="8194436"/>
                </a:cubicBezTo>
                <a:cubicBezTo>
                  <a:pt x="3552602" y="8224768"/>
                  <a:pt x="3467366" y="8234879"/>
                  <a:pt x="3378722" y="8234879"/>
                </a:cubicBezTo>
                <a:cubicBezTo>
                  <a:pt x="2410450" y="8234879"/>
                  <a:pt x="1438770" y="8234879"/>
                  <a:pt x="470498" y="8234879"/>
                </a:cubicBezTo>
                <a:cubicBezTo>
                  <a:pt x="405719" y="8234879"/>
                  <a:pt x="340941" y="8231508"/>
                  <a:pt x="279571" y="8214658"/>
                </a:cubicBezTo>
                <a:cubicBezTo>
                  <a:pt x="115920" y="8170844"/>
                  <a:pt x="30685" y="8062995"/>
                  <a:pt x="10228" y="7897852"/>
                </a:cubicBezTo>
                <a:cubicBezTo>
                  <a:pt x="3409" y="7833816"/>
                  <a:pt x="0" y="7773152"/>
                  <a:pt x="0" y="7709116"/>
                </a:cubicBezTo>
                <a:cubicBezTo>
                  <a:pt x="0" y="6509298"/>
                  <a:pt x="0" y="5309480"/>
                  <a:pt x="0" y="4109662"/>
                </a:cubicBezTo>
                <a:cubicBezTo>
                  <a:pt x="0" y="2909845"/>
                  <a:pt x="0" y="1713397"/>
                  <a:pt x="0" y="513579"/>
                </a:cubicBezTo>
                <a:cubicBezTo>
                  <a:pt x="0" y="412471"/>
                  <a:pt x="0" y="314733"/>
                  <a:pt x="40913" y="220365"/>
                </a:cubicBezTo>
                <a:cubicBezTo>
                  <a:pt x="88645" y="105775"/>
                  <a:pt x="173880" y="41741"/>
                  <a:pt x="293209" y="18149"/>
                </a:cubicBezTo>
                <a:cubicBezTo>
                  <a:pt x="375035" y="2982"/>
                  <a:pt x="457713" y="-388"/>
                  <a:pt x="540818" y="33"/>
                </a:cubicBezTo>
                <a:close/>
              </a:path>
            </a:pathLst>
          </a:custGeom>
          <a:pattFill prst="wdDnDiag">
            <a:fgClr>
              <a:schemeClr val="bg1">
                <a:lumMod val="90000"/>
                <a:lumOff val="10000"/>
              </a:schemeClr>
            </a:fgClr>
            <a:bgClr>
              <a:schemeClr val="bg1"/>
            </a:bgClr>
          </a:pattFill>
          <a:scene3d>
            <a:camera prst="orthographicFront">
              <a:rot lat="19632000" lon="19416000" rev="3360000"/>
            </a:camera>
            <a:lightRig rig="threePt" dir="t"/>
          </a:scene3d>
        </p:spPr>
        <p:txBody>
          <a:bodyPr anchor="ctr"/>
          <a:lstStyle>
            <a:lvl1pPr algn="ctr">
              <a:buNone/>
              <a:defRPr>
                <a:latin typeface="Arial" panose="020B0604020202020204" pitchFamily="34" charset="0"/>
              </a:defRPr>
            </a:lvl1pPr>
          </a:lstStyle>
          <a:p>
            <a:r>
              <a:rPr lang="en-US" dirty="0"/>
              <a:t>Insert your image here</a:t>
            </a:r>
          </a:p>
        </p:txBody>
      </p:sp>
      <p:sp>
        <p:nvSpPr>
          <p:cNvPr id="74" name="Picture Placeholder 22">
            <a:extLst>
              <a:ext uri="{FF2B5EF4-FFF2-40B4-BE49-F238E27FC236}">
                <a16:creationId xmlns:a16="http://schemas.microsoft.com/office/drawing/2014/main" id="{5FE632C7-A989-4083-B7E6-E630FB76C44E}"/>
              </a:ext>
            </a:extLst>
          </p:cNvPr>
          <p:cNvSpPr>
            <a:spLocks noGrp="1" noChangeAspect="1"/>
          </p:cNvSpPr>
          <p:nvPr>
            <p:ph type="pic" sz="quarter" idx="21" hasCustomPrompt="1"/>
          </p:nvPr>
        </p:nvSpPr>
        <p:spPr>
          <a:xfrm>
            <a:off x="3182287" y="3958512"/>
            <a:ext cx="2453576" cy="7292492"/>
          </a:xfrm>
          <a:custGeom>
            <a:avLst/>
            <a:gdLst>
              <a:gd name="connsiteX0" fmla="*/ 540818 w 3856038"/>
              <a:gd name="connsiteY0" fmla="*/ 33 h 8234879"/>
              <a:gd name="connsiteX1" fmla="*/ 790982 w 3856038"/>
              <a:gd name="connsiteY1" fmla="*/ 4667 h 8234879"/>
              <a:gd name="connsiteX2" fmla="*/ 845532 w 3856038"/>
              <a:gd name="connsiteY2" fmla="*/ 82184 h 8234879"/>
              <a:gd name="connsiteX3" fmla="*/ 937586 w 3856038"/>
              <a:gd name="connsiteY3" fmla="*/ 281030 h 8234879"/>
              <a:gd name="connsiteX4" fmla="*/ 1070554 w 3856038"/>
              <a:gd name="connsiteY4" fmla="*/ 328214 h 8234879"/>
              <a:gd name="connsiteX5" fmla="*/ 2754800 w 3856038"/>
              <a:gd name="connsiteY5" fmla="*/ 324844 h 8234879"/>
              <a:gd name="connsiteX6" fmla="*/ 3000278 w 3856038"/>
              <a:gd name="connsiteY6" fmla="*/ 115886 h 8234879"/>
              <a:gd name="connsiteX7" fmla="*/ 3133244 w 3856038"/>
              <a:gd name="connsiteY7" fmla="*/ 4667 h 8234879"/>
              <a:gd name="connsiteX8" fmla="*/ 3515098 w 3856038"/>
              <a:gd name="connsiteY8" fmla="*/ 14778 h 8234879"/>
              <a:gd name="connsiteX9" fmla="*/ 3842400 w 3856038"/>
              <a:gd name="connsiteY9" fmla="*/ 318103 h 8234879"/>
              <a:gd name="connsiteX10" fmla="*/ 3856038 w 3856038"/>
              <a:gd name="connsiteY10" fmla="*/ 486617 h 8234879"/>
              <a:gd name="connsiteX11" fmla="*/ 3856038 w 3856038"/>
              <a:gd name="connsiteY11" fmla="*/ 7749560 h 8234879"/>
              <a:gd name="connsiteX12" fmla="*/ 3821944 w 3856038"/>
              <a:gd name="connsiteY12" fmla="*/ 7995590 h 8234879"/>
              <a:gd name="connsiteX13" fmla="*/ 3634426 w 3856038"/>
              <a:gd name="connsiteY13" fmla="*/ 8194436 h 8234879"/>
              <a:gd name="connsiteX14" fmla="*/ 3378722 w 3856038"/>
              <a:gd name="connsiteY14" fmla="*/ 8234879 h 8234879"/>
              <a:gd name="connsiteX15" fmla="*/ 470498 w 3856038"/>
              <a:gd name="connsiteY15" fmla="*/ 8234879 h 8234879"/>
              <a:gd name="connsiteX16" fmla="*/ 279571 w 3856038"/>
              <a:gd name="connsiteY16" fmla="*/ 8214658 h 8234879"/>
              <a:gd name="connsiteX17" fmla="*/ 10228 w 3856038"/>
              <a:gd name="connsiteY17" fmla="*/ 7897852 h 8234879"/>
              <a:gd name="connsiteX18" fmla="*/ 0 w 3856038"/>
              <a:gd name="connsiteY18" fmla="*/ 7709116 h 8234879"/>
              <a:gd name="connsiteX19" fmla="*/ 0 w 3856038"/>
              <a:gd name="connsiteY19" fmla="*/ 4109662 h 8234879"/>
              <a:gd name="connsiteX20" fmla="*/ 0 w 3856038"/>
              <a:gd name="connsiteY20" fmla="*/ 513579 h 8234879"/>
              <a:gd name="connsiteX21" fmla="*/ 40913 w 3856038"/>
              <a:gd name="connsiteY21" fmla="*/ 220365 h 8234879"/>
              <a:gd name="connsiteX22" fmla="*/ 293209 w 3856038"/>
              <a:gd name="connsiteY22" fmla="*/ 18149 h 8234879"/>
              <a:gd name="connsiteX23" fmla="*/ 540818 w 3856038"/>
              <a:gd name="connsiteY23" fmla="*/ 33 h 823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56038" h="8234879">
                <a:moveTo>
                  <a:pt x="540818" y="33"/>
                </a:moveTo>
                <a:cubicBezTo>
                  <a:pt x="623922" y="455"/>
                  <a:pt x="707452" y="4667"/>
                  <a:pt x="790982" y="4667"/>
                </a:cubicBezTo>
                <a:cubicBezTo>
                  <a:pt x="842124" y="4667"/>
                  <a:pt x="842124" y="45111"/>
                  <a:pt x="845532" y="82184"/>
                </a:cubicBezTo>
                <a:cubicBezTo>
                  <a:pt x="855760" y="159700"/>
                  <a:pt x="862580" y="233846"/>
                  <a:pt x="937586" y="281030"/>
                </a:cubicBezTo>
                <a:cubicBezTo>
                  <a:pt x="978500" y="307992"/>
                  <a:pt x="1019412" y="328214"/>
                  <a:pt x="1070554" y="328214"/>
                </a:cubicBezTo>
                <a:cubicBezTo>
                  <a:pt x="1633106" y="324844"/>
                  <a:pt x="2192248" y="328214"/>
                  <a:pt x="2754800" y="324844"/>
                </a:cubicBezTo>
                <a:cubicBezTo>
                  <a:pt x="2908224" y="324844"/>
                  <a:pt x="2976412" y="264179"/>
                  <a:pt x="3000278" y="115886"/>
                </a:cubicBezTo>
                <a:cubicBezTo>
                  <a:pt x="3020734" y="4667"/>
                  <a:pt x="3020734" y="1297"/>
                  <a:pt x="3133244" y="4667"/>
                </a:cubicBezTo>
                <a:cubicBezTo>
                  <a:pt x="3259392" y="4667"/>
                  <a:pt x="3385540" y="-2073"/>
                  <a:pt x="3515098" y="14778"/>
                </a:cubicBezTo>
                <a:cubicBezTo>
                  <a:pt x="3702614" y="35000"/>
                  <a:pt x="3811716" y="132738"/>
                  <a:pt x="3842400" y="318103"/>
                </a:cubicBezTo>
                <a:cubicBezTo>
                  <a:pt x="3849220" y="372027"/>
                  <a:pt x="3856038" y="429322"/>
                  <a:pt x="3856038" y="486617"/>
                </a:cubicBezTo>
                <a:cubicBezTo>
                  <a:pt x="3856038" y="2906474"/>
                  <a:pt x="3856038" y="5326332"/>
                  <a:pt x="3856038" y="7749560"/>
                </a:cubicBezTo>
                <a:cubicBezTo>
                  <a:pt x="3856038" y="7833816"/>
                  <a:pt x="3845810" y="7914703"/>
                  <a:pt x="3821944" y="7995590"/>
                </a:cubicBezTo>
                <a:cubicBezTo>
                  <a:pt x="3794668" y="8093328"/>
                  <a:pt x="3729890" y="8157362"/>
                  <a:pt x="3634426" y="8194436"/>
                </a:cubicBezTo>
                <a:cubicBezTo>
                  <a:pt x="3552602" y="8224768"/>
                  <a:pt x="3467366" y="8234879"/>
                  <a:pt x="3378722" y="8234879"/>
                </a:cubicBezTo>
                <a:cubicBezTo>
                  <a:pt x="2410450" y="8234879"/>
                  <a:pt x="1438770" y="8234879"/>
                  <a:pt x="470498" y="8234879"/>
                </a:cubicBezTo>
                <a:cubicBezTo>
                  <a:pt x="405719" y="8234879"/>
                  <a:pt x="340941" y="8231508"/>
                  <a:pt x="279571" y="8214658"/>
                </a:cubicBezTo>
                <a:cubicBezTo>
                  <a:pt x="115920" y="8170844"/>
                  <a:pt x="30685" y="8062995"/>
                  <a:pt x="10228" y="7897852"/>
                </a:cubicBezTo>
                <a:cubicBezTo>
                  <a:pt x="3409" y="7833816"/>
                  <a:pt x="0" y="7773152"/>
                  <a:pt x="0" y="7709116"/>
                </a:cubicBezTo>
                <a:cubicBezTo>
                  <a:pt x="0" y="6509298"/>
                  <a:pt x="0" y="5309480"/>
                  <a:pt x="0" y="4109662"/>
                </a:cubicBezTo>
                <a:cubicBezTo>
                  <a:pt x="0" y="2909845"/>
                  <a:pt x="0" y="1713397"/>
                  <a:pt x="0" y="513579"/>
                </a:cubicBezTo>
                <a:cubicBezTo>
                  <a:pt x="0" y="412471"/>
                  <a:pt x="0" y="314733"/>
                  <a:pt x="40913" y="220365"/>
                </a:cubicBezTo>
                <a:cubicBezTo>
                  <a:pt x="88645" y="105775"/>
                  <a:pt x="173880" y="41741"/>
                  <a:pt x="293209" y="18149"/>
                </a:cubicBezTo>
                <a:cubicBezTo>
                  <a:pt x="375035" y="2982"/>
                  <a:pt x="457713" y="-388"/>
                  <a:pt x="540818" y="33"/>
                </a:cubicBezTo>
                <a:close/>
              </a:path>
            </a:pathLst>
          </a:custGeom>
          <a:pattFill prst="wdDnDiag">
            <a:fgClr>
              <a:schemeClr val="bg1">
                <a:lumMod val="90000"/>
                <a:lumOff val="10000"/>
              </a:schemeClr>
            </a:fgClr>
            <a:bgClr>
              <a:schemeClr val="bg1"/>
            </a:bgClr>
          </a:pattFill>
          <a:scene3d>
            <a:camera prst="orthographicFront">
              <a:rot lat="19632000" lon="19416000" rev="3360000"/>
            </a:camera>
            <a:lightRig rig="threePt" dir="t"/>
          </a:scene3d>
        </p:spPr>
        <p:txBody>
          <a:bodyPr anchor="ctr"/>
          <a:lstStyle>
            <a:lvl1pPr algn="ctr">
              <a:buNone/>
              <a:defRPr>
                <a:latin typeface="Arial" panose="020B0604020202020204" pitchFamily="34" charset="0"/>
              </a:defRPr>
            </a:lvl1pPr>
          </a:lstStyle>
          <a:p>
            <a:r>
              <a:rPr lang="en-US" dirty="0"/>
              <a:t>Insert your image here</a:t>
            </a:r>
          </a:p>
        </p:txBody>
      </p:sp>
      <p:sp>
        <p:nvSpPr>
          <p:cNvPr id="76" name="Picture Placeholder 22">
            <a:extLst>
              <a:ext uri="{FF2B5EF4-FFF2-40B4-BE49-F238E27FC236}">
                <a16:creationId xmlns:a16="http://schemas.microsoft.com/office/drawing/2014/main" id="{B4460ECD-B3DA-430C-8E09-86C63DB4CA9F}"/>
              </a:ext>
            </a:extLst>
          </p:cNvPr>
          <p:cNvSpPr>
            <a:spLocks noGrp="1" noChangeAspect="1"/>
          </p:cNvSpPr>
          <p:nvPr>
            <p:ph type="pic" sz="quarter" idx="22" hasCustomPrompt="1"/>
          </p:nvPr>
        </p:nvSpPr>
        <p:spPr>
          <a:xfrm>
            <a:off x="-1378284" y="-80088"/>
            <a:ext cx="2453576" cy="7292492"/>
          </a:xfrm>
          <a:custGeom>
            <a:avLst/>
            <a:gdLst>
              <a:gd name="connsiteX0" fmla="*/ 540818 w 3856038"/>
              <a:gd name="connsiteY0" fmla="*/ 33 h 8234879"/>
              <a:gd name="connsiteX1" fmla="*/ 790982 w 3856038"/>
              <a:gd name="connsiteY1" fmla="*/ 4667 h 8234879"/>
              <a:gd name="connsiteX2" fmla="*/ 845532 w 3856038"/>
              <a:gd name="connsiteY2" fmla="*/ 82184 h 8234879"/>
              <a:gd name="connsiteX3" fmla="*/ 937586 w 3856038"/>
              <a:gd name="connsiteY3" fmla="*/ 281030 h 8234879"/>
              <a:gd name="connsiteX4" fmla="*/ 1070554 w 3856038"/>
              <a:gd name="connsiteY4" fmla="*/ 328214 h 8234879"/>
              <a:gd name="connsiteX5" fmla="*/ 2754800 w 3856038"/>
              <a:gd name="connsiteY5" fmla="*/ 324844 h 8234879"/>
              <a:gd name="connsiteX6" fmla="*/ 3000278 w 3856038"/>
              <a:gd name="connsiteY6" fmla="*/ 115886 h 8234879"/>
              <a:gd name="connsiteX7" fmla="*/ 3133244 w 3856038"/>
              <a:gd name="connsiteY7" fmla="*/ 4667 h 8234879"/>
              <a:gd name="connsiteX8" fmla="*/ 3515098 w 3856038"/>
              <a:gd name="connsiteY8" fmla="*/ 14778 h 8234879"/>
              <a:gd name="connsiteX9" fmla="*/ 3842400 w 3856038"/>
              <a:gd name="connsiteY9" fmla="*/ 318103 h 8234879"/>
              <a:gd name="connsiteX10" fmla="*/ 3856038 w 3856038"/>
              <a:gd name="connsiteY10" fmla="*/ 486617 h 8234879"/>
              <a:gd name="connsiteX11" fmla="*/ 3856038 w 3856038"/>
              <a:gd name="connsiteY11" fmla="*/ 7749560 h 8234879"/>
              <a:gd name="connsiteX12" fmla="*/ 3821944 w 3856038"/>
              <a:gd name="connsiteY12" fmla="*/ 7995590 h 8234879"/>
              <a:gd name="connsiteX13" fmla="*/ 3634426 w 3856038"/>
              <a:gd name="connsiteY13" fmla="*/ 8194436 h 8234879"/>
              <a:gd name="connsiteX14" fmla="*/ 3378722 w 3856038"/>
              <a:gd name="connsiteY14" fmla="*/ 8234879 h 8234879"/>
              <a:gd name="connsiteX15" fmla="*/ 470498 w 3856038"/>
              <a:gd name="connsiteY15" fmla="*/ 8234879 h 8234879"/>
              <a:gd name="connsiteX16" fmla="*/ 279571 w 3856038"/>
              <a:gd name="connsiteY16" fmla="*/ 8214658 h 8234879"/>
              <a:gd name="connsiteX17" fmla="*/ 10228 w 3856038"/>
              <a:gd name="connsiteY17" fmla="*/ 7897852 h 8234879"/>
              <a:gd name="connsiteX18" fmla="*/ 0 w 3856038"/>
              <a:gd name="connsiteY18" fmla="*/ 7709116 h 8234879"/>
              <a:gd name="connsiteX19" fmla="*/ 0 w 3856038"/>
              <a:gd name="connsiteY19" fmla="*/ 4109662 h 8234879"/>
              <a:gd name="connsiteX20" fmla="*/ 0 w 3856038"/>
              <a:gd name="connsiteY20" fmla="*/ 513579 h 8234879"/>
              <a:gd name="connsiteX21" fmla="*/ 40913 w 3856038"/>
              <a:gd name="connsiteY21" fmla="*/ 220365 h 8234879"/>
              <a:gd name="connsiteX22" fmla="*/ 293209 w 3856038"/>
              <a:gd name="connsiteY22" fmla="*/ 18149 h 8234879"/>
              <a:gd name="connsiteX23" fmla="*/ 540818 w 3856038"/>
              <a:gd name="connsiteY23" fmla="*/ 33 h 823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56038" h="8234879">
                <a:moveTo>
                  <a:pt x="540818" y="33"/>
                </a:moveTo>
                <a:cubicBezTo>
                  <a:pt x="623922" y="455"/>
                  <a:pt x="707452" y="4667"/>
                  <a:pt x="790982" y="4667"/>
                </a:cubicBezTo>
                <a:cubicBezTo>
                  <a:pt x="842124" y="4667"/>
                  <a:pt x="842124" y="45111"/>
                  <a:pt x="845532" y="82184"/>
                </a:cubicBezTo>
                <a:cubicBezTo>
                  <a:pt x="855760" y="159700"/>
                  <a:pt x="862580" y="233846"/>
                  <a:pt x="937586" y="281030"/>
                </a:cubicBezTo>
                <a:cubicBezTo>
                  <a:pt x="978500" y="307992"/>
                  <a:pt x="1019412" y="328214"/>
                  <a:pt x="1070554" y="328214"/>
                </a:cubicBezTo>
                <a:cubicBezTo>
                  <a:pt x="1633106" y="324844"/>
                  <a:pt x="2192248" y="328214"/>
                  <a:pt x="2754800" y="324844"/>
                </a:cubicBezTo>
                <a:cubicBezTo>
                  <a:pt x="2908224" y="324844"/>
                  <a:pt x="2976412" y="264179"/>
                  <a:pt x="3000278" y="115886"/>
                </a:cubicBezTo>
                <a:cubicBezTo>
                  <a:pt x="3020734" y="4667"/>
                  <a:pt x="3020734" y="1297"/>
                  <a:pt x="3133244" y="4667"/>
                </a:cubicBezTo>
                <a:cubicBezTo>
                  <a:pt x="3259392" y="4667"/>
                  <a:pt x="3385540" y="-2073"/>
                  <a:pt x="3515098" y="14778"/>
                </a:cubicBezTo>
                <a:cubicBezTo>
                  <a:pt x="3702614" y="35000"/>
                  <a:pt x="3811716" y="132738"/>
                  <a:pt x="3842400" y="318103"/>
                </a:cubicBezTo>
                <a:cubicBezTo>
                  <a:pt x="3849220" y="372027"/>
                  <a:pt x="3856038" y="429322"/>
                  <a:pt x="3856038" y="486617"/>
                </a:cubicBezTo>
                <a:cubicBezTo>
                  <a:pt x="3856038" y="2906474"/>
                  <a:pt x="3856038" y="5326332"/>
                  <a:pt x="3856038" y="7749560"/>
                </a:cubicBezTo>
                <a:cubicBezTo>
                  <a:pt x="3856038" y="7833816"/>
                  <a:pt x="3845810" y="7914703"/>
                  <a:pt x="3821944" y="7995590"/>
                </a:cubicBezTo>
                <a:cubicBezTo>
                  <a:pt x="3794668" y="8093328"/>
                  <a:pt x="3729890" y="8157362"/>
                  <a:pt x="3634426" y="8194436"/>
                </a:cubicBezTo>
                <a:cubicBezTo>
                  <a:pt x="3552602" y="8224768"/>
                  <a:pt x="3467366" y="8234879"/>
                  <a:pt x="3378722" y="8234879"/>
                </a:cubicBezTo>
                <a:cubicBezTo>
                  <a:pt x="2410450" y="8234879"/>
                  <a:pt x="1438770" y="8234879"/>
                  <a:pt x="470498" y="8234879"/>
                </a:cubicBezTo>
                <a:cubicBezTo>
                  <a:pt x="405719" y="8234879"/>
                  <a:pt x="340941" y="8231508"/>
                  <a:pt x="279571" y="8214658"/>
                </a:cubicBezTo>
                <a:cubicBezTo>
                  <a:pt x="115920" y="8170844"/>
                  <a:pt x="30685" y="8062995"/>
                  <a:pt x="10228" y="7897852"/>
                </a:cubicBezTo>
                <a:cubicBezTo>
                  <a:pt x="3409" y="7833816"/>
                  <a:pt x="0" y="7773152"/>
                  <a:pt x="0" y="7709116"/>
                </a:cubicBezTo>
                <a:cubicBezTo>
                  <a:pt x="0" y="6509298"/>
                  <a:pt x="0" y="5309480"/>
                  <a:pt x="0" y="4109662"/>
                </a:cubicBezTo>
                <a:cubicBezTo>
                  <a:pt x="0" y="2909845"/>
                  <a:pt x="0" y="1713397"/>
                  <a:pt x="0" y="513579"/>
                </a:cubicBezTo>
                <a:cubicBezTo>
                  <a:pt x="0" y="412471"/>
                  <a:pt x="0" y="314733"/>
                  <a:pt x="40913" y="220365"/>
                </a:cubicBezTo>
                <a:cubicBezTo>
                  <a:pt x="88645" y="105775"/>
                  <a:pt x="173880" y="41741"/>
                  <a:pt x="293209" y="18149"/>
                </a:cubicBezTo>
                <a:cubicBezTo>
                  <a:pt x="375035" y="2982"/>
                  <a:pt x="457713" y="-388"/>
                  <a:pt x="540818" y="33"/>
                </a:cubicBezTo>
                <a:close/>
              </a:path>
            </a:pathLst>
          </a:custGeom>
          <a:pattFill prst="wdDnDiag">
            <a:fgClr>
              <a:schemeClr val="bg1">
                <a:lumMod val="90000"/>
                <a:lumOff val="10000"/>
              </a:schemeClr>
            </a:fgClr>
            <a:bgClr>
              <a:schemeClr val="bg1"/>
            </a:bgClr>
          </a:pattFill>
          <a:scene3d>
            <a:camera prst="orthographicFront">
              <a:rot lat="19632000" lon="19416000" rev="3360000"/>
            </a:camera>
            <a:lightRig rig="threePt" dir="t"/>
          </a:scene3d>
        </p:spPr>
        <p:txBody>
          <a:bodyPr anchor="ctr"/>
          <a:lstStyle>
            <a:lvl1pPr algn="ctr">
              <a:buNone/>
              <a:defRPr>
                <a:latin typeface="Arial" panose="020B0604020202020204" pitchFamily="34" charset="0"/>
              </a:defRPr>
            </a:lvl1pPr>
          </a:lstStyle>
          <a:p>
            <a:r>
              <a:rPr lang="en-US" dirty="0"/>
              <a:t>Insert your image here</a:t>
            </a:r>
          </a:p>
        </p:txBody>
      </p:sp>
      <p:sp>
        <p:nvSpPr>
          <p:cNvPr id="78" name="Picture Placeholder 22">
            <a:extLst>
              <a:ext uri="{FF2B5EF4-FFF2-40B4-BE49-F238E27FC236}">
                <a16:creationId xmlns:a16="http://schemas.microsoft.com/office/drawing/2014/main" id="{4ED75CF5-9F3D-4B85-BABF-42542AD3AC10}"/>
              </a:ext>
            </a:extLst>
          </p:cNvPr>
          <p:cNvSpPr>
            <a:spLocks noGrp="1" noChangeAspect="1"/>
          </p:cNvSpPr>
          <p:nvPr>
            <p:ph type="pic" sz="quarter" idx="23" hasCustomPrompt="1"/>
          </p:nvPr>
        </p:nvSpPr>
        <p:spPr>
          <a:xfrm>
            <a:off x="7719997" y="8073312"/>
            <a:ext cx="2453576" cy="7292492"/>
          </a:xfrm>
          <a:custGeom>
            <a:avLst/>
            <a:gdLst>
              <a:gd name="connsiteX0" fmla="*/ 540818 w 3856038"/>
              <a:gd name="connsiteY0" fmla="*/ 33 h 8234879"/>
              <a:gd name="connsiteX1" fmla="*/ 790982 w 3856038"/>
              <a:gd name="connsiteY1" fmla="*/ 4667 h 8234879"/>
              <a:gd name="connsiteX2" fmla="*/ 845532 w 3856038"/>
              <a:gd name="connsiteY2" fmla="*/ 82184 h 8234879"/>
              <a:gd name="connsiteX3" fmla="*/ 937586 w 3856038"/>
              <a:gd name="connsiteY3" fmla="*/ 281030 h 8234879"/>
              <a:gd name="connsiteX4" fmla="*/ 1070554 w 3856038"/>
              <a:gd name="connsiteY4" fmla="*/ 328214 h 8234879"/>
              <a:gd name="connsiteX5" fmla="*/ 2754800 w 3856038"/>
              <a:gd name="connsiteY5" fmla="*/ 324844 h 8234879"/>
              <a:gd name="connsiteX6" fmla="*/ 3000278 w 3856038"/>
              <a:gd name="connsiteY6" fmla="*/ 115886 h 8234879"/>
              <a:gd name="connsiteX7" fmla="*/ 3133244 w 3856038"/>
              <a:gd name="connsiteY7" fmla="*/ 4667 h 8234879"/>
              <a:gd name="connsiteX8" fmla="*/ 3515098 w 3856038"/>
              <a:gd name="connsiteY8" fmla="*/ 14778 h 8234879"/>
              <a:gd name="connsiteX9" fmla="*/ 3842400 w 3856038"/>
              <a:gd name="connsiteY9" fmla="*/ 318103 h 8234879"/>
              <a:gd name="connsiteX10" fmla="*/ 3856038 w 3856038"/>
              <a:gd name="connsiteY10" fmla="*/ 486617 h 8234879"/>
              <a:gd name="connsiteX11" fmla="*/ 3856038 w 3856038"/>
              <a:gd name="connsiteY11" fmla="*/ 7749560 h 8234879"/>
              <a:gd name="connsiteX12" fmla="*/ 3821944 w 3856038"/>
              <a:gd name="connsiteY12" fmla="*/ 7995590 h 8234879"/>
              <a:gd name="connsiteX13" fmla="*/ 3634426 w 3856038"/>
              <a:gd name="connsiteY13" fmla="*/ 8194436 h 8234879"/>
              <a:gd name="connsiteX14" fmla="*/ 3378722 w 3856038"/>
              <a:gd name="connsiteY14" fmla="*/ 8234879 h 8234879"/>
              <a:gd name="connsiteX15" fmla="*/ 470498 w 3856038"/>
              <a:gd name="connsiteY15" fmla="*/ 8234879 h 8234879"/>
              <a:gd name="connsiteX16" fmla="*/ 279571 w 3856038"/>
              <a:gd name="connsiteY16" fmla="*/ 8214658 h 8234879"/>
              <a:gd name="connsiteX17" fmla="*/ 10228 w 3856038"/>
              <a:gd name="connsiteY17" fmla="*/ 7897852 h 8234879"/>
              <a:gd name="connsiteX18" fmla="*/ 0 w 3856038"/>
              <a:gd name="connsiteY18" fmla="*/ 7709116 h 8234879"/>
              <a:gd name="connsiteX19" fmla="*/ 0 w 3856038"/>
              <a:gd name="connsiteY19" fmla="*/ 4109662 h 8234879"/>
              <a:gd name="connsiteX20" fmla="*/ 0 w 3856038"/>
              <a:gd name="connsiteY20" fmla="*/ 513579 h 8234879"/>
              <a:gd name="connsiteX21" fmla="*/ 40913 w 3856038"/>
              <a:gd name="connsiteY21" fmla="*/ 220365 h 8234879"/>
              <a:gd name="connsiteX22" fmla="*/ 293209 w 3856038"/>
              <a:gd name="connsiteY22" fmla="*/ 18149 h 8234879"/>
              <a:gd name="connsiteX23" fmla="*/ 540818 w 3856038"/>
              <a:gd name="connsiteY23" fmla="*/ 33 h 823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56038" h="8234879">
                <a:moveTo>
                  <a:pt x="540818" y="33"/>
                </a:moveTo>
                <a:cubicBezTo>
                  <a:pt x="623922" y="455"/>
                  <a:pt x="707452" y="4667"/>
                  <a:pt x="790982" y="4667"/>
                </a:cubicBezTo>
                <a:cubicBezTo>
                  <a:pt x="842124" y="4667"/>
                  <a:pt x="842124" y="45111"/>
                  <a:pt x="845532" y="82184"/>
                </a:cubicBezTo>
                <a:cubicBezTo>
                  <a:pt x="855760" y="159700"/>
                  <a:pt x="862580" y="233846"/>
                  <a:pt x="937586" y="281030"/>
                </a:cubicBezTo>
                <a:cubicBezTo>
                  <a:pt x="978500" y="307992"/>
                  <a:pt x="1019412" y="328214"/>
                  <a:pt x="1070554" y="328214"/>
                </a:cubicBezTo>
                <a:cubicBezTo>
                  <a:pt x="1633106" y="324844"/>
                  <a:pt x="2192248" y="328214"/>
                  <a:pt x="2754800" y="324844"/>
                </a:cubicBezTo>
                <a:cubicBezTo>
                  <a:pt x="2908224" y="324844"/>
                  <a:pt x="2976412" y="264179"/>
                  <a:pt x="3000278" y="115886"/>
                </a:cubicBezTo>
                <a:cubicBezTo>
                  <a:pt x="3020734" y="4667"/>
                  <a:pt x="3020734" y="1297"/>
                  <a:pt x="3133244" y="4667"/>
                </a:cubicBezTo>
                <a:cubicBezTo>
                  <a:pt x="3259392" y="4667"/>
                  <a:pt x="3385540" y="-2073"/>
                  <a:pt x="3515098" y="14778"/>
                </a:cubicBezTo>
                <a:cubicBezTo>
                  <a:pt x="3702614" y="35000"/>
                  <a:pt x="3811716" y="132738"/>
                  <a:pt x="3842400" y="318103"/>
                </a:cubicBezTo>
                <a:cubicBezTo>
                  <a:pt x="3849220" y="372027"/>
                  <a:pt x="3856038" y="429322"/>
                  <a:pt x="3856038" y="486617"/>
                </a:cubicBezTo>
                <a:cubicBezTo>
                  <a:pt x="3856038" y="2906474"/>
                  <a:pt x="3856038" y="5326332"/>
                  <a:pt x="3856038" y="7749560"/>
                </a:cubicBezTo>
                <a:cubicBezTo>
                  <a:pt x="3856038" y="7833816"/>
                  <a:pt x="3845810" y="7914703"/>
                  <a:pt x="3821944" y="7995590"/>
                </a:cubicBezTo>
                <a:cubicBezTo>
                  <a:pt x="3794668" y="8093328"/>
                  <a:pt x="3729890" y="8157362"/>
                  <a:pt x="3634426" y="8194436"/>
                </a:cubicBezTo>
                <a:cubicBezTo>
                  <a:pt x="3552602" y="8224768"/>
                  <a:pt x="3467366" y="8234879"/>
                  <a:pt x="3378722" y="8234879"/>
                </a:cubicBezTo>
                <a:cubicBezTo>
                  <a:pt x="2410450" y="8234879"/>
                  <a:pt x="1438770" y="8234879"/>
                  <a:pt x="470498" y="8234879"/>
                </a:cubicBezTo>
                <a:cubicBezTo>
                  <a:pt x="405719" y="8234879"/>
                  <a:pt x="340941" y="8231508"/>
                  <a:pt x="279571" y="8214658"/>
                </a:cubicBezTo>
                <a:cubicBezTo>
                  <a:pt x="115920" y="8170844"/>
                  <a:pt x="30685" y="8062995"/>
                  <a:pt x="10228" y="7897852"/>
                </a:cubicBezTo>
                <a:cubicBezTo>
                  <a:pt x="3409" y="7833816"/>
                  <a:pt x="0" y="7773152"/>
                  <a:pt x="0" y="7709116"/>
                </a:cubicBezTo>
                <a:cubicBezTo>
                  <a:pt x="0" y="6509298"/>
                  <a:pt x="0" y="5309480"/>
                  <a:pt x="0" y="4109662"/>
                </a:cubicBezTo>
                <a:cubicBezTo>
                  <a:pt x="0" y="2909845"/>
                  <a:pt x="0" y="1713397"/>
                  <a:pt x="0" y="513579"/>
                </a:cubicBezTo>
                <a:cubicBezTo>
                  <a:pt x="0" y="412471"/>
                  <a:pt x="0" y="314733"/>
                  <a:pt x="40913" y="220365"/>
                </a:cubicBezTo>
                <a:cubicBezTo>
                  <a:pt x="88645" y="105775"/>
                  <a:pt x="173880" y="41741"/>
                  <a:pt x="293209" y="18149"/>
                </a:cubicBezTo>
                <a:cubicBezTo>
                  <a:pt x="375035" y="2982"/>
                  <a:pt x="457713" y="-388"/>
                  <a:pt x="540818" y="33"/>
                </a:cubicBezTo>
                <a:close/>
              </a:path>
            </a:pathLst>
          </a:custGeom>
          <a:pattFill prst="wdDnDiag">
            <a:fgClr>
              <a:schemeClr val="bg1">
                <a:lumMod val="90000"/>
                <a:lumOff val="10000"/>
              </a:schemeClr>
            </a:fgClr>
            <a:bgClr>
              <a:schemeClr val="bg1"/>
            </a:bgClr>
          </a:pattFill>
          <a:scene3d>
            <a:camera prst="orthographicFront">
              <a:rot lat="19632000" lon="19416000" rev="3360000"/>
            </a:camera>
            <a:lightRig rig="threePt" dir="t"/>
          </a:scene3d>
        </p:spPr>
        <p:txBody>
          <a:bodyPr anchor="ctr"/>
          <a:lstStyle>
            <a:lvl1pPr algn="ctr">
              <a:buNone/>
              <a:defRPr>
                <a:latin typeface="Arial" panose="020B0604020202020204" pitchFamily="34" charset="0"/>
              </a:defRPr>
            </a:lvl1pPr>
          </a:lstStyle>
          <a:p>
            <a:r>
              <a:rPr lang="en-US" dirty="0"/>
              <a:t>Insert your image here</a:t>
            </a:r>
          </a:p>
        </p:txBody>
      </p:sp>
    </p:spTree>
    <p:extLst>
      <p:ext uri="{BB962C8B-B14F-4D97-AF65-F5344CB8AC3E}">
        <p14:creationId xmlns:p14="http://schemas.microsoft.com/office/powerpoint/2010/main" val="1782924157"/>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Phone Isometric Presentation Mockup 6">
    <p:spTree>
      <p:nvGrpSpPr>
        <p:cNvPr id="1" name=""/>
        <p:cNvGrpSpPr/>
        <p:nvPr/>
      </p:nvGrpSpPr>
      <p:grpSpPr>
        <a:xfrm>
          <a:off x="0" y="0"/>
          <a:ext cx="0" cy="0"/>
          <a:chOff x="0" y="0"/>
          <a:chExt cx="0" cy="0"/>
        </a:xfrm>
      </p:grpSpPr>
      <p:sp>
        <p:nvSpPr>
          <p:cNvPr id="30" name="Picture Placeholder 22">
            <a:extLst>
              <a:ext uri="{FF2B5EF4-FFF2-40B4-BE49-F238E27FC236}">
                <a16:creationId xmlns:a16="http://schemas.microsoft.com/office/drawing/2014/main" id="{2128B0F3-56DD-4FAC-919C-D612594F17B5}"/>
              </a:ext>
            </a:extLst>
          </p:cNvPr>
          <p:cNvSpPr>
            <a:spLocks noGrp="1"/>
          </p:cNvSpPr>
          <p:nvPr>
            <p:ph type="pic" sz="quarter" idx="14" hasCustomPrompt="1"/>
          </p:nvPr>
        </p:nvSpPr>
        <p:spPr>
          <a:xfrm>
            <a:off x="3676630" y="1143000"/>
            <a:ext cx="1577881" cy="4689762"/>
          </a:xfrm>
          <a:custGeom>
            <a:avLst/>
            <a:gdLst>
              <a:gd name="connsiteX0" fmla="*/ 540818 w 3856038"/>
              <a:gd name="connsiteY0" fmla="*/ 33 h 8234879"/>
              <a:gd name="connsiteX1" fmla="*/ 790982 w 3856038"/>
              <a:gd name="connsiteY1" fmla="*/ 4667 h 8234879"/>
              <a:gd name="connsiteX2" fmla="*/ 845532 w 3856038"/>
              <a:gd name="connsiteY2" fmla="*/ 82184 h 8234879"/>
              <a:gd name="connsiteX3" fmla="*/ 937586 w 3856038"/>
              <a:gd name="connsiteY3" fmla="*/ 281030 h 8234879"/>
              <a:gd name="connsiteX4" fmla="*/ 1070554 w 3856038"/>
              <a:gd name="connsiteY4" fmla="*/ 328214 h 8234879"/>
              <a:gd name="connsiteX5" fmla="*/ 2754800 w 3856038"/>
              <a:gd name="connsiteY5" fmla="*/ 324844 h 8234879"/>
              <a:gd name="connsiteX6" fmla="*/ 3000278 w 3856038"/>
              <a:gd name="connsiteY6" fmla="*/ 115886 h 8234879"/>
              <a:gd name="connsiteX7" fmla="*/ 3133244 w 3856038"/>
              <a:gd name="connsiteY7" fmla="*/ 4667 h 8234879"/>
              <a:gd name="connsiteX8" fmla="*/ 3515098 w 3856038"/>
              <a:gd name="connsiteY8" fmla="*/ 14778 h 8234879"/>
              <a:gd name="connsiteX9" fmla="*/ 3842400 w 3856038"/>
              <a:gd name="connsiteY9" fmla="*/ 318103 h 8234879"/>
              <a:gd name="connsiteX10" fmla="*/ 3856038 w 3856038"/>
              <a:gd name="connsiteY10" fmla="*/ 486617 h 8234879"/>
              <a:gd name="connsiteX11" fmla="*/ 3856038 w 3856038"/>
              <a:gd name="connsiteY11" fmla="*/ 7749560 h 8234879"/>
              <a:gd name="connsiteX12" fmla="*/ 3821944 w 3856038"/>
              <a:gd name="connsiteY12" fmla="*/ 7995590 h 8234879"/>
              <a:gd name="connsiteX13" fmla="*/ 3634426 w 3856038"/>
              <a:gd name="connsiteY13" fmla="*/ 8194436 h 8234879"/>
              <a:gd name="connsiteX14" fmla="*/ 3378722 w 3856038"/>
              <a:gd name="connsiteY14" fmla="*/ 8234879 h 8234879"/>
              <a:gd name="connsiteX15" fmla="*/ 470498 w 3856038"/>
              <a:gd name="connsiteY15" fmla="*/ 8234879 h 8234879"/>
              <a:gd name="connsiteX16" fmla="*/ 279571 w 3856038"/>
              <a:gd name="connsiteY16" fmla="*/ 8214658 h 8234879"/>
              <a:gd name="connsiteX17" fmla="*/ 10228 w 3856038"/>
              <a:gd name="connsiteY17" fmla="*/ 7897852 h 8234879"/>
              <a:gd name="connsiteX18" fmla="*/ 0 w 3856038"/>
              <a:gd name="connsiteY18" fmla="*/ 7709116 h 8234879"/>
              <a:gd name="connsiteX19" fmla="*/ 0 w 3856038"/>
              <a:gd name="connsiteY19" fmla="*/ 4109662 h 8234879"/>
              <a:gd name="connsiteX20" fmla="*/ 0 w 3856038"/>
              <a:gd name="connsiteY20" fmla="*/ 513579 h 8234879"/>
              <a:gd name="connsiteX21" fmla="*/ 40913 w 3856038"/>
              <a:gd name="connsiteY21" fmla="*/ 220365 h 8234879"/>
              <a:gd name="connsiteX22" fmla="*/ 293209 w 3856038"/>
              <a:gd name="connsiteY22" fmla="*/ 18149 h 8234879"/>
              <a:gd name="connsiteX23" fmla="*/ 540818 w 3856038"/>
              <a:gd name="connsiteY23" fmla="*/ 33 h 8234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56038" h="8234879">
                <a:moveTo>
                  <a:pt x="540818" y="33"/>
                </a:moveTo>
                <a:cubicBezTo>
                  <a:pt x="623922" y="455"/>
                  <a:pt x="707452" y="4667"/>
                  <a:pt x="790982" y="4667"/>
                </a:cubicBezTo>
                <a:cubicBezTo>
                  <a:pt x="842124" y="4667"/>
                  <a:pt x="842124" y="45111"/>
                  <a:pt x="845532" y="82184"/>
                </a:cubicBezTo>
                <a:cubicBezTo>
                  <a:pt x="855760" y="159700"/>
                  <a:pt x="862580" y="233846"/>
                  <a:pt x="937586" y="281030"/>
                </a:cubicBezTo>
                <a:cubicBezTo>
                  <a:pt x="978500" y="307992"/>
                  <a:pt x="1019412" y="328214"/>
                  <a:pt x="1070554" y="328214"/>
                </a:cubicBezTo>
                <a:cubicBezTo>
                  <a:pt x="1633106" y="324844"/>
                  <a:pt x="2192248" y="328214"/>
                  <a:pt x="2754800" y="324844"/>
                </a:cubicBezTo>
                <a:cubicBezTo>
                  <a:pt x="2908224" y="324844"/>
                  <a:pt x="2976412" y="264179"/>
                  <a:pt x="3000278" y="115886"/>
                </a:cubicBezTo>
                <a:cubicBezTo>
                  <a:pt x="3020734" y="4667"/>
                  <a:pt x="3020734" y="1297"/>
                  <a:pt x="3133244" y="4667"/>
                </a:cubicBezTo>
                <a:cubicBezTo>
                  <a:pt x="3259392" y="4667"/>
                  <a:pt x="3385540" y="-2073"/>
                  <a:pt x="3515098" y="14778"/>
                </a:cubicBezTo>
                <a:cubicBezTo>
                  <a:pt x="3702614" y="35000"/>
                  <a:pt x="3811716" y="132738"/>
                  <a:pt x="3842400" y="318103"/>
                </a:cubicBezTo>
                <a:cubicBezTo>
                  <a:pt x="3849220" y="372027"/>
                  <a:pt x="3856038" y="429322"/>
                  <a:pt x="3856038" y="486617"/>
                </a:cubicBezTo>
                <a:cubicBezTo>
                  <a:pt x="3856038" y="2906474"/>
                  <a:pt x="3856038" y="5326332"/>
                  <a:pt x="3856038" y="7749560"/>
                </a:cubicBezTo>
                <a:cubicBezTo>
                  <a:pt x="3856038" y="7833816"/>
                  <a:pt x="3845810" y="7914703"/>
                  <a:pt x="3821944" y="7995590"/>
                </a:cubicBezTo>
                <a:cubicBezTo>
                  <a:pt x="3794668" y="8093328"/>
                  <a:pt x="3729890" y="8157362"/>
                  <a:pt x="3634426" y="8194436"/>
                </a:cubicBezTo>
                <a:cubicBezTo>
                  <a:pt x="3552602" y="8224768"/>
                  <a:pt x="3467366" y="8234879"/>
                  <a:pt x="3378722" y="8234879"/>
                </a:cubicBezTo>
                <a:cubicBezTo>
                  <a:pt x="2410450" y="8234879"/>
                  <a:pt x="1438770" y="8234879"/>
                  <a:pt x="470498" y="8234879"/>
                </a:cubicBezTo>
                <a:cubicBezTo>
                  <a:pt x="405719" y="8234879"/>
                  <a:pt x="340941" y="8231508"/>
                  <a:pt x="279571" y="8214658"/>
                </a:cubicBezTo>
                <a:cubicBezTo>
                  <a:pt x="115920" y="8170844"/>
                  <a:pt x="30685" y="8062995"/>
                  <a:pt x="10228" y="7897852"/>
                </a:cubicBezTo>
                <a:cubicBezTo>
                  <a:pt x="3409" y="7833816"/>
                  <a:pt x="0" y="7773152"/>
                  <a:pt x="0" y="7709116"/>
                </a:cubicBezTo>
                <a:cubicBezTo>
                  <a:pt x="0" y="6509298"/>
                  <a:pt x="0" y="5309480"/>
                  <a:pt x="0" y="4109662"/>
                </a:cubicBezTo>
                <a:cubicBezTo>
                  <a:pt x="0" y="2909845"/>
                  <a:pt x="0" y="1713397"/>
                  <a:pt x="0" y="513579"/>
                </a:cubicBezTo>
                <a:cubicBezTo>
                  <a:pt x="0" y="412471"/>
                  <a:pt x="0" y="314733"/>
                  <a:pt x="40913" y="220365"/>
                </a:cubicBezTo>
                <a:cubicBezTo>
                  <a:pt x="88645" y="105775"/>
                  <a:pt x="173880" y="41741"/>
                  <a:pt x="293209" y="18149"/>
                </a:cubicBezTo>
                <a:cubicBezTo>
                  <a:pt x="375035" y="2982"/>
                  <a:pt x="457713" y="-388"/>
                  <a:pt x="540818" y="33"/>
                </a:cubicBezTo>
                <a:close/>
              </a:path>
            </a:pathLst>
          </a:custGeom>
          <a:pattFill prst="wdDnDiag">
            <a:fgClr>
              <a:schemeClr val="bg1">
                <a:lumMod val="90000"/>
                <a:lumOff val="10000"/>
              </a:schemeClr>
            </a:fgClr>
            <a:bgClr>
              <a:schemeClr val="bg1"/>
            </a:bgClr>
          </a:pattFill>
          <a:scene3d>
            <a:camera prst="orthographicFront">
              <a:rot lat="19632000" lon="19416000" rev="3360000"/>
            </a:camera>
            <a:lightRig rig="threePt" dir="t"/>
          </a:scene3d>
        </p:spPr>
        <p:txBody>
          <a:bodyPr anchor="ctr"/>
          <a:lstStyle>
            <a:lvl1pPr algn="ctr">
              <a:buNone/>
              <a:defRPr>
                <a:latin typeface="Arial" panose="020B0604020202020204" pitchFamily="34" charset="0"/>
              </a:defRPr>
            </a:lvl1pPr>
          </a:lstStyle>
          <a:p>
            <a:r>
              <a:rPr lang="en-US" dirty="0"/>
              <a:t>Insert your image here</a:t>
            </a:r>
          </a:p>
        </p:txBody>
      </p:sp>
    </p:spTree>
    <p:extLst>
      <p:ext uri="{BB962C8B-B14F-4D97-AF65-F5344CB8AC3E}">
        <p14:creationId xmlns:p14="http://schemas.microsoft.com/office/powerpoint/2010/main" val="853517537"/>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Device Mockup - Page Title 1">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DB41066C-5C2C-4794-8102-70BFABC21422}"/>
              </a:ext>
            </a:extLst>
          </p:cNvPr>
          <p:cNvSpPr>
            <a:spLocks noGrp="1"/>
          </p:cNvSpPr>
          <p:nvPr>
            <p:ph type="pic" sz="quarter" idx="10" hasCustomPrompt="1"/>
          </p:nvPr>
        </p:nvSpPr>
        <p:spPr>
          <a:xfrm>
            <a:off x="1563947" y="1779685"/>
            <a:ext cx="1425600" cy="4136400"/>
          </a:xfrm>
          <a:prstGeom prst="rect">
            <a:avLst/>
          </a:prstGeom>
          <a:pattFill prst="wdDnDiag">
            <a:fgClr>
              <a:schemeClr val="bg1">
                <a:lumMod val="90000"/>
                <a:lumOff val="10000"/>
              </a:schemeClr>
            </a:fgClr>
            <a:bgClr>
              <a:schemeClr val="bg1"/>
            </a:bgClr>
          </a:pattFill>
        </p:spPr>
        <p:txBody>
          <a:bodyPr anchor="ctr"/>
          <a:lstStyle>
            <a:lvl1pPr marL="0" indent="0" algn="ctr">
              <a:buNone/>
              <a:defRPr sz="1800">
                <a:solidFill>
                  <a:schemeClr val="tx1"/>
                </a:solidFill>
                <a:latin typeface="Arial" panose="020B0604020202020204" pitchFamily="34" charset="0"/>
              </a:defRPr>
            </a:lvl1pPr>
          </a:lstStyle>
          <a:p>
            <a:r>
              <a:rPr lang="en-US" dirty="0"/>
              <a:t>I</a:t>
            </a:r>
            <a:r>
              <a:rPr lang="en-MY" dirty="0" err="1"/>
              <a:t>nsert</a:t>
            </a:r>
            <a:r>
              <a:rPr lang="en-MY" dirty="0"/>
              <a:t> your image here</a:t>
            </a:r>
          </a:p>
        </p:txBody>
      </p:sp>
      <p:sp>
        <p:nvSpPr>
          <p:cNvPr id="3" name="Title 1">
            <a:extLst>
              <a:ext uri="{FF2B5EF4-FFF2-40B4-BE49-F238E27FC236}">
                <a16:creationId xmlns:a16="http://schemas.microsoft.com/office/drawing/2014/main" id="{586B0A44-C28F-4A11-8B5D-8E3838A0900C}"/>
              </a:ext>
            </a:extLst>
          </p:cNvPr>
          <p:cNvSpPr>
            <a:spLocks noGrp="1"/>
          </p:cNvSpPr>
          <p:nvPr>
            <p:ph type="title" hasCustomPrompt="1"/>
          </p:nvPr>
        </p:nvSpPr>
        <p:spPr>
          <a:xfrm>
            <a:off x="628650" y="371728"/>
            <a:ext cx="7886700" cy="886732"/>
          </a:xfrm>
          <a:prstGeom prst="rect">
            <a:avLst/>
          </a:prstGeom>
        </p:spPr>
        <p:txBody>
          <a:bodyPr anchor="ctr"/>
          <a:lstStyle>
            <a:lvl1pPr algn="ctr">
              <a:defRPr sz="2700">
                <a:solidFill>
                  <a:schemeClr val="tx1"/>
                </a:solidFill>
                <a:latin typeface="Arial Black" panose="020B0A04020102020204" pitchFamily="34" charset="0"/>
              </a:defRPr>
            </a:lvl1pPr>
          </a:lstStyle>
          <a:p>
            <a:r>
              <a:rPr lang="en-US" dirty="0"/>
              <a:t>Insert your main title here</a:t>
            </a:r>
            <a:endParaRPr lang="en-MY" dirty="0"/>
          </a:p>
        </p:txBody>
      </p:sp>
      <p:sp>
        <p:nvSpPr>
          <p:cNvPr id="4" name="Subtitle 2">
            <a:extLst>
              <a:ext uri="{FF2B5EF4-FFF2-40B4-BE49-F238E27FC236}">
                <a16:creationId xmlns:a16="http://schemas.microsoft.com/office/drawing/2014/main" id="{45C18F5C-6002-4930-B5D3-8193C946F9C7}"/>
              </a:ext>
            </a:extLst>
          </p:cNvPr>
          <p:cNvSpPr>
            <a:spLocks noGrp="1"/>
          </p:cNvSpPr>
          <p:nvPr>
            <p:ph type="subTitle" idx="1" hasCustomPrompt="1"/>
          </p:nvPr>
        </p:nvSpPr>
        <p:spPr>
          <a:xfrm>
            <a:off x="1143000" y="1051062"/>
            <a:ext cx="6858000" cy="436562"/>
          </a:xfrm>
          <a:prstGeom prst="rect">
            <a:avLst/>
          </a:prstGeom>
        </p:spPr>
        <p:txBody>
          <a:bodyPr>
            <a:normAutofit/>
          </a:bodyPr>
          <a:lstStyle>
            <a:lvl1pPr marL="0" indent="0" algn="ctr">
              <a:buNone/>
              <a:defRPr sz="135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Insert your awesome subtitle here</a:t>
            </a:r>
            <a:endParaRPr lang="en-MY" dirty="0"/>
          </a:p>
        </p:txBody>
      </p:sp>
      <p:sp>
        <p:nvSpPr>
          <p:cNvPr id="7" name="Picture Placeholder 5">
            <a:extLst>
              <a:ext uri="{FF2B5EF4-FFF2-40B4-BE49-F238E27FC236}">
                <a16:creationId xmlns:a16="http://schemas.microsoft.com/office/drawing/2014/main" id="{7F2E118E-2583-47EF-903D-65DD9E429755}"/>
              </a:ext>
            </a:extLst>
          </p:cNvPr>
          <p:cNvSpPr>
            <a:spLocks noGrp="1"/>
          </p:cNvSpPr>
          <p:nvPr>
            <p:ph type="pic" sz="quarter" idx="11" hasCustomPrompt="1"/>
          </p:nvPr>
        </p:nvSpPr>
        <p:spPr>
          <a:xfrm>
            <a:off x="3859200" y="1779685"/>
            <a:ext cx="1425600" cy="4136400"/>
          </a:xfrm>
          <a:prstGeom prst="rect">
            <a:avLst/>
          </a:prstGeom>
          <a:pattFill prst="wdDnDiag">
            <a:fgClr>
              <a:schemeClr val="bg1">
                <a:lumMod val="90000"/>
                <a:lumOff val="10000"/>
              </a:schemeClr>
            </a:fgClr>
            <a:bgClr>
              <a:schemeClr val="bg1"/>
            </a:bgClr>
          </a:pattFill>
        </p:spPr>
        <p:txBody>
          <a:bodyPr anchor="ctr"/>
          <a:lstStyle>
            <a:lvl1pPr marL="0" indent="0" algn="ctr">
              <a:buNone/>
              <a:defRPr sz="1800">
                <a:solidFill>
                  <a:schemeClr val="tx1"/>
                </a:solidFill>
                <a:latin typeface="Arial" panose="020B0604020202020204" pitchFamily="34" charset="0"/>
              </a:defRPr>
            </a:lvl1pPr>
          </a:lstStyle>
          <a:p>
            <a:r>
              <a:rPr lang="en-US" dirty="0"/>
              <a:t>I</a:t>
            </a:r>
            <a:r>
              <a:rPr lang="en-MY" dirty="0" err="1"/>
              <a:t>nsert</a:t>
            </a:r>
            <a:r>
              <a:rPr lang="en-MY" dirty="0"/>
              <a:t> your image here</a:t>
            </a:r>
          </a:p>
        </p:txBody>
      </p:sp>
      <p:sp>
        <p:nvSpPr>
          <p:cNvPr id="8" name="Picture Placeholder 5">
            <a:extLst>
              <a:ext uri="{FF2B5EF4-FFF2-40B4-BE49-F238E27FC236}">
                <a16:creationId xmlns:a16="http://schemas.microsoft.com/office/drawing/2014/main" id="{97216045-2641-4344-B68B-E6E37D1D7AC7}"/>
              </a:ext>
            </a:extLst>
          </p:cNvPr>
          <p:cNvSpPr>
            <a:spLocks noGrp="1"/>
          </p:cNvSpPr>
          <p:nvPr>
            <p:ph type="pic" sz="quarter" idx="12" hasCustomPrompt="1"/>
          </p:nvPr>
        </p:nvSpPr>
        <p:spPr>
          <a:xfrm>
            <a:off x="6154453" y="1779685"/>
            <a:ext cx="1425600" cy="4136400"/>
          </a:xfrm>
          <a:prstGeom prst="rect">
            <a:avLst/>
          </a:prstGeom>
          <a:pattFill prst="wdDnDiag">
            <a:fgClr>
              <a:schemeClr val="bg1">
                <a:lumMod val="90000"/>
                <a:lumOff val="10000"/>
              </a:schemeClr>
            </a:fgClr>
            <a:bgClr>
              <a:schemeClr val="bg1"/>
            </a:bgClr>
          </a:pattFill>
        </p:spPr>
        <p:txBody>
          <a:bodyPr anchor="ctr"/>
          <a:lstStyle>
            <a:lvl1pPr marL="0" indent="0" algn="ctr">
              <a:buNone/>
              <a:defRPr sz="1800">
                <a:solidFill>
                  <a:schemeClr val="tx1"/>
                </a:solidFill>
                <a:latin typeface="Arial" panose="020B0604020202020204" pitchFamily="34" charset="0"/>
              </a:defRPr>
            </a:lvl1pPr>
          </a:lstStyle>
          <a:p>
            <a:r>
              <a:rPr lang="en-US" dirty="0"/>
              <a:t>I</a:t>
            </a:r>
            <a:r>
              <a:rPr lang="en-MY" dirty="0" err="1"/>
              <a:t>nsert</a:t>
            </a:r>
            <a:r>
              <a:rPr lang="en-MY" dirty="0"/>
              <a:t> your image here</a:t>
            </a:r>
          </a:p>
        </p:txBody>
      </p:sp>
    </p:spTree>
    <p:extLst>
      <p:ext uri="{BB962C8B-B14F-4D97-AF65-F5344CB8AC3E}">
        <p14:creationId xmlns:p14="http://schemas.microsoft.com/office/powerpoint/2010/main" val="14411083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Device Mockup - Page Title 2">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86B0A44-C28F-4A11-8B5D-8E3838A0900C}"/>
              </a:ext>
            </a:extLst>
          </p:cNvPr>
          <p:cNvSpPr>
            <a:spLocks noGrp="1"/>
          </p:cNvSpPr>
          <p:nvPr>
            <p:ph type="title" hasCustomPrompt="1"/>
          </p:nvPr>
        </p:nvSpPr>
        <p:spPr>
          <a:xfrm>
            <a:off x="628650" y="371728"/>
            <a:ext cx="7886700" cy="886732"/>
          </a:xfrm>
          <a:prstGeom prst="rect">
            <a:avLst/>
          </a:prstGeom>
        </p:spPr>
        <p:txBody>
          <a:bodyPr anchor="ctr"/>
          <a:lstStyle>
            <a:lvl1pPr algn="ctr">
              <a:defRPr sz="2700">
                <a:solidFill>
                  <a:schemeClr val="tx1"/>
                </a:solidFill>
                <a:latin typeface="Arial Black" panose="020B0A04020102020204" pitchFamily="34" charset="0"/>
              </a:defRPr>
            </a:lvl1pPr>
          </a:lstStyle>
          <a:p>
            <a:r>
              <a:rPr lang="en-US" dirty="0"/>
              <a:t>Insert your main title here</a:t>
            </a:r>
            <a:endParaRPr lang="en-MY" dirty="0"/>
          </a:p>
        </p:txBody>
      </p:sp>
      <p:sp>
        <p:nvSpPr>
          <p:cNvPr id="4" name="Subtitle 2">
            <a:extLst>
              <a:ext uri="{FF2B5EF4-FFF2-40B4-BE49-F238E27FC236}">
                <a16:creationId xmlns:a16="http://schemas.microsoft.com/office/drawing/2014/main" id="{45C18F5C-6002-4930-B5D3-8193C946F9C7}"/>
              </a:ext>
            </a:extLst>
          </p:cNvPr>
          <p:cNvSpPr>
            <a:spLocks noGrp="1"/>
          </p:cNvSpPr>
          <p:nvPr>
            <p:ph type="subTitle" idx="1" hasCustomPrompt="1"/>
          </p:nvPr>
        </p:nvSpPr>
        <p:spPr>
          <a:xfrm>
            <a:off x="1143000" y="1051062"/>
            <a:ext cx="6858000" cy="436562"/>
          </a:xfrm>
          <a:prstGeom prst="rect">
            <a:avLst/>
          </a:prstGeom>
        </p:spPr>
        <p:txBody>
          <a:bodyPr>
            <a:normAutofit/>
          </a:bodyPr>
          <a:lstStyle>
            <a:lvl1pPr marL="0" indent="0" algn="ctr">
              <a:buNone/>
              <a:defRPr sz="135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Insert your awesome subtitle here</a:t>
            </a:r>
            <a:endParaRPr lang="en-MY" dirty="0"/>
          </a:p>
        </p:txBody>
      </p:sp>
      <p:sp>
        <p:nvSpPr>
          <p:cNvPr id="8" name="Picture Placeholder 5">
            <a:extLst>
              <a:ext uri="{FF2B5EF4-FFF2-40B4-BE49-F238E27FC236}">
                <a16:creationId xmlns:a16="http://schemas.microsoft.com/office/drawing/2014/main" id="{97216045-2641-4344-B68B-E6E37D1D7AC7}"/>
              </a:ext>
            </a:extLst>
          </p:cNvPr>
          <p:cNvSpPr>
            <a:spLocks noGrp="1"/>
          </p:cNvSpPr>
          <p:nvPr>
            <p:ph type="pic" sz="quarter" idx="12" hasCustomPrompt="1"/>
          </p:nvPr>
        </p:nvSpPr>
        <p:spPr>
          <a:xfrm>
            <a:off x="4572000" y="2166958"/>
            <a:ext cx="3608128" cy="10573682"/>
          </a:xfrm>
          <a:prstGeom prst="rect">
            <a:avLst/>
          </a:prstGeom>
          <a:pattFill prst="wdDnDiag">
            <a:fgClr>
              <a:schemeClr val="bg1">
                <a:lumMod val="90000"/>
                <a:lumOff val="10000"/>
              </a:schemeClr>
            </a:fgClr>
            <a:bgClr>
              <a:schemeClr val="bg1"/>
            </a:bgClr>
          </a:pattFill>
        </p:spPr>
        <p:txBody>
          <a:bodyPr anchor="ctr"/>
          <a:lstStyle>
            <a:lvl1pPr marL="0" indent="0" algn="ctr">
              <a:buNone/>
              <a:defRPr sz="1800">
                <a:latin typeface="Arial" panose="020B0604020202020204" pitchFamily="34" charset="0"/>
              </a:defRPr>
            </a:lvl1pPr>
          </a:lstStyle>
          <a:p>
            <a:r>
              <a:rPr lang="en-US" dirty="0"/>
              <a:t>I</a:t>
            </a:r>
            <a:r>
              <a:rPr lang="en-MY" dirty="0" err="1"/>
              <a:t>nsert</a:t>
            </a:r>
            <a:r>
              <a:rPr lang="en-MY" dirty="0"/>
              <a:t> your image here</a:t>
            </a:r>
          </a:p>
        </p:txBody>
      </p:sp>
    </p:spTree>
    <p:extLst>
      <p:ext uri="{BB962C8B-B14F-4D97-AF65-F5344CB8AC3E}">
        <p14:creationId xmlns:p14="http://schemas.microsoft.com/office/powerpoint/2010/main" val="5911367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Device Mockup - Page Title 3">
    <p:spTree>
      <p:nvGrpSpPr>
        <p:cNvPr id="1" name=""/>
        <p:cNvGrpSpPr/>
        <p:nvPr/>
      </p:nvGrpSpPr>
      <p:grpSpPr>
        <a:xfrm>
          <a:off x="0" y="0"/>
          <a:ext cx="0" cy="0"/>
          <a:chOff x="0" y="0"/>
          <a:chExt cx="0" cy="0"/>
        </a:xfrm>
      </p:grpSpPr>
      <p:sp>
        <p:nvSpPr>
          <p:cNvPr id="9" name="Picture Placeholder 5">
            <a:extLst>
              <a:ext uri="{FF2B5EF4-FFF2-40B4-BE49-F238E27FC236}">
                <a16:creationId xmlns:a16="http://schemas.microsoft.com/office/drawing/2014/main" id="{70BEADEE-94CE-4140-AE6E-72585F9C5F8E}"/>
              </a:ext>
            </a:extLst>
          </p:cNvPr>
          <p:cNvSpPr>
            <a:spLocks noGrp="1"/>
          </p:cNvSpPr>
          <p:nvPr>
            <p:ph type="pic" sz="quarter" idx="13" hasCustomPrompt="1"/>
          </p:nvPr>
        </p:nvSpPr>
        <p:spPr>
          <a:xfrm>
            <a:off x="1071653" y="2532786"/>
            <a:ext cx="1481328" cy="4133088"/>
          </a:xfrm>
          <a:prstGeom prst="rect">
            <a:avLst/>
          </a:prstGeom>
          <a:pattFill prst="wdDnDiag">
            <a:fgClr>
              <a:schemeClr val="bg1">
                <a:lumMod val="90000"/>
                <a:lumOff val="10000"/>
              </a:schemeClr>
            </a:fgClr>
            <a:bgClr>
              <a:schemeClr val="bg1"/>
            </a:bgClr>
          </a:pattFill>
          <a:effectLst>
            <a:outerShdw blurRad="254000" dist="38100" dir="5400000" algn="t" rotWithShape="0">
              <a:prstClr val="black">
                <a:alpha val="30000"/>
              </a:prstClr>
            </a:outerShdw>
          </a:effectLst>
        </p:spPr>
        <p:txBody>
          <a:bodyPr anchor="ctr"/>
          <a:lstStyle>
            <a:lvl1pPr marL="0" indent="0" algn="ctr">
              <a:buNone/>
              <a:defRPr sz="1800">
                <a:latin typeface="Arial" panose="020B0604020202020204" pitchFamily="34" charset="0"/>
              </a:defRPr>
            </a:lvl1pPr>
          </a:lstStyle>
          <a:p>
            <a:r>
              <a:rPr lang="en-US" dirty="0"/>
              <a:t>I</a:t>
            </a:r>
            <a:r>
              <a:rPr lang="en-MY" dirty="0" err="1"/>
              <a:t>nsert</a:t>
            </a:r>
            <a:r>
              <a:rPr lang="en-MY" dirty="0"/>
              <a:t> your image here</a:t>
            </a:r>
          </a:p>
        </p:txBody>
      </p:sp>
      <p:sp>
        <p:nvSpPr>
          <p:cNvPr id="7" name="Picture Placeholder 5">
            <a:extLst>
              <a:ext uri="{FF2B5EF4-FFF2-40B4-BE49-F238E27FC236}">
                <a16:creationId xmlns:a16="http://schemas.microsoft.com/office/drawing/2014/main" id="{9DD69CA5-05E0-4BA8-9AF4-06E3A5241075}"/>
              </a:ext>
            </a:extLst>
          </p:cNvPr>
          <p:cNvSpPr>
            <a:spLocks noGrp="1"/>
          </p:cNvSpPr>
          <p:nvPr>
            <p:ph type="pic" sz="quarter" idx="12" hasCustomPrompt="1"/>
          </p:nvPr>
        </p:nvSpPr>
        <p:spPr>
          <a:xfrm>
            <a:off x="1903534" y="2349872"/>
            <a:ext cx="1481328" cy="4133088"/>
          </a:xfrm>
          <a:prstGeom prst="rect">
            <a:avLst/>
          </a:prstGeom>
          <a:pattFill prst="wdDnDiag">
            <a:fgClr>
              <a:schemeClr val="bg1">
                <a:lumMod val="90000"/>
                <a:lumOff val="10000"/>
              </a:schemeClr>
            </a:fgClr>
            <a:bgClr>
              <a:schemeClr val="bg1"/>
            </a:bgClr>
          </a:pattFill>
          <a:effectLst>
            <a:outerShdw blurRad="254000" dist="38100" dir="5400000" algn="t" rotWithShape="0">
              <a:prstClr val="black">
                <a:alpha val="30000"/>
              </a:prstClr>
            </a:outerShdw>
          </a:effectLst>
        </p:spPr>
        <p:txBody>
          <a:bodyPr anchor="ctr"/>
          <a:lstStyle>
            <a:lvl1pPr marL="0" indent="0" algn="ctr">
              <a:buNone/>
              <a:defRPr sz="1800">
                <a:latin typeface="Arial" panose="020B0604020202020204" pitchFamily="34" charset="0"/>
              </a:defRPr>
            </a:lvl1pPr>
          </a:lstStyle>
          <a:p>
            <a:r>
              <a:rPr lang="en-US" dirty="0"/>
              <a:t>I</a:t>
            </a:r>
            <a:r>
              <a:rPr lang="en-MY" dirty="0" err="1"/>
              <a:t>nsert</a:t>
            </a:r>
            <a:r>
              <a:rPr lang="en-MY" dirty="0"/>
              <a:t> your image here</a:t>
            </a:r>
          </a:p>
        </p:txBody>
      </p:sp>
      <p:sp>
        <p:nvSpPr>
          <p:cNvPr id="3" name="Title 1">
            <a:extLst>
              <a:ext uri="{FF2B5EF4-FFF2-40B4-BE49-F238E27FC236}">
                <a16:creationId xmlns:a16="http://schemas.microsoft.com/office/drawing/2014/main" id="{586B0A44-C28F-4A11-8B5D-8E3838A0900C}"/>
              </a:ext>
            </a:extLst>
          </p:cNvPr>
          <p:cNvSpPr>
            <a:spLocks noGrp="1"/>
          </p:cNvSpPr>
          <p:nvPr>
            <p:ph type="title" hasCustomPrompt="1"/>
          </p:nvPr>
        </p:nvSpPr>
        <p:spPr>
          <a:xfrm>
            <a:off x="628650" y="371728"/>
            <a:ext cx="7886700" cy="886732"/>
          </a:xfrm>
          <a:prstGeom prst="rect">
            <a:avLst/>
          </a:prstGeom>
        </p:spPr>
        <p:txBody>
          <a:bodyPr anchor="ctr"/>
          <a:lstStyle>
            <a:lvl1pPr algn="ctr">
              <a:defRPr sz="2700">
                <a:solidFill>
                  <a:schemeClr val="tx1"/>
                </a:solidFill>
                <a:latin typeface="Arial Black" panose="020B0A04020102020204" pitchFamily="34" charset="0"/>
              </a:defRPr>
            </a:lvl1pPr>
          </a:lstStyle>
          <a:p>
            <a:r>
              <a:rPr lang="en-US" dirty="0"/>
              <a:t>Insert your main title here</a:t>
            </a:r>
            <a:endParaRPr lang="en-MY" dirty="0"/>
          </a:p>
        </p:txBody>
      </p:sp>
      <p:sp>
        <p:nvSpPr>
          <p:cNvPr id="4" name="Subtitle 2">
            <a:extLst>
              <a:ext uri="{FF2B5EF4-FFF2-40B4-BE49-F238E27FC236}">
                <a16:creationId xmlns:a16="http://schemas.microsoft.com/office/drawing/2014/main" id="{45C18F5C-6002-4930-B5D3-8193C946F9C7}"/>
              </a:ext>
            </a:extLst>
          </p:cNvPr>
          <p:cNvSpPr>
            <a:spLocks noGrp="1"/>
          </p:cNvSpPr>
          <p:nvPr>
            <p:ph type="subTitle" idx="1" hasCustomPrompt="1"/>
          </p:nvPr>
        </p:nvSpPr>
        <p:spPr>
          <a:xfrm>
            <a:off x="1143000" y="1051062"/>
            <a:ext cx="6858000" cy="436562"/>
          </a:xfrm>
          <a:prstGeom prst="rect">
            <a:avLst/>
          </a:prstGeom>
        </p:spPr>
        <p:txBody>
          <a:bodyPr>
            <a:normAutofit/>
          </a:bodyPr>
          <a:lstStyle>
            <a:lvl1pPr marL="0" indent="0" algn="ctr">
              <a:buNone/>
              <a:defRPr sz="135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Insert your awesome subtitle here</a:t>
            </a:r>
            <a:endParaRPr lang="en-MY" dirty="0"/>
          </a:p>
        </p:txBody>
      </p:sp>
      <p:sp>
        <p:nvSpPr>
          <p:cNvPr id="6" name="Picture Placeholder 5">
            <a:extLst>
              <a:ext uri="{FF2B5EF4-FFF2-40B4-BE49-F238E27FC236}">
                <a16:creationId xmlns:a16="http://schemas.microsoft.com/office/drawing/2014/main" id="{861F926F-0F2B-4D4A-9DDB-F5B19FF50A52}"/>
              </a:ext>
            </a:extLst>
          </p:cNvPr>
          <p:cNvSpPr>
            <a:spLocks noGrp="1"/>
          </p:cNvSpPr>
          <p:nvPr>
            <p:ph type="pic" sz="quarter" idx="11" hasCustomPrompt="1"/>
          </p:nvPr>
        </p:nvSpPr>
        <p:spPr>
          <a:xfrm>
            <a:off x="2830646" y="2166958"/>
            <a:ext cx="1481328" cy="4133088"/>
          </a:xfrm>
          <a:prstGeom prst="rect">
            <a:avLst/>
          </a:prstGeom>
          <a:pattFill prst="wdDnDiag">
            <a:fgClr>
              <a:schemeClr val="bg1">
                <a:lumMod val="90000"/>
                <a:lumOff val="10000"/>
              </a:schemeClr>
            </a:fgClr>
            <a:bgClr>
              <a:schemeClr val="bg1"/>
            </a:bgClr>
          </a:pattFill>
          <a:effectLst>
            <a:outerShdw blurRad="254000" dist="38100" dir="5400000" algn="t" rotWithShape="0">
              <a:prstClr val="black">
                <a:alpha val="30000"/>
              </a:prstClr>
            </a:outerShdw>
          </a:effectLst>
        </p:spPr>
        <p:txBody>
          <a:bodyPr anchor="ctr"/>
          <a:lstStyle>
            <a:lvl1pPr marL="0" indent="0" algn="ctr">
              <a:buNone/>
              <a:defRPr sz="1800">
                <a:latin typeface="Arial" panose="020B0604020202020204" pitchFamily="34" charset="0"/>
              </a:defRPr>
            </a:lvl1pPr>
          </a:lstStyle>
          <a:p>
            <a:r>
              <a:rPr lang="en-US" dirty="0"/>
              <a:t>I</a:t>
            </a:r>
            <a:r>
              <a:rPr lang="en-MY" dirty="0" err="1"/>
              <a:t>nsert</a:t>
            </a:r>
            <a:r>
              <a:rPr lang="en-MY" dirty="0"/>
              <a:t> your image here</a:t>
            </a:r>
          </a:p>
        </p:txBody>
      </p:sp>
      <p:sp>
        <p:nvSpPr>
          <p:cNvPr id="10" name="Picture Placeholder 5">
            <a:extLst>
              <a:ext uri="{FF2B5EF4-FFF2-40B4-BE49-F238E27FC236}">
                <a16:creationId xmlns:a16="http://schemas.microsoft.com/office/drawing/2014/main" id="{5B5C0050-E4B2-4439-AAE8-AA7EB1302843}"/>
              </a:ext>
            </a:extLst>
          </p:cNvPr>
          <p:cNvSpPr>
            <a:spLocks noGrp="1"/>
          </p:cNvSpPr>
          <p:nvPr>
            <p:ph type="pic" sz="quarter" idx="14" hasCustomPrompt="1"/>
          </p:nvPr>
        </p:nvSpPr>
        <p:spPr>
          <a:xfrm>
            <a:off x="6774840" y="2532786"/>
            <a:ext cx="1481328" cy="4133088"/>
          </a:xfrm>
          <a:prstGeom prst="rect">
            <a:avLst/>
          </a:prstGeom>
          <a:pattFill prst="wdDnDiag">
            <a:fgClr>
              <a:schemeClr val="bg1">
                <a:lumMod val="90000"/>
                <a:lumOff val="10000"/>
              </a:schemeClr>
            </a:fgClr>
            <a:bgClr>
              <a:schemeClr val="bg1"/>
            </a:bgClr>
          </a:pattFill>
          <a:effectLst>
            <a:outerShdw blurRad="254000" dist="38100" dir="5400000" algn="t" rotWithShape="0">
              <a:prstClr val="black">
                <a:alpha val="30000"/>
              </a:prstClr>
            </a:outerShdw>
          </a:effectLst>
        </p:spPr>
        <p:txBody>
          <a:bodyPr anchor="ctr"/>
          <a:lstStyle>
            <a:lvl1pPr marL="0" indent="0" algn="ctr">
              <a:buNone/>
              <a:defRPr sz="1800">
                <a:latin typeface="Arial" panose="020B0604020202020204" pitchFamily="34" charset="0"/>
              </a:defRPr>
            </a:lvl1pPr>
          </a:lstStyle>
          <a:p>
            <a:r>
              <a:rPr lang="en-US" dirty="0"/>
              <a:t>I</a:t>
            </a:r>
            <a:r>
              <a:rPr lang="en-MY" dirty="0" err="1"/>
              <a:t>nsert</a:t>
            </a:r>
            <a:r>
              <a:rPr lang="en-MY" dirty="0"/>
              <a:t> your image here</a:t>
            </a:r>
          </a:p>
        </p:txBody>
      </p:sp>
      <p:sp>
        <p:nvSpPr>
          <p:cNvPr id="11" name="Picture Placeholder 5">
            <a:extLst>
              <a:ext uri="{FF2B5EF4-FFF2-40B4-BE49-F238E27FC236}">
                <a16:creationId xmlns:a16="http://schemas.microsoft.com/office/drawing/2014/main" id="{95611465-68F1-4C57-81BD-77DA7708DFD6}"/>
              </a:ext>
            </a:extLst>
          </p:cNvPr>
          <p:cNvSpPr>
            <a:spLocks noGrp="1"/>
          </p:cNvSpPr>
          <p:nvPr>
            <p:ph type="pic" sz="quarter" idx="15" hasCustomPrompt="1"/>
          </p:nvPr>
        </p:nvSpPr>
        <p:spPr>
          <a:xfrm>
            <a:off x="5769146" y="2349872"/>
            <a:ext cx="1481328" cy="4133088"/>
          </a:xfrm>
          <a:prstGeom prst="rect">
            <a:avLst/>
          </a:prstGeom>
          <a:pattFill prst="wdDnDiag">
            <a:fgClr>
              <a:schemeClr val="bg1">
                <a:lumMod val="90000"/>
                <a:lumOff val="10000"/>
              </a:schemeClr>
            </a:fgClr>
            <a:bgClr>
              <a:schemeClr val="bg1"/>
            </a:bgClr>
          </a:pattFill>
          <a:effectLst>
            <a:outerShdw blurRad="254000" dist="38100" dir="5400000" algn="t" rotWithShape="0">
              <a:prstClr val="black">
                <a:alpha val="30000"/>
              </a:prstClr>
            </a:outerShdw>
          </a:effectLst>
        </p:spPr>
        <p:txBody>
          <a:bodyPr anchor="ctr"/>
          <a:lstStyle>
            <a:lvl1pPr marL="0" indent="0" algn="ctr">
              <a:buNone/>
              <a:defRPr sz="1800">
                <a:latin typeface="Arial" panose="020B0604020202020204" pitchFamily="34" charset="0"/>
              </a:defRPr>
            </a:lvl1pPr>
          </a:lstStyle>
          <a:p>
            <a:r>
              <a:rPr lang="en-US" dirty="0"/>
              <a:t>I</a:t>
            </a:r>
            <a:r>
              <a:rPr lang="en-MY" dirty="0" err="1"/>
              <a:t>nsert</a:t>
            </a:r>
            <a:r>
              <a:rPr lang="en-MY" dirty="0"/>
              <a:t> your image here</a:t>
            </a:r>
          </a:p>
        </p:txBody>
      </p:sp>
      <p:sp>
        <p:nvSpPr>
          <p:cNvPr id="12" name="Picture Placeholder 5">
            <a:extLst>
              <a:ext uri="{FF2B5EF4-FFF2-40B4-BE49-F238E27FC236}">
                <a16:creationId xmlns:a16="http://schemas.microsoft.com/office/drawing/2014/main" id="{A0761463-0D06-425A-A629-15FCC342DCC4}"/>
              </a:ext>
            </a:extLst>
          </p:cNvPr>
          <p:cNvSpPr>
            <a:spLocks noGrp="1"/>
          </p:cNvSpPr>
          <p:nvPr>
            <p:ph type="pic" sz="quarter" idx="16" hasCustomPrompt="1"/>
          </p:nvPr>
        </p:nvSpPr>
        <p:spPr>
          <a:xfrm>
            <a:off x="4763453" y="2166958"/>
            <a:ext cx="1481328" cy="4133088"/>
          </a:xfrm>
          <a:prstGeom prst="rect">
            <a:avLst/>
          </a:prstGeom>
          <a:pattFill prst="wdDnDiag">
            <a:fgClr>
              <a:schemeClr val="bg1">
                <a:lumMod val="90000"/>
                <a:lumOff val="10000"/>
              </a:schemeClr>
            </a:fgClr>
            <a:bgClr>
              <a:schemeClr val="bg1"/>
            </a:bgClr>
          </a:pattFill>
          <a:effectLst>
            <a:outerShdw blurRad="254000" dist="38100" dir="5400000" algn="t" rotWithShape="0">
              <a:prstClr val="black">
                <a:alpha val="30000"/>
              </a:prstClr>
            </a:outerShdw>
          </a:effectLst>
        </p:spPr>
        <p:txBody>
          <a:bodyPr anchor="ctr"/>
          <a:lstStyle>
            <a:lvl1pPr marL="0" indent="0" algn="ctr">
              <a:buNone/>
              <a:defRPr sz="1800">
                <a:latin typeface="Arial" panose="020B0604020202020204" pitchFamily="34" charset="0"/>
              </a:defRPr>
            </a:lvl1pPr>
          </a:lstStyle>
          <a:p>
            <a:r>
              <a:rPr lang="en-US" dirty="0"/>
              <a:t>I</a:t>
            </a:r>
            <a:r>
              <a:rPr lang="en-MY" dirty="0" err="1"/>
              <a:t>nsert</a:t>
            </a:r>
            <a:r>
              <a:rPr lang="en-MY" dirty="0"/>
              <a:t> your image here</a:t>
            </a:r>
          </a:p>
        </p:txBody>
      </p:sp>
      <p:sp>
        <p:nvSpPr>
          <p:cNvPr id="5" name="Picture Placeholder 5">
            <a:extLst>
              <a:ext uri="{FF2B5EF4-FFF2-40B4-BE49-F238E27FC236}">
                <a16:creationId xmlns:a16="http://schemas.microsoft.com/office/drawing/2014/main" id="{23511C02-1EBF-48D6-B2A8-83C169F41A8D}"/>
              </a:ext>
            </a:extLst>
          </p:cNvPr>
          <p:cNvSpPr>
            <a:spLocks noGrp="1"/>
          </p:cNvSpPr>
          <p:nvPr>
            <p:ph type="pic" sz="quarter" idx="10" hasCustomPrompt="1"/>
          </p:nvPr>
        </p:nvSpPr>
        <p:spPr>
          <a:xfrm>
            <a:off x="3836340" y="1937794"/>
            <a:ext cx="1481328" cy="4133088"/>
          </a:xfrm>
          <a:prstGeom prst="rect">
            <a:avLst/>
          </a:prstGeom>
          <a:pattFill prst="wdDnDiag">
            <a:fgClr>
              <a:schemeClr val="bg1">
                <a:lumMod val="90000"/>
                <a:lumOff val="10000"/>
              </a:schemeClr>
            </a:fgClr>
            <a:bgClr>
              <a:schemeClr val="bg1"/>
            </a:bgClr>
          </a:pattFill>
        </p:spPr>
        <p:txBody>
          <a:bodyPr anchor="ctr"/>
          <a:lstStyle>
            <a:lvl1pPr marL="0" indent="0" algn="ctr">
              <a:buNone/>
              <a:defRPr sz="1800">
                <a:latin typeface="Arial" panose="020B0604020202020204" pitchFamily="34" charset="0"/>
              </a:defRPr>
            </a:lvl1pPr>
          </a:lstStyle>
          <a:p>
            <a:r>
              <a:rPr lang="en-US" dirty="0"/>
              <a:t>I</a:t>
            </a:r>
            <a:r>
              <a:rPr lang="en-MY" dirty="0" err="1"/>
              <a:t>nsert</a:t>
            </a:r>
            <a:r>
              <a:rPr lang="en-MY" dirty="0"/>
              <a:t> your image here</a:t>
            </a:r>
          </a:p>
        </p:txBody>
      </p:sp>
    </p:spTree>
    <p:extLst>
      <p:ext uri="{BB962C8B-B14F-4D97-AF65-F5344CB8AC3E}">
        <p14:creationId xmlns:p14="http://schemas.microsoft.com/office/powerpoint/2010/main" val="3596886454"/>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Device Mockup - Page Title 4">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86B0A44-C28F-4A11-8B5D-8E3838A0900C}"/>
              </a:ext>
            </a:extLst>
          </p:cNvPr>
          <p:cNvSpPr>
            <a:spLocks noGrp="1"/>
          </p:cNvSpPr>
          <p:nvPr>
            <p:ph type="title" hasCustomPrompt="1"/>
          </p:nvPr>
        </p:nvSpPr>
        <p:spPr>
          <a:xfrm>
            <a:off x="628650" y="371728"/>
            <a:ext cx="7886700" cy="886732"/>
          </a:xfrm>
          <a:prstGeom prst="rect">
            <a:avLst/>
          </a:prstGeom>
        </p:spPr>
        <p:txBody>
          <a:bodyPr anchor="ctr"/>
          <a:lstStyle>
            <a:lvl1pPr algn="ctr">
              <a:defRPr sz="2700">
                <a:solidFill>
                  <a:schemeClr val="tx1"/>
                </a:solidFill>
                <a:latin typeface="Arial Black" panose="020B0A04020102020204" pitchFamily="34" charset="0"/>
              </a:defRPr>
            </a:lvl1pPr>
          </a:lstStyle>
          <a:p>
            <a:r>
              <a:rPr lang="en-US" dirty="0"/>
              <a:t>Insert your main title here</a:t>
            </a:r>
            <a:endParaRPr lang="en-MY" dirty="0"/>
          </a:p>
        </p:txBody>
      </p:sp>
      <p:sp>
        <p:nvSpPr>
          <p:cNvPr id="4" name="Subtitle 2">
            <a:extLst>
              <a:ext uri="{FF2B5EF4-FFF2-40B4-BE49-F238E27FC236}">
                <a16:creationId xmlns:a16="http://schemas.microsoft.com/office/drawing/2014/main" id="{45C18F5C-6002-4930-B5D3-8193C946F9C7}"/>
              </a:ext>
            </a:extLst>
          </p:cNvPr>
          <p:cNvSpPr>
            <a:spLocks noGrp="1"/>
          </p:cNvSpPr>
          <p:nvPr>
            <p:ph type="subTitle" idx="1" hasCustomPrompt="1"/>
          </p:nvPr>
        </p:nvSpPr>
        <p:spPr>
          <a:xfrm>
            <a:off x="1143000" y="1051062"/>
            <a:ext cx="6858000" cy="436562"/>
          </a:xfrm>
          <a:prstGeom prst="rect">
            <a:avLst/>
          </a:prstGeom>
        </p:spPr>
        <p:txBody>
          <a:bodyPr>
            <a:normAutofit/>
          </a:bodyPr>
          <a:lstStyle>
            <a:lvl1pPr marL="0" indent="0" algn="ctr">
              <a:buNone/>
              <a:defRPr sz="135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Insert your awesome subtitle here</a:t>
            </a:r>
            <a:endParaRPr lang="en-MY" dirty="0"/>
          </a:p>
        </p:txBody>
      </p:sp>
      <p:sp>
        <p:nvSpPr>
          <p:cNvPr id="7" name="Picture Placeholder 5">
            <a:extLst>
              <a:ext uri="{FF2B5EF4-FFF2-40B4-BE49-F238E27FC236}">
                <a16:creationId xmlns:a16="http://schemas.microsoft.com/office/drawing/2014/main" id="{7F2E118E-2583-47EF-903D-65DD9E429755}"/>
              </a:ext>
            </a:extLst>
          </p:cNvPr>
          <p:cNvSpPr>
            <a:spLocks noGrp="1"/>
          </p:cNvSpPr>
          <p:nvPr>
            <p:ph type="pic" sz="quarter" idx="11" hasCustomPrompt="1"/>
          </p:nvPr>
        </p:nvSpPr>
        <p:spPr>
          <a:xfrm>
            <a:off x="3831336" y="1779684"/>
            <a:ext cx="1481328" cy="4259165"/>
          </a:xfrm>
          <a:prstGeom prst="rect">
            <a:avLst/>
          </a:prstGeom>
          <a:pattFill prst="wdDnDiag">
            <a:fgClr>
              <a:schemeClr val="bg1">
                <a:lumMod val="90000"/>
                <a:lumOff val="10000"/>
              </a:schemeClr>
            </a:fgClr>
            <a:bgClr>
              <a:schemeClr val="bg1"/>
            </a:bgClr>
          </a:pattFill>
        </p:spPr>
        <p:txBody>
          <a:bodyPr anchor="ctr"/>
          <a:lstStyle>
            <a:lvl1pPr marL="0" indent="0" algn="ctr">
              <a:buNone/>
              <a:defRPr sz="1800">
                <a:solidFill>
                  <a:schemeClr val="tx1"/>
                </a:solidFill>
                <a:latin typeface="Arial" panose="020B0604020202020204" pitchFamily="34" charset="0"/>
              </a:defRPr>
            </a:lvl1pPr>
          </a:lstStyle>
          <a:p>
            <a:r>
              <a:rPr lang="en-US" dirty="0"/>
              <a:t>I</a:t>
            </a:r>
            <a:r>
              <a:rPr lang="en-MY" dirty="0" err="1"/>
              <a:t>nsert</a:t>
            </a:r>
            <a:r>
              <a:rPr lang="en-MY" dirty="0"/>
              <a:t> your image here</a:t>
            </a:r>
          </a:p>
        </p:txBody>
      </p:sp>
    </p:spTree>
    <p:extLst>
      <p:ext uri="{BB962C8B-B14F-4D97-AF65-F5344CB8AC3E}">
        <p14:creationId xmlns:p14="http://schemas.microsoft.com/office/powerpoint/2010/main" val="22577197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Device Mockup - Page Title 4.1">
    <p:spTree>
      <p:nvGrpSpPr>
        <p:cNvPr id="1" name=""/>
        <p:cNvGrpSpPr/>
        <p:nvPr/>
      </p:nvGrpSpPr>
      <p:grpSpPr>
        <a:xfrm>
          <a:off x="0" y="0"/>
          <a:ext cx="0" cy="0"/>
          <a:chOff x="0" y="0"/>
          <a:chExt cx="0" cy="0"/>
        </a:xfrm>
      </p:grpSpPr>
      <p:sp>
        <p:nvSpPr>
          <p:cNvPr id="7" name="Picture Placeholder 5">
            <a:extLst>
              <a:ext uri="{FF2B5EF4-FFF2-40B4-BE49-F238E27FC236}">
                <a16:creationId xmlns:a16="http://schemas.microsoft.com/office/drawing/2014/main" id="{7F2E118E-2583-47EF-903D-65DD9E429755}"/>
              </a:ext>
            </a:extLst>
          </p:cNvPr>
          <p:cNvSpPr>
            <a:spLocks noGrp="1"/>
          </p:cNvSpPr>
          <p:nvPr>
            <p:ph type="pic" sz="quarter" idx="11" hasCustomPrompt="1"/>
          </p:nvPr>
        </p:nvSpPr>
        <p:spPr>
          <a:xfrm>
            <a:off x="2872575" y="1780748"/>
            <a:ext cx="3398850" cy="10154505"/>
          </a:xfrm>
          <a:prstGeom prst="rect">
            <a:avLst/>
          </a:prstGeom>
          <a:pattFill prst="wdDnDiag">
            <a:fgClr>
              <a:schemeClr val="bg1">
                <a:lumMod val="90000"/>
                <a:lumOff val="10000"/>
              </a:schemeClr>
            </a:fgClr>
            <a:bgClr>
              <a:schemeClr val="bg1"/>
            </a:bgClr>
          </a:pattFill>
        </p:spPr>
        <p:txBody>
          <a:bodyPr anchor="ctr"/>
          <a:lstStyle>
            <a:lvl1pPr marL="0" indent="0" algn="ctr">
              <a:buNone/>
              <a:defRPr sz="1800">
                <a:solidFill>
                  <a:schemeClr val="tx1"/>
                </a:solidFill>
                <a:latin typeface="Arial" panose="020B0604020202020204" pitchFamily="34" charset="0"/>
              </a:defRPr>
            </a:lvl1pPr>
          </a:lstStyle>
          <a:p>
            <a:r>
              <a:rPr lang="en-US" dirty="0"/>
              <a:t>I</a:t>
            </a:r>
            <a:r>
              <a:rPr lang="en-MY" dirty="0" err="1"/>
              <a:t>nsert</a:t>
            </a:r>
            <a:r>
              <a:rPr lang="en-MY" dirty="0"/>
              <a:t> your image here</a:t>
            </a:r>
          </a:p>
        </p:txBody>
      </p:sp>
    </p:spTree>
    <p:extLst>
      <p:ext uri="{BB962C8B-B14F-4D97-AF65-F5344CB8AC3E}">
        <p14:creationId xmlns:p14="http://schemas.microsoft.com/office/powerpoint/2010/main" val="16558202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Device Mockup - Page Title 4.2">
    <p:spTree>
      <p:nvGrpSpPr>
        <p:cNvPr id="1" name=""/>
        <p:cNvGrpSpPr/>
        <p:nvPr/>
      </p:nvGrpSpPr>
      <p:grpSpPr>
        <a:xfrm>
          <a:off x="0" y="0"/>
          <a:ext cx="0" cy="0"/>
          <a:chOff x="0" y="0"/>
          <a:chExt cx="0" cy="0"/>
        </a:xfrm>
      </p:grpSpPr>
      <p:sp>
        <p:nvSpPr>
          <p:cNvPr id="7" name="Picture Placeholder 5">
            <a:extLst>
              <a:ext uri="{FF2B5EF4-FFF2-40B4-BE49-F238E27FC236}">
                <a16:creationId xmlns:a16="http://schemas.microsoft.com/office/drawing/2014/main" id="{7F2E118E-2583-47EF-903D-65DD9E429755}"/>
              </a:ext>
            </a:extLst>
          </p:cNvPr>
          <p:cNvSpPr>
            <a:spLocks noGrp="1"/>
          </p:cNvSpPr>
          <p:nvPr>
            <p:ph type="pic" sz="quarter" idx="11" hasCustomPrompt="1"/>
          </p:nvPr>
        </p:nvSpPr>
        <p:spPr>
          <a:xfrm>
            <a:off x="2872575" y="-5058203"/>
            <a:ext cx="3398850" cy="10154505"/>
          </a:xfrm>
          <a:prstGeom prst="rect">
            <a:avLst/>
          </a:prstGeom>
          <a:pattFill prst="wdDnDiag">
            <a:fgClr>
              <a:schemeClr val="bg1">
                <a:lumMod val="90000"/>
                <a:lumOff val="10000"/>
              </a:schemeClr>
            </a:fgClr>
            <a:bgClr>
              <a:schemeClr val="bg1"/>
            </a:bgClr>
          </a:pattFill>
        </p:spPr>
        <p:txBody>
          <a:bodyPr anchor="ctr"/>
          <a:lstStyle>
            <a:lvl1pPr marL="0" indent="0" algn="ctr">
              <a:buNone/>
              <a:defRPr sz="1800">
                <a:solidFill>
                  <a:schemeClr val="tx1"/>
                </a:solidFill>
                <a:latin typeface="Arial" panose="020B0604020202020204" pitchFamily="34" charset="0"/>
              </a:defRPr>
            </a:lvl1pPr>
          </a:lstStyle>
          <a:p>
            <a:r>
              <a:rPr lang="en-US" dirty="0"/>
              <a:t>I</a:t>
            </a:r>
            <a:r>
              <a:rPr lang="en-MY" dirty="0" err="1"/>
              <a:t>nsert</a:t>
            </a:r>
            <a:r>
              <a:rPr lang="en-MY" dirty="0"/>
              <a:t> your image here</a:t>
            </a:r>
          </a:p>
        </p:txBody>
      </p:sp>
    </p:spTree>
    <p:extLst>
      <p:ext uri="{BB962C8B-B14F-4D97-AF65-F5344CB8AC3E}">
        <p14:creationId xmlns:p14="http://schemas.microsoft.com/office/powerpoint/2010/main" val="16935769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Device Mockup - Page Title 5">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DB41066C-5C2C-4794-8102-70BFABC21422}"/>
              </a:ext>
            </a:extLst>
          </p:cNvPr>
          <p:cNvSpPr>
            <a:spLocks noGrp="1"/>
          </p:cNvSpPr>
          <p:nvPr>
            <p:ph type="pic" sz="quarter" idx="10" hasCustomPrompt="1"/>
          </p:nvPr>
        </p:nvSpPr>
        <p:spPr>
          <a:xfrm>
            <a:off x="1998774" y="1779685"/>
            <a:ext cx="1425600" cy="4136400"/>
          </a:xfrm>
          <a:prstGeom prst="rect">
            <a:avLst/>
          </a:prstGeom>
          <a:pattFill prst="wdDnDiag">
            <a:fgClr>
              <a:schemeClr val="bg1">
                <a:lumMod val="90000"/>
                <a:lumOff val="10000"/>
              </a:schemeClr>
            </a:fgClr>
            <a:bgClr>
              <a:schemeClr val="bg1"/>
            </a:bgClr>
          </a:pattFill>
        </p:spPr>
        <p:txBody>
          <a:bodyPr anchor="ctr"/>
          <a:lstStyle>
            <a:lvl1pPr marL="0" indent="0" algn="ctr">
              <a:buNone/>
              <a:defRPr sz="1800">
                <a:solidFill>
                  <a:schemeClr val="tx1"/>
                </a:solidFill>
                <a:latin typeface="Arial" panose="020B0604020202020204" pitchFamily="34" charset="0"/>
              </a:defRPr>
            </a:lvl1pPr>
          </a:lstStyle>
          <a:p>
            <a:r>
              <a:rPr lang="en-US" dirty="0"/>
              <a:t>I</a:t>
            </a:r>
            <a:r>
              <a:rPr lang="en-MY" dirty="0" err="1"/>
              <a:t>nsert</a:t>
            </a:r>
            <a:r>
              <a:rPr lang="en-MY" dirty="0"/>
              <a:t> your image here</a:t>
            </a:r>
          </a:p>
        </p:txBody>
      </p:sp>
      <p:sp>
        <p:nvSpPr>
          <p:cNvPr id="3" name="Title 1">
            <a:extLst>
              <a:ext uri="{FF2B5EF4-FFF2-40B4-BE49-F238E27FC236}">
                <a16:creationId xmlns:a16="http://schemas.microsoft.com/office/drawing/2014/main" id="{586B0A44-C28F-4A11-8B5D-8E3838A0900C}"/>
              </a:ext>
            </a:extLst>
          </p:cNvPr>
          <p:cNvSpPr>
            <a:spLocks noGrp="1"/>
          </p:cNvSpPr>
          <p:nvPr>
            <p:ph type="title" hasCustomPrompt="1"/>
          </p:nvPr>
        </p:nvSpPr>
        <p:spPr>
          <a:xfrm>
            <a:off x="628650" y="371728"/>
            <a:ext cx="7886700" cy="886732"/>
          </a:xfrm>
          <a:prstGeom prst="rect">
            <a:avLst/>
          </a:prstGeom>
        </p:spPr>
        <p:txBody>
          <a:bodyPr anchor="ctr"/>
          <a:lstStyle>
            <a:lvl1pPr algn="ctr">
              <a:defRPr sz="2700">
                <a:solidFill>
                  <a:schemeClr val="tx1"/>
                </a:solidFill>
                <a:latin typeface="Arial Black" panose="020B0A04020102020204" pitchFamily="34" charset="0"/>
              </a:defRPr>
            </a:lvl1pPr>
          </a:lstStyle>
          <a:p>
            <a:r>
              <a:rPr lang="en-US" dirty="0"/>
              <a:t>Insert your main title here</a:t>
            </a:r>
            <a:endParaRPr lang="en-MY" dirty="0"/>
          </a:p>
        </p:txBody>
      </p:sp>
      <p:sp>
        <p:nvSpPr>
          <p:cNvPr id="4" name="Subtitle 2">
            <a:extLst>
              <a:ext uri="{FF2B5EF4-FFF2-40B4-BE49-F238E27FC236}">
                <a16:creationId xmlns:a16="http://schemas.microsoft.com/office/drawing/2014/main" id="{45C18F5C-6002-4930-B5D3-8193C946F9C7}"/>
              </a:ext>
            </a:extLst>
          </p:cNvPr>
          <p:cNvSpPr>
            <a:spLocks noGrp="1"/>
          </p:cNvSpPr>
          <p:nvPr>
            <p:ph type="subTitle" idx="1" hasCustomPrompt="1"/>
          </p:nvPr>
        </p:nvSpPr>
        <p:spPr>
          <a:xfrm>
            <a:off x="1143000" y="1051062"/>
            <a:ext cx="6858000" cy="436562"/>
          </a:xfrm>
          <a:prstGeom prst="rect">
            <a:avLst/>
          </a:prstGeom>
        </p:spPr>
        <p:txBody>
          <a:bodyPr>
            <a:normAutofit/>
          </a:bodyPr>
          <a:lstStyle>
            <a:lvl1pPr marL="0" indent="0" algn="ctr">
              <a:buNone/>
              <a:defRPr sz="135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Insert your awesome subtitle here</a:t>
            </a:r>
            <a:endParaRPr lang="en-MY" dirty="0"/>
          </a:p>
        </p:txBody>
      </p:sp>
      <p:sp>
        <p:nvSpPr>
          <p:cNvPr id="7" name="Picture Placeholder 5">
            <a:extLst>
              <a:ext uri="{FF2B5EF4-FFF2-40B4-BE49-F238E27FC236}">
                <a16:creationId xmlns:a16="http://schemas.microsoft.com/office/drawing/2014/main" id="{7F2E118E-2583-47EF-903D-65DD9E429755}"/>
              </a:ext>
            </a:extLst>
          </p:cNvPr>
          <p:cNvSpPr>
            <a:spLocks noGrp="1"/>
          </p:cNvSpPr>
          <p:nvPr>
            <p:ph type="pic" sz="quarter" idx="11" hasCustomPrompt="1"/>
          </p:nvPr>
        </p:nvSpPr>
        <p:spPr>
          <a:xfrm>
            <a:off x="3859200" y="1779685"/>
            <a:ext cx="1425600" cy="4136400"/>
          </a:xfrm>
          <a:prstGeom prst="rect">
            <a:avLst/>
          </a:prstGeom>
          <a:pattFill prst="wdDnDiag">
            <a:fgClr>
              <a:schemeClr val="bg1">
                <a:lumMod val="90000"/>
                <a:lumOff val="10000"/>
              </a:schemeClr>
            </a:fgClr>
            <a:bgClr>
              <a:schemeClr val="bg1"/>
            </a:bgClr>
          </a:pattFill>
        </p:spPr>
        <p:txBody>
          <a:bodyPr anchor="ctr"/>
          <a:lstStyle>
            <a:lvl1pPr marL="0" indent="0" algn="ctr">
              <a:buNone/>
              <a:defRPr sz="1800">
                <a:solidFill>
                  <a:schemeClr val="tx1"/>
                </a:solidFill>
                <a:latin typeface="Arial" panose="020B0604020202020204" pitchFamily="34" charset="0"/>
              </a:defRPr>
            </a:lvl1pPr>
          </a:lstStyle>
          <a:p>
            <a:r>
              <a:rPr lang="en-US" dirty="0"/>
              <a:t>I</a:t>
            </a:r>
            <a:r>
              <a:rPr lang="en-MY" dirty="0" err="1"/>
              <a:t>nsert</a:t>
            </a:r>
            <a:r>
              <a:rPr lang="en-MY" dirty="0"/>
              <a:t> your image here</a:t>
            </a:r>
          </a:p>
        </p:txBody>
      </p:sp>
      <p:sp>
        <p:nvSpPr>
          <p:cNvPr id="8" name="Picture Placeholder 5">
            <a:extLst>
              <a:ext uri="{FF2B5EF4-FFF2-40B4-BE49-F238E27FC236}">
                <a16:creationId xmlns:a16="http://schemas.microsoft.com/office/drawing/2014/main" id="{97216045-2641-4344-B68B-E6E37D1D7AC7}"/>
              </a:ext>
            </a:extLst>
          </p:cNvPr>
          <p:cNvSpPr>
            <a:spLocks noGrp="1"/>
          </p:cNvSpPr>
          <p:nvPr>
            <p:ph type="pic" sz="quarter" idx="12" hasCustomPrompt="1"/>
          </p:nvPr>
        </p:nvSpPr>
        <p:spPr>
          <a:xfrm>
            <a:off x="5719626" y="1779685"/>
            <a:ext cx="1425600" cy="4136400"/>
          </a:xfrm>
          <a:prstGeom prst="rect">
            <a:avLst/>
          </a:prstGeom>
          <a:pattFill prst="wdDnDiag">
            <a:fgClr>
              <a:schemeClr val="bg1">
                <a:lumMod val="90000"/>
                <a:lumOff val="10000"/>
              </a:schemeClr>
            </a:fgClr>
            <a:bgClr>
              <a:schemeClr val="bg1"/>
            </a:bgClr>
          </a:pattFill>
        </p:spPr>
        <p:txBody>
          <a:bodyPr anchor="ctr"/>
          <a:lstStyle>
            <a:lvl1pPr marL="0" indent="0" algn="ctr">
              <a:buNone/>
              <a:defRPr sz="1800">
                <a:solidFill>
                  <a:schemeClr val="tx1"/>
                </a:solidFill>
                <a:latin typeface="Arial" panose="020B0604020202020204" pitchFamily="34" charset="0"/>
              </a:defRPr>
            </a:lvl1pPr>
          </a:lstStyle>
          <a:p>
            <a:r>
              <a:rPr lang="en-US" dirty="0"/>
              <a:t>I</a:t>
            </a:r>
            <a:r>
              <a:rPr lang="en-MY" dirty="0" err="1"/>
              <a:t>nsert</a:t>
            </a:r>
            <a:r>
              <a:rPr lang="en-MY" dirty="0"/>
              <a:t> your image here</a:t>
            </a:r>
          </a:p>
        </p:txBody>
      </p:sp>
    </p:spTree>
    <p:extLst>
      <p:ext uri="{BB962C8B-B14F-4D97-AF65-F5344CB8AC3E}">
        <p14:creationId xmlns:p14="http://schemas.microsoft.com/office/powerpoint/2010/main" val="42789625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ltLang="en-US" dirty="0"/>
          </a:p>
        </p:txBody>
      </p:sp>
      <p:sp>
        <p:nvSpPr>
          <p:cNvPr id="4" name="Footer Placeholder 3"/>
          <p:cNvSpPr>
            <a:spLocks noGrp="1"/>
          </p:cNvSpPr>
          <p:nvPr>
            <p:ph type="ftr" sz="quarter" idx="11"/>
          </p:nvPr>
        </p:nvSpPr>
        <p:spPr/>
        <p:txBody>
          <a:bodyPr/>
          <a:lstStyle>
            <a:lvl1pPr>
              <a:defRPr/>
            </a:lvl1pPr>
          </a:lstStyle>
          <a:p>
            <a:endParaRPr lang="en-US" altLang="en-US" dirty="0"/>
          </a:p>
        </p:txBody>
      </p:sp>
      <p:sp>
        <p:nvSpPr>
          <p:cNvPr id="5" name="Slide Number Placeholder 4"/>
          <p:cNvSpPr>
            <a:spLocks noGrp="1"/>
          </p:cNvSpPr>
          <p:nvPr>
            <p:ph type="sldNum" sz="quarter" idx="12"/>
          </p:nvPr>
        </p:nvSpPr>
        <p:spPr/>
        <p:txBody>
          <a:bodyPr/>
          <a:lstStyle>
            <a:lvl1pPr>
              <a:defRPr/>
            </a:lvl1pPr>
          </a:lstStyle>
          <a:p>
            <a:fld id="{7C9A4CB6-63F6-4D00-A6D6-188E1CB98AAE}" type="slidenum">
              <a:rPr lang="en-US" altLang="en-US"/>
              <a:pPr/>
              <a:t>‹#›</a:t>
            </a:fld>
            <a:endParaRPr lang="en-US" altLang="en-US" dirty="0"/>
          </a:p>
        </p:txBody>
      </p:sp>
    </p:spTree>
    <p:extLst>
      <p:ext uri="{BB962C8B-B14F-4D97-AF65-F5344CB8AC3E}">
        <p14:creationId xmlns:p14="http://schemas.microsoft.com/office/powerpoint/2010/main" val="2591703204"/>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Device Mockup - 5.1">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0D29D6E3-BF9D-44FC-B94A-FE34BFB57C71}"/>
              </a:ext>
            </a:extLst>
          </p:cNvPr>
          <p:cNvSpPr>
            <a:spLocks noGrp="1"/>
          </p:cNvSpPr>
          <p:nvPr>
            <p:ph type="pic" sz="quarter" idx="10" hasCustomPrompt="1"/>
          </p:nvPr>
        </p:nvSpPr>
        <p:spPr>
          <a:xfrm>
            <a:off x="-3716226" y="1779685"/>
            <a:ext cx="1425600" cy="4136400"/>
          </a:xfrm>
          <a:prstGeom prst="rect">
            <a:avLst/>
          </a:prstGeom>
          <a:pattFill prst="wdDnDiag">
            <a:fgClr>
              <a:schemeClr val="bg1">
                <a:lumMod val="90000"/>
                <a:lumOff val="10000"/>
              </a:schemeClr>
            </a:fgClr>
            <a:bgClr>
              <a:schemeClr val="bg1"/>
            </a:bgClr>
          </a:pattFill>
        </p:spPr>
        <p:txBody>
          <a:bodyPr anchor="ctr"/>
          <a:lstStyle>
            <a:lvl1pPr marL="0" indent="0" algn="ctr">
              <a:buNone/>
              <a:defRPr sz="1800">
                <a:latin typeface="Arial" panose="020B0604020202020204" pitchFamily="34" charset="0"/>
              </a:defRPr>
            </a:lvl1pPr>
          </a:lstStyle>
          <a:p>
            <a:r>
              <a:rPr lang="en-US" dirty="0"/>
              <a:t>I</a:t>
            </a:r>
            <a:r>
              <a:rPr lang="en-MY" dirty="0" err="1"/>
              <a:t>nsert</a:t>
            </a:r>
            <a:r>
              <a:rPr lang="en-MY" dirty="0"/>
              <a:t> your image here</a:t>
            </a:r>
          </a:p>
        </p:txBody>
      </p:sp>
      <p:sp>
        <p:nvSpPr>
          <p:cNvPr id="4" name="Picture Placeholder 5">
            <a:extLst>
              <a:ext uri="{FF2B5EF4-FFF2-40B4-BE49-F238E27FC236}">
                <a16:creationId xmlns:a16="http://schemas.microsoft.com/office/drawing/2014/main" id="{DCA142FF-9DE6-40DB-AD54-ECDEC83E2324}"/>
              </a:ext>
            </a:extLst>
          </p:cNvPr>
          <p:cNvSpPr>
            <a:spLocks noGrp="1"/>
          </p:cNvSpPr>
          <p:nvPr>
            <p:ph type="pic" sz="quarter" idx="11" hasCustomPrompt="1"/>
          </p:nvPr>
        </p:nvSpPr>
        <p:spPr>
          <a:xfrm>
            <a:off x="-1855800" y="1779685"/>
            <a:ext cx="1425600" cy="4136400"/>
          </a:xfrm>
          <a:prstGeom prst="rect">
            <a:avLst/>
          </a:prstGeom>
          <a:pattFill prst="wdDnDiag">
            <a:fgClr>
              <a:schemeClr val="bg1">
                <a:lumMod val="90000"/>
                <a:lumOff val="10000"/>
              </a:schemeClr>
            </a:fgClr>
            <a:bgClr>
              <a:schemeClr val="bg1"/>
            </a:bgClr>
          </a:pattFill>
        </p:spPr>
        <p:txBody>
          <a:bodyPr anchor="ctr"/>
          <a:lstStyle>
            <a:lvl1pPr marL="0" indent="0" algn="ctr">
              <a:buNone/>
              <a:defRPr sz="1800">
                <a:latin typeface="Arial" panose="020B0604020202020204" pitchFamily="34" charset="0"/>
              </a:defRPr>
            </a:lvl1pPr>
          </a:lstStyle>
          <a:p>
            <a:r>
              <a:rPr lang="en-US" dirty="0"/>
              <a:t>I</a:t>
            </a:r>
            <a:r>
              <a:rPr lang="en-MY" dirty="0" err="1"/>
              <a:t>nsert</a:t>
            </a:r>
            <a:r>
              <a:rPr lang="en-MY" dirty="0"/>
              <a:t> your image here</a:t>
            </a:r>
          </a:p>
        </p:txBody>
      </p:sp>
      <p:sp>
        <p:nvSpPr>
          <p:cNvPr id="6" name="Picture Placeholder 5">
            <a:extLst>
              <a:ext uri="{FF2B5EF4-FFF2-40B4-BE49-F238E27FC236}">
                <a16:creationId xmlns:a16="http://schemas.microsoft.com/office/drawing/2014/main" id="{E91330D2-75F1-4855-868C-BFD0C307B826}"/>
              </a:ext>
            </a:extLst>
          </p:cNvPr>
          <p:cNvSpPr>
            <a:spLocks noGrp="1"/>
          </p:cNvSpPr>
          <p:nvPr>
            <p:ph type="pic" sz="quarter" idx="12" hasCustomPrompt="1"/>
          </p:nvPr>
        </p:nvSpPr>
        <p:spPr>
          <a:xfrm>
            <a:off x="1862001" y="1779685"/>
            <a:ext cx="1425600" cy="4136400"/>
          </a:xfrm>
          <a:prstGeom prst="rect">
            <a:avLst/>
          </a:prstGeom>
          <a:pattFill prst="wdDnDiag">
            <a:fgClr>
              <a:schemeClr val="bg1">
                <a:lumMod val="90000"/>
                <a:lumOff val="10000"/>
              </a:schemeClr>
            </a:fgClr>
            <a:bgClr>
              <a:schemeClr val="bg1"/>
            </a:bgClr>
          </a:pattFill>
        </p:spPr>
        <p:txBody>
          <a:bodyPr anchor="ctr"/>
          <a:lstStyle>
            <a:lvl1pPr marL="0" indent="0" algn="ctr">
              <a:buNone/>
              <a:defRPr sz="1800">
                <a:latin typeface="Arial" panose="020B0604020202020204" pitchFamily="34" charset="0"/>
              </a:defRPr>
            </a:lvl1pPr>
          </a:lstStyle>
          <a:p>
            <a:r>
              <a:rPr lang="en-US" dirty="0"/>
              <a:t>I</a:t>
            </a:r>
            <a:r>
              <a:rPr lang="en-MY" dirty="0" err="1"/>
              <a:t>nsert</a:t>
            </a:r>
            <a:r>
              <a:rPr lang="en-MY" dirty="0"/>
              <a:t> your image here</a:t>
            </a:r>
          </a:p>
        </p:txBody>
      </p:sp>
    </p:spTree>
    <p:extLst>
      <p:ext uri="{BB962C8B-B14F-4D97-AF65-F5344CB8AC3E}">
        <p14:creationId xmlns:p14="http://schemas.microsoft.com/office/powerpoint/2010/main" val="32115011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Device Mockup - 5.2">
    <p:spTree>
      <p:nvGrpSpPr>
        <p:cNvPr id="1" name=""/>
        <p:cNvGrpSpPr/>
        <p:nvPr/>
      </p:nvGrpSpPr>
      <p:grpSpPr>
        <a:xfrm>
          <a:off x="0" y="0"/>
          <a:ext cx="0" cy="0"/>
          <a:chOff x="0" y="0"/>
          <a:chExt cx="0" cy="0"/>
        </a:xfrm>
      </p:grpSpPr>
      <p:sp>
        <p:nvSpPr>
          <p:cNvPr id="5" name="Picture Placeholder 5">
            <a:extLst>
              <a:ext uri="{FF2B5EF4-FFF2-40B4-BE49-F238E27FC236}">
                <a16:creationId xmlns:a16="http://schemas.microsoft.com/office/drawing/2014/main" id="{15E1BC57-A422-442E-9A45-C3B86505EA87}"/>
              </a:ext>
            </a:extLst>
          </p:cNvPr>
          <p:cNvSpPr>
            <a:spLocks noGrp="1"/>
          </p:cNvSpPr>
          <p:nvPr>
            <p:ph type="pic" sz="quarter" idx="10" hasCustomPrompt="1"/>
          </p:nvPr>
        </p:nvSpPr>
        <p:spPr>
          <a:xfrm>
            <a:off x="-3716226" y="1779685"/>
            <a:ext cx="1425600" cy="4136400"/>
          </a:xfrm>
          <a:prstGeom prst="rect">
            <a:avLst/>
          </a:prstGeom>
          <a:pattFill prst="wdDnDiag">
            <a:fgClr>
              <a:schemeClr val="bg1">
                <a:lumMod val="90000"/>
                <a:lumOff val="10000"/>
              </a:schemeClr>
            </a:fgClr>
            <a:bgClr>
              <a:schemeClr val="bg1"/>
            </a:bgClr>
          </a:pattFill>
        </p:spPr>
        <p:txBody>
          <a:bodyPr anchor="ctr"/>
          <a:lstStyle>
            <a:lvl1pPr marL="0" indent="0" algn="ctr">
              <a:buNone/>
              <a:defRPr sz="1800">
                <a:latin typeface="Arial" panose="020B0604020202020204" pitchFamily="34" charset="0"/>
              </a:defRPr>
            </a:lvl1pPr>
          </a:lstStyle>
          <a:p>
            <a:r>
              <a:rPr lang="en-US" dirty="0"/>
              <a:t>I</a:t>
            </a:r>
            <a:r>
              <a:rPr lang="en-MY" dirty="0" err="1"/>
              <a:t>nsert</a:t>
            </a:r>
            <a:r>
              <a:rPr lang="en-MY" dirty="0"/>
              <a:t> your image here</a:t>
            </a:r>
          </a:p>
        </p:txBody>
      </p:sp>
      <p:sp>
        <p:nvSpPr>
          <p:cNvPr id="7" name="Picture Placeholder 5">
            <a:extLst>
              <a:ext uri="{FF2B5EF4-FFF2-40B4-BE49-F238E27FC236}">
                <a16:creationId xmlns:a16="http://schemas.microsoft.com/office/drawing/2014/main" id="{ABC43775-2615-4373-BF08-E72F4BC0BEB0}"/>
              </a:ext>
            </a:extLst>
          </p:cNvPr>
          <p:cNvSpPr>
            <a:spLocks noGrp="1"/>
          </p:cNvSpPr>
          <p:nvPr>
            <p:ph type="pic" sz="quarter" idx="11" hasCustomPrompt="1"/>
          </p:nvPr>
        </p:nvSpPr>
        <p:spPr>
          <a:xfrm>
            <a:off x="1862001" y="1779685"/>
            <a:ext cx="1425600" cy="4136400"/>
          </a:xfrm>
          <a:prstGeom prst="rect">
            <a:avLst/>
          </a:prstGeom>
          <a:pattFill prst="wdDnDiag">
            <a:fgClr>
              <a:schemeClr val="bg1">
                <a:lumMod val="90000"/>
                <a:lumOff val="10000"/>
              </a:schemeClr>
            </a:fgClr>
            <a:bgClr>
              <a:schemeClr val="bg1"/>
            </a:bgClr>
          </a:pattFill>
        </p:spPr>
        <p:txBody>
          <a:bodyPr anchor="ctr"/>
          <a:lstStyle>
            <a:lvl1pPr marL="0" indent="0" algn="ctr">
              <a:buNone/>
              <a:defRPr sz="1800">
                <a:latin typeface="Arial" panose="020B0604020202020204" pitchFamily="34" charset="0"/>
              </a:defRPr>
            </a:lvl1pPr>
          </a:lstStyle>
          <a:p>
            <a:r>
              <a:rPr lang="en-US" dirty="0"/>
              <a:t>I</a:t>
            </a:r>
            <a:r>
              <a:rPr lang="en-MY" dirty="0" err="1"/>
              <a:t>nsert</a:t>
            </a:r>
            <a:r>
              <a:rPr lang="en-MY" dirty="0"/>
              <a:t> your image here</a:t>
            </a:r>
          </a:p>
        </p:txBody>
      </p:sp>
      <p:sp>
        <p:nvSpPr>
          <p:cNvPr id="8" name="Picture Placeholder 5">
            <a:extLst>
              <a:ext uri="{FF2B5EF4-FFF2-40B4-BE49-F238E27FC236}">
                <a16:creationId xmlns:a16="http://schemas.microsoft.com/office/drawing/2014/main" id="{67FDD856-D0CB-4A6C-9C74-7B87BF796E0C}"/>
              </a:ext>
            </a:extLst>
          </p:cNvPr>
          <p:cNvSpPr>
            <a:spLocks noGrp="1"/>
          </p:cNvSpPr>
          <p:nvPr>
            <p:ph type="pic" sz="quarter" idx="12" hasCustomPrompt="1"/>
          </p:nvPr>
        </p:nvSpPr>
        <p:spPr>
          <a:xfrm>
            <a:off x="9591539" y="1779685"/>
            <a:ext cx="1425600" cy="4136400"/>
          </a:xfrm>
          <a:prstGeom prst="rect">
            <a:avLst/>
          </a:prstGeom>
          <a:pattFill prst="wdDnDiag">
            <a:fgClr>
              <a:schemeClr val="bg1">
                <a:lumMod val="90000"/>
                <a:lumOff val="10000"/>
              </a:schemeClr>
            </a:fgClr>
            <a:bgClr>
              <a:schemeClr val="bg1"/>
            </a:bgClr>
          </a:pattFill>
        </p:spPr>
        <p:txBody>
          <a:bodyPr anchor="ctr"/>
          <a:lstStyle>
            <a:lvl1pPr marL="0" indent="0" algn="ctr">
              <a:buNone/>
              <a:defRPr sz="1800">
                <a:latin typeface="Arial" panose="020B0604020202020204" pitchFamily="34" charset="0"/>
              </a:defRPr>
            </a:lvl1pPr>
          </a:lstStyle>
          <a:p>
            <a:r>
              <a:rPr lang="en-US" dirty="0"/>
              <a:t>I</a:t>
            </a:r>
            <a:r>
              <a:rPr lang="en-MY" dirty="0" err="1"/>
              <a:t>nsert</a:t>
            </a:r>
            <a:r>
              <a:rPr lang="en-MY" dirty="0"/>
              <a:t> your image here</a:t>
            </a:r>
          </a:p>
        </p:txBody>
      </p:sp>
    </p:spTree>
    <p:extLst>
      <p:ext uri="{BB962C8B-B14F-4D97-AF65-F5344CB8AC3E}">
        <p14:creationId xmlns:p14="http://schemas.microsoft.com/office/powerpoint/2010/main" val="1945114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Device Mockup - 5.3">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A90D42CE-21D7-46F7-A4E6-43081B64FDC4}"/>
              </a:ext>
            </a:extLst>
          </p:cNvPr>
          <p:cNvSpPr>
            <a:spLocks noGrp="1"/>
          </p:cNvSpPr>
          <p:nvPr>
            <p:ph type="pic" sz="quarter" idx="10" hasCustomPrompt="1"/>
          </p:nvPr>
        </p:nvSpPr>
        <p:spPr>
          <a:xfrm>
            <a:off x="1862001" y="1779685"/>
            <a:ext cx="1425600" cy="4136400"/>
          </a:xfrm>
          <a:prstGeom prst="rect">
            <a:avLst/>
          </a:prstGeom>
          <a:pattFill prst="wdDnDiag">
            <a:fgClr>
              <a:schemeClr val="bg1">
                <a:lumMod val="90000"/>
                <a:lumOff val="10000"/>
              </a:schemeClr>
            </a:fgClr>
            <a:bgClr>
              <a:schemeClr val="bg1"/>
            </a:bgClr>
          </a:pattFill>
        </p:spPr>
        <p:txBody>
          <a:bodyPr anchor="ctr"/>
          <a:lstStyle>
            <a:lvl1pPr marL="0" indent="0" algn="ctr">
              <a:buNone/>
              <a:defRPr sz="1800">
                <a:latin typeface="Arial" panose="020B0604020202020204" pitchFamily="34" charset="0"/>
              </a:defRPr>
            </a:lvl1pPr>
          </a:lstStyle>
          <a:p>
            <a:r>
              <a:rPr lang="en-US" dirty="0"/>
              <a:t>I</a:t>
            </a:r>
            <a:r>
              <a:rPr lang="en-MY" dirty="0" err="1"/>
              <a:t>nsert</a:t>
            </a:r>
            <a:r>
              <a:rPr lang="en-MY" dirty="0"/>
              <a:t> your image here</a:t>
            </a:r>
          </a:p>
        </p:txBody>
      </p:sp>
      <p:sp>
        <p:nvSpPr>
          <p:cNvPr id="9" name="Picture Placeholder 5">
            <a:extLst>
              <a:ext uri="{FF2B5EF4-FFF2-40B4-BE49-F238E27FC236}">
                <a16:creationId xmlns:a16="http://schemas.microsoft.com/office/drawing/2014/main" id="{8CE3B082-8160-40B0-B3D4-F103A2E6EC92}"/>
              </a:ext>
            </a:extLst>
          </p:cNvPr>
          <p:cNvSpPr>
            <a:spLocks noGrp="1"/>
          </p:cNvSpPr>
          <p:nvPr>
            <p:ph type="pic" sz="quarter" idx="11" hasCustomPrompt="1"/>
          </p:nvPr>
        </p:nvSpPr>
        <p:spPr>
          <a:xfrm>
            <a:off x="9566015" y="1779685"/>
            <a:ext cx="1425600" cy="4136400"/>
          </a:xfrm>
          <a:prstGeom prst="rect">
            <a:avLst/>
          </a:prstGeom>
          <a:pattFill prst="wdDnDiag">
            <a:fgClr>
              <a:schemeClr val="bg1">
                <a:lumMod val="90000"/>
                <a:lumOff val="10000"/>
              </a:schemeClr>
            </a:fgClr>
            <a:bgClr>
              <a:schemeClr val="bg1"/>
            </a:bgClr>
          </a:pattFill>
        </p:spPr>
        <p:txBody>
          <a:bodyPr anchor="ctr"/>
          <a:lstStyle>
            <a:lvl1pPr marL="0" indent="0" algn="ctr">
              <a:buNone/>
              <a:defRPr sz="1800">
                <a:latin typeface="Arial" panose="020B0604020202020204" pitchFamily="34" charset="0"/>
              </a:defRPr>
            </a:lvl1pPr>
          </a:lstStyle>
          <a:p>
            <a:r>
              <a:rPr lang="en-US" dirty="0"/>
              <a:t>I</a:t>
            </a:r>
            <a:r>
              <a:rPr lang="en-MY" dirty="0" err="1"/>
              <a:t>nsert</a:t>
            </a:r>
            <a:r>
              <a:rPr lang="en-MY" dirty="0"/>
              <a:t> your image here</a:t>
            </a:r>
          </a:p>
        </p:txBody>
      </p:sp>
      <p:sp>
        <p:nvSpPr>
          <p:cNvPr id="10" name="Picture Placeholder 5">
            <a:extLst>
              <a:ext uri="{FF2B5EF4-FFF2-40B4-BE49-F238E27FC236}">
                <a16:creationId xmlns:a16="http://schemas.microsoft.com/office/drawing/2014/main" id="{0955B990-90AC-4D32-9646-D9BAAD64C8A3}"/>
              </a:ext>
            </a:extLst>
          </p:cNvPr>
          <p:cNvSpPr>
            <a:spLocks noGrp="1"/>
          </p:cNvSpPr>
          <p:nvPr>
            <p:ph type="pic" sz="quarter" idx="12" hasCustomPrompt="1"/>
          </p:nvPr>
        </p:nvSpPr>
        <p:spPr>
          <a:xfrm>
            <a:off x="11263176" y="1779685"/>
            <a:ext cx="1425600" cy="4136400"/>
          </a:xfrm>
          <a:prstGeom prst="rect">
            <a:avLst/>
          </a:prstGeom>
          <a:pattFill prst="wdDnDiag">
            <a:fgClr>
              <a:schemeClr val="bg1">
                <a:lumMod val="90000"/>
                <a:lumOff val="10000"/>
              </a:schemeClr>
            </a:fgClr>
            <a:bgClr>
              <a:schemeClr val="bg1"/>
            </a:bgClr>
          </a:pattFill>
        </p:spPr>
        <p:txBody>
          <a:bodyPr anchor="ctr"/>
          <a:lstStyle>
            <a:lvl1pPr marL="0" indent="0" algn="ctr">
              <a:buNone/>
              <a:defRPr sz="1800">
                <a:latin typeface="Arial" panose="020B0604020202020204" pitchFamily="34" charset="0"/>
              </a:defRPr>
            </a:lvl1pPr>
          </a:lstStyle>
          <a:p>
            <a:r>
              <a:rPr lang="en-US" dirty="0"/>
              <a:t>I</a:t>
            </a:r>
            <a:r>
              <a:rPr lang="en-MY" dirty="0" err="1"/>
              <a:t>nsert</a:t>
            </a:r>
            <a:r>
              <a:rPr lang="en-MY" dirty="0"/>
              <a:t> your image here</a:t>
            </a:r>
          </a:p>
        </p:txBody>
      </p:sp>
    </p:spTree>
    <p:extLst>
      <p:ext uri="{BB962C8B-B14F-4D97-AF65-F5344CB8AC3E}">
        <p14:creationId xmlns:p14="http://schemas.microsoft.com/office/powerpoint/2010/main" val="7504178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Device Mockup - Page Title 6">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DB41066C-5C2C-4794-8102-70BFABC21422}"/>
              </a:ext>
            </a:extLst>
          </p:cNvPr>
          <p:cNvSpPr>
            <a:spLocks noGrp="1"/>
          </p:cNvSpPr>
          <p:nvPr>
            <p:ph type="pic" sz="quarter" idx="10" hasCustomPrompt="1"/>
          </p:nvPr>
        </p:nvSpPr>
        <p:spPr>
          <a:xfrm>
            <a:off x="1143000" y="1779685"/>
            <a:ext cx="1425600" cy="4136400"/>
          </a:xfrm>
          <a:prstGeom prst="rect">
            <a:avLst/>
          </a:prstGeom>
          <a:pattFill prst="wdDnDiag">
            <a:fgClr>
              <a:schemeClr val="bg1">
                <a:lumMod val="90000"/>
                <a:lumOff val="10000"/>
              </a:schemeClr>
            </a:fgClr>
            <a:bgClr>
              <a:schemeClr val="bg1"/>
            </a:bgClr>
          </a:pattFill>
        </p:spPr>
        <p:txBody>
          <a:bodyPr anchor="ctr"/>
          <a:lstStyle>
            <a:lvl1pPr marL="0" indent="0" algn="ctr">
              <a:buNone/>
              <a:defRPr sz="1800">
                <a:solidFill>
                  <a:schemeClr val="tx1"/>
                </a:solidFill>
                <a:latin typeface="Arial" panose="020B0604020202020204" pitchFamily="34" charset="0"/>
              </a:defRPr>
            </a:lvl1pPr>
          </a:lstStyle>
          <a:p>
            <a:r>
              <a:rPr lang="en-US" dirty="0"/>
              <a:t>I</a:t>
            </a:r>
            <a:r>
              <a:rPr lang="en-MY" dirty="0" err="1"/>
              <a:t>nsert</a:t>
            </a:r>
            <a:r>
              <a:rPr lang="en-MY" dirty="0"/>
              <a:t> your image here</a:t>
            </a:r>
          </a:p>
        </p:txBody>
      </p:sp>
      <p:sp>
        <p:nvSpPr>
          <p:cNvPr id="3" name="Title 1">
            <a:extLst>
              <a:ext uri="{FF2B5EF4-FFF2-40B4-BE49-F238E27FC236}">
                <a16:creationId xmlns:a16="http://schemas.microsoft.com/office/drawing/2014/main" id="{586B0A44-C28F-4A11-8B5D-8E3838A0900C}"/>
              </a:ext>
            </a:extLst>
          </p:cNvPr>
          <p:cNvSpPr>
            <a:spLocks noGrp="1"/>
          </p:cNvSpPr>
          <p:nvPr>
            <p:ph type="title" hasCustomPrompt="1"/>
          </p:nvPr>
        </p:nvSpPr>
        <p:spPr>
          <a:xfrm>
            <a:off x="628650" y="371728"/>
            <a:ext cx="7886700" cy="886732"/>
          </a:xfrm>
          <a:prstGeom prst="rect">
            <a:avLst/>
          </a:prstGeom>
        </p:spPr>
        <p:txBody>
          <a:bodyPr anchor="ctr"/>
          <a:lstStyle>
            <a:lvl1pPr algn="ctr">
              <a:defRPr sz="2700">
                <a:solidFill>
                  <a:schemeClr val="tx1"/>
                </a:solidFill>
                <a:latin typeface="Arial Black" panose="020B0A04020102020204" pitchFamily="34" charset="0"/>
              </a:defRPr>
            </a:lvl1pPr>
          </a:lstStyle>
          <a:p>
            <a:r>
              <a:rPr lang="en-US" dirty="0"/>
              <a:t>Insert your main title here</a:t>
            </a:r>
            <a:endParaRPr lang="en-MY" dirty="0"/>
          </a:p>
        </p:txBody>
      </p:sp>
      <p:sp>
        <p:nvSpPr>
          <p:cNvPr id="4" name="Subtitle 2">
            <a:extLst>
              <a:ext uri="{FF2B5EF4-FFF2-40B4-BE49-F238E27FC236}">
                <a16:creationId xmlns:a16="http://schemas.microsoft.com/office/drawing/2014/main" id="{45C18F5C-6002-4930-B5D3-8193C946F9C7}"/>
              </a:ext>
            </a:extLst>
          </p:cNvPr>
          <p:cNvSpPr>
            <a:spLocks noGrp="1"/>
          </p:cNvSpPr>
          <p:nvPr>
            <p:ph type="subTitle" idx="1" hasCustomPrompt="1"/>
          </p:nvPr>
        </p:nvSpPr>
        <p:spPr>
          <a:xfrm>
            <a:off x="1143000" y="1051062"/>
            <a:ext cx="6858000" cy="436562"/>
          </a:xfrm>
          <a:prstGeom prst="rect">
            <a:avLst/>
          </a:prstGeom>
        </p:spPr>
        <p:txBody>
          <a:bodyPr>
            <a:normAutofit/>
          </a:bodyPr>
          <a:lstStyle>
            <a:lvl1pPr marL="0" indent="0" algn="ctr">
              <a:buNone/>
              <a:defRPr sz="135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Insert your awesome subtitle here</a:t>
            </a:r>
            <a:endParaRPr lang="en-MY" dirty="0"/>
          </a:p>
        </p:txBody>
      </p:sp>
      <p:sp>
        <p:nvSpPr>
          <p:cNvPr id="7" name="Picture Placeholder 5">
            <a:extLst>
              <a:ext uri="{FF2B5EF4-FFF2-40B4-BE49-F238E27FC236}">
                <a16:creationId xmlns:a16="http://schemas.microsoft.com/office/drawing/2014/main" id="{7F2E118E-2583-47EF-903D-65DD9E429755}"/>
              </a:ext>
            </a:extLst>
          </p:cNvPr>
          <p:cNvSpPr>
            <a:spLocks noGrp="1"/>
          </p:cNvSpPr>
          <p:nvPr>
            <p:ph type="pic" sz="quarter" idx="11" hasCustomPrompt="1"/>
          </p:nvPr>
        </p:nvSpPr>
        <p:spPr>
          <a:xfrm>
            <a:off x="2946276" y="1779685"/>
            <a:ext cx="1425600" cy="4136400"/>
          </a:xfrm>
          <a:prstGeom prst="rect">
            <a:avLst/>
          </a:prstGeom>
          <a:pattFill prst="wdDnDiag">
            <a:fgClr>
              <a:schemeClr val="bg1">
                <a:lumMod val="90000"/>
                <a:lumOff val="10000"/>
              </a:schemeClr>
            </a:fgClr>
            <a:bgClr>
              <a:schemeClr val="bg1"/>
            </a:bgClr>
          </a:pattFill>
        </p:spPr>
        <p:txBody>
          <a:bodyPr anchor="ctr"/>
          <a:lstStyle>
            <a:lvl1pPr marL="0" indent="0" algn="ctr">
              <a:buNone/>
              <a:defRPr sz="1800">
                <a:solidFill>
                  <a:schemeClr val="tx1"/>
                </a:solidFill>
                <a:latin typeface="Arial" panose="020B0604020202020204" pitchFamily="34" charset="0"/>
              </a:defRPr>
            </a:lvl1pPr>
          </a:lstStyle>
          <a:p>
            <a:r>
              <a:rPr lang="en-US" dirty="0"/>
              <a:t>I</a:t>
            </a:r>
            <a:r>
              <a:rPr lang="en-MY" dirty="0" err="1"/>
              <a:t>nsert</a:t>
            </a:r>
            <a:r>
              <a:rPr lang="en-MY" dirty="0"/>
              <a:t> your image here</a:t>
            </a:r>
          </a:p>
        </p:txBody>
      </p:sp>
      <p:sp>
        <p:nvSpPr>
          <p:cNvPr id="8" name="Picture Placeholder 5">
            <a:extLst>
              <a:ext uri="{FF2B5EF4-FFF2-40B4-BE49-F238E27FC236}">
                <a16:creationId xmlns:a16="http://schemas.microsoft.com/office/drawing/2014/main" id="{97216045-2641-4344-B68B-E6E37D1D7AC7}"/>
              </a:ext>
            </a:extLst>
          </p:cNvPr>
          <p:cNvSpPr>
            <a:spLocks noGrp="1"/>
          </p:cNvSpPr>
          <p:nvPr>
            <p:ph type="pic" sz="quarter" idx="12" hasCustomPrompt="1"/>
          </p:nvPr>
        </p:nvSpPr>
        <p:spPr>
          <a:xfrm>
            <a:off x="4749552" y="1779685"/>
            <a:ext cx="1425600" cy="4136400"/>
          </a:xfrm>
          <a:prstGeom prst="rect">
            <a:avLst/>
          </a:prstGeom>
          <a:pattFill prst="wdDnDiag">
            <a:fgClr>
              <a:schemeClr val="bg1">
                <a:lumMod val="90000"/>
                <a:lumOff val="10000"/>
              </a:schemeClr>
            </a:fgClr>
            <a:bgClr>
              <a:schemeClr val="bg1"/>
            </a:bgClr>
          </a:pattFill>
        </p:spPr>
        <p:txBody>
          <a:bodyPr anchor="ctr"/>
          <a:lstStyle>
            <a:lvl1pPr marL="0" indent="0" algn="ctr">
              <a:buNone/>
              <a:defRPr sz="1800">
                <a:solidFill>
                  <a:schemeClr val="tx1"/>
                </a:solidFill>
                <a:latin typeface="Arial" panose="020B0604020202020204" pitchFamily="34" charset="0"/>
              </a:defRPr>
            </a:lvl1pPr>
          </a:lstStyle>
          <a:p>
            <a:r>
              <a:rPr lang="en-US" dirty="0"/>
              <a:t>I</a:t>
            </a:r>
            <a:r>
              <a:rPr lang="en-MY" dirty="0" err="1"/>
              <a:t>nsert</a:t>
            </a:r>
            <a:r>
              <a:rPr lang="en-MY" dirty="0"/>
              <a:t> your image here</a:t>
            </a:r>
          </a:p>
        </p:txBody>
      </p:sp>
      <p:sp>
        <p:nvSpPr>
          <p:cNvPr id="9" name="Picture Placeholder 5">
            <a:extLst>
              <a:ext uri="{FF2B5EF4-FFF2-40B4-BE49-F238E27FC236}">
                <a16:creationId xmlns:a16="http://schemas.microsoft.com/office/drawing/2014/main" id="{79A91F3C-9111-4296-A6C1-542F2B1DBF36}"/>
              </a:ext>
            </a:extLst>
          </p:cNvPr>
          <p:cNvSpPr>
            <a:spLocks noGrp="1"/>
          </p:cNvSpPr>
          <p:nvPr>
            <p:ph type="pic" sz="quarter" idx="13" hasCustomPrompt="1"/>
          </p:nvPr>
        </p:nvSpPr>
        <p:spPr>
          <a:xfrm>
            <a:off x="6552828" y="1779685"/>
            <a:ext cx="1425600" cy="4136400"/>
          </a:xfrm>
          <a:prstGeom prst="rect">
            <a:avLst/>
          </a:prstGeom>
          <a:pattFill prst="wdDnDiag">
            <a:fgClr>
              <a:schemeClr val="bg1">
                <a:lumMod val="90000"/>
                <a:lumOff val="10000"/>
              </a:schemeClr>
            </a:fgClr>
            <a:bgClr>
              <a:schemeClr val="bg1"/>
            </a:bgClr>
          </a:pattFill>
        </p:spPr>
        <p:txBody>
          <a:bodyPr anchor="ctr"/>
          <a:lstStyle>
            <a:lvl1pPr marL="0" indent="0" algn="ctr">
              <a:buNone/>
              <a:defRPr sz="1800">
                <a:solidFill>
                  <a:schemeClr val="tx1"/>
                </a:solidFill>
                <a:latin typeface="Arial" panose="020B0604020202020204" pitchFamily="34" charset="0"/>
              </a:defRPr>
            </a:lvl1pPr>
          </a:lstStyle>
          <a:p>
            <a:r>
              <a:rPr lang="en-US" dirty="0"/>
              <a:t>I</a:t>
            </a:r>
            <a:r>
              <a:rPr lang="en-MY" dirty="0" err="1"/>
              <a:t>nsert</a:t>
            </a:r>
            <a:r>
              <a:rPr lang="en-MY" dirty="0"/>
              <a:t> your image here</a:t>
            </a:r>
          </a:p>
        </p:txBody>
      </p:sp>
    </p:spTree>
    <p:extLst>
      <p:ext uri="{BB962C8B-B14F-4D97-AF65-F5344CB8AC3E}">
        <p14:creationId xmlns:p14="http://schemas.microsoft.com/office/powerpoint/2010/main" val="1285913484"/>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Device Mockup - Page Title 7">
    <p:spTree>
      <p:nvGrpSpPr>
        <p:cNvPr id="1" name=""/>
        <p:cNvGrpSpPr/>
        <p:nvPr/>
      </p:nvGrpSpPr>
      <p:grpSpPr>
        <a:xfrm>
          <a:off x="0" y="0"/>
          <a:ext cx="0" cy="0"/>
          <a:chOff x="0" y="0"/>
          <a:chExt cx="0" cy="0"/>
        </a:xfrm>
      </p:grpSpPr>
      <p:sp>
        <p:nvSpPr>
          <p:cNvPr id="17" name="Picture Placeholder 4">
            <a:extLst>
              <a:ext uri="{FF2B5EF4-FFF2-40B4-BE49-F238E27FC236}">
                <a16:creationId xmlns:a16="http://schemas.microsoft.com/office/drawing/2014/main" id="{8CD1EA07-F28B-4EE2-975A-12EE7F6D65FA}"/>
              </a:ext>
            </a:extLst>
          </p:cNvPr>
          <p:cNvSpPr>
            <a:spLocks noGrp="1"/>
          </p:cNvSpPr>
          <p:nvPr>
            <p:ph type="pic" sz="quarter" idx="12" hasCustomPrompt="1"/>
          </p:nvPr>
        </p:nvSpPr>
        <p:spPr>
          <a:xfrm>
            <a:off x="5866064" y="1990628"/>
            <a:ext cx="1749600" cy="5416012"/>
          </a:xfrm>
          <a:prstGeom prst="roundRect">
            <a:avLst>
              <a:gd name="adj" fmla="val 14489"/>
            </a:avLst>
          </a:prstGeom>
          <a:pattFill prst="wdDnDiag">
            <a:fgClr>
              <a:schemeClr val="bg1">
                <a:lumMod val="90000"/>
                <a:lumOff val="10000"/>
              </a:schemeClr>
            </a:fgClr>
            <a:bgClr>
              <a:schemeClr val="bg1"/>
            </a:bgClr>
          </a:pattFill>
          <a:scene3d>
            <a:camera prst="orthographicFront">
              <a:rot lat="2399998" lon="2400003" rev="3599998"/>
            </a:camera>
            <a:lightRig rig="threePt" dir="t"/>
          </a:scene3d>
        </p:spPr>
        <p:txBody>
          <a:bodyPr anchor="ctr"/>
          <a:lstStyle>
            <a:lvl1pPr marL="0" indent="0" algn="ctr">
              <a:buNone/>
              <a:defRPr>
                <a:latin typeface="Arial" panose="020B0604020202020204" pitchFamily="34" charset="0"/>
              </a:defRPr>
            </a:lvl1pPr>
          </a:lstStyle>
          <a:p>
            <a:r>
              <a:rPr lang="en-US" dirty="0"/>
              <a:t>Insert your image here</a:t>
            </a:r>
            <a:endParaRPr lang="en-MY" dirty="0"/>
          </a:p>
        </p:txBody>
      </p:sp>
      <p:sp>
        <p:nvSpPr>
          <p:cNvPr id="12" name="Picture Placeholder 4">
            <a:extLst>
              <a:ext uri="{FF2B5EF4-FFF2-40B4-BE49-F238E27FC236}">
                <a16:creationId xmlns:a16="http://schemas.microsoft.com/office/drawing/2014/main" id="{92D5C748-ED9B-4E7F-BF0A-6DE00637AEB9}"/>
              </a:ext>
            </a:extLst>
          </p:cNvPr>
          <p:cNvSpPr>
            <a:spLocks noGrp="1"/>
          </p:cNvSpPr>
          <p:nvPr>
            <p:ph type="pic" sz="quarter" idx="13" hasCustomPrompt="1"/>
          </p:nvPr>
        </p:nvSpPr>
        <p:spPr>
          <a:xfrm>
            <a:off x="4116464" y="3463828"/>
            <a:ext cx="1749600" cy="5416012"/>
          </a:xfrm>
          <a:prstGeom prst="roundRect">
            <a:avLst>
              <a:gd name="adj" fmla="val 14489"/>
            </a:avLst>
          </a:prstGeom>
          <a:pattFill prst="wdDnDiag">
            <a:fgClr>
              <a:schemeClr val="bg1">
                <a:lumMod val="90000"/>
                <a:lumOff val="10000"/>
              </a:schemeClr>
            </a:fgClr>
            <a:bgClr>
              <a:schemeClr val="bg1"/>
            </a:bgClr>
          </a:pattFill>
          <a:scene3d>
            <a:camera prst="orthographicFront">
              <a:rot lat="2399998" lon="2400003" rev="3599998"/>
            </a:camera>
            <a:lightRig rig="threePt" dir="t"/>
          </a:scene3d>
        </p:spPr>
        <p:txBody>
          <a:bodyPr anchor="ctr"/>
          <a:lstStyle>
            <a:lvl1pPr marL="0" indent="0" algn="ctr">
              <a:buNone/>
              <a:defRPr>
                <a:latin typeface="Arial" panose="020B0604020202020204" pitchFamily="34" charset="0"/>
              </a:defRPr>
            </a:lvl1pPr>
          </a:lstStyle>
          <a:p>
            <a:r>
              <a:rPr lang="en-US" dirty="0"/>
              <a:t>Insert your image here</a:t>
            </a:r>
            <a:endParaRPr lang="en-MY" dirty="0"/>
          </a:p>
        </p:txBody>
      </p:sp>
      <p:sp>
        <p:nvSpPr>
          <p:cNvPr id="13" name="Picture Placeholder 4">
            <a:extLst>
              <a:ext uri="{FF2B5EF4-FFF2-40B4-BE49-F238E27FC236}">
                <a16:creationId xmlns:a16="http://schemas.microsoft.com/office/drawing/2014/main" id="{66F3F48E-458C-42E6-9F48-D59A965C7F44}"/>
              </a:ext>
            </a:extLst>
          </p:cNvPr>
          <p:cNvSpPr>
            <a:spLocks noGrp="1"/>
          </p:cNvSpPr>
          <p:nvPr>
            <p:ph type="pic" sz="quarter" idx="14" hasCustomPrompt="1"/>
          </p:nvPr>
        </p:nvSpPr>
        <p:spPr>
          <a:xfrm>
            <a:off x="2366864" y="4937028"/>
            <a:ext cx="1749600" cy="5416012"/>
          </a:xfrm>
          <a:prstGeom prst="roundRect">
            <a:avLst>
              <a:gd name="adj" fmla="val 14489"/>
            </a:avLst>
          </a:prstGeom>
          <a:pattFill prst="wdDnDiag">
            <a:fgClr>
              <a:schemeClr val="bg1">
                <a:lumMod val="90000"/>
                <a:lumOff val="10000"/>
              </a:schemeClr>
            </a:fgClr>
            <a:bgClr>
              <a:schemeClr val="bg1"/>
            </a:bgClr>
          </a:pattFill>
          <a:scene3d>
            <a:camera prst="orthographicFront">
              <a:rot lat="2399998" lon="2400003" rev="3599998"/>
            </a:camera>
            <a:lightRig rig="threePt" dir="t"/>
          </a:scene3d>
        </p:spPr>
        <p:txBody>
          <a:bodyPr anchor="ctr"/>
          <a:lstStyle>
            <a:lvl1pPr marL="0" indent="0" algn="ctr">
              <a:buNone/>
              <a:defRPr>
                <a:latin typeface="Arial" panose="020B0604020202020204" pitchFamily="34" charset="0"/>
              </a:defRPr>
            </a:lvl1pPr>
          </a:lstStyle>
          <a:p>
            <a:r>
              <a:rPr lang="en-US" dirty="0"/>
              <a:t>Insert your image here</a:t>
            </a:r>
            <a:endParaRPr lang="en-MY" dirty="0"/>
          </a:p>
        </p:txBody>
      </p:sp>
      <p:sp>
        <p:nvSpPr>
          <p:cNvPr id="14" name="Picture Placeholder 4">
            <a:extLst>
              <a:ext uri="{FF2B5EF4-FFF2-40B4-BE49-F238E27FC236}">
                <a16:creationId xmlns:a16="http://schemas.microsoft.com/office/drawing/2014/main" id="{D3367E99-B49F-4A00-BF2F-3F240242FAB8}"/>
              </a:ext>
            </a:extLst>
          </p:cNvPr>
          <p:cNvSpPr>
            <a:spLocks noGrp="1"/>
          </p:cNvSpPr>
          <p:nvPr>
            <p:ph type="pic" sz="quarter" idx="15" hasCustomPrompt="1"/>
          </p:nvPr>
        </p:nvSpPr>
        <p:spPr>
          <a:xfrm>
            <a:off x="9275850" y="-890883"/>
            <a:ext cx="1749600" cy="5416012"/>
          </a:xfrm>
          <a:prstGeom prst="roundRect">
            <a:avLst>
              <a:gd name="adj" fmla="val 14489"/>
            </a:avLst>
          </a:prstGeom>
          <a:pattFill prst="wdDnDiag">
            <a:fgClr>
              <a:schemeClr val="bg1">
                <a:lumMod val="90000"/>
                <a:lumOff val="10000"/>
              </a:schemeClr>
            </a:fgClr>
            <a:bgClr>
              <a:schemeClr val="bg1"/>
            </a:bgClr>
          </a:pattFill>
          <a:scene3d>
            <a:camera prst="orthographicFront">
              <a:rot lat="2399998" lon="2400003" rev="3599998"/>
            </a:camera>
            <a:lightRig rig="threePt" dir="t"/>
          </a:scene3d>
        </p:spPr>
        <p:txBody>
          <a:bodyPr anchor="ctr"/>
          <a:lstStyle>
            <a:lvl1pPr marL="0" indent="0" algn="ctr">
              <a:buNone/>
              <a:defRPr>
                <a:latin typeface="Arial" panose="020B0604020202020204" pitchFamily="34" charset="0"/>
              </a:defRPr>
            </a:lvl1pPr>
          </a:lstStyle>
          <a:p>
            <a:r>
              <a:rPr lang="en-US" dirty="0"/>
              <a:t>Insert your image here</a:t>
            </a:r>
            <a:endParaRPr lang="en-MY" dirty="0"/>
          </a:p>
        </p:txBody>
      </p:sp>
      <p:sp>
        <p:nvSpPr>
          <p:cNvPr id="15" name="Picture Placeholder 4">
            <a:extLst>
              <a:ext uri="{FF2B5EF4-FFF2-40B4-BE49-F238E27FC236}">
                <a16:creationId xmlns:a16="http://schemas.microsoft.com/office/drawing/2014/main" id="{E5D4C8A0-AEBE-45FA-A01B-97A334E8D45C}"/>
              </a:ext>
            </a:extLst>
          </p:cNvPr>
          <p:cNvSpPr>
            <a:spLocks noGrp="1"/>
          </p:cNvSpPr>
          <p:nvPr>
            <p:ph type="pic" sz="quarter" idx="16" hasCustomPrompt="1"/>
          </p:nvPr>
        </p:nvSpPr>
        <p:spPr>
          <a:xfrm>
            <a:off x="7526250" y="582317"/>
            <a:ext cx="1749600" cy="5416012"/>
          </a:xfrm>
          <a:prstGeom prst="roundRect">
            <a:avLst>
              <a:gd name="adj" fmla="val 14489"/>
            </a:avLst>
          </a:prstGeom>
          <a:pattFill prst="wdDnDiag">
            <a:fgClr>
              <a:schemeClr val="bg1">
                <a:lumMod val="90000"/>
                <a:lumOff val="10000"/>
              </a:schemeClr>
            </a:fgClr>
            <a:bgClr>
              <a:schemeClr val="bg1"/>
            </a:bgClr>
          </a:pattFill>
          <a:scene3d>
            <a:camera prst="orthographicFront">
              <a:rot lat="2399998" lon="2400003" rev="3599998"/>
            </a:camera>
            <a:lightRig rig="threePt" dir="t"/>
          </a:scene3d>
        </p:spPr>
        <p:txBody>
          <a:bodyPr anchor="ctr"/>
          <a:lstStyle>
            <a:lvl1pPr marL="0" indent="0" algn="ctr">
              <a:buNone/>
              <a:defRPr>
                <a:latin typeface="Arial" panose="020B0604020202020204" pitchFamily="34" charset="0"/>
              </a:defRPr>
            </a:lvl1pPr>
          </a:lstStyle>
          <a:p>
            <a:r>
              <a:rPr lang="en-US" dirty="0"/>
              <a:t>Insert your image here</a:t>
            </a:r>
            <a:endParaRPr lang="en-MY" dirty="0"/>
          </a:p>
        </p:txBody>
      </p:sp>
      <p:sp>
        <p:nvSpPr>
          <p:cNvPr id="3" name="Title 1">
            <a:extLst>
              <a:ext uri="{FF2B5EF4-FFF2-40B4-BE49-F238E27FC236}">
                <a16:creationId xmlns:a16="http://schemas.microsoft.com/office/drawing/2014/main" id="{586B0A44-C28F-4A11-8B5D-8E3838A0900C}"/>
              </a:ext>
            </a:extLst>
          </p:cNvPr>
          <p:cNvSpPr>
            <a:spLocks noGrp="1"/>
          </p:cNvSpPr>
          <p:nvPr>
            <p:ph type="title" hasCustomPrompt="1"/>
          </p:nvPr>
        </p:nvSpPr>
        <p:spPr>
          <a:xfrm>
            <a:off x="628650" y="371728"/>
            <a:ext cx="7886700" cy="886732"/>
          </a:xfrm>
          <a:prstGeom prst="rect">
            <a:avLst/>
          </a:prstGeom>
        </p:spPr>
        <p:txBody>
          <a:bodyPr anchor="ctr"/>
          <a:lstStyle>
            <a:lvl1pPr algn="ctr">
              <a:defRPr sz="2700">
                <a:solidFill>
                  <a:schemeClr val="tx1"/>
                </a:solidFill>
                <a:latin typeface="Arial Black" panose="020B0A04020102020204" pitchFamily="34" charset="0"/>
              </a:defRPr>
            </a:lvl1pPr>
          </a:lstStyle>
          <a:p>
            <a:r>
              <a:rPr lang="en-US" dirty="0"/>
              <a:t>Insert your main title here</a:t>
            </a:r>
            <a:endParaRPr lang="en-MY" dirty="0"/>
          </a:p>
        </p:txBody>
      </p:sp>
      <p:sp>
        <p:nvSpPr>
          <p:cNvPr id="4" name="Subtitle 2">
            <a:extLst>
              <a:ext uri="{FF2B5EF4-FFF2-40B4-BE49-F238E27FC236}">
                <a16:creationId xmlns:a16="http://schemas.microsoft.com/office/drawing/2014/main" id="{45C18F5C-6002-4930-B5D3-8193C946F9C7}"/>
              </a:ext>
            </a:extLst>
          </p:cNvPr>
          <p:cNvSpPr>
            <a:spLocks noGrp="1"/>
          </p:cNvSpPr>
          <p:nvPr>
            <p:ph type="subTitle" idx="1" hasCustomPrompt="1"/>
          </p:nvPr>
        </p:nvSpPr>
        <p:spPr>
          <a:xfrm>
            <a:off x="1143000" y="1051062"/>
            <a:ext cx="6858000" cy="436562"/>
          </a:xfrm>
          <a:prstGeom prst="rect">
            <a:avLst/>
          </a:prstGeom>
        </p:spPr>
        <p:txBody>
          <a:bodyPr>
            <a:normAutofit/>
          </a:bodyPr>
          <a:lstStyle>
            <a:lvl1pPr marL="0" indent="0" algn="ctr">
              <a:buNone/>
              <a:defRPr sz="135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Insert your awesome subtitle here</a:t>
            </a:r>
            <a:endParaRPr lang="en-MY" dirty="0"/>
          </a:p>
        </p:txBody>
      </p:sp>
    </p:spTree>
    <p:extLst>
      <p:ext uri="{BB962C8B-B14F-4D97-AF65-F5344CB8AC3E}">
        <p14:creationId xmlns:p14="http://schemas.microsoft.com/office/powerpoint/2010/main" val="1849309997"/>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Device Mockup - Page Title 8">
    <p:spTree>
      <p:nvGrpSpPr>
        <p:cNvPr id="1" name=""/>
        <p:cNvGrpSpPr/>
        <p:nvPr/>
      </p:nvGrpSpPr>
      <p:grpSpPr>
        <a:xfrm>
          <a:off x="0" y="0"/>
          <a:ext cx="0" cy="0"/>
          <a:chOff x="0" y="0"/>
          <a:chExt cx="0" cy="0"/>
        </a:xfrm>
      </p:grpSpPr>
      <p:sp>
        <p:nvSpPr>
          <p:cNvPr id="7" name="Picture Placeholder 4">
            <a:extLst>
              <a:ext uri="{FF2B5EF4-FFF2-40B4-BE49-F238E27FC236}">
                <a16:creationId xmlns:a16="http://schemas.microsoft.com/office/drawing/2014/main" id="{07631D78-AAE0-4EB5-B1C8-F41FC0A50E9F}"/>
              </a:ext>
            </a:extLst>
          </p:cNvPr>
          <p:cNvSpPr>
            <a:spLocks noGrp="1"/>
          </p:cNvSpPr>
          <p:nvPr>
            <p:ph type="pic" sz="quarter" idx="16" hasCustomPrompt="1"/>
          </p:nvPr>
        </p:nvSpPr>
        <p:spPr>
          <a:xfrm>
            <a:off x="1858301" y="1487624"/>
            <a:ext cx="1707147" cy="5284594"/>
          </a:xfrm>
          <a:prstGeom prst="roundRect">
            <a:avLst>
              <a:gd name="adj" fmla="val 14489"/>
            </a:avLst>
          </a:prstGeom>
          <a:pattFill prst="wdDnDiag">
            <a:fgClr>
              <a:schemeClr val="bg1">
                <a:lumMod val="90000"/>
                <a:lumOff val="10000"/>
              </a:schemeClr>
            </a:fgClr>
            <a:bgClr>
              <a:schemeClr val="bg1"/>
            </a:bgClr>
          </a:pattFill>
          <a:scene3d>
            <a:camera prst="orthographicFront">
              <a:rot lat="2399998" lon="2400003" rev="3599998"/>
            </a:camera>
            <a:lightRig rig="threePt" dir="t"/>
          </a:scene3d>
        </p:spPr>
        <p:txBody>
          <a:bodyPr anchor="ctr"/>
          <a:lstStyle>
            <a:lvl1pPr marL="0" indent="0" algn="ctr">
              <a:buNone/>
              <a:defRPr>
                <a:latin typeface="Arial" panose="020B0604020202020204" pitchFamily="34" charset="0"/>
              </a:defRPr>
            </a:lvl1pPr>
          </a:lstStyle>
          <a:p>
            <a:r>
              <a:rPr lang="en-US" dirty="0"/>
              <a:t>Insert your image here</a:t>
            </a:r>
            <a:endParaRPr lang="en-MY" dirty="0"/>
          </a:p>
        </p:txBody>
      </p:sp>
      <p:sp>
        <p:nvSpPr>
          <p:cNvPr id="3" name="Title 1">
            <a:extLst>
              <a:ext uri="{FF2B5EF4-FFF2-40B4-BE49-F238E27FC236}">
                <a16:creationId xmlns:a16="http://schemas.microsoft.com/office/drawing/2014/main" id="{586B0A44-C28F-4A11-8B5D-8E3838A0900C}"/>
              </a:ext>
            </a:extLst>
          </p:cNvPr>
          <p:cNvSpPr>
            <a:spLocks noGrp="1"/>
          </p:cNvSpPr>
          <p:nvPr>
            <p:ph type="title" hasCustomPrompt="1"/>
          </p:nvPr>
        </p:nvSpPr>
        <p:spPr>
          <a:xfrm>
            <a:off x="628650" y="371728"/>
            <a:ext cx="7886700" cy="886732"/>
          </a:xfrm>
          <a:prstGeom prst="rect">
            <a:avLst/>
          </a:prstGeom>
        </p:spPr>
        <p:txBody>
          <a:bodyPr anchor="ctr"/>
          <a:lstStyle>
            <a:lvl1pPr algn="ctr">
              <a:defRPr sz="2700">
                <a:solidFill>
                  <a:schemeClr val="tx1"/>
                </a:solidFill>
                <a:latin typeface="Arial Black" panose="020B0A04020102020204" pitchFamily="34" charset="0"/>
              </a:defRPr>
            </a:lvl1pPr>
          </a:lstStyle>
          <a:p>
            <a:r>
              <a:rPr lang="en-US" dirty="0"/>
              <a:t>Insert your main title here</a:t>
            </a:r>
            <a:endParaRPr lang="en-MY" dirty="0"/>
          </a:p>
        </p:txBody>
      </p:sp>
      <p:sp>
        <p:nvSpPr>
          <p:cNvPr id="4" name="Subtitle 2">
            <a:extLst>
              <a:ext uri="{FF2B5EF4-FFF2-40B4-BE49-F238E27FC236}">
                <a16:creationId xmlns:a16="http://schemas.microsoft.com/office/drawing/2014/main" id="{45C18F5C-6002-4930-B5D3-8193C946F9C7}"/>
              </a:ext>
            </a:extLst>
          </p:cNvPr>
          <p:cNvSpPr>
            <a:spLocks noGrp="1"/>
          </p:cNvSpPr>
          <p:nvPr>
            <p:ph type="subTitle" idx="1" hasCustomPrompt="1"/>
          </p:nvPr>
        </p:nvSpPr>
        <p:spPr>
          <a:xfrm>
            <a:off x="1143000" y="1051062"/>
            <a:ext cx="6858000" cy="436562"/>
          </a:xfrm>
          <a:prstGeom prst="rect">
            <a:avLst/>
          </a:prstGeom>
        </p:spPr>
        <p:txBody>
          <a:bodyPr>
            <a:normAutofit/>
          </a:bodyPr>
          <a:lstStyle>
            <a:lvl1pPr marL="0" indent="0" algn="ctr">
              <a:buNone/>
              <a:defRPr sz="135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Insert your awesome subtitle here</a:t>
            </a:r>
            <a:endParaRPr lang="en-MY" dirty="0"/>
          </a:p>
        </p:txBody>
      </p:sp>
      <p:sp>
        <p:nvSpPr>
          <p:cNvPr id="11" name="Picture Placeholder 4">
            <a:extLst>
              <a:ext uri="{FF2B5EF4-FFF2-40B4-BE49-F238E27FC236}">
                <a16:creationId xmlns:a16="http://schemas.microsoft.com/office/drawing/2014/main" id="{6BD782CA-19B8-4FA0-B94A-A3422513A284}"/>
              </a:ext>
            </a:extLst>
          </p:cNvPr>
          <p:cNvSpPr>
            <a:spLocks noGrp="1"/>
          </p:cNvSpPr>
          <p:nvPr>
            <p:ph type="pic" sz="quarter" idx="19" hasCustomPrompt="1"/>
          </p:nvPr>
        </p:nvSpPr>
        <p:spPr>
          <a:xfrm>
            <a:off x="1858301" y="815094"/>
            <a:ext cx="1707147" cy="5284594"/>
          </a:xfrm>
          <a:prstGeom prst="roundRect">
            <a:avLst>
              <a:gd name="adj" fmla="val 14489"/>
            </a:avLst>
          </a:prstGeom>
          <a:pattFill prst="wdDnDiag">
            <a:fgClr>
              <a:schemeClr val="bg1">
                <a:lumMod val="90000"/>
                <a:lumOff val="10000"/>
              </a:schemeClr>
            </a:fgClr>
            <a:bgClr>
              <a:schemeClr val="bg1"/>
            </a:bgClr>
          </a:pattFill>
          <a:effectLst>
            <a:outerShdw blurRad="368300" dist="101600" dir="8520000" sx="102000" sy="102000" algn="ctr" rotWithShape="0">
              <a:prstClr val="black">
                <a:alpha val="30000"/>
              </a:prstClr>
            </a:outerShdw>
          </a:effectLst>
          <a:scene3d>
            <a:camera prst="orthographicFront">
              <a:rot lat="2399998" lon="2400003" rev="3599998"/>
            </a:camera>
            <a:lightRig rig="threePt" dir="t"/>
          </a:scene3d>
        </p:spPr>
        <p:txBody>
          <a:bodyPr anchor="ctr"/>
          <a:lstStyle>
            <a:lvl1pPr marL="0" indent="0" algn="ctr">
              <a:buNone/>
              <a:defRPr>
                <a:latin typeface="Arial" panose="020B0604020202020204" pitchFamily="34" charset="0"/>
              </a:defRPr>
            </a:lvl1pPr>
          </a:lstStyle>
          <a:p>
            <a:r>
              <a:rPr lang="en-US" dirty="0"/>
              <a:t>Insert your image here</a:t>
            </a:r>
            <a:endParaRPr lang="en-MY" dirty="0"/>
          </a:p>
        </p:txBody>
      </p:sp>
      <p:sp>
        <p:nvSpPr>
          <p:cNvPr id="12" name="Picture Placeholder 4">
            <a:extLst>
              <a:ext uri="{FF2B5EF4-FFF2-40B4-BE49-F238E27FC236}">
                <a16:creationId xmlns:a16="http://schemas.microsoft.com/office/drawing/2014/main" id="{9416638E-A45F-48FC-BB3B-3FF1FA548F58}"/>
              </a:ext>
            </a:extLst>
          </p:cNvPr>
          <p:cNvSpPr>
            <a:spLocks noGrp="1"/>
          </p:cNvSpPr>
          <p:nvPr>
            <p:ph type="pic" sz="quarter" idx="20" hasCustomPrompt="1"/>
          </p:nvPr>
        </p:nvSpPr>
        <p:spPr>
          <a:xfrm>
            <a:off x="1858301" y="142564"/>
            <a:ext cx="1707147" cy="5284594"/>
          </a:xfrm>
          <a:prstGeom prst="roundRect">
            <a:avLst>
              <a:gd name="adj" fmla="val 14489"/>
            </a:avLst>
          </a:prstGeom>
          <a:pattFill prst="wdDnDiag">
            <a:fgClr>
              <a:schemeClr val="bg1">
                <a:lumMod val="90000"/>
                <a:lumOff val="10000"/>
              </a:schemeClr>
            </a:fgClr>
            <a:bgClr>
              <a:schemeClr val="bg1"/>
            </a:bgClr>
          </a:pattFill>
          <a:effectLst>
            <a:outerShdw blurRad="368300" dist="101600" dir="8520000" sx="102000" sy="102000" algn="ctr" rotWithShape="0">
              <a:prstClr val="black">
                <a:alpha val="30000"/>
              </a:prstClr>
            </a:outerShdw>
          </a:effectLst>
          <a:scene3d>
            <a:camera prst="orthographicFront">
              <a:rot lat="2399998" lon="2400003" rev="3599998"/>
            </a:camera>
            <a:lightRig rig="threePt" dir="t"/>
          </a:scene3d>
        </p:spPr>
        <p:txBody>
          <a:bodyPr anchor="ctr"/>
          <a:lstStyle>
            <a:lvl1pPr marL="0" indent="0" algn="ctr">
              <a:buNone/>
              <a:defRPr>
                <a:latin typeface="Arial" panose="020B0604020202020204" pitchFamily="34" charset="0"/>
              </a:defRPr>
            </a:lvl1pPr>
          </a:lstStyle>
          <a:p>
            <a:r>
              <a:rPr lang="en-US" dirty="0"/>
              <a:t>Insert your image here</a:t>
            </a:r>
            <a:endParaRPr lang="en-MY" dirty="0"/>
          </a:p>
        </p:txBody>
      </p:sp>
    </p:spTree>
    <p:extLst>
      <p:ext uri="{BB962C8B-B14F-4D97-AF65-F5344CB8AC3E}">
        <p14:creationId xmlns:p14="http://schemas.microsoft.com/office/powerpoint/2010/main" val="2357805799"/>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Device Mockup - Page Title 9">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DA4C2440-9867-45A5-A7B9-82F1D3CF53BB}"/>
              </a:ext>
            </a:extLst>
          </p:cNvPr>
          <p:cNvSpPr>
            <a:spLocks noGrp="1"/>
          </p:cNvSpPr>
          <p:nvPr>
            <p:ph type="pic" sz="quarter" idx="10" hasCustomPrompt="1"/>
          </p:nvPr>
        </p:nvSpPr>
        <p:spPr>
          <a:xfrm>
            <a:off x="593925" y="2036890"/>
            <a:ext cx="3182315" cy="5718148"/>
          </a:xfrm>
          <a:prstGeom prst="rect">
            <a:avLst/>
          </a:prstGeom>
          <a:pattFill prst="wdDnDiag">
            <a:fgClr>
              <a:schemeClr val="bg1">
                <a:lumMod val="90000"/>
                <a:lumOff val="10000"/>
              </a:schemeClr>
            </a:fgClr>
            <a:bgClr>
              <a:schemeClr val="bg1"/>
            </a:bgClr>
          </a:pattFill>
        </p:spPr>
        <p:txBody>
          <a:bodyPr anchor="ctr"/>
          <a:lstStyle>
            <a:lvl1pPr marL="0" indent="0" algn="ctr">
              <a:buNone/>
              <a:defRPr sz="2100">
                <a:solidFill>
                  <a:schemeClr val="tx1"/>
                </a:solidFill>
                <a:latin typeface="Arial" panose="020B0604020202020204" pitchFamily="34" charset="0"/>
              </a:defRPr>
            </a:lvl1pPr>
          </a:lstStyle>
          <a:p>
            <a:r>
              <a:rPr lang="en-US" dirty="0"/>
              <a:t>I</a:t>
            </a:r>
            <a:r>
              <a:rPr lang="en-MY" dirty="0" err="1"/>
              <a:t>nsert</a:t>
            </a:r>
            <a:r>
              <a:rPr lang="en-MY" dirty="0"/>
              <a:t> your image here</a:t>
            </a:r>
          </a:p>
        </p:txBody>
      </p:sp>
      <p:sp>
        <p:nvSpPr>
          <p:cNvPr id="3" name="Title 1">
            <a:extLst>
              <a:ext uri="{FF2B5EF4-FFF2-40B4-BE49-F238E27FC236}">
                <a16:creationId xmlns:a16="http://schemas.microsoft.com/office/drawing/2014/main" id="{586B0A44-C28F-4A11-8B5D-8E3838A0900C}"/>
              </a:ext>
            </a:extLst>
          </p:cNvPr>
          <p:cNvSpPr>
            <a:spLocks noGrp="1"/>
          </p:cNvSpPr>
          <p:nvPr>
            <p:ph type="title" hasCustomPrompt="1"/>
          </p:nvPr>
        </p:nvSpPr>
        <p:spPr>
          <a:xfrm>
            <a:off x="628650" y="371728"/>
            <a:ext cx="7886700" cy="886732"/>
          </a:xfrm>
          <a:prstGeom prst="rect">
            <a:avLst/>
          </a:prstGeom>
        </p:spPr>
        <p:txBody>
          <a:bodyPr anchor="ctr"/>
          <a:lstStyle>
            <a:lvl1pPr algn="ctr">
              <a:defRPr sz="2700">
                <a:solidFill>
                  <a:schemeClr val="tx1"/>
                </a:solidFill>
                <a:latin typeface="Arial Black" panose="020B0A04020102020204" pitchFamily="34" charset="0"/>
              </a:defRPr>
            </a:lvl1pPr>
          </a:lstStyle>
          <a:p>
            <a:r>
              <a:rPr lang="en-US" dirty="0"/>
              <a:t>Insert your main title here</a:t>
            </a:r>
            <a:endParaRPr lang="en-MY" dirty="0"/>
          </a:p>
        </p:txBody>
      </p:sp>
      <p:sp>
        <p:nvSpPr>
          <p:cNvPr id="4" name="Subtitle 2">
            <a:extLst>
              <a:ext uri="{FF2B5EF4-FFF2-40B4-BE49-F238E27FC236}">
                <a16:creationId xmlns:a16="http://schemas.microsoft.com/office/drawing/2014/main" id="{45C18F5C-6002-4930-B5D3-8193C946F9C7}"/>
              </a:ext>
            </a:extLst>
          </p:cNvPr>
          <p:cNvSpPr>
            <a:spLocks noGrp="1"/>
          </p:cNvSpPr>
          <p:nvPr>
            <p:ph type="subTitle" idx="1" hasCustomPrompt="1"/>
          </p:nvPr>
        </p:nvSpPr>
        <p:spPr>
          <a:xfrm>
            <a:off x="1143000" y="1051062"/>
            <a:ext cx="6858000" cy="436562"/>
          </a:xfrm>
          <a:prstGeom prst="rect">
            <a:avLst/>
          </a:prstGeom>
        </p:spPr>
        <p:txBody>
          <a:bodyPr>
            <a:normAutofit/>
          </a:bodyPr>
          <a:lstStyle>
            <a:lvl1pPr marL="0" indent="0" algn="ctr">
              <a:buNone/>
              <a:defRPr sz="135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Insert your awesome subtitle here</a:t>
            </a:r>
            <a:endParaRPr lang="en-MY" dirty="0"/>
          </a:p>
        </p:txBody>
      </p:sp>
    </p:spTree>
    <p:extLst>
      <p:ext uri="{BB962C8B-B14F-4D97-AF65-F5344CB8AC3E}">
        <p14:creationId xmlns:p14="http://schemas.microsoft.com/office/powerpoint/2010/main" val="3103579597"/>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Device Mockup - Page Title 9.1">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86B0A44-C28F-4A11-8B5D-8E3838A0900C}"/>
              </a:ext>
            </a:extLst>
          </p:cNvPr>
          <p:cNvSpPr>
            <a:spLocks noGrp="1"/>
          </p:cNvSpPr>
          <p:nvPr>
            <p:ph type="title" hasCustomPrompt="1"/>
          </p:nvPr>
        </p:nvSpPr>
        <p:spPr>
          <a:xfrm>
            <a:off x="628650" y="371728"/>
            <a:ext cx="7886700" cy="886732"/>
          </a:xfrm>
          <a:prstGeom prst="rect">
            <a:avLst/>
          </a:prstGeom>
        </p:spPr>
        <p:txBody>
          <a:bodyPr anchor="ctr"/>
          <a:lstStyle>
            <a:lvl1pPr algn="ctr">
              <a:defRPr sz="2700">
                <a:solidFill>
                  <a:schemeClr val="tx1"/>
                </a:solidFill>
                <a:latin typeface="Arial Black" panose="020B0A04020102020204" pitchFamily="34" charset="0"/>
              </a:defRPr>
            </a:lvl1pPr>
          </a:lstStyle>
          <a:p>
            <a:r>
              <a:rPr lang="en-US" dirty="0"/>
              <a:t>Insert your main title here</a:t>
            </a:r>
            <a:endParaRPr lang="en-MY" dirty="0"/>
          </a:p>
        </p:txBody>
      </p:sp>
      <p:sp>
        <p:nvSpPr>
          <p:cNvPr id="4" name="Subtitle 2">
            <a:extLst>
              <a:ext uri="{FF2B5EF4-FFF2-40B4-BE49-F238E27FC236}">
                <a16:creationId xmlns:a16="http://schemas.microsoft.com/office/drawing/2014/main" id="{45C18F5C-6002-4930-B5D3-8193C946F9C7}"/>
              </a:ext>
            </a:extLst>
          </p:cNvPr>
          <p:cNvSpPr>
            <a:spLocks noGrp="1"/>
          </p:cNvSpPr>
          <p:nvPr>
            <p:ph type="subTitle" idx="1" hasCustomPrompt="1"/>
          </p:nvPr>
        </p:nvSpPr>
        <p:spPr>
          <a:xfrm>
            <a:off x="1143000" y="1051062"/>
            <a:ext cx="6858000" cy="436562"/>
          </a:xfrm>
          <a:prstGeom prst="rect">
            <a:avLst/>
          </a:prstGeom>
        </p:spPr>
        <p:txBody>
          <a:bodyPr>
            <a:normAutofit/>
          </a:bodyPr>
          <a:lstStyle>
            <a:lvl1pPr marL="0" indent="0" algn="ctr">
              <a:buNone/>
              <a:defRPr sz="135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Insert your awesome subtitle here</a:t>
            </a:r>
            <a:endParaRPr lang="en-MY" dirty="0"/>
          </a:p>
        </p:txBody>
      </p:sp>
      <p:sp>
        <p:nvSpPr>
          <p:cNvPr id="8" name="Picture Placeholder 4">
            <a:extLst>
              <a:ext uri="{FF2B5EF4-FFF2-40B4-BE49-F238E27FC236}">
                <a16:creationId xmlns:a16="http://schemas.microsoft.com/office/drawing/2014/main" id="{958B12F0-DFC4-448A-9151-2B66E71E1926}"/>
              </a:ext>
            </a:extLst>
          </p:cNvPr>
          <p:cNvSpPr>
            <a:spLocks noGrp="1"/>
          </p:cNvSpPr>
          <p:nvPr>
            <p:ph type="pic" sz="quarter" idx="10" hasCustomPrompt="1"/>
          </p:nvPr>
        </p:nvSpPr>
        <p:spPr>
          <a:xfrm rot="1800000">
            <a:off x="5348670" y="545639"/>
            <a:ext cx="3892435" cy="6668400"/>
          </a:xfrm>
          <a:prstGeom prst="rect">
            <a:avLst/>
          </a:prstGeom>
          <a:pattFill prst="wdDnDiag">
            <a:fgClr>
              <a:schemeClr val="bg1">
                <a:lumMod val="90000"/>
                <a:lumOff val="10000"/>
              </a:schemeClr>
            </a:fgClr>
            <a:bgClr>
              <a:schemeClr val="bg1"/>
            </a:bgClr>
          </a:pattFill>
        </p:spPr>
        <p:txBody>
          <a:bodyPr anchor="ctr"/>
          <a:lstStyle>
            <a:lvl1pPr marL="0" indent="0" algn="ctr">
              <a:buNone/>
              <a:defRPr sz="2100">
                <a:solidFill>
                  <a:schemeClr val="tx1"/>
                </a:solidFill>
                <a:latin typeface="Arial" panose="020B0604020202020204" pitchFamily="34" charset="0"/>
              </a:defRPr>
            </a:lvl1pPr>
          </a:lstStyle>
          <a:p>
            <a:r>
              <a:rPr lang="en-US" dirty="0"/>
              <a:t>I</a:t>
            </a:r>
            <a:r>
              <a:rPr lang="en-MY" dirty="0" err="1"/>
              <a:t>nsert</a:t>
            </a:r>
            <a:r>
              <a:rPr lang="en-MY" dirty="0"/>
              <a:t> your image here</a:t>
            </a:r>
          </a:p>
        </p:txBody>
      </p:sp>
    </p:spTree>
    <p:extLst>
      <p:ext uri="{BB962C8B-B14F-4D97-AF65-F5344CB8AC3E}">
        <p14:creationId xmlns:p14="http://schemas.microsoft.com/office/powerpoint/2010/main" val="1520405199"/>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Device Mockup - Page Title 9.2">
    <p:spTree>
      <p:nvGrpSpPr>
        <p:cNvPr id="1" name=""/>
        <p:cNvGrpSpPr/>
        <p:nvPr/>
      </p:nvGrpSpPr>
      <p:grpSpPr>
        <a:xfrm>
          <a:off x="0" y="0"/>
          <a:ext cx="0" cy="0"/>
          <a:chOff x="0" y="0"/>
          <a:chExt cx="0" cy="0"/>
        </a:xfrm>
      </p:grpSpPr>
      <p:sp>
        <p:nvSpPr>
          <p:cNvPr id="8" name="Picture Placeholder 4">
            <a:extLst>
              <a:ext uri="{FF2B5EF4-FFF2-40B4-BE49-F238E27FC236}">
                <a16:creationId xmlns:a16="http://schemas.microsoft.com/office/drawing/2014/main" id="{958B12F0-DFC4-448A-9151-2B66E71E1926}"/>
              </a:ext>
            </a:extLst>
          </p:cNvPr>
          <p:cNvSpPr>
            <a:spLocks noGrp="1"/>
          </p:cNvSpPr>
          <p:nvPr>
            <p:ph type="pic" sz="quarter" idx="10" hasCustomPrompt="1"/>
          </p:nvPr>
        </p:nvSpPr>
        <p:spPr>
          <a:xfrm>
            <a:off x="3024323" y="2306320"/>
            <a:ext cx="3094538" cy="3057538"/>
          </a:xfrm>
          <a:prstGeom prst="rect">
            <a:avLst/>
          </a:prstGeom>
          <a:pattFill prst="wdDnDiag">
            <a:fgClr>
              <a:schemeClr val="bg1">
                <a:lumMod val="90000"/>
                <a:lumOff val="10000"/>
              </a:schemeClr>
            </a:fgClr>
            <a:bgClr>
              <a:schemeClr val="bg1"/>
            </a:bgClr>
          </a:pattFill>
        </p:spPr>
        <p:txBody>
          <a:bodyPr anchor="ctr"/>
          <a:lstStyle>
            <a:lvl1pPr marL="0" indent="0" algn="ctr">
              <a:buNone/>
              <a:defRPr sz="2100">
                <a:solidFill>
                  <a:schemeClr val="tx1"/>
                </a:solidFill>
                <a:latin typeface="Arial" panose="020B0604020202020204" pitchFamily="34" charset="0"/>
              </a:defRPr>
            </a:lvl1pPr>
          </a:lstStyle>
          <a:p>
            <a:r>
              <a:rPr lang="en-US" dirty="0"/>
              <a:t>I</a:t>
            </a:r>
            <a:r>
              <a:rPr lang="en-MY" dirty="0" err="1"/>
              <a:t>nsert</a:t>
            </a:r>
            <a:r>
              <a:rPr lang="en-MY" dirty="0"/>
              <a:t> your image here</a:t>
            </a:r>
          </a:p>
        </p:txBody>
      </p:sp>
      <p:sp>
        <p:nvSpPr>
          <p:cNvPr id="3" name="Title 1">
            <a:extLst>
              <a:ext uri="{FF2B5EF4-FFF2-40B4-BE49-F238E27FC236}">
                <a16:creationId xmlns:a16="http://schemas.microsoft.com/office/drawing/2014/main" id="{586B0A44-C28F-4A11-8B5D-8E3838A0900C}"/>
              </a:ext>
            </a:extLst>
          </p:cNvPr>
          <p:cNvSpPr>
            <a:spLocks noGrp="1"/>
          </p:cNvSpPr>
          <p:nvPr>
            <p:ph type="title" hasCustomPrompt="1"/>
          </p:nvPr>
        </p:nvSpPr>
        <p:spPr>
          <a:xfrm>
            <a:off x="628650" y="371728"/>
            <a:ext cx="7886700" cy="886732"/>
          </a:xfrm>
          <a:prstGeom prst="rect">
            <a:avLst/>
          </a:prstGeom>
        </p:spPr>
        <p:txBody>
          <a:bodyPr anchor="ctr"/>
          <a:lstStyle>
            <a:lvl1pPr algn="ctr">
              <a:defRPr sz="2700">
                <a:solidFill>
                  <a:schemeClr val="tx1"/>
                </a:solidFill>
                <a:latin typeface="Arial Black" panose="020B0A04020102020204" pitchFamily="34" charset="0"/>
              </a:defRPr>
            </a:lvl1pPr>
          </a:lstStyle>
          <a:p>
            <a:r>
              <a:rPr lang="en-US" dirty="0"/>
              <a:t>Insert your main title here</a:t>
            </a:r>
            <a:endParaRPr lang="en-MY" dirty="0"/>
          </a:p>
        </p:txBody>
      </p:sp>
      <p:sp>
        <p:nvSpPr>
          <p:cNvPr id="4" name="Subtitle 2">
            <a:extLst>
              <a:ext uri="{FF2B5EF4-FFF2-40B4-BE49-F238E27FC236}">
                <a16:creationId xmlns:a16="http://schemas.microsoft.com/office/drawing/2014/main" id="{45C18F5C-6002-4930-B5D3-8193C946F9C7}"/>
              </a:ext>
            </a:extLst>
          </p:cNvPr>
          <p:cNvSpPr>
            <a:spLocks noGrp="1"/>
          </p:cNvSpPr>
          <p:nvPr>
            <p:ph type="subTitle" idx="1" hasCustomPrompt="1"/>
          </p:nvPr>
        </p:nvSpPr>
        <p:spPr>
          <a:xfrm>
            <a:off x="1143000" y="1051062"/>
            <a:ext cx="6858000" cy="436562"/>
          </a:xfrm>
          <a:prstGeom prst="rect">
            <a:avLst/>
          </a:prstGeom>
        </p:spPr>
        <p:txBody>
          <a:bodyPr>
            <a:normAutofit/>
          </a:bodyPr>
          <a:lstStyle>
            <a:lvl1pPr marL="0" indent="0" algn="ctr">
              <a:buNone/>
              <a:defRPr sz="135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Insert your awesome subtitle here</a:t>
            </a:r>
            <a:endParaRPr lang="en-MY" dirty="0"/>
          </a:p>
        </p:txBody>
      </p:sp>
    </p:spTree>
    <p:extLst>
      <p:ext uri="{BB962C8B-B14F-4D97-AF65-F5344CB8AC3E}">
        <p14:creationId xmlns:p14="http://schemas.microsoft.com/office/powerpoint/2010/main" val="261249104"/>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Device Mockup - Page Title 10">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86B0A44-C28F-4A11-8B5D-8E3838A0900C}"/>
              </a:ext>
            </a:extLst>
          </p:cNvPr>
          <p:cNvSpPr>
            <a:spLocks noGrp="1"/>
          </p:cNvSpPr>
          <p:nvPr>
            <p:ph type="title" hasCustomPrompt="1"/>
          </p:nvPr>
        </p:nvSpPr>
        <p:spPr>
          <a:xfrm>
            <a:off x="628650" y="371728"/>
            <a:ext cx="7886700" cy="886732"/>
          </a:xfrm>
          <a:prstGeom prst="rect">
            <a:avLst/>
          </a:prstGeom>
        </p:spPr>
        <p:txBody>
          <a:bodyPr anchor="ctr"/>
          <a:lstStyle>
            <a:lvl1pPr algn="ctr">
              <a:defRPr sz="2700">
                <a:solidFill>
                  <a:schemeClr val="tx1"/>
                </a:solidFill>
                <a:latin typeface="Arial Black" panose="020B0A04020102020204" pitchFamily="34" charset="0"/>
              </a:defRPr>
            </a:lvl1pPr>
          </a:lstStyle>
          <a:p>
            <a:r>
              <a:rPr lang="en-US" dirty="0"/>
              <a:t>Insert your main title here</a:t>
            </a:r>
            <a:endParaRPr lang="en-MY" dirty="0"/>
          </a:p>
        </p:txBody>
      </p:sp>
      <p:sp>
        <p:nvSpPr>
          <p:cNvPr id="4" name="Subtitle 2">
            <a:extLst>
              <a:ext uri="{FF2B5EF4-FFF2-40B4-BE49-F238E27FC236}">
                <a16:creationId xmlns:a16="http://schemas.microsoft.com/office/drawing/2014/main" id="{45C18F5C-6002-4930-B5D3-8193C946F9C7}"/>
              </a:ext>
            </a:extLst>
          </p:cNvPr>
          <p:cNvSpPr>
            <a:spLocks noGrp="1"/>
          </p:cNvSpPr>
          <p:nvPr>
            <p:ph type="subTitle" idx="1" hasCustomPrompt="1"/>
          </p:nvPr>
        </p:nvSpPr>
        <p:spPr>
          <a:xfrm>
            <a:off x="1143000" y="1051062"/>
            <a:ext cx="6858000" cy="436562"/>
          </a:xfrm>
          <a:prstGeom prst="rect">
            <a:avLst/>
          </a:prstGeom>
        </p:spPr>
        <p:txBody>
          <a:bodyPr>
            <a:normAutofit/>
          </a:bodyPr>
          <a:lstStyle>
            <a:lvl1pPr marL="0" indent="0" algn="ctr">
              <a:buNone/>
              <a:defRPr sz="135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Insert your awesome subtitle here</a:t>
            </a:r>
            <a:endParaRPr lang="en-MY" dirty="0"/>
          </a:p>
        </p:txBody>
      </p:sp>
      <p:sp>
        <p:nvSpPr>
          <p:cNvPr id="5" name="Picture Placeholder 4">
            <a:extLst>
              <a:ext uri="{FF2B5EF4-FFF2-40B4-BE49-F238E27FC236}">
                <a16:creationId xmlns:a16="http://schemas.microsoft.com/office/drawing/2014/main" id="{CDC30AC0-F60B-48F3-AF96-3C76B04353FE}"/>
              </a:ext>
            </a:extLst>
          </p:cNvPr>
          <p:cNvSpPr>
            <a:spLocks noGrp="1"/>
          </p:cNvSpPr>
          <p:nvPr>
            <p:ph type="pic" sz="quarter" idx="10" hasCustomPrompt="1"/>
          </p:nvPr>
        </p:nvSpPr>
        <p:spPr>
          <a:xfrm>
            <a:off x="4818430" y="1937794"/>
            <a:ext cx="3696300" cy="2782800"/>
          </a:xfrm>
          <a:prstGeom prst="rect">
            <a:avLst/>
          </a:prstGeom>
          <a:pattFill prst="wdDnDiag">
            <a:fgClr>
              <a:schemeClr val="bg1">
                <a:lumMod val="90000"/>
                <a:lumOff val="10000"/>
              </a:schemeClr>
            </a:fgClr>
            <a:bgClr>
              <a:schemeClr val="bg1"/>
            </a:bgClr>
          </a:pattFill>
        </p:spPr>
        <p:txBody>
          <a:bodyPr anchor="ctr"/>
          <a:lstStyle>
            <a:lvl1pPr marL="0" indent="0" algn="ctr">
              <a:buNone/>
              <a:defRPr>
                <a:solidFill>
                  <a:schemeClr val="tx1"/>
                </a:solidFill>
                <a:latin typeface="Arial" panose="020B0604020202020204" pitchFamily="34" charset="0"/>
              </a:defRPr>
            </a:lvl1pPr>
          </a:lstStyle>
          <a:p>
            <a:r>
              <a:rPr lang="en-US" dirty="0"/>
              <a:t>Insert your image here</a:t>
            </a:r>
            <a:endParaRPr lang="en-MY" dirty="0"/>
          </a:p>
        </p:txBody>
      </p:sp>
    </p:spTree>
    <p:extLst>
      <p:ext uri="{BB962C8B-B14F-4D97-AF65-F5344CB8AC3E}">
        <p14:creationId xmlns:p14="http://schemas.microsoft.com/office/powerpoint/2010/main" val="2017743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dirty="0"/>
          </a:p>
        </p:txBody>
      </p:sp>
      <p:sp>
        <p:nvSpPr>
          <p:cNvPr id="3" name="Footer Placeholder 2"/>
          <p:cNvSpPr>
            <a:spLocks noGrp="1"/>
          </p:cNvSpPr>
          <p:nvPr>
            <p:ph type="ftr" sz="quarter" idx="11"/>
          </p:nvPr>
        </p:nvSpPr>
        <p:spPr/>
        <p:txBody>
          <a:bodyPr/>
          <a:lstStyle>
            <a:lvl1pPr>
              <a:defRPr/>
            </a:lvl1pPr>
          </a:lstStyle>
          <a:p>
            <a:endParaRPr lang="en-US" altLang="en-US" dirty="0"/>
          </a:p>
        </p:txBody>
      </p:sp>
      <p:sp>
        <p:nvSpPr>
          <p:cNvPr id="4" name="Slide Number Placeholder 3"/>
          <p:cNvSpPr>
            <a:spLocks noGrp="1"/>
          </p:cNvSpPr>
          <p:nvPr>
            <p:ph type="sldNum" sz="quarter" idx="12"/>
          </p:nvPr>
        </p:nvSpPr>
        <p:spPr/>
        <p:txBody>
          <a:bodyPr/>
          <a:lstStyle>
            <a:lvl1pPr>
              <a:defRPr/>
            </a:lvl1pPr>
          </a:lstStyle>
          <a:p>
            <a:fld id="{84D80EDD-333D-47B0-BAB3-53E497A7B3A5}" type="slidenum">
              <a:rPr lang="en-US" altLang="en-US"/>
              <a:pPr/>
              <a:t>‹#›</a:t>
            </a:fld>
            <a:endParaRPr lang="en-US" altLang="en-US" dirty="0"/>
          </a:p>
        </p:txBody>
      </p:sp>
    </p:spTree>
    <p:extLst>
      <p:ext uri="{BB962C8B-B14F-4D97-AF65-F5344CB8AC3E}">
        <p14:creationId xmlns:p14="http://schemas.microsoft.com/office/powerpoint/2010/main" val="735054685"/>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Device Mockup - 10.1">
    <p:spTree>
      <p:nvGrpSpPr>
        <p:cNvPr id="1" name=""/>
        <p:cNvGrpSpPr/>
        <p:nvPr/>
      </p:nvGrpSpPr>
      <p:grpSpPr>
        <a:xfrm>
          <a:off x="0" y="0"/>
          <a:ext cx="0" cy="0"/>
          <a:chOff x="0" y="0"/>
          <a:chExt cx="0" cy="0"/>
        </a:xfrm>
      </p:grpSpPr>
      <p:sp>
        <p:nvSpPr>
          <p:cNvPr id="7" name="Picture Placeholder 4">
            <a:extLst>
              <a:ext uri="{FF2B5EF4-FFF2-40B4-BE49-F238E27FC236}">
                <a16:creationId xmlns:a16="http://schemas.microsoft.com/office/drawing/2014/main" id="{70F20B31-E928-4527-A463-5E89188AFBED}"/>
              </a:ext>
            </a:extLst>
          </p:cNvPr>
          <p:cNvSpPr>
            <a:spLocks noGrp="1"/>
          </p:cNvSpPr>
          <p:nvPr>
            <p:ph type="pic" sz="quarter" idx="11" hasCustomPrompt="1"/>
          </p:nvPr>
        </p:nvSpPr>
        <p:spPr>
          <a:xfrm>
            <a:off x="1603226" y="3180136"/>
            <a:ext cx="5965776" cy="4491400"/>
          </a:xfrm>
          <a:prstGeom prst="rect">
            <a:avLst/>
          </a:prstGeom>
          <a:pattFill prst="wdDnDiag">
            <a:fgClr>
              <a:schemeClr val="bg1">
                <a:lumMod val="90000"/>
                <a:lumOff val="10000"/>
              </a:schemeClr>
            </a:fgClr>
            <a:bgClr>
              <a:schemeClr val="bg1"/>
            </a:bgClr>
          </a:pattFill>
        </p:spPr>
        <p:txBody>
          <a:bodyPr anchor="ctr"/>
          <a:lstStyle>
            <a:lvl1pPr marL="0" indent="0" algn="ctr">
              <a:buNone/>
              <a:defRPr>
                <a:solidFill>
                  <a:schemeClr val="tx1"/>
                </a:solidFill>
                <a:latin typeface="Arial" panose="020B0604020202020204" pitchFamily="34" charset="0"/>
              </a:defRPr>
            </a:lvl1pPr>
          </a:lstStyle>
          <a:p>
            <a:r>
              <a:rPr lang="en-US" dirty="0"/>
              <a:t>Insert your image here</a:t>
            </a:r>
            <a:endParaRPr lang="en-MY" dirty="0"/>
          </a:p>
        </p:txBody>
      </p:sp>
    </p:spTree>
    <p:extLst>
      <p:ext uri="{BB962C8B-B14F-4D97-AF65-F5344CB8AC3E}">
        <p14:creationId xmlns:p14="http://schemas.microsoft.com/office/powerpoint/2010/main" val="992508679"/>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Device Mockup - Page Title 11">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CDC30AC0-F60B-48F3-AF96-3C76B04353FE}"/>
              </a:ext>
            </a:extLst>
          </p:cNvPr>
          <p:cNvSpPr>
            <a:spLocks noGrp="1"/>
          </p:cNvSpPr>
          <p:nvPr>
            <p:ph type="pic" sz="quarter" idx="10" hasCustomPrompt="1"/>
          </p:nvPr>
        </p:nvSpPr>
        <p:spPr>
          <a:xfrm>
            <a:off x="1021081" y="2264311"/>
            <a:ext cx="3489959" cy="3060044"/>
          </a:xfrm>
          <a:prstGeom prst="rect">
            <a:avLst/>
          </a:prstGeom>
          <a:pattFill prst="wdDnDiag">
            <a:fgClr>
              <a:schemeClr val="bg1">
                <a:lumMod val="90000"/>
                <a:lumOff val="10000"/>
              </a:schemeClr>
            </a:fgClr>
            <a:bgClr>
              <a:schemeClr val="bg1"/>
            </a:bgClr>
          </a:pattFill>
        </p:spPr>
        <p:txBody>
          <a:bodyPr anchor="ctr"/>
          <a:lstStyle>
            <a:lvl1pPr marL="0" indent="0" algn="ctr">
              <a:buNone/>
              <a:defRPr>
                <a:solidFill>
                  <a:schemeClr val="tx1"/>
                </a:solidFill>
                <a:latin typeface="Arial" panose="020B0604020202020204" pitchFamily="34" charset="0"/>
              </a:defRPr>
            </a:lvl1pPr>
          </a:lstStyle>
          <a:p>
            <a:r>
              <a:rPr lang="en-US" dirty="0"/>
              <a:t>Insert your image here</a:t>
            </a:r>
            <a:endParaRPr lang="en-MY" dirty="0"/>
          </a:p>
        </p:txBody>
      </p:sp>
      <p:sp>
        <p:nvSpPr>
          <p:cNvPr id="3" name="Title 1">
            <a:extLst>
              <a:ext uri="{FF2B5EF4-FFF2-40B4-BE49-F238E27FC236}">
                <a16:creationId xmlns:a16="http://schemas.microsoft.com/office/drawing/2014/main" id="{586B0A44-C28F-4A11-8B5D-8E3838A0900C}"/>
              </a:ext>
            </a:extLst>
          </p:cNvPr>
          <p:cNvSpPr>
            <a:spLocks noGrp="1"/>
          </p:cNvSpPr>
          <p:nvPr>
            <p:ph type="title" hasCustomPrompt="1"/>
          </p:nvPr>
        </p:nvSpPr>
        <p:spPr>
          <a:xfrm>
            <a:off x="628650" y="371728"/>
            <a:ext cx="7886700" cy="886732"/>
          </a:xfrm>
          <a:prstGeom prst="rect">
            <a:avLst/>
          </a:prstGeom>
        </p:spPr>
        <p:txBody>
          <a:bodyPr anchor="ctr"/>
          <a:lstStyle>
            <a:lvl1pPr algn="ctr">
              <a:defRPr sz="2700">
                <a:solidFill>
                  <a:schemeClr val="tx1"/>
                </a:solidFill>
                <a:latin typeface="Arial Black" panose="020B0A04020102020204" pitchFamily="34" charset="0"/>
              </a:defRPr>
            </a:lvl1pPr>
          </a:lstStyle>
          <a:p>
            <a:r>
              <a:rPr lang="en-US" dirty="0"/>
              <a:t>Insert your main title here</a:t>
            </a:r>
            <a:endParaRPr lang="en-MY" dirty="0"/>
          </a:p>
        </p:txBody>
      </p:sp>
      <p:sp>
        <p:nvSpPr>
          <p:cNvPr id="4" name="Subtitle 2">
            <a:extLst>
              <a:ext uri="{FF2B5EF4-FFF2-40B4-BE49-F238E27FC236}">
                <a16:creationId xmlns:a16="http://schemas.microsoft.com/office/drawing/2014/main" id="{45C18F5C-6002-4930-B5D3-8193C946F9C7}"/>
              </a:ext>
            </a:extLst>
          </p:cNvPr>
          <p:cNvSpPr>
            <a:spLocks noGrp="1"/>
          </p:cNvSpPr>
          <p:nvPr>
            <p:ph type="subTitle" idx="1" hasCustomPrompt="1"/>
          </p:nvPr>
        </p:nvSpPr>
        <p:spPr>
          <a:xfrm>
            <a:off x="1143000" y="1051062"/>
            <a:ext cx="6858000" cy="436562"/>
          </a:xfrm>
          <a:prstGeom prst="rect">
            <a:avLst/>
          </a:prstGeom>
        </p:spPr>
        <p:txBody>
          <a:bodyPr>
            <a:normAutofit/>
          </a:bodyPr>
          <a:lstStyle>
            <a:lvl1pPr marL="0" indent="0" algn="ctr">
              <a:buNone/>
              <a:defRPr sz="135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Insert your awesome subtitle here</a:t>
            </a:r>
            <a:endParaRPr lang="en-MY" dirty="0"/>
          </a:p>
        </p:txBody>
      </p:sp>
    </p:spTree>
    <p:extLst>
      <p:ext uri="{BB962C8B-B14F-4D97-AF65-F5344CB8AC3E}">
        <p14:creationId xmlns:p14="http://schemas.microsoft.com/office/powerpoint/2010/main" val="2769861541"/>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Device Mockup - Page Title 12">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CDC30AC0-F60B-48F3-AF96-3C76B04353FE}"/>
              </a:ext>
            </a:extLst>
          </p:cNvPr>
          <p:cNvSpPr>
            <a:spLocks noGrp="1"/>
          </p:cNvSpPr>
          <p:nvPr>
            <p:ph type="pic" sz="quarter" idx="10" hasCustomPrompt="1"/>
          </p:nvPr>
        </p:nvSpPr>
        <p:spPr>
          <a:xfrm>
            <a:off x="-885464" y="1741506"/>
            <a:ext cx="5199927" cy="3872216"/>
          </a:xfrm>
          <a:prstGeom prst="rect">
            <a:avLst/>
          </a:prstGeom>
          <a:pattFill prst="wdDnDiag">
            <a:fgClr>
              <a:schemeClr val="bg1">
                <a:lumMod val="90000"/>
                <a:lumOff val="10000"/>
              </a:schemeClr>
            </a:fgClr>
            <a:bgClr>
              <a:schemeClr val="bg1"/>
            </a:bgClr>
          </a:pattFill>
        </p:spPr>
        <p:txBody>
          <a:bodyPr anchor="ctr"/>
          <a:lstStyle>
            <a:lvl1pPr marL="0" indent="0" algn="ctr">
              <a:buNone/>
              <a:defRPr>
                <a:solidFill>
                  <a:schemeClr val="tx1"/>
                </a:solidFill>
                <a:latin typeface="Arial" panose="020B0604020202020204" pitchFamily="34" charset="0"/>
              </a:defRPr>
            </a:lvl1pPr>
          </a:lstStyle>
          <a:p>
            <a:r>
              <a:rPr lang="en-US" dirty="0"/>
              <a:t>Insert your image here</a:t>
            </a:r>
            <a:endParaRPr lang="en-MY" dirty="0"/>
          </a:p>
        </p:txBody>
      </p:sp>
      <p:sp>
        <p:nvSpPr>
          <p:cNvPr id="3" name="Title 1">
            <a:extLst>
              <a:ext uri="{FF2B5EF4-FFF2-40B4-BE49-F238E27FC236}">
                <a16:creationId xmlns:a16="http://schemas.microsoft.com/office/drawing/2014/main" id="{586B0A44-C28F-4A11-8B5D-8E3838A0900C}"/>
              </a:ext>
            </a:extLst>
          </p:cNvPr>
          <p:cNvSpPr>
            <a:spLocks noGrp="1"/>
          </p:cNvSpPr>
          <p:nvPr>
            <p:ph type="title" hasCustomPrompt="1"/>
          </p:nvPr>
        </p:nvSpPr>
        <p:spPr>
          <a:xfrm>
            <a:off x="628650" y="371728"/>
            <a:ext cx="7886700" cy="886732"/>
          </a:xfrm>
          <a:prstGeom prst="rect">
            <a:avLst/>
          </a:prstGeom>
        </p:spPr>
        <p:txBody>
          <a:bodyPr anchor="ctr"/>
          <a:lstStyle>
            <a:lvl1pPr algn="ctr">
              <a:defRPr sz="2700">
                <a:solidFill>
                  <a:schemeClr val="tx1"/>
                </a:solidFill>
                <a:latin typeface="Arial Black" panose="020B0A04020102020204" pitchFamily="34" charset="0"/>
              </a:defRPr>
            </a:lvl1pPr>
          </a:lstStyle>
          <a:p>
            <a:r>
              <a:rPr lang="en-US" dirty="0"/>
              <a:t>Insert your main title here</a:t>
            </a:r>
            <a:endParaRPr lang="en-MY" dirty="0"/>
          </a:p>
        </p:txBody>
      </p:sp>
      <p:sp>
        <p:nvSpPr>
          <p:cNvPr id="4" name="Subtitle 2">
            <a:extLst>
              <a:ext uri="{FF2B5EF4-FFF2-40B4-BE49-F238E27FC236}">
                <a16:creationId xmlns:a16="http://schemas.microsoft.com/office/drawing/2014/main" id="{45C18F5C-6002-4930-B5D3-8193C946F9C7}"/>
              </a:ext>
            </a:extLst>
          </p:cNvPr>
          <p:cNvSpPr>
            <a:spLocks noGrp="1"/>
          </p:cNvSpPr>
          <p:nvPr>
            <p:ph type="subTitle" idx="1" hasCustomPrompt="1"/>
          </p:nvPr>
        </p:nvSpPr>
        <p:spPr>
          <a:xfrm>
            <a:off x="1143000" y="1051062"/>
            <a:ext cx="6858000" cy="436562"/>
          </a:xfrm>
          <a:prstGeom prst="rect">
            <a:avLst/>
          </a:prstGeom>
        </p:spPr>
        <p:txBody>
          <a:bodyPr>
            <a:normAutofit/>
          </a:bodyPr>
          <a:lstStyle>
            <a:lvl1pPr marL="0" indent="0" algn="ctr">
              <a:buNone/>
              <a:defRPr sz="135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Insert your awesome subtitle here</a:t>
            </a:r>
            <a:endParaRPr lang="en-MY" dirty="0"/>
          </a:p>
        </p:txBody>
      </p:sp>
    </p:spTree>
    <p:extLst>
      <p:ext uri="{BB962C8B-B14F-4D97-AF65-F5344CB8AC3E}">
        <p14:creationId xmlns:p14="http://schemas.microsoft.com/office/powerpoint/2010/main" val="1834991930"/>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Watch Mockup">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86B0A44-C28F-4A11-8B5D-8E3838A0900C}"/>
              </a:ext>
            </a:extLst>
          </p:cNvPr>
          <p:cNvSpPr>
            <a:spLocks noGrp="1"/>
          </p:cNvSpPr>
          <p:nvPr>
            <p:ph type="title" hasCustomPrompt="1"/>
          </p:nvPr>
        </p:nvSpPr>
        <p:spPr>
          <a:xfrm>
            <a:off x="628650" y="371728"/>
            <a:ext cx="7886700" cy="886732"/>
          </a:xfrm>
          <a:prstGeom prst="rect">
            <a:avLst/>
          </a:prstGeom>
        </p:spPr>
        <p:txBody>
          <a:bodyPr anchor="ctr"/>
          <a:lstStyle>
            <a:lvl1pPr algn="ctr">
              <a:defRPr sz="2700">
                <a:solidFill>
                  <a:schemeClr val="tx1"/>
                </a:solidFill>
                <a:latin typeface="Arial Black" panose="020B0A04020102020204" pitchFamily="34" charset="0"/>
              </a:defRPr>
            </a:lvl1pPr>
          </a:lstStyle>
          <a:p>
            <a:r>
              <a:rPr lang="en-US" dirty="0"/>
              <a:t>Insert your main title here</a:t>
            </a:r>
            <a:endParaRPr lang="en-MY" dirty="0"/>
          </a:p>
        </p:txBody>
      </p:sp>
      <p:sp>
        <p:nvSpPr>
          <p:cNvPr id="4" name="Subtitle 2">
            <a:extLst>
              <a:ext uri="{FF2B5EF4-FFF2-40B4-BE49-F238E27FC236}">
                <a16:creationId xmlns:a16="http://schemas.microsoft.com/office/drawing/2014/main" id="{45C18F5C-6002-4930-B5D3-8193C946F9C7}"/>
              </a:ext>
            </a:extLst>
          </p:cNvPr>
          <p:cNvSpPr>
            <a:spLocks noGrp="1"/>
          </p:cNvSpPr>
          <p:nvPr>
            <p:ph type="subTitle" idx="1" hasCustomPrompt="1"/>
          </p:nvPr>
        </p:nvSpPr>
        <p:spPr>
          <a:xfrm>
            <a:off x="1143000" y="1051062"/>
            <a:ext cx="6858000" cy="436562"/>
          </a:xfrm>
          <a:prstGeom prst="rect">
            <a:avLst/>
          </a:prstGeom>
        </p:spPr>
        <p:txBody>
          <a:bodyPr>
            <a:normAutofit/>
          </a:bodyPr>
          <a:lstStyle>
            <a:lvl1pPr marL="0" indent="0" algn="ctr">
              <a:buNone/>
              <a:defRPr sz="135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Insert your awesome subtitle here</a:t>
            </a:r>
            <a:endParaRPr lang="en-MY" dirty="0"/>
          </a:p>
        </p:txBody>
      </p:sp>
      <p:sp>
        <p:nvSpPr>
          <p:cNvPr id="25" name="Picture Placeholder 24">
            <a:extLst>
              <a:ext uri="{FF2B5EF4-FFF2-40B4-BE49-F238E27FC236}">
                <a16:creationId xmlns:a16="http://schemas.microsoft.com/office/drawing/2014/main" id="{BDAC8895-349F-4412-ADA2-C933204DF6BC}"/>
              </a:ext>
            </a:extLst>
          </p:cNvPr>
          <p:cNvSpPr>
            <a:spLocks noGrp="1"/>
          </p:cNvSpPr>
          <p:nvPr>
            <p:ph type="pic" sz="quarter" idx="10" hasCustomPrompt="1"/>
          </p:nvPr>
        </p:nvSpPr>
        <p:spPr>
          <a:xfrm>
            <a:off x="772258" y="2724486"/>
            <a:ext cx="1097280" cy="1783080"/>
          </a:xfrm>
          <a:custGeom>
            <a:avLst/>
            <a:gdLst>
              <a:gd name="connsiteX0" fmla="*/ 227885 w 1463040"/>
              <a:gd name="connsiteY0" fmla="*/ 0 h 1783080"/>
              <a:gd name="connsiteX1" fmla="*/ 1235155 w 1463040"/>
              <a:gd name="connsiteY1" fmla="*/ 0 h 1783080"/>
              <a:gd name="connsiteX2" fmla="*/ 1265711 w 1463040"/>
              <a:gd name="connsiteY2" fmla="*/ 3080 h 1783080"/>
              <a:gd name="connsiteX3" fmla="*/ 1458566 w 1463040"/>
              <a:gd name="connsiteY3" fmla="*/ 195936 h 1783080"/>
              <a:gd name="connsiteX4" fmla="*/ 1463040 w 1463040"/>
              <a:gd name="connsiteY4" fmla="*/ 240319 h 1783080"/>
              <a:gd name="connsiteX5" fmla="*/ 1463040 w 1463040"/>
              <a:gd name="connsiteY5" fmla="*/ 1542761 h 1783080"/>
              <a:gd name="connsiteX6" fmla="*/ 1458566 w 1463040"/>
              <a:gd name="connsiteY6" fmla="*/ 1587144 h 1783080"/>
              <a:gd name="connsiteX7" fmla="*/ 1265711 w 1463040"/>
              <a:gd name="connsiteY7" fmla="*/ 1780000 h 1783080"/>
              <a:gd name="connsiteX8" fmla="*/ 1235155 w 1463040"/>
              <a:gd name="connsiteY8" fmla="*/ 1783080 h 1783080"/>
              <a:gd name="connsiteX9" fmla="*/ 227885 w 1463040"/>
              <a:gd name="connsiteY9" fmla="*/ 1783080 h 1783080"/>
              <a:gd name="connsiteX10" fmla="*/ 197330 w 1463040"/>
              <a:gd name="connsiteY10" fmla="*/ 1780000 h 1783080"/>
              <a:gd name="connsiteX11" fmla="*/ 4474 w 1463040"/>
              <a:gd name="connsiteY11" fmla="*/ 1587144 h 1783080"/>
              <a:gd name="connsiteX12" fmla="*/ 0 w 1463040"/>
              <a:gd name="connsiteY12" fmla="*/ 1542761 h 1783080"/>
              <a:gd name="connsiteX13" fmla="*/ 0 w 1463040"/>
              <a:gd name="connsiteY13" fmla="*/ 240319 h 1783080"/>
              <a:gd name="connsiteX14" fmla="*/ 4474 w 1463040"/>
              <a:gd name="connsiteY14" fmla="*/ 195936 h 1783080"/>
              <a:gd name="connsiteX15" fmla="*/ 197330 w 1463040"/>
              <a:gd name="connsiteY15" fmla="*/ 3080 h 1783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63040" h="1783080">
                <a:moveTo>
                  <a:pt x="227885" y="0"/>
                </a:moveTo>
                <a:lnTo>
                  <a:pt x="1235155" y="0"/>
                </a:lnTo>
                <a:lnTo>
                  <a:pt x="1265711" y="3080"/>
                </a:lnTo>
                <a:cubicBezTo>
                  <a:pt x="1362513" y="22889"/>
                  <a:pt x="1438757" y="99133"/>
                  <a:pt x="1458566" y="195936"/>
                </a:cubicBezTo>
                <a:lnTo>
                  <a:pt x="1463040" y="240319"/>
                </a:lnTo>
                <a:lnTo>
                  <a:pt x="1463040" y="1542761"/>
                </a:lnTo>
                <a:lnTo>
                  <a:pt x="1458566" y="1587144"/>
                </a:lnTo>
                <a:cubicBezTo>
                  <a:pt x="1438757" y="1683947"/>
                  <a:pt x="1362513" y="1760191"/>
                  <a:pt x="1265711" y="1780000"/>
                </a:cubicBezTo>
                <a:lnTo>
                  <a:pt x="1235155" y="1783080"/>
                </a:lnTo>
                <a:lnTo>
                  <a:pt x="227885" y="1783080"/>
                </a:lnTo>
                <a:lnTo>
                  <a:pt x="197330" y="1780000"/>
                </a:lnTo>
                <a:cubicBezTo>
                  <a:pt x="100527" y="1760191"/>
                  <a:pt x="24283" y="1683947"/>
                  <a:pt x="4474" y="1587144"/>
                </a:cubicBezTo>
                <a:lnTo>
                  <a:pt x="0" y="1542761"/>
                </a:lnTo>
                <a:lnTo>
                  <a:pt x="0" y="240319"/>
                </a:lnTo>
                <a:lnTo>
                  <a:pt x="4474" y="195936"/>
                </a:lnTo>
                <a:cubicBezTo>
                  <a:pt x="24283" y="99133"/>
                  <a:pt x="100527" y="22889"/>
                  <a:pt x="197330" y="3080"/>
                </a:cubicBezTo>
                <a:close/>
              </a:path>
            </a:pathLst>
          </a:custGeom>
          <a:pattFill prst="wdDnDiag">
            <a:fgClr>
              <a:schemeClr val="bg1">
                <a:lumMod val="90000"/>
                <a:lumOff val="10000"/>
              </a:schemeClr>
            </a:fgClr>
            <a:bgClr>
              <a:schemeClr val="bg1"/>
            </a:bgClr>
          </a:pattFill>
        </p:spPr>
        <p:txBody>
          <a:bodyPr wrap="square" anchor="ctr">
            <a:noAutofit/>
          </a:bodyPr>
          <a:lstStyle>
            <a:lvl1pPr marL="0" indent="0" algn="ctr">
              <a:buNone/>
              <a:defRPr sz="1200">
                <a:solidFill>
                  <a:schemeClr val="tx1"/>
                </a:solidFill>
                <a:latin typeface="Arial" panose="020B0604020202020204" pitchFamily="34" charset="0"/>
              </a:defRPr>
            </a:lvl1pPr>
          </a:lstStyle>
          <a:p>
            <a:r>
              <a:rPr lang="en-US" dirty="0"/>
              <a:t>Insert your image here</a:t>
            </a:r>
            <a:endParaRPr lang="en-MY" dirty="0"/>
          </a:p>
        </p:txBody>
      </p:sp>
      <p:sp>
        <p:nvSpPr>
          <p:cNvPr id="26" name="Picture Placeholder 25">
            <a:extLst>
              <a:ext uri="{FF2B5EF4-FFF2-40B4-BE49-F238E27FC236}">
                <a16:creationId xmlns:a16="http://schemas.microsoft.com/office/drawing/2014/main" id="{E1A3559F-4A5C-4B81-9640-31BF6C96A65A}"/>
              </a:ext>
            </a:extLst>
          </p:cNvPr>
          <p:cNvSpPr>
            <a:spLocks noGrp="1"/>
          </p:cNvSpPr>
          <p:nvPr>
            <p:ph type="pic" sz="quarter" idx="11" hasCustomPrompt="1"/>
          </p:nvPr>
        </p:nvSpPr>
        <p:spPr>
          <a:xfrm>
            <a:off x="2870753" y="2724486"/>
            <a:ext cx="1097280" cy="1783080"/>
          </a:xfrm>
          <a:custGeom>
            <a:avLst/>
            <a:gdLst>
              <a:gd name="connsiteX0" fmla="*/ 227885 w 1463040"/>
              <a:gd name="connsiteY0" fmla="*/ 0 h 1783080"/>
              <a:gd name="connsiteX1" fmla="*/ 1235155 w 1463040"/>
              <a:gd name="connsiteY1" fmla="*/ 0 h 1783080"/>
              <a:gd name="connsiteX2" fmla="*/ 1265711 w 1463040"/>
              <a:gd name="connsiteY2" fmla="*/ 3080 h 1783080"/>
              <a:gd name="connsiteX3" fmla="*/ 1458566 w 1463040"/>
              <a:gd name="connsiteY3" fmla="*/ 195936 h 1783080"/>
              <a:gd name="connsiteX4" fmla="*/ 1463040 w 1463040"/>
              <a:gd name="connsiteY4" fmla="*/ 240319 h 1783080"/>
              <a:gd name="connsiteX5" fmla="*/ 1463040 w 1463040"/>
              <a:gd name="connsiteY5" fmla="*/ 1542761 h 1783080"/>
              <a:gd name="connsiteX6" fmla="*/ 1458566 w 1463040"/>
              <a:gd name="connsiteY6" fmla="*/ 1587144 h 1783080"/>
              <a:gd name="connsiteX7" fmla="*/ 1265711 w 1463040"/>
              <a:gd name="connsiteY7" fmla="*/ 1780000 h 1783080"/>
              <a:gd name="connsiteX8" fmla="*/ 1235155 w 1463040"/>
              <a:gd name="connsiteY8" fmla="*/ 1783080 h 1783080"/>
              <a:gd name="connsiteX9" fmla="*/ 227885 w 1463040"/>
              <a:gd name="connsiteY9" fmla="*/ 1783080 h 1783080"/>
              <a:gd name="connsiteX10" fmla="*/ 197330 w 1463040"/>
              <a:gd name="connsiteY10" fmla="*/ 1780000 h 1783080"/>
              <a:gd name="connsiteX11" fmla="*/ 4474 w 1463040"/>
              <a:gd name="connsiteY11" fmla="*/ 1587144 h 1783080"/>
              <a:gd name="connsiteX12" fmla="*/ 0 w 1463040"/>
              <a:gd name="connsiteY12" fmla="*/ 1542761 h 1783080"/>
              <a:gd name="connsiteX13" fmla="*/ 0 w 1463040"/>
              <a:gd name="connsiteY13" fmla="*/ 240319 h 1783080"/>
              <a:gd name="connsiteX14" fmla="*/ 4474 w 1463040"/>
              <a:gd name="connsiteY14" fmla="*/ 195936 h 1783080"/>
              <a:gd name="connsiteX15" fmla="*/ 197330 w 1463040"/>
              <a:gd name="connsiteY15" fmla="*/ 3080 h 1783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63040" h="1783080">
                <a:moveTo>
                  <a:pt x="227885" y="0"/>
                </a:moveTo>
                <a:lnTo>
                  <a:pt x="1235155" y="0"/>
                </a:lnTo>
                <a:lnTo>
                  <a:pt x="1265711" y="3080"/>
                </a:lnTo>
                <a:cubicBezTo>
                  <a:pt x="1362513" y="22889"/>
                  <a:pt x="1438757" y="99133"/>
                  <a:pt x="1458566" y="195936"/>
                </a:cubicBezTo>
                <a:lnTo>
                  <a:pt x="1463040" y="240319"/>
                </a:lnTo>
                <a:lnTo>
                  <a:pt x="1463040" y="1542761"/>
                </a:lnTo>
                <a:lnTo>
                  <a:pt x="1458566" y="1587144"/>
                </a:lnTo>
                <a:cubicBezTo>
                  <a:pt x="1438757" y="1683947"/>
                  <a:pt x="1362513" y="1760191"/>
                  <a:pt x="1265711" y="1780000"/>
                </a:cubicBezTo>
                <a:lnTo>
                  <a:pt x="1235155" y="1783080"/>
                </a:lnTo>
                <a:lnTo>
                  <a:pt x="227885" y="1783080"/>
                </a:lnTo>
                <a:lnTo>
                  <a:pt x="197330" y="1780000"/>
                </a:lnTo>
                <a:cubicBezTo>
                  <a:pt x="100527" y="1760191"/>
                  <a:pt x="24283" y="1683947"/>
                  <a:pt x="4474" y="1587144"/>
                </a:cubicBezTo>
                <a:lnTo>
                  <a:pt x="0" y="1542761"/>
                </a:lnTo>
                <a:lnTo>
                  <a:pt x="0" y="240319"/>
                </a:lnTo>
                <a:lnTo>
                  <a:pt x="4474" y="195936"/>
                </a:lnTo>
                <a:cubicBezTo>
                  <a:pt x="24283" y="99133"/>
                  <a:pt x="100527" y="22889"/>
                  <a:pt x="197330" y="3080"/>
                </a:cubicBezTo>
                <a:close/>
              </a:path>
            </a:pathLst>
          </a:custGeom>
          <a:pattFill prst="wdDnDiag">
            <a:fgClr>
              <a:schemeClr val="bg1">
                <a:lumMod val="90000"/>
                <a:lumOff val="10000"/>
              </a:schemeClr>
            </a:fgClr>
            <a:bgClr>
              <a:schemeClr val="bg1"/>
            </a:bgClr>
          </a:pattFill>
        </p:spPr>
        <p:txBody>
          <a:bodyPr wrap="square" anchor="ctr">
            <a:noAutofit/>
          </a:bodyPr>
          <a:lstStyle>
            <a:lvl1pPr marL="0" indent="0" algn="ctr">
              <a:buNone/>
              <a:defRPr sz="1200">
                <a:solidFill>
                  <a:schemeClr val="tx1"/>
                </a:solidFill>
                <a:latin typeface="Arial" panose="020B0604020202020204" pitchFamily="34" charset="0"/>
              </a:defRPr>
            </a:lvl1pPr>
          </a:lstStyle>
          <a:p>
            <a:r>
              <a:rPr lang="en-US" dirty="0"/>
              <a:t>Insert your image here</a:t>
            </a:r>
            <a:endParaRPr lang="en-MY" dirty="0"/>
          </a:p>
        </p:txBody>
      </p:sp>
      <p:sp>
        <p:nvSpPr>
          <p:cNvPr id="27" name="Picture Placeholder 26">
            <a:extLst>
              <a:ext uri="{FF2B5EF4-FFF2-40B4-BE49-F238E27FC236}">
                <a16:creationId xmlns:a16="http://schemas.microsoft.com/office/drawing/2014/main" id="{2D174C91-5F33-4165-ABC0-CAD0B821C4B2}"/>
              </a:ext>
            </a:extLst>
          </p:cNvPr>
          <p:cNvSpPr>
            <a:spLocks noGrp="1"/>
          </p:cNvSpPr>
          <p:nvPr>
            <p:ph type="pic" sz="quarter" idx="12" hasCustomPrompt="1"/>
          </p:nvPr>
        </p:nvSpPr>
        <p:spPr>
          <a:xfrm>
            <a:off x="4981949" y="2724486"/>
            <a:ext cx="1097280" cy="1783080"/>
          </a:xfrm>
          <a:custGeom>
            <a:avLst/>
            <a:gdLst>
              <a:gd name="connsiteX0" fmla="*/ 227885 w 1463040"/>
              <a:gd name="connsiteY0" fmla="*/ 0 h 1783080"/>
              <a:gd name="connsiteX1" fmla="*/ 1235155 w 1463040"/>
              <a:gd name="connsiteY1" fmla="*/ 0 h 1783080"/>
              <a:gd name="connsiteX2" fmla="*/ 1265711 w 1463040"/>
              <a:gd name="connsiteY2" fmla="*/ 3080 h 1783080"/>
              <a:gd name="connsiteX3" fmla="*/ 1458566 w 1463040"/>
              <a:gd name="connsiteY3" fmla="*/ 195936 h 1783080"/>
              <a:gd name="connsiteX4" fmla="*/ 1463040 w 1463040"/>
              <a:gd name="connsiteY4" fmla="*/ 240319 h 1783080"/>
              <a:gd name="connsiteX5" fmla="*/ 1463040 w 1463040"/>
              <a:gd name="connsiteY5" fmla="*/ 1542761 h 1783080"/>
              <a:gd name="connsiteX6" fmla="*/ 1458566 w 1463040"/>
              <a:gd name="connsiteY6" fmla="*/ 1587144 h 1783080"/>
              <a:gd name="connsiteX7" fmla="*/ 1265711 w 1463040"/>
              <a:gd name="connsiteY7" fmla="*/ 1780000 h 1783080"/>
              <a:gd name="connsiteX8" fmla="*/ 1235155 w 1463040"/>
              <a:gd name="connsiteY8" fmla="*/ 1783080 h 1783080"/>
              <a:gd name="connsiteX9" fmla="*/ 227885 w 1463040"/>
              <a:gd name="connsiteY9" fmla="*/ 1783080 h 1783080"/>
              <a:gd name="connsiteX10" fmla="*/ 197330 w 1463040"/>
              <a:gd name="connsiteY10" fmla="*/ 1780000 h 1783080"/>
              <a:gd name="connsiteX11" fmla="*/ 4474 w 1463040"/>
              <a:gd name="connsiteY11" fmla="*/ 1587144 h 1783080"/>
              <a:gd name="connsiteX12" fmla="*/ 0 w 1463040"/>
              <a:gd name="connsiteY12" fmla="*/ 1542761 h 1783080"/>
              <a:gd name="connsiteX13" fmla="*/ 0 w 1463040"/>
              <a:gd name="connsiteY13" fmla="*/ 240319 h 1783080"/>
              <a:gd name="connsiteX14" fmla="*/ 4474 w 1463040"/>
              <a:gd name="connsiteY14" fmla="*/ 195936 h 1783080"/>
              <a:gd name="connsiteX15" fmla="*/ 197330 w 1463040"/>
              <a:gd name="connsiteY15" fmla="*/ 3080 h 1783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63040" h="1783080">
                <a:moveTo>
                  <a:pt x="227885" y="0"/>
                </a:moveTo>
                <a:lnTo>
                  <a:pt x="1235155" y="0"/>
                </a:lnTo>
                <a:lnTo>
                  <a:pt x="1265711" y="3080"/>
                </a:lnTo>
                <a:cubicBezTo>
                  <a:pt x="1362513" y="22889"/>
                  <a:pt x="1438757" y="99133"/>
                  <a:pt x="1458566" y="195936"/>
                </a:cubicBezTo>
                <a:lnTo>
                  <a:pt x="1463040" y="240319"/>
                </a:lnTo>
                <a:lnTo>
                  <a:pt x="1463040" y="1542761"/>
                </a:lnTo>
                <a:lnTo>
                  <a:pt x="1458566" y="1587144"/>
                </a:lnTo>
                <a:cubicBezTo>
                  <a:pt x="1438757" y="1683947"/>
                  <a:pt x="1362513" y="1760191"/>
                  <a:pt x="1265711" y="1780000"/>
                </a:cubicBezTo>
                <a:lnTo>
                  <a:pt x="1235155" y="1783080"/>
                </a:lnTo>
                <a:lnTo>
                  <a:pt x="227885" y="1783080"/>
                </a:lnTo>
                <a:lnTo>
                  <a:pt x="197330" y="1780000"/>
                </a:lnTo>
                <a:cubicBezTo>
                  <a:pt x="100527" y="1760191"/>
                  <a:pt x="24283" y="1683947"/>
                  <a:pt x="4474" y="1587144"/>
                </a:cubicBezTo>
                <a:lnTo>
                  <a:pt x="0" y="1542761"/>
                </a:lnTo>
                <a:lnTo>
                  <a:pt x="0" y="240319"/>
                </a:lnTo>
                <a:lnTo>
                  <a:pt x="4474" y="195936"/>
                </a:lnTo>
                <a:cubicBezTo>
                  <a:pt x="24283" y="99133"/>
                  <a:pt x="100527" y="22889"/>
                  <a:pt x="197330" y="3080"/>
                </a:cubicBezTo>
                <a:close/>
              </a:path>
            </a:pathLst>
          </a:custGeom>
          <a:pattFill prst="wdDnDiag">
            <a:fgClr>
              <a:schemeClr val="bg1">
                <a:lumMod val="90000"/>
                <a:lumOff val="10000"/>
              </a:schemeClr>
            </a:fgClr>
            <a:bgClr>
              <a:schemeClr val="bg1"/>
            </a:bgClr>
          </a:pattFill>
        </p:spPr>
        <p:txBody>
          <a:bodyPr wrap="square" anchor="ctr">
            <a:noAutofit/>
          </a:bodyPr>
          <a:lstStyle>
            <a:lvl1pPr marL="0" indent="0" algn="ctr">
              <a:buNone/>
              <a:defRPr sz="1200">
                <a:solidFill>
                  <a:schemeClr val="tx1"/>
                </a:solidFill>
                <a:latin typeface="Arial" panose="020B0604020202020204" pitchFamily="34" charset="0"/>
              </a:defRPr>
            </a:lvl1pPr>
          </a:lstStyle>
          <a:p>
            <a:r>
              <a:rPr lang="en-US" dirty="0"/>
              <a:t>Insert your image here</a:t>
            </a:r>
            <a:endParaRPr lang="en-MY" dirty="0"/>
          </a:p>
        </p:txBody>
      </p:sp>
      <p:sp>
        <p:nvSpPr>
          <p:cNvPr id="28" name="Picture Placeholder 27">
            <a:extLst>
              <a:ext uri="{FF2B5EF4-FFF2-40B4-BE49-F238E27FC236}">
                <a16:creationId xmlns:a16="http://schemas.microsoft.com/office/drawing/2014/main" id="{A98CE558-3705-4DBE-9F12-DD9DA37DEC72}"/>
              </a:ext>
            </a:extLst>
          </p:cNvPr>
          <p:cNvSpPr>
            <a:spLocks noGrp="1"/>
          </p:cNvSpPr>
          <p:nvPr>
            <p:ph type="pic" sz="quarter" idx="13" hasCustomPrompt="1"/>
          </p:nvPr>
        </p:nvSpPr>
        <p:spPr>
          <a:xfrm>
            <a:off x="7093144" y="2724486"/>
            <a:ext cx="1097280" cy="1783080"/>
          </a:xfrm>
          <a:custGeom>
            <a:avLst/>
            <a:gdLst>
              <a:gd name="connsiteX0" fmla="*/ 227885 w 1463040"/>
              <a:gd name="connsiteY0" fmla="*/ 0 h 1783080"/>
              <a:gd name="connsiteX1" fmla="*/ 1235155 w 1463040"/>
              <a:gd name="connsiteY1" fmla="*/ 0 h 1783080"/>
              <a:gd name="connsiteX2" fmla="*/ 1265711 w 1463040"/>
              <a:gd name="connsiteY2" fmla="*/ 3080 h 1783080"/>
              <a:gd name="connsiteX3" fmla="*/ 1458566 w 1463040"/>
              <a:gd name="connsiteY3" fmla="*/ 195936 h 1783080"/>
              <a:gd name="connsiteX4" fmla="*/ 1463040 w 1463040"/>
              <a:gd name="connsiteY4" fmla="*/ 240319 h 1783080"/>
              <a:gd name="connsiteX5" fmla="*/ 1463040 w 1463040"/>
              <a:gd name="connsiteY5" fmla="*/ 1542761 h 1783080"/>
              <a:gd name="connsiteX6" fmla="*/ 1458566 w 1463040"/>
              <a:gd name="connsiteY6" fmla="*/ 1587144 h 1783080"/>
              <a:gd name="connsiteX7" fmla="*/ 1265711 w 1463040"/>
              <a:gd name="connsiteY7" fmla="*/ 1780000 h 1783080"/>
              <a:gd name="connsiteX8" fmla="*/ 1235155 w 1463040"/>
              <a:gd name="connsiteY8" fmla="*/ 1783080 h 1783080"/>
              <a:gd name="connsiteX9" fmla="*/ 227885 w 1463040"/>
              <a:gd name="connsiteY9" fmla="*/ 1783080 h 1783080"/>
              <a:gd name="connsiteX10" fmla="*/ 197330 w 1463040"/>
              <a:gd name="connsiteY10" fmla="*/ 1780000 h 1783080"/>
              <a:gd name="connsiteX11" fmla="*/ 4474 w 1463040"/>
              <a:gd name="connsiteY11" fmla="*/ 1587144 h 1783080"/>
              <a:gd name="connsiteX12" fmla="*/ 0 w 1463040"/>
              <a:gd name="connsiteY12" fmla="*/ 1542761 h 1783080"/>
              <a:gd name="connsiteX13" fmla="*/ 0 w 1463040"/>
              <a:gd name="connsiteY13" fmla="*/ 240319 h 1783080"/>
              <a:gd name="connsiteX14" fmla="*/ 4474 w 1463040"/>
              <a:gd name="connsiteY14" fmla="*/ 195936 h 1783080"/>
              <a:gd name="connsiteX15" fmla="*/ 197330 w 1463040"/>
              <a:gd name="connsiteY15" fmla="*/ 3080 h 1783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63040" h="1783080">
                <a:moveTo>
                  <a:pt x="227885" y="0"/>
                </a:moveTo>
                <a:lnTo>
                  <a:pt x="1235155" y="0"/>
                </a:lnTo>
                <a:lnTo>
                  <a:pt x="1265711" y="3080"/>
                </a:lnTo>
                <a:cubicBezTo>
                  <a:pt x="1362513" y="22889"/>
                  <a:pt x="1438757" y="99133"/>
                  <a:pt x="1458566" y="195936"/>
                </a:cubicBezTo>
                <a:lnTo>
                  <a:pt x="1463040" y="240319"/>
                </a:lnTo>
                <a:lnTo>
                  <a:pt x="1463040" y="1542761"/>
                </a:lnTo>
                <a:lnTo>
                  <a:pt x="1458566" y="1587144"/>
                </a:lnTo>
                <a:cubicBezTo>
                  <a:pt x="1438757" y="1683947"/>
                  <a:pt x="1362513" y="1760191"/>
                  <a:pt x="1265711" y="1780000"/>
                </a:cubicBezTo>
                <a:lnTo>
                  <a:pt x="1235155" y="1783080"/>
                </a:lnTo>
                <a:lnTo>
                  <a:pt x="227885" y="1783080"/>
                </a:lnTo>
                <a:lnTo>
                  <a:pt x="197330" y="1780000"/>
                </a:lnTo>
                <a:cubicBezTo>
                  <a:pt x="100527" y="1760191"/>
                  <a:pt x="24283" y="1683947"/>
                  <a:pt x="4474" y="1587144"/>
                </a:cubicBezTo>
                <a:lnTo>
                  <a:pt x="0" y="1542761"/>
                </a:lnTo>
                <a:lnTo>
                  <a:pt x="0" y="240319"/>
                </a:lnTo>
                <a:lnTo>
                  <a:pt x="4474" y="195936"/>
                </a:lnTo>
                <a:cubicBezTo>
                  <a:pt x="24283" y="99133"/>
                  <a:pt x="100527" y="22889"/>
                  <a:pt x="197330" y="3080"/>
                </a:cubicBezTo>
                <a:close/>
              </a:path>
            </a:pathLst>
          </a:custGeom>
          <a:pattFill prst="wdDnDiag">
            <a:fgClr>
              <a:schemeClr val="bg1">
                <a:lumMod val="90000"/>
                <a:lumOff val="10000"/>
              </a:schemeClr>
            </a:fgClr>
            <a:bgClr>
              <a:schemeClr val="bg1"/>
            </a:bgClr>
          </a:pattFill>
        </p:spPr>
        <p:txBody>
          <a:bodyPr wrap="square" anchor="ctr">
            <a:noAutofit/>
          </a:bodyPr>
          <a:lstStyle>
            <a:lvl1pPr marL="0" indent="0" algn="ctr">
              <a:buNone/>
              <a:defRPr sz="1200">
                <a:solidFill>
                  <a:schemeClr val="tx1"/>
                </a:solidFill>
                <a:latin typeface="Arial" panose="020B0604020202020204" pitchFamily="34" charset="0"/>
              </a:defRPr>
            </a:lvl1pPr>
          </a:lstStyle>
          <a:p>
            <a:r>
              <a:rPr lang="en-US" dirty="0"/>
              <a:t>Insert your image here</a:t>
            </a:r>
            <a:endParaRPr lang="en-MY" dirty="0"/>
          </a:p>
        </p:txBody>
      </p:sp>
    </p:spTree>
    <p:extLst>
      <p:ext uri="{BB962C8B-B14F-4D97-AF65-F5344CB8AC3E}">
        <p14:creationId xmlns:p14="http://schemas.microsoft.com/office/powerpoint/2010/main" val="2399778496"/>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Device Mockup - Page Title">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86B0A44-C28F-4A11-8B5D-8E3838A0900C}"/>
              </a:ext>
            </a:extLst>
          </p:cNvPr>
          <p:cNvSpPr>
            <a:spLocks noGrp="1"/>
          </p:cNvSpPr>
          <p:nvPr>
            <p:ph type="title" hasCustomPrompt="1"/>
          </p:nvPr>
        </p:nvSpPr>
        <p:spPr>
          <a:xfrm>
            <a:off x="628650" y="371728"/>
            <a:ext cx="7886700" cy="886732"/>
          </a:xfrm>
          <a:prstGeom prst="rect">
            <a:avLst/>
          </a:prstGeom>
        </p:spPr>
        <p:txBody>
          <a:bodyPr anchor="ctr"/>
          <a:lstStyle>
            <a:lvl1pPr algn="ctr">
              <a:defRPr sz="2700">
                <a:solidFill>
                  <a:schemeClr val="tx1"/>
                </a:solidFill>
                <a:latin typeface="Arial Black" panose="020B0A04020102020204" pitchFamily="34" charset="0"/>
              </a:defRPr>
            </a:lvl1pPr>
          </a:lstStyle>
          <a:p>
            <a:r>
              <a:rPr lang="en-US" dirty="0"/>
              <a:t>Insert your main title here</a:t>
            </a:r>
            <a:endParaRPr lang="en-MY" dirty="0"/>
          </a:p>
        </p:txBody>
      </p:sp>
      <p:sp>
        <p:nvSpPr>
          <p:cNvPr id="4" name="Subtitle 2">
            <a:extLst>
              <a:ext uri="{FF2B5EF4-FFF2-40B4-BE49-F238E27FC236}">
                <a16:creationId xmlns:a16="http://schemas.microsoft.com/office/drawing/2014/main" id="{45C18F5C-6002-4930-B5D3-8193C946F9C7}"/>
              </a:ext>
            </a:extLst>
          </p:cNvPr>
          <p:cNvSpPr>
            <a:spLocks noGrp="1"/>
          </p:cNvSpPr>
          <p:nvPr>
            <p:ph type="subTitle" idx="1" hasCustomPrompt="1"/>
          </p:nvPr>
        </p:nvSpPr>
        <p:spPr>
          <a:xfrm>
            <a:off x="1143000" y="1051062"/>
            <a:ext cx="6858000" cy="436562"/>
          </a:xfrm>
          <a:prstGeom prst="rect">
            <a:avLst/>
          </a:prstGeom>
        </p:spPr>
        <p:txBody>
          <a:bodyPr>
            <a:normAutofit/>
          </a:bodyPr>
          <a:lstStyle>
            <a:lvl1pPr marL="0" indent="0" algn="ctr">
              <a:buNone/>
              <a:defRPr sz="135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Insert your awesome subtitle here</a:t>
            </a:r>
            <a:endParaRPr lang="en-MY" dirty="0"/>
          </a:p>
        </p:txBody>
      </p:sp>
    </p:spTree>
    <p:extLst>
      <p:ext uri="{BB962C8B-B14F-4D97-AF65-F5344CB8AC3E}">
        <p14:creationId xmlns:p14="http://schemas.microsoft.com/office/powerpoint/2010/main" val="3391750248"/>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Gantt Chart - Image">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AE9CAA70-475F-4852-9832-842B7F6A1A18}"/>
              </a:ext>
            </a:extLst>
          </p:cNvPr>
          <p:cNvSpPr>
            <a:spLocks noGrp="1"/>
          </p:cNvSpPr>
          <p:nvPr>
            <p:ph type="pic" sz="quarter" idx="10" hasCustomPrompt="1"/>
          </p:nvPr>
        </p:nvSpPr>
        <p:spPr>
          <a:xfrm>
            <a:off x="273738" y="2564785"/>
            <a:ext cx="342900" cy="457200"/>
          </a:xfrm>
          <a:prstGeom prst="roundRect">
            <a:avLst/>
          </a:prstGeom>
          <a:pattFill prst="wdDnDiag">
            <a:fgClr>
              <a:schemeClr val="bg1">
                <a:lumMod val="90000"/>
                <a:lumOff val="10000"/>
              </a:schemeClr>
            </a:fgClr>
            <a:bgClr>
              <a:schemeClr val="bg1"/>
            </a:bgClr>
          </a:pattFill>
        </p:spPr>
        <p:txBody>
          <a:bodyPr anchor="ctr"/>
          <a:lstStyle>
            <a:lvl1pPr algn="ctr">
              <a:buNone/>
              <a:defRPr sz="450">
                <a:latin typeface="Arial" panose="020B0604020202020204" pitchFamily="34" charset="0"/>
              </a:defRPr>
            </a:lvl1pPr>
          </a:lstStyle>
          <a:p>
            <a:r>
              <a:rPr lang="en-US" dirty="0"/>
              <a:t>image</a:t>
            </a:r>
          </a:p>
        </p:txBody>
      </p:sp>
      <p:sp>
        <p:nvSpPr>
          <p:cNvPr id="18" name="Picture Placeholder 16">
            <a:extLst>
              <a:ext uri="{FF2B5EF4-FFF2-40B4-BE49-F238E27FC236}">
                <a16:creationId xmlns:a16="http://schemas.microsoft.com/office/drawing/2014/main" id="{5CFD7B86-D2C3-4737-8CDD-1C0EB569FCD7}"/>
              </a:ext>
            </a:extLst>
          </p:cNvPr>
          <p:cNvSpPr>
            <a:spLocks noGrp="1"/>
          </p:cNvSpPr>
          <p:nvPr>
            <p:ph type="pic" sz="quarter" idx="11" hasCustomPrompt="1"/>
          </p:nvPr>
        </p:nvSpPr>
        <p:spPr>
          <a:xfrm>
            <a:off x="273738" y="3182879"/>
            <a:ext cx="342900" cy="457200"/>
          </a:xfrm>
          <a:prstGeom prst="roundRect">
            <a:avLst/>
          </a:prstGeom>
          <a:pattFill prst="wdDnDiag">
            <a:fgClr>
              <a:schemeClr val="bg1">
                <a:lumMod val="90000"/>
                <a:lumOff val="10000"/>
              </a:schemeClr>
            </a:fgClr>
            <a:bgClr>
              <a:schemeClr val="bg1"/>
            </a:bgClr>
          </a:pattFill>
        </p:spPr>
        <p:txBody>
          <a:bodyPr anchor="ctr"/>
          <a:lstStyle>
            <a:lvl1pPr algn="ctr">
              <a:buNone/>
              <a:defRPr sz="450">
                <a:latin typeface="Arial" panose="020B0604020202020204" pitchFamily="34" charset="0"/>
              </a:defRPr>
            </a:lvl1pPr>
          </a:lstStyle>
          <a:p>
            <a:r>
              <a:rPr lang="en-US" dirty="0"/>
              <a:t>image</a:t>
            </a:r>
          </a:p>
        </p:txBody>
      </p:sp>
      <p:sp>
        <p:nvSpPr>
          <p:cNvPr id="19" name="Picture Placeholder 16">
            <a:extLst>
              <a:ext uri="{FF2B5EF4-FFF2-40B4-BE49-F238E27FC236}">
                <a16:creationId xmlns:a16="http://schemas.microsoft.com/office/drawing/2014/main" id="{042AF60C-CF1E-40A9-8D3D-BCBF81728CE6}"/>
              </a:ext>
            </a:extLst>
          </p:cNvPr>
          <p:cNvSpPr>
            <a:spLocks noGrp="1"/>
          </p:cNvSpPr>
          <p:nvPr>
            <p:ph type="pic" sz="quarter" idx="12" hasCustomPrompt="1"/>
          </p:nvPr>
        </p:nvSpPr>
        <p:spPr>
          <a:xfrm>
            <a:off x="272780" y="3819583"/>
            <a:ext cx="342900" cy="457200"/>
          </a:xfrm>
          <a:prstGeom prst="roundRect">
            <a:avLst/>
          </a:prstGeom>
          <a:pattFill prst="wdDnDiag">
            <a:fgClr>
              <a:schemeClr val="bg1">
                <a:lumMod val="90000"/>
                <a:lumOff val="10000"/>
              </a:schemeClr>
            </a:fgClr>
            <a:bgClr>
              <a:schemeClr val="bg1"/>
            </a:bgClr>
          </a:pattFill>
        </p:spPr>
        <p:txBody>
          <a:bodyPr anchor="ctr"/>
          <a:lstStyle>
            <a:lvl1pPr algn="ctr">
              <a:buNone/>
              <a:defRPr sz="450">
                <a:latin typeface="Arial" panose="020B0604020202020204" pitchFamily="34" charset="0"/>
              </a:defRPr>
            </a:lvl1pPr>
          </a:lstStyle>
          <a:p>
            <a:r>
              <a:rPr lang="en-US" dirty="0"/>
              <a:t>image</a:t>
            </a:r>
          </a:p>
        </p:txBody>
      </p:sp>
      <p:sp>
        <p:nvSpPr>
          <p:cNvPr id="20" name="Picture Placeholder 16">
            <a:extLst>
              <a:ext uri="{FF2B5EF4-FFF2-40B4-BE49-F238E27FC236}">
                <a16:creationId xmlns:a16="http://schemas.microsoft.com/office/drawing/2014/main" id="{5FB262FE-4934-444B-B452-00C7428688F5}"/>
              </a:ext>
            </a:extLst>
          </p:cNvPr>
          <p:cNvSpPr>
            <a:spLocks noGrp="1"/>
          </p:cNvSpPr>
          <p:nvPr>
            <p:ph type="pic" sz="quarter" idx="13" hasCustomPrompt="1"/>
          </p:nvPr>
        </p:nvSpPr>
        <p:spPr>
          <a:xfrm>
            <a:off x="272780" y="4437677"/>
            <a:ext cx="342900" cy="457200"/>
          </a:xfrm>
          <a:prstGeom prst="roundRect">
            <a:avLst/>
          </a:prstGeom>
          <a:pattFill prst="wdDnDiag">
            <a:fgClr>
              <a:schemeClr val="bg1">
                <a:lumMod val="90000"/>
                <a:lumOff val="10000"/>
              </a:schemeClr>
            </a:fgClr>
            <a:bgClr>
              <a:schemeClr val="bg1"/>
            </a:bgClr>
          </a:pattFill>
        </p:spPr>
        <p:txBody>
          <a:bodyPr anchor="ctr"/>
          <a:lstStyle>
            <a:lvl1pPr algn="ctr">
              <a:buNone/>
              <a:defRPr sz="450">
                <a:latin typeface="Arial" panose="020B0604020202020204" pitchFamily="34" charset="0"/>
              </a:defRPr>
            </a:lvl1pPr>
          </a:lstStyle>
          <a:p>
            <a:r>
              <a:rPr lang="en-US" dirty="0"/>
              <a:t>image</a:t>
            </a:r>
          </a:p>
        </p:txBody>
      </p:sp>
      <p:sp>
        <p:nvSpPr>
          <p:cNvPr id="21" name="Picture Placeholder 16">
            <a:extLst>
              <a:ext uri="{FF2B5EF4-FFF2-40B4-BE49-F238E27FC236}">
                <a16:creationId xmlns:a16="http://schemas.microsoft.com/office/drawing/2014/main" id="{834D1F36-D1A2-447C-A696-225A8C9F5A7A}"/>
              </a:ext>
            </a:extLst>
          </p:cNvPr>
          <p:cNvSpPr>
            <a:spLocks noGrp="1"/>
          </p:cNvSpPr>
          <p:nvPr>
            <p:ph type="pic" sz="quarter" idx="14" hasCustomPrompt="1"/>
          </p:nvPr>
        </p:nvSpPr>
        <p:spPr>
          <a:xfrm>
            <a:off x="271823" y="5074381"/>
            <a:ext cx="342900" cy="457200"/>
          </a:xfrm>
          <a:prstGeom prst="roundRect">
            <a:avLst/>
          </a:prstGeom>
          <a:pattFill prst="wdDnDiag">
            <a:fgClr>
              <a:schemeClr val="bg1">
                <a:lumMod val="90000"/>
                <a:lumOff val="10000"/>
              </a:schemeClr>
            </a:fgClr>
            <a:bgClr>
              <a:schemeClr val="bg1"/>
            </a:bgClr>
          </a:pattFill>
        </p:spPr>
        <p:txBody>
          <a:bodyPr anchor="ctr"/>
          <a:lstStyle>
            <a:lvl1pPr algn="ctr">
              <a:buNone/>
              <a:defRPr sz="450">
                <a:latin typeface="Arial" panose="020B0604020202020204" pitchFamily="34" charset="0"/>
              </a:defRPr>
            </a:lvl1pPr>
          </a:lstStyle>
          <a:p>
            <a:r>
              <a:rPr lang="en-US" dirty="0"/>
              <a:t>image</a:t>
            </a:r>
          </a:p>
        </p:txBody>
      </p:sp>
      <p:sp>
        <p:nvSpPr>
          <p:cNvPr id="22" name="Picture Placeholder 16">
            <a:extLst>
              <a:ext uri="{FF2B5EF4-FFF2-40B4-BE49-F238E27FC236}">
                <a16:creationId xmlns:a16="http://schemas.microsoft.com/office/drawing/2014/main" id="{F5BD4EF0-8E44-4D39-8700-E34507910126}"/>
              </a:ext>
            </a:extLst>
          </p:cNvPr>
          <p:cNvSpPr>
            <a:spLocks noGrp="1"/>
          </p:cNvSpPr>
          <p:nvPr>
            <p:ph type="pic" sz="quarter" idx="15" hasCustomPrompt="1"/>
          </p:nvPr>
        </p:nvSpPr>
        <p:spPr>
          <a:xfrm>
            <a:off x="271823" y="5692475"/>
            <a:ext cx="342900" cy="457200"/>
          </a:xfrm>
          <a:prstGeom prst="roundRect">
            <a:avLst/>
          </a:prstGeom>
          <a:pattFill prst="wdDnDiag">
            <a:fgClr>
              <a:schemeClr val="bg1">
                <a:lumMod val="90000"/>
                <a:lumOff val="10000"/>
              </a:schemeClr>
            </a:fgClr>
            <a:bgClr>
              <a:schemeClr val="bg1"/>
            </a:bgClr>
          </a:pattFill>
        </p:spPr>
        <p:txBody>
          <a:bodyPr anchor="ctr"/>
          <a:lstStyle>
            <a:lvl1pPr algn="ctr">
              <a:buNone/>
              <a:defRPr sz="450">
                <a:latin typeface="Arial" panose="020B0604020202020204" pitchFamily="34" charset="0"/>
              </a:defRPr>
            </a:lvl1pPr>
          </a:lstStyle>
          <a:p>
            <a:r>
              <a:rPr lang="en-US" dirty="0"/>
              <a:t>image</a:t>
            </a:r>
          </a:p>
        </p:txBody>
      </p:sp>
      <p:sp>
        <p:nvSpPr>
          <p:cNvPr id="3" name="Title 1">
            <a:extLst>
              <a:ext uri="{FF2B5EF4-FFF2-40B4-BE49-F238E27FC236}">
                <a16:creationId xmlns:a16="http://schemas.microsoft.com/office/drawing/2014/main" id="{586B0A44-C28F-4A11-8B5D-8E3838A0900C}"/>
              </a:ext>
            </a:extLst>
          </p:cNvPr>
          <p:cNvSpPr>
            <a:spLocks noGrp="1"/>
          </p:cNvSpPr>
          <p:nvPr>
            <p:ph type="title" hasCustomPrompt="1"/>
          </p:nvPr>
        </p:nvSpPr>
        <p:spPr>
          <a:xfrm>
            <a:off x="628650" y="371728"/>
            <a:ext cx="7886700" cy="886732"/>
          </a:xfrm>
          <a:prstGeom prst="rect">
            <a:avLst/>
          </a:prstGeom>
        </p:spPr>
        <p:txBody>
          <a:bodyPr anchor="ctr"/>
          <a:lstStyle>
            <a:lvl1pPr algn="ctr">
              <a:defRPr sz="2700">
                <a:solidFill>
                  <a:schemeClr val="tx1"/>
                </a:solidFill>
                <a:latin typeface="Arial Black" panose="020B0A04020102020204" pitchFamily="34" charset="0"/>
              </a:defRPr>
            </a:lvl1pPr>
          </a:lstStyle>
          <a:p>
            <a:r>
              <a:rPr lang="en-US" dirty="0"/>
              <a:t>Insert your main title here</a:t>
            </a:r>
            <a:endParaRPr lang="en-MY" dirty="0"/>
          </a:p>
        </p:txBody>
      </p:sp>
      <p:sp>
        <p:nvSpPr>
          <p:cNvPr id="4" name="Subtitle 2">
            <a:extLst>
              <a:ext uri="{FF2B5EF4-FFF2-40B4-BE49-F238E27FC236}">
                <a16:creationId xmlns:a16="http://schemas.microsoft.com/office/drawing/2014/main" id="{45C18F5C-6002-4930-B5D3-8193C946F9C7}"/>
              </a:ext>
            </a:extLst>
          </p:cNvPr>
          <p:cNvSpPr>
            <a:spLocks noGrp="1"/>
          </p:cNvSpPr>
          <p:nvPr>
            <p:ph type="subTitle" idx="1" hasCustomPrompt="1"/>
          </p:nvPr>
        </p:nvSpPr>
        <p:spPr>
          <a:xfrm>
            <a:off x="1143000" y="1051062"/>
            <a:ext cx="6858000" cy="436562"/>
          </a:xfrm>
          <a:prstGeom prst="rect">
            <a:avLst/>
          </a:prstGeom>
        </p:spPr>
        <p:txBody>
          <a:bodyPr>
            <a:normAutofit/>
          </a:bodyPr>
          <a:lstStyle>
            <a:lvl1pPr marL="0" indent="0" algn="ctr">
              <a:buNone/>
              <a:defRPr sz="135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Insert your awesome subtitle here</a:t>
            </a:r>
            <a:endParaRPr lang="en-MY" dirty="0"/>
          </a:p>
        </p:txBody>
      </p:sp>
    </p:spTree>
    <p:extLst>
      <p:ext uri="{BB962C8B-B14F-4D97-AF65-F5344CB8AC3E}">
        <p14:creationId xmlns:p14="http://schemas.microsoft.com/office/powerpoint/2010/main" val="1404115492"/>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Gantt Chart - Image 2">
    <p:spTree>
      <p:nvGrpSpPr>
        <p:cNvPr id="1" name=""/>
        <p:cNvGrpSpPr/>
        <p:nvPr/>
      </p:nvGrpSpPr>
      <p:grpSpPr>
        <a:xfrm>
          <a:off x="0" y="0"/>
          <a:ext cx="0" cy="0"/>
          <a:chOff x="0" y="0"/>
          <a:chExt cx="0" cy="0"/>
        </a:xfrm>
      </p:grpSpPr>
      <p:sp>
        <p:nvSpPr>
          <p:cNvPr id="27" name="Picture Placeholder 16">
            <a:extLst>
              <a:ext uri="{FF2B5EF4-FFF2-40B4-BE49-F238E27FC236}">
                <a16:creationId xmlns:a16="http://schemas.microsoft.com/office/drawing/2014/main" id="{80655835-718E-45C2-8118-17DAB95011E0}"/>
              </a:ext>
            </a:extLst>
          </p:cNvPr>
          <p:cNvSpPr>
            <a:spLocks noGrp="1"/>
          </p:cNvSpPr>
          <p:nvPr>
            <p:ph type="pic" sz="quarter" idx="10" hasCustomPrompt="1"/>
          </p:nvPr>
        </p:nvSpPr>
        <p:spPr>
          <a:xfrm>
            <a:off x="777810" y="2659037"/>
            <a:ext cx="274320" cy="365760"/>
          </a:xfrm>
          <a:prstGeom prst="roundRect">
            <a:avLst/>
          </a:prstGeom>
          <a:pattFill prst="wdDnDiag">
            <a:fgClr>
              <a:schemeClr val="bg1">
                <a:lumMod val="90000"/>
                <a:lumOff val="10000"/>
              </a:schemeClr>
            </a:fgClr>
            <a:bgClr>
              <a:schemeClr val="bg1"/>
            </a:bgClr>
          </a:pattFill>
        </p:spPr>
        <p:txBody>
          <a:bodyPr anchor="ctr"/>
          <a:lstStyle>
            <a:lvl1pPr algn="ctr">
              <a:buNone/>
              <a:defRPr sz="300">
                <a:latin typeface="Arial" panose="020B0604020202020204" pitchFamily="34" charset="0"/>
              </a:defRPr>
            </a:lvl1pPr>
          </a:lstStyle>
          <a:p>
            <a:r>
              <a:rPr lang="en-US" dirty="0"/>
              <a:t>image</a:t>
            </a:r>
          </a:p>
        </p:txBody>
      </p:sp>
      <p:sp>
        <p:nvSpPr>
          <p:cNvPr id="28" name="Picture Placeholder 16">
            <a:extLst>
              <a:ext uri="{FF2B5EF4-FFF2-40B4-BE49-F238E27FC236}">
                <a16:creationId xmlns:a16="http://schemas.microsoft.com/office/drawing/2014/main" id="{219F13BC-EE52-4722-B4E1-E89554DB1043}"/>
              </a:ext>
            </a:extLst>
          </p:cNvPr>
          <p:cNvSpPr>
            <a:spLocks noGrp="1"/>
          </p:cNvSpPr>
          <p:nvPr>
            <p:ph type="pic" sz="quarter" idx="16" hasCustomPrompt="1"/>
          </p:nvPr>
        </p:nvSpPr>
        <p:spPr>
          <a:xfrm>
            <a:off x="771591" y="3294527"/>
            <a:ext cx="274320" cy="365760"/>
          </a:xfrm>
          <a:prstGeom prst="roundRect">
            <a:avLst/>
          </a:prstGeom>
          <a:pattFill prst="wdDnDiag">
            <a:fgClr>
              <a:schemeClr val="bg1">
                <a:lumMod val="90000"/>
                <a:lumOff val="10000"/>
              </a:schemeClr>
            </a:fgClr>
            <a:bgClr>
              <a:schemeClr val="bg1"/>
            </a:bgClr>
          </a:pattFill>
        </p:spPr>
        <p:txBody>
          <a:bodyPr anchor="ctr"/>
          <a:lstStyle>
            <a:lvl1pPr algn="ctr">
              <a:buNone/>
              <a:defRPr sz="300">
                <a:latin typeface="Arial" panose="020B0604020202020204" pitchFamily="34" charset="0"/>
              </a:defRPr>
            </a:lvl1pPr>
          </a:lstStyle>
          <a:p>
            <a:r>
              <a:rPr lang="en-US" dirty="0"/>
              <a:t>image</a:t>
            </a:r>
          </a:p>
        </p:txBody>
      </p:sp>
      <p:sp>
        <p:nvSpPr>
          <p:cNvPr id="29" name="Picture Placeholder 16">
            <a:extLst>
              <a:ext uri="{FF2B5EF4-FFF2-40B4-BE49-F238E27FC236}">
                <a16:creationId xmlns:a16="http://schemas.microsoft.com/office/drawing/2014/main" id="{07D1E21B-3D6E-4689-B332-96A15BF63FFD}"/>
              </a:ext>
            </a:extLst>
          </p:cNvPr>
          <p:cNvSpPr>
            <a:spLocks noGrp="1"/>
          </p:cNvSpPr>
          <p:nvPr>
            <p:ph type="pic" sz="quarter" idx="17" hasCustomPrompt="1"/>
          </p:nvPr>
        </p:nvSpPr>
        <p:spPr>
          <a:xfrm>
            <a:off x="1917761" y="3980798"/>
            <a:ext cx="274320" cy="365760"/>
          </a:xfrm>
          <a:prstGeom prst="roundRect">
            <a:avLst/>
          </a:prstGeom>
          <a:pattFill prst="wdDnDiag">
            <a:fgClr>
              <a:schemeClr val="bg1">
                <a:lumMod val="90000"/>
                <a:lumOff val="10000"/>
              </a:schemeClr>
            </a:fgClr>
            <a:bgClr>
              <a:schemeClr val="bg1"/>
            </a:bgClr>
          </a:pattFill>
        </p:spPr>
        <p:txBody>
          <a:bodyPr anchor="ctr"/>
          <a:lstStyle>
            <a:lvl1pPr algn="ctr">
              <a:buNone/>
              <a:defRPr sz="300">
                <a:latin typeface="Arial" panose="020B0604020202020204" pitchFamily="34" charset="0"/>
              </a:defRPr>
            </a:lvl1pPr>
          </a:lstStyle>
          <a:p>
            <a:r>
              <a:rPr lang="en-US" dirty="0"/>
              <a:t>image</a:t>
            </a:r>
          </a:p>
        </p:txBody>
      </p:sp>
      <p:sp>
        <p:nvSpPr>
          <p:cNvPr id="30" name="Picture Placeholder 16">
            <a:extLst>
              <a:ext uri="{FF2B5EF4-FFF2-40B4-BE49-F238E27FC236}">
                <a16:creationId xmlns:a16="http://schemas.microsoft.com/office/drawing/2014/main" id="{9E0A6D63-1689-45D1-B9D4-902BE8A3CF05}"/>
              </a:ext>
            </a:extLst>
          </p:cNvPr>
          <p:cNvSpPr>
            <a:spLocks noGrp="1"/>
          </p:cNvSpPr>
          <p:nvPr>
            <p:ph type="pic" sz="quarter" idx="18" hasCustomPrompt="1"/>
          </p:nvPr>
        </p:nvSpPr>
        <p:spPr>
          <a:xfrm>
            <a:off x="3016820" y="4616617"/>
            <a:ext cx="274320" cy="365760"/>
          </a:xfrm>
          <a:prstGeom prst="roundRect">
            <a:avLst/>
          </a:prstGeom>
          <a:pattFill prst="wdDnDiag">
            <a:fgClr>
              <a:schemeClr val="bg1">
                <a:lumMod val="90000"/>
                <a:lumOff val="10000"/>
              </a:schemeClr>
            </a:fgClr>
            <a:bgClr>
              <a:schemeClr val="bg1"/>
            </a:bgClr>
          </a:pattFill>
        </p:spPr>
        <p:txBody>
          <a:bodyPr anchor="ctr"/>
          <a:lstStyle>
            <a:lvl1pPr algn="ctr">
              <a:buNone/>
              <a:defRPr sz="300">
                <a:latin typeface="Arial" panose="020B0604020202020204" pitchFamily="34" charset="0"/>
              </a:defRPr>
            </a:lvl1pPr>
          </a:lstStyle>
          <a:p>
            <a:r>
              <a:rPr lang="en-US" dirty="0"/>
              <a:t>image</a:t>
            </a:r>
          </a:p>
        </p:txBody>
      </p:sp>
      <p:sp>
        <p:nvSpPr>
          <p:cNvPr id="31" name="Picture Placeholder 16">
            <a:extLst>
              <a:ext uri="{FF2B5EF4-FFF2-40B4-BE49-F238E27FC236}">
                <a16:creationId xmlns:a16="http://schemas.microsoft.com/office/drawing/2014/main" id="{4A32DFA3-9DE7-4302-8E4C-7D3FD1850188}"/>
              </a:ext>
            </a:extLst>
          </p:cNvPr>
          <p:cNvSpPr>
            <a:spLocks noGrp="1"/>
          </p:cNvSpPr>
          <p:nvPr>
            <p:ph type="pic" sz="quarter" idx="19" hasCustomPrompt="1"/>
          </p:nvPr>
        </p:nvSpPr>
        <p:spPr>
          <a:xfrm>
            <a:off x="1917761" y="5265712"/>
            <a:ext cx="274320" cy="365760"/>
          </a:xfrm>
          <a:prstGeom prst="roundRect">
            <a:avLst/>
          </a:prstGeom>
          <a:pattFill prst="wdDnDiag">
            <a:fgClr>
              <a:schemeClr val="bg1">
                <a:lumMod val="90000"/>
                <a:lumOff val="10000"/>
              </a:schemeClr>
            </a:fgClr>
            <a:bgClr>
              <a:schemeClr val="bg1"/>
            </a:bgClr>
          </a:pattFill>
        </p:spPr>
        <p:txBody>
          <a:bodyPr anchor="ctr"/>
          <a:lstStyle>
            <a:lvl1pPr algn="ctr">
              <a:buNone/>
              <a:defRPr sz="300">
                <a:latin typeface="Arial" panose="020B0604020202020204" pitchFamily="34" charset="0"/>
              </a:defRPr>
            </a:lvl1pPr>
          </a:lstStyle>
          <a:p>
            <a:r>
              <a:rPr lang="en-US" dirty="0"/>
              <a:t>image</a:t>
            </a:r>
          </a:p>
        </p:txBody>
      </p:sp>
      <p:sp>
        <p:nvSpPr>
          <p:cNvPr id="32" name="Picture Placeholder 16">
            <a:extLst>
              <a:ext uri="{FF2B5EF4-FFF2-40B4-BE49-F238E27FC236}">
                <a16:creationId xmlns:a16="http://schemas.microsoft.com/office/drawing/2014/main" id="{B11257A7-82E3-431F-BFD0-AB7EE11FA626}"/>
              </a:ext>
            </a:extLst>
          </p:cNvPr>
          <p:cNvSpPr>
            <a:spLocks noGrp="1"/>
          </p:cNvSpPr>
          <p:nvPr>
            <p:ph type="pic" sz="quarter" idx="20" hasCustomPrompt="1"/>
          </p:nvPr>
        </p:nvSpPr>
        <p:spPr>
          <a:xfrm>
            <a:off x="3039335" y="5901841"/>
            <a:ext cx="274320" cy="365760"/>
          </a:xfrm>
          <a:prstGeom prst="roundRect">
            <a:avLst/>
          </a:prstGeom>
          <a:pattFill prst="wdDnDiag">
            <a:fgClr>
              <a:schemeClr val="bg1">
                <a:lumMod val="90000"/>
                <a:lumOff val="10000"/>
              </a:schemeClr>
            </a:fgClr>
            <a:bgClr>
              <a:schemeClr val="bg1"/>
            </a:bgClr>
          </a:pattFill>
        </p:spPr>
        <p:txBody>
          <a:bodyPr anchor="ctr"/>
          <a:lstStyle>
            <a:lvl1pPr algn="ctr">
              <a:buNone/>
              <a:defRPr sz="300">
                <a:latin typeface="Arial" panose="020B0604020202020204" pitchFamily="34" charset="0"/>
              </a:defRPr>
            </a:lvl1pPr>
          </a:lstStyle>
          <a:p>
            <a:r>
              <a:rPr lang="en-US" dirty="0"/>
              <a:t>image</a:t>
            </a:r>
          </a:p>
        </p:txBody>
      </p:sp>
      <p:sp>
        <p:nvSpPr>
          <p:cNvPr id="33" name="Picture Placeholder 16">
            <a:extLst>
              <a:ext uri="{FF2B5EF4-FFF2-40B4-BE49-F238E27FC236}">
                <a16:creationId xmlns:a16="http://schemas.microsoft.com/office/drawing/2014/main" id="{01113949-4675-469F-BAF8-BEF3EA355F93}"/>
              </a:ext>
            </a:extLst>
          </p:cNvPr>
          <p:cNvSpPr>
            <a:spLocks noGrp="1"/>
          </p:cNvSpPr>
          <p:nvPr>
            <p:ph type="pic" sz="quarter" idx="21" hasCustomPrompt="1"/>
          </p:nvPr>
        </p:nvSpPr>
        <p:spPr>
          <a:xfrm>
            <a:off x="5354832" y="2633578"/>
            <a:ext cx="274320" cy="365760"/>
          </a:xfrm>
          <a:prstGeom prst="roundRect">
            <a:avLst/>
          </a:prstGeom>
          <a:pattFill prst="wdDnDiag">
            <a:fgClr>
              <a:schemeClr val="bg1">
                <a:lumMod val="90000"/>
                <a:lumOff val="10000"/>
              </a:schemeClr>
            </a:fgClr>
            <a:bgClr>
              <a:schemeClr val="bg1"/>
            </a:bgClr>
          </a:pattFill>
        </p:spPr>
        <p:txBody>
          <a:bodyPr anchor="ctr"/>
          <a:lstStyle>
            <a:lvl1pPr algn="ctr">
              <a:buNone/>
              <a:defRPr sz="300">
                <a:latin typeface="Arial" panose="020B0604020202020204" pitchFamily="34" charset="0"/>
              </a:defRPr>
            </a:lvl1pPr>
          </a:lstStyle>
          <a:p>
            <a:r>
              <a:rPr lang="en-US" dirty="0"/>
              <a:t>image</a:t>
            </a:r>
          </a:p>
        </p:txBody>
      </p:sp>
      <p:sp>
        <p:nvSpPr>
          <p:cNvPr id="34" name="Picture Placeholder 16">
            <a:extLst>
              <a:ext uri="{FF2B5EF4-FFF2-40B4-BE49-F238E27FC236}">
                <a16:creationId xmlns:a16="http://schemas.microsoft.com/office/drawing/2014/main" id="{BDC82B4A-B69B-4D78-BF33-5F81B2707952}"/>
              </a:ext>
            </a:extLst>
          </p:cNvPr>
          <p:cNvSpPr>
            <a:spLocks noGrp="1"/>
          </p:cNvSpPr>
          <p:nvPr>
            <p:ph type="pic" sz="quarter" idx="22" hasCustomPrompt="1"/>
          </p:nvPr>
        </p:nvSpPr>
        <p:spPr>
          <a:xfrm>
            <a:off x="5799560" y="5923826"/>
            <a:ext cx="274320" cy="365760"/>
          </a:xfrm>
          <a:prstGeom prst="roundRect">
            <a:avLst/>
          </a:prstGeom>
          <a:pattFill prst="wdDnDiag">
            <a:fgClr>
              <a:schemeClr val="bg1">
                <a:lumMod val="90000"/>
                <a:lumOff val="10000"/>
              </a:schemeClr>
            </a:fgClr>
            <a:bgClr>
              <a:schemeClr val="bg1"/>
            </a:bgClr>
          </a:pattFill>
        </p:spPr>
        <p:txBody>
          <a:bodyPr anchor="ctr"/>
          <a:lstStyle>
            <a:lvl1pPr algn="ctr">
              <a:buNone/>
              <a:defRPr sz="300">
                <a:latin typeface="Arial" panose="020B0604020202020204" pitchFamily="34" charset="0"/>
              </a:defRPr>
            </a:lvl1pPr>
          </a:lstStyle>
          <a:p>
            <a:r>
              <a:rPr lang="en-US" dirty="0"/>
              <a:t>image</a:t>
            </a:r>
          </a:p>
        </p:txBody>
      </p:sp>
      <p:sp>
        <p:nvSpPr>
          <p:cNvPr id="3" name="Title 1">
            <a:extLst>
              <a:ext uri="{FF2B5EF4-FFF2-40B4-BE49-F238E27FC236}">
                <a16:creationId xmlns:a16="http://schemas.microsoft.com/office/drawing/2014/main" id="{586B0A44-C28F-4A11-8B5D-8E3838A0900C}"/>
              </a:ext>
            </a:extLst>
          </p:cNvPr>
          <p:cNvSpPr>
            <a:spLocks noGrp="1"/>
          </p:cNvSpPr>
          <p:nvPr>
            <p:ph type="title" hasCustomPrompt="1"/>
          </p:nvPr>
        </p:nvSpPr>
        <p:spPr>
          <a:xfrm>
            <a:off x="628650" y="371728"/>
            <a:ext cx="7886700" cy="886732"/>
          </a:xfrm>
          <a:prstGeom prst="rect">
            <a:avLst/>
          </a:prstGeom>
        </p:spPr>
        <p:txBody>
          <a:bodyPr anchor="ctr"/>
          <a:lstStyle>
            <a:lvl1pPr algn="ctr">
              <a:defRPr sz="2700">
                <a:solidFill>
                  <a:schemeClr val="tx1"/>
                </a:solidFill>
                <a:latin typeface="Arial Black" panose="020B0A04020102020204" pitchFamily="34" charset="0"/>
              </a:defRPr>
            </a:lvl1pPr>
          </a:lstStyle>
          <a:p>
            <a:r>
              <a:rPr lang="en-US" dirty="0"/>
              <a:t>Insert your main title here</a:t>
            </a:r>
            <a:endParaRPr lang="en-MY" dirty="0"/>
          </a:p>
        </p:txBody>
      </p:sp>
      <p:sp>
        <p:nvSpPr>
          <p:cNvPr id="4" name="Subtitle 2">
            <a:extLst>
              <a:ext uri="{FF2B5EF4-FFF2-40B4-BE49-F238E27FC236}">
                <a16:creationId xmlns:a16="http://schemas.microsoft.com/office/drawing/2014/main" id="{45C18F5C-6002-4930-B5D3-8193C946F9C7}"/>
              </a:ext>
            </a:extLst>
          </p:cNvPr>
          <p:cNvSpPr>
            <a:spLocks noGrp="1"/>
          </p:cNvSpPr>
          <p:nvPr>
            <p:ph type="subTitle" idx="1" hasCustomPrompt="1"/>
          </p:nvPr>
        </p:nvSpPr>
        <p:spPr>
          <a:xfrm>
            <a:off x="1143000" y="1051062"/>
            <a:ext cx="6858000" cy="436562"/>
          </a:xfrm>
          <a:prstGeom prst="rect">
            <a:avLst/>
          </a:prstGeom>
        </p:spPr>
        <p:txBody>
          <a:bodyPr>
            <a:normAutofit/>
          </a:bodyPr>
          <a:lstStyle>
            <a:lvl1pPr marL="0" indent="0" algn="ctr">
              <a:buNone/>
              <a:defRPr sz="135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Insert your awesome subtitle here</a:t>
            </a:r>
            <a:endParaRPr lang="en-MY" dirty="0"/>
          </a:p>
        </p:txBody>
      </p:sp>
    </p:spTree>
    <p:extLst>
      <p:ext uri="{BB962C8B-B14F-4D97-AF65-F5344CB8AC3E}">
        <p14:creationId xmlns:p14="http://schemas.microsoft.com/office/powerpoint/2010/main" val="940190920"/>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Closing - Image right Small">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5285F1E1-418A-4F38-BDF5-3FFD16E0C3DD}"/>
              </a:ext>
            </a:extLst>
          </p:cNvPr>
          <p:cNvSpPr>
            <a:spLocks noGrp="1"/>
          </p:cNvSpPr>
          <p:nvPr>
            <p:ph type="pic" sz="quarter" idx="10" hasCustomPrompt="1"/>
          </p:nvPr>
        </p:nvSpPr>
        <p:spPr>
          <a:xfrm>
            <a:off x="6093000" y="0"/>
            <a:ext cx="3051000" cy="6858000"/>
          </a:xfrm>
          <a:prstGeom prst="rect">
            <a:avLst/>
          </a:prstGeom>
          <a:pattFill prst="wdDnDiag">
            <a:fgClr>
              <a:schemeClr val="bg1">
                <a:lumMod val="90000"/>
                <a:lumOff val="10000"/>
              </a:schemeClr>
            </a:fgClr>
            <a:bgClr>
              <a:schemeClr val="bg1"/>
            </a:bgClr>
          </a:pattFill>
        </p:spPr>
        <p:txBody>
          <a:bodyPr anchor="ctr"/>
          <a:lstStyle>
            <a:lvl1pPr marL="0" indent="0" algn="ctr">
              <a:buNone/>
              <a:defRPr>
                <a:latin typeface="Arial" panose="020B0604020202020204" pitchFamily="34" charset="0"/>
              </a:defRPr>
            </a:lvl1pPr>
          </a:lstStyle>
          <a:p>
            <a:r>
              <a:rPr lang="en-MY" dirty="0"/>
              <a:t>Insert your image here</a:t>
            </a:r>
          </a:p>
        </p:txBody>
      </p:sp>
    </p:spTree>
    <p:extLst>
      <p:ext uri="{BB962C8B-B14F-4D97-AF65-F5344CB8AC3E}">
        <p14:creationId xmlns:p14="http://schemas.microsoft.com/office/powerpoint/2010/main" val="2163872251"/>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Closing - Image right Big">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EA001B6B-61E7-449B-995B-5BB71D1D3412}"/>
              </a:ext>
            </a:extLst>
          </p:cNvPr>
          <p:cNvSpPr>
            <a:spLocks noGrp="1"/>
          </p:cNvSpPr>
          <p:nvPr>
            <p:ph type="pic" sz="quarter" idx="11" hasCustomPrompt="1"/>
          </p:nvPr>
        </p:nvSpPr>
        <p:spPr>
          <a:xfrm>
            <a:off x="3051000" y="0"/>
            <a:ext cx="6093000" cy="6858000"/>
          </a:xfrm>
          <a:prstGeom prst="rect">
            <a:avLst/>
          </a:prstGeom>
          <a:pattFill prst="wdDnDiag">
            <a:fgClr>
              <a:schemeClr val="bg1">
                <a:lumMod val="90000"/>
                <a:lumOff val="10000"/>
              </a:schemeClr>
            </a:fgClr>
            <a:bgClr>
              <a:schemeClr val="bg1"/>
            </a:bgClr>
          </a:pattFill>
        </p:spPr>
        <p:txBody>
          <a:bodyPr anchor="ctr"/>
          <a:lstStyle>
            <a:lvl1pPr marL="0" indent="0" algn="ctr">
              <a:buNone/>
              <a:defRPr>
                <a:latin typeface="Arial" panose="020B0604020202020204" pitchFamily="34" charset="0"/>
              </a:defRPr>
            </a:lvl1pPr>
          </a:lstStyle>
          <a:p>
            <a:r>
              <a:rPr lang="en-MY" dirty="0"/>
              <a:t>Insert your image here</a:t>
            </a:r>
          </a:p>
        </p:txBody>
      </p:sp>
    </p:spTree>
    <p:extLst>
      <p:ext uri="{BB962C8B-B14F-4D97-AF65-F5344CB8AC3E}">
        <p14:creationId xmlns:p14="http://schemas.microsoft.com/office/powerpoint/2010/main" val="897776980"/>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Closing - Landscape Image">
    <p:spTree>
      <p:nvGrpSpPr>
        <p:cNvPr id="1" name=""/>
        <p:cNvGrpSpPr/>
        <p:nvPr/>
      </p:nvGrpSpPr>
      <p:grpSpPr>
        <a:xfrm>
          <a:off x="0" y="0"/>
          <a:ext cx="0" cy="0"/>
          <a:chOff x="0" y="0"/>
          <a:chExt cx="0" cy="0"/>
        </a:xfrm>
      </p:grpSpPr>
      <p:sp>
        <p:nvSpPr>
          <p:cNvPr id="4" name="Picture Placeholder 5">
            <a:extLst>
              <a:ext uri="{FF2B5EF4-FFF2-40B4-BE49-F238E27FC236}">
                <a16:creationId xmlns:a16="http://schemas.microsoft.com/office/drawing/2014/main" id="{58C30A5B-9ABD-4A54-A8B8-FBEAAD0C9D49}"/>
              </a:ext>
            </a:extLst>
          </p:cNvPr>
          <p:cNvSpPr>
            <a:spLocks noGrp="1"/>
          </p:cNvSpPr>
          <p:nvPr>
            <p:ph type="pic" sz="quarter" idx="12" hasCustomPrompt="1"/>
          </p:nvPr>
        </p:nvSpPr>
        <p:spPr>
          <a:xfrm>
            <a:off x="0" y="0"/>
            <a:ext cx="9144000" cy="4572000"/>
          </a:xfrm>
          <a:prstGeom prst="rect">
            <a:avLst/>
          </a:prstGeom>
          <a:pattFill prst="wdDnDiag">
            <a:fgClr>
              <a:schemeClr val="bg1">
                <a:lumMod val="90000"/>
                <a:lumOff val="10000"/>
              </a:schemeClr>
            </a:fgClr>
            <a:bgClr>
              <a:schemeClr val="bg1"/>
            </a:bgClr>
          </a:pattFill>
        </p:spPr>
        <p:txBody>
          <a:bodyPr anchor="ctr"/>
          <a:lstStyle>
            <a:lvl1pPr marL="0" indent="0" algn="ctr">
              <a:buNone/>
              <a:defRPr>
                <a:latin typeface="Arial" panose="020B0604020202020204" pitchFamily="34" charset="0"/>
              </a:defRPr>
            </a:lvl1pPr>
          </a:lstStyle>
          <a:p>
            <a:r>
              <a:rPr lang="en-MY" dirty="0"/>
              <a:t>Insert your image here</a:t>
            </a:r>
          </a:p>
        </p:txBody>
      </p:sp>
    </p:spTree>
    <p:extLst>
      <p:ext uri="{BB962C8B-B14F-4D97-AF65-F5344CB8AC3E}">
        <p14:creationId xmlns:p14="http://schemas.microsoft.com/office/powerpoint/2010/main" val="1117643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lvl1pPr>
              <a:defRPr/>
            </a:lvl1pPr>
          </a:lstStyle>
          <a:p>
            <a:endParaRPr lang="en-US" altLang="en-US" dirty="0"/>
          </a:p>
        </p:txBody>
      </p:sp>
      <p:sp>
        <p:nvSpPr>
          <p:cNvPr id="6" name="Footer Placeholder 5"/>
          <p:cNvSpPr>
            <a:spLocks noGrp="1"/>
          </p:cNvSpPr>
          <p:nvPr>
            <p:ph type="ftr" sz="quarter" idx="11"/>
          </p:nvPr>
        </p:nvSpPr>
        <p:spPr/>
        <p:txBody>
          <a:bodyPr/>
          <a:lstStyle>
            <a:lvl1pPr>
              <a:defRPr/>
            </a:lvl1pPr>
          </a:lstStyle>
          <a:p>
            <a:endParaRPr lang="en-US" altLang="en-US" dirty="0"/>
          </a:p>
        </p:txBody>
      </p:sp>
      <p:sp>
        <p:nvSpPr>
          <p:cNvPr id="7" name="Slide Number Placeholder 6"/>
          <p:cNvSpPr>
            <a:spLocks noGrp="1"/>
          </p:cNvSpPr>
          <p:nvPr>
            <p:ph type="sldNum" sz="quarter" idx="12"/>
          </p:nvPr>
        </p:nvSpPr>
        <p:spPr/>
        <p:txBody>
          <a:bodyPr/>
          <a:lstStyle>
            <a:lvl1pPr>
              <a:defRPr/>
            </a:lvl1pPr>
          </a:lstStyle>
          <a:p>
            <a:fld id="{976493EB-D883-46A8-98D8-97004ED0043B}" type="slidenum">
              <a:rPr lang="en-US" altLang="en-US"/>
              <a:pPr/>
              <a:t>‹#›</a:t>
            </a:fld>
            <a:endParaRPr lang="en-US" altLang="en-US" dirty="0"/>
          </a:p>
        </p:txBody>
      </p:sp>
    </p:spTree>
    <p:extLst>
      <p:ext uri="{BB962C8B-B14F-4D97-AF65-F5344CB8AC3E}">
        <p14:creationId xmlns:p14="http://schemas.microsoft.com/office/powerpoint/2010/main" val="2074569921"/>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userDrawn="1">
  <p:cSld name="Basic Paragraph Slide">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DF071F2C-7A73-45F5-A9A4-65C7C6F73B1A}"/>
              </a:ext>
            </a:extLst>
          </p:cNvPr>
          <p:cNvSpPr>
            <a:spLocks noGrp="1"/>
          </p:cNvSpPr>
          <p:nvPr>
            <p:ph type="title" hasCustomPrompt="1"/>
          </p:nvPr>
        </p:nvSpPr>
        <p:spPr>
          <a:xfrm>
            <a:off x="628650" y="371728"/>
            <a:ext cx="7886700" cy="886732"/>
          </a:xfrm>
          <a:prstGeom prst="rect">
            <a:avLst/>
          </a:prstGeom>
        </p:spPr>
        <p:txBody>
          <a:bodyPr anchor="ctr"/>
          <a:lstStyle>
            <a:lvl1pPr algn="ctr">
              <a:defRPr sz="2700">
                <a:solidFill>
                  <a:schemeClr val="tx1"/>
                </a:solidFill>
                <a:latin typeface="Arial Black" panose="020B0A04020102020204" pitchFamily="34" charset="0"/>
              </a:defRPr>
            </a:lvl1pPr>
          </a:lstStyle>
          <a:p>
            <a:r>
              <a:rPr lang="en-US" dirty="0"/>
              <a:t>Insert your main title here</a:t>
            </a:r>
            <a:endParaRPr lang="en-MY" dirty="0"/>
          </a:p>
        </p:txBody>
      </p:sp>
      <p:sp>
        <p:nvSpPr>
          <p:cNvPr id="12" name="Subtitle 2">
            <a:extLst>
              <a:ext uri="{FF2B5EF4-FFF2-40B4-BE49-F238E27FC236}">
                <a16:creationId xmlns:a16="http://schemas.microsoft.com/office/drawing/2014/main" id="{140C2DD2-CCDF-4E20-BAE0-355D6473E549}"/>
              </a:ext>
            </a:extLst>
          </p:cNvPr>
          <p:cNvSpPr>
            <a:spLocks noGrp="1"/>
          </p:cNvSpPr>
          <p:nvPr>
            <p:ph type="subTitle" idx="1" hasCustomPrompt="1"/>
          </p:nvPr>
        </p:nvSpPr>
        <p:spPr>
          <a:xfrm>
            <a:off x="1143000" y="1051062"/>
            <a:ext cx="6858000" cy="436562"/>
          </a:xfrm>
          <a:prstGeom prst="rect">
            <a:avLst/>
          </a:prstGeom>
        </p:spPr>
        <p:txBody>
          <a:bodyPr>
            <a:normAutofit/>
          </a:bodyPr>
          <a:lstStyle>
            <a:lvl1pPr marL="0" indent="0" algn="ctr">
              <a:buNone/>
              <a:defRPr sz="135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Insert your awesome subtitle here</a:t>
            </a:r>
            <a:endParaRPr lang="en-MY" dirty="0"/>
          </a:p>
        </p:txBody>
      </p:sp>
    </p:spTree>
    <p:extLst>
      <p:ext uri="{BB962C8B-B14F-4D97-AF65-F5344CB8AC3E}">
        <p14:creationId xmlns:p14="http://schemas.microsoft.com/office/powerpoint/2010/main" val="877259710"/>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Service Image">
    <p:spTree>
      <p:nvGrpSpPr>
        <p:cNvPr id="1" name=""/>
        <p:cNvGrpSpPr/>
        <p:nvPr/>
      </p:nvGrpSpPr>
      <p:grpSpPr>
        <a:xfrm>
          <a:off x="0" y="0"/>
          <a:ext cx="0" cy="0"/>
          <a:chOff x="0" y="0"/>
          <a:chExt cx="0" cy="0"/>
        </a:xfrm>
      </p:grpSpPr>
      <p:sp>
        <p:nvSpPr>
          <p:cNvPr id="4" name="Picture Placeholder 5">
            <a:extLst>
              <a:ext uri="{FF2B5EF4-FFF2-40B4-BE49-F238E27FC236}">
                <a16:creationId xmlns:a16="http://schemas.microsoft.com/office/drawing/2014/main" id="{58C30A5B-9ABD-4A54-A8B8-FBEAAD0C9D49}"/>
              </a:ext>
            </a:extLst>
          </p:cNvPr>
          <p:cNvSpPr>
            <a:spLocks noGrp="1"/>
          </p:cNvSpPr>
          <p:nvPr>
            <p:ph type="pic" sz="quarter" idx="12" hasCustomPrompt="1"/>
          </p:nvPr>
        </p:nvSpPr>
        <p:spPr>
          <a:xfrm>
            <a:off x="0" y="0"/>
            <a:ext cx="9144000" cy="6858000"/>
          </a:xfrm>
          <a:prstGeom prst="rect">
            <a:avLst/>
          </a:prstGeom>
          <a:pattFill prst="wdDnDiag">
            <a:fgClr>
              <a:schemeClr val="bg1">
                <a:lumMod val="90000"/>
                <a:lumOff val="10000"/>
              </a:schemeClr>
            </a:fgClr>
            <a:bgClr>
              <a:schemeClr val="bg1"/>
            </a:bgClr>
          </a:pattFill>
        </p:spPr>
        <p:txBody>
          <a:bodyPr anchor="ctr"/>
          <a:lstStyle>
            <a:lvl1pPr marL="0" indent="0" algn="ctr">
              <a:buNone/>
              <a:defRPr>
                <a:latin typeface="Arial" panose="020B0604020202020204" pitchFamily="34" charset="0"/>
              </a:defRPr>
            </a:lvl1pPr>
          </a:lstStyle>
          <a:p>
            <a:r>
              <a:rPr lang="en-MY" dirty="0"/>
              <a:t>Insert your image here</a:t>
            </a:r>
          </a:p>
        </p:txBody>
      </p:sp>
    </p:spTree>
    <p:extLst>
      <p:ext uri="{BB962C8B-B14F-4D97-AF65-F5344CB8AC3E}">
        <p14:creationId xmlns:p14="http://schemas.microsoft.com/office/powerpoint/2010/main" val="1363142173"/>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Service Image 3">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EA2752BB-F2D1-4BD6-8EB2-988CC0EA64F3}"/>
              </a:ext>
            </a:extLst>
          </p:cNvPr>
          <p:cNvSpPr>
            <a:spLocks noGrp="1"/>
          </p:cNvSpPr>
          <p:nvPr>
            <p:ph type="pic" sz="quarter" idx="10" hasCustomPrompt="1"/>
          </p:nvPr>
        </p:nvSpPr>
        <p:spPr>
          <a:xfrm>
            <a:off x="3371850" y="1828800"/>
            <a:ext cx="2400300" cy="3200400"/>
          </a:xfrm>
          <a:prstGeom prst="ellipse">
            <a:avLst/>
          </a:prstGeom>
          <a:pattFill prst="wdDnDiag">
            <a:fgClr>
              <a:schemeClr val="bg1">
                <a:lumMod val="90000"/>
                <a:lumOff val="10000"/>
              </a:schemeClr>
            </a:fgClr>
            <a:bgClr>
              <a:schemeClr val="bg1"/>
            </a:bgClr>
          </a:pattFill>
          <a:ln w="63500">
            <a:gradFill flip="none" rotWithShape="1">
              <a:gsLst>
                <a:gs pos="0">
                  <a:schemeClr val="accent1"/>
                </a:gs>
                <a:gs pos="100000">
                  <a:schemeClr val="accent6"/>
                </a:gs>
              </a:gsLst>
              <a:lin ang="0" scaled="1"/>
              <a:tileRect/>
            </a:gradFill>
          </a:ln>
        </p:spPr>
        <p:txBody>
          <a:bodyPr anchor="ctr"/>
          <a:lstStyle>
            <a:lvl1pPr algn="ctr">
              <a:buNone/>
              <a:defRPr>
                <a:latin typeface="Arial" panose="020B0604020202020204" pitchFamily="34" charset="0"/>
              </a:defRPr>
            </a:lvl1pPr>
          </a:lstStyle>
          <a:p>
            <a:r>
              <a:rPr lang="en-US" dirty="0"/>
              <a:t>Insert your image here</a:t>
            </a:r>
          </a:p>
        </p:txBody>
      </p:sp>
      <p:sp>
        <p:nvSpPr>
          <p:cNvPr id="25" name="Picture Placeholder 8">
            <a:extLst>
              <a:ext uri="{FF2B5EF4-FFF2-40B4-BE49-F238E27FC236}">
                <a16:creationId xmlns:a16="http://schemas.microsoft.com/office/drawing/2014/main" id="{86CCFE5E-4465-478F-AD56-3075ADA085AB}"/>
              </a:ext>
            </a:extLst>
          </p:cNvPr>
          <p:cNvSpPr>
            <a:spLocks noGrp="1"/>
          </p:cNvSpPr>
          <p:nvPr>
            <p:ph type="pic" sz="quarter" idx="11" hasCustomPrompt="1"/>
          </p:nvPr>
        </p:nvSpPr>
        <p:spPr>
          <a:xfrm>
            <a:off x="1946815" y="659275"/>
            <a:ext cx="1028700" cy="1371600"/>
          </a:xfrm>
          <a:prstGeom prst="ellipse">
            <a:avLst/>
          </a:prstGeom>
          <a:pattFill prst="wdDnDiag">
            <a:fgClr>
              <a:schemeClr val="bg1">
                <a:lumMod val="90000"/>
                <a:lumOff val="10000"/>
              </a:schemeClr>
            </a:fgClr>
            <a:bgClr>
              <a:schemeClr val="bg1"/>
            </a:bgClr>
          </a:pattFill>
          <a:ln w="63500">
            <a:solidFill>
              <a:schemeClr val="accent1"/>
            </a:solidFill>
          </a:ln>
        </p:spPr>
        <p:txBody>
          <a:bodyPr anchor="ctr"/>
          <a:lstStyle>
            <a:lvl1pPr algn="ctr">
              <a:buNone/>
              <a:defRPr sz="1050">
                <a:latin typeface="Arial" panose="020B0604020202020204" pitchFamily="34" charset="0"/>
              </a:defRPr>
            </a:lvl1pPr>
          </a:lstStyle>
          <a:p>
            <a:r>
              <a:rPr lang="en-US" dirty="0"/>
              <a:t>Image</a:t>
            </a:r>
          </a:p>
        </p:txBody>
      </p:sp>
      <p:sp>
        <p:nvSpPr>
          <p:cNvPr id="26" name="Picture Placeholder 8">
            <a:extLst>
              <a:ext uri="{FF2B5EF4-FFF2-40B4-BE49-F238E27FC236}">
                <a16:creationId xmlns:a16="http://schemas.microsoft.com/office/drawing/2014/main" id="{9AF4D747-5049-455A-821A-26743DF45B90}"/>
              </a:ext>
            </a:extLst>
          </p:cNvPr>
          <p:cNvSpPr>
            <a:spLocks noGrp="1"/>
          </p:cNvSpPr>
          <p:nvPr>
            <p:ph type="pic" sz="quarter" idx="12" hasCustomPrompt="1"/>
          </p:nvPr>
        </p:nvSpPr>
        <p:spPr>
          <a:xfrm>
            <a:off x="1232704" y="2743200"/>
            <a:ext cx="1028700" cy="1371600"/>
          </a:xfrm>
          <a:prstGeom prst="ellipse">
            <a:avLst/>
          </a:prstGeom>
          <a:pattFill prst="wdDnDiag">
            <a:fgClr>
              <a:schemeClr val="bg1">
                <a:lumMod val="90000"/>
                <a:lumOff val="10000"/>
              </a:schemeClr>
            </a:fgClr>
            <a:bgClr>
              <a:schemeClr val="bg1"/>
            </a:bgClr>
          </a:pattFill>
          <a:ln w="63500">
            <a:solidFill>
              <a:schemeClr val="accent2"/>
            </a:solidFill>
          </a:ln>
        </p:spPr>
        <p:txBody>
          <a:bodyPr anchor="ctr"/>
          <a:lstStyle>
            <a:lvl1pPr algn="ctr">
              <a:buNone/>
              <a:defRPr sz="1050">
                <a:latin typeface="Arial" panose="020B0604020202020204" pitchFamily="34" charset="0"/>
              </a:defRPr>
            </a:lvl1pPr>
          </a:lstStyle>
          <a:p>
            <a:r>
              <a:rPr lang="en-US" dirty="0"/>
              <a:t>Image</a:t>
            </a:r>
          </a:p>
        </p:txBody>
      </p:sp>
      <p:sp>
        <p:nvSpPr>
          <p:cNvPr id="27" name="Picture Placeholder 8">
            <a:extLst>
              <a:ext uri="{FF2B5EF4-FFF2-40B4-BE49-F238E27FC236}">
                <a16:creationId xmlns:a16="http://schemas.microsoft.com/office/drawing/2014/main" id="{F54EE46D-6F7C-48A1-9B53-A0F9B48B8821}"/>
              </a:ext>
            </a:extLst>
          </p:cNvPr>
          <p:cNvSpPr>
            <a:spLocks noGrp="1"/>
          </p:cNvSpPr>
          <p:nvPr>
            <p:ph type="pic" sz="quarter" idx="13" hasCustomPrompt="1"/>
          </p:nvPr>
        </p:nvSpPr>
        <p:spPr>
          <a:xfrm>
            <a:off x="1946815" y="4819649"/>
            <a:ext cx="1028700" cy="1371600"/>
          </a:xfrm>
          <a:prstGeom prst="ellipse">
            <a:avLst/>
          </a:prstGeom>
          <a:pattFill prst="wdDnDiag">
            <a:fgClr>
              <a:schemeClr val="bg1">
                <a:lumMod val="90000"/>
                <a:lumOff val="10000"/>
              </a:schemeClr>
            </a:fgClr>
            <a:bgClr>
              <a:schemeClr val="bg1"/>
            </a:bgClr>
          </a:pattFill>
          <a:ln w="63500">
            <a:solidFill>
              <a:schemeClr val="accent3"/>
            </a:solidFill>
          </a:ln>
        </p:spPr>
        <p:txBody>
          <a:bodyPr anchor="ctr"/>
          <a:lstStyle>
            <a:lvl1pPr algn="ctr">
              <a:buNone/>
              <a:defRPr sz="1050">
                <a:latin typeface="Arial" panose="020B0604020202020204" pitchFamily="34" charset="0"/>
              </a:defRPr>
            </a:lvl1pPr>
          </a:lstStyle>
          <a:p>
            <a:r>
              <a:rPr lang="en-US" dirty="0"/>
              <a:t>Image</a:t>
            </a:r>
          </a:p>
        </p:txBody>
      </p:sp>
      <p:sp>
        <p:nvSpPr>
          <p:cNvPr id="28" name="Picture Placeholder 8">
            <a:extLst>
              <a:ext uri="{FF2B5EF4-FFF2-40B4-BE49-F238E27FC236}">
                <a16:creationId xmlns:a16="http://schemas.microsoft.com/office/drawing/2014/main" id="{7063917B-42F6-4602-8015-828D2A65B3E4}"/>
              </a:ext>
            </a:extLst>
          </p:cNvPr>
          <p:cNvSpPr>
            <a:spLocks noGrp="1"/>
          </p:cNvSpPr>
          <p:nvPr>
            <p:ph type="pic" sz="quarter" idx="14" hasCustomPrompt="1"/>
          </p:nvPr>
        </p:nvSpPr>
        <p:spPr>
          <a:xfrm>
            <a:off x="6158552" y="659275"/>
            <a:ext cx="1028700" cy="1371600"/>
          </a:xfrm>
          <a:prstGeom prst="ellipse">
            <a:avLst/>
          </a:prstGeom>
          <a:pattFill prst="wdDnDiag">
            <a:fgClr>
              <a:schemeClr val="bg1">
                <a:lumMod val="90000"/>
                <a:lumOff val="10000"/>
              </a:schemeClr>
            </a:fgClr>
            <a:bgClr>
              <a:schemeClr val="bg1"/>
            </a:bgClr>
          </a:pattFill>
          <a:ln w="63500">
            <a:solidFill>
              <a:schemeClr val="accent6"/>
            </a:solidFill>
          </a:ln>
        </p:spPr>
        <p:txBody>
          <a:bodyPr anchor="ctr"/>
          <a:lstStyle>
            <a:lvl1pPr algn="ctr">
              <a:buNone/>
              <a:defRPr sz="1050">
                <a:latin typeface="Arial" panose="020B0604020202020204" pitchFamily="34" charset="0"/>
              </a:defRPr>
            </a:lvl1pPr>
          </a:lstStyle>
          <a:p>
            <a:r>
              <a:rPr lang="en-US" dirty="0"/>
              <a:t>Image</a:t>
            </a:r>
          </a:p>
        </p:txBody>
      </p:sp>
      <p:sp>
        <p:nvSpPr>
          <p:cNvPr id="29" name="Picture Placeholder 8">
            <a:extLst>
              <a:ext uri="{FF2B5EF4-FFF2-40B4-BE49-F238E27FC236}">
                <a16:creationId xmlns:a16="http://schemas.microsoft.com/office/drawing/2014/main" id="{D734A5F4-670F-499D-9275-514984F0622B}"/>
              </a:ext>
            </a:extLst>
          </p:cNvPr>
          <p:cNvSpPr>
            <a:spLocks noGrp="1"/>
          </p:cNvSpPr>
          <p:nvPr>
            <p:ph type="pic" sz="quarter" idx="15" hasCustomPrompt="1"/>
          </p:nvPr>
        </p:nvSpPr>
        <p:spPr>
          <a:xfrm>
            <a:off x="6882596" y="2743200"/>
            <a:ext cx="1028700" cy="1371600"/>
          </a:xfrm>
          <a:prstGeom prst="ellipse">
            <a:avLst/>
          </a:prstGeom>
          <a:pattFill prst="wdDnDiag">
            <a:fgClr>
              <a:schemeClr val="bg1">
                <a:lumMod val="90000"/>
                <a:lumOff val="10000"/>
              </a:schemeClr>
            </a:fgClr>
            <a:bgClr>
              <a:schemeClr val="bg1"/>
            </a:bgClr>
          </a:pattFill>
          <a:ln w="63500">
            <a:solidFill>
              <a:schemeClr val="accent5"/>
            </a:solidFill>
          </a:ln>
        </p:spPr>
        <p:txBody>
          <a:bodyPr anchor="ctr"/>
          <a:lstStyle>
            <a:lvl1pPr algn="ctr">
              <a:buNone/>
              <a:defRPr sz="1050">
                <a:latin typeface="Arial" panose="020B0604020202020204" pitchFamily="34" charset="0"/>
              </a:defRPr>
            </a:lvl1pPr>
          </a:lstStyle>
          <a:p>
            <a:r>
              <a:rPr lang="en-US" dirty="0"/>
              <a:t>Image</a:t>
            </a:r>
          </a:p>
        </p:txBody>
      </p:sp>
      <p:sp>
        <p:nvSpPr>
          <p:cNvPr id="30" name="Picture Placeholder 8">
            <a:extLst>
              <a:ext uri="{FF2B5EF4-FFF2-40B4-BE49-F238E27FC236}">
                <a16:creationId xmlns:a16="http://schemas.microsoft.com/office/drawing/2014/main" id="{F91236F8-7084-49E3-AC85-8EB80F97C988}"/>
              </a:ext>
            </a:extLst>
          </p:cNvPr>
          <p:cNvSpPr>
            <a:spLocks noGrp="1"/>
          </p:cNvSpPr>
          <p:nvPr>
            <p:ph type="pic" sz="quarter" idx="16" hasCustomPrompt="1"/>
          </p:nvPr>
        </p:nvSpPr>
        <p:spPr>
          <a:xfrm>
            <a:off x="6158552" y="4819649"/>
            <a:ext cx="1028700" cy="1371600"/>
          </a:xfrm>
          <a:prstGeom prst="ellipse">
            <a:avLst/>
          </a:prstGeom>
          <a:pattFill prst="wdDnDiag">
            <a:fgClr>
              <a:schemeClr val="bg1">
                <a:lumMod val="90000"/>
                <a:lumOff val="10000"/>
              </a:schemeClr>
            </a:fgClr>
            <a:bgClr>
              <a:schemeClr val="bg1"/>
            </a:bgClr>
          </a:pattFill>
          <a:ln w="63500">
            <a:solidFill>
              <a:schemeClr val="accent4"/>
            </a:solidFill>
          </a:ln>
        </p:spPr>
        <p:txBody>
          <a:bodyPr anchor="ctr"/>
          <a:lstStyle>
            <a:lvl1pPr algn="ctr">
              <a:buNone/>
              <a:defRPr sz="1050">
                <a:latin typeface="Arial" panose="020B0604020202020204" pitchFamily="34" charset="0"/>
              </a:defRPr>
            </a:lvl1pPr>
          </a:lstStyle>
          <a:p>
            <a:r>
              <a:rPr lang="en-US" dirty="0"/>
              <a:t>Image</a:t>
            </a:r>
          </a:p>
        </p:txBody>
      </p:sp>
    </p:spTree>
    <p:extLst>
      <p:ext uri="{BB962C8B-B14F-4D97-AF65-F5344CB8AC3E}">
        <p14:creationId xmlns:p14="http://schemas.microsoft.com/office/powerpoint/2010/main" val="3867658390"/>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Service Image 5">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75AC70F4-E565-4A37-8E46-2B8C546F621E}"/>
              </a:ext>
            </a:extLst>
          </p:cNvPr>
          <p:cNvSpPr>
            <a:spLocks noGrp="1"/>
          </p:cNvSpPr>
          <p:nvPr userDrawn="1">
            <p:ph type="pic" sz="quarter" idx="10" hasCustomPrompt="1"/>
          </p:nvPr>
        </p:nvSpPr>
        <p:spPr>
          <a:xfrm>
            <a:off x="2634577" y="845768"/>
            <a:ext cx="1851371" cy="2468880"/>
          </a:xfrm>
          <a:custGeom>
            <a:avLst/>
            <a:gdLst>
              <a:gd name="connsiteX0" fmla="*/ 2032405 w 2032406"/>
              <a:gd name="connsiteY0" fmla="*/ 0 h 2033462"/>
              <a:gd name="connsiteX1" fmla="*/ 2032405 w 2032406"/>
              <a:gd name="connsiteY1" fmla="*/ 993220 h 2033462"/>
              <a:gd name="connsiteX2" fmla="*/ 2032405 w 2032406"/>
              <a:gd name="connsiteY2" fmla="*/ 1073682 h 2033462"/>
              <a:gd name="connsiteX3" fmla="*/ 2032406 w 2032406"/>
              <a:gd name="connsiteY3" fmla="*/ 1073682 h 2033462"/>
              <a:gd name="connsiteX4" fmla="*/ 2032406 w 2032406"/>
              <a:gd name="connsiteY4" fmla="*/ 1242628 h 2033462"/>
              <a:gd name="connsiteX5" fmla="*/ 2032406 w 2032406"/>
              <a:gd name="connsiteY5" fmla="*/ 1390485 h 2033462"/>
              <a:gd name="connsiteX6" fmla="*/ 2032406 w 2032406"/>
              <a:gd name="connsiteY6" fmla="*/ 1518658 h 2033462"/>
              <a:gd name="connsiteX7" fmla="*/ 2032406 w 2032406"/>
              <a:gd name="connsiteY7" fmla="*/ 1628555 h 2033462"/>
              <a:gd name="connsiteX8" fmla="*/ 2032406 w 2032406"/>
              <a:gd name="connsiteY8" fmla="*/ 1721580 h 2033462"/>
              <a:gd name="connsiteX9" fmla="*/ 2032406 w 2032406"/>
              <a:gd name="connsiteY9" fmla="*/ 1799141 h 2033462"/>
              <a:gd name="connsiteX10" fmla="*/ 2032406 w 2032406"/>
              <a:gd name="connsiteY10" fmla="*/ 1862642 h 2033462"/>
              <a:gd name="connsiteX11" fmla="*/ 2032406 w 2032406"/>
              <a:gd name="connsiteY11" fmla="*/ 1913490 h 2033462"/>
              <a:gd name="connsiteX12" fmla="*/ 2032406 w 2032406"/>
              <a:gd name="connsiteY12" fmla="*/ 1953090 h 2033462"/>
              <a:gd name="connsiteX13" fmla="*/ 2032406 w 2032406"/>
              <a:gd name="connsiteY13" fmla="*/ 1982849 h 2033462"/>
              <a:gd name="connsiteX14" fmla="*/ 2032406 w 2032406"/>
              <a:gd name="connsiteY14" fmla="*/ 2004172 h 2033462"/>
              <a:gd name="connsiteX15" fmla="*/ 2032406 w 2032406"/>
              <a:gd name="connsiteY15" fmla="*/ 2018466 h 2033462"/>
              <a:gd name="connsiteX16" fmla="*/ 2032406 w 2032406"/>
              <a:gd name="connsiteY16" fmla="*/ 2031588 h 2033462"/>
              <a:gd name="connsiteX17" fmla="*/ 2032406 w 2032406"/>
              <a:gd name="connsiteY17" fmla="*/ 2033462 h 2033462"/>
              <a:gd name="connsiteX18" fmla="*/ 1924268 w 2032406"/>
              <a:gd name="connsiteY18" fmla="*/ 2033462 h 2033462"/>
              <a:gd name="connsiteX19" fmla="*/ 1824574 w 2032406"/>
              <a:gd name="connsiteY19" fmla="*/ 2033462 h 2033462"/>
              <a:gd name="connsiteX20" fmla="*/ 1732981 w 2032406"/>
              <a:gd name="connsiteY20" fmla="*/ 2033462 h 2033462"/>
              <a:gd name="connsiteX21" fmla="*/ 1649145 w 2032406"/>
              <a:gd name="connsiteY21" fmla="*/ 2033462 h 2033462"/>
              <a:gd name="connsiteX22" fmla="*/ 1503371 w 2032406"/>
              <a:gd name="connsiteY22" fmla="*/ 2033462 h 2033462"/>
              <a:gd name="connsiteX23" fmla="*/ 1384508 w 2032406"/>
              <a:gd name="connsiteY23" fmla="*/ 2033462 h 2033462"/>
              <a:gd name="connsiteX24" fmla="*/ 1313344 w 2032406"/>
              <a:gd name="connsiteY24" fmla="*/ 2033462 h 2033462"/>
              <a:gd name="connsiteX25" fmla="*/ 1306948 w 2032406"/>
              <a:gd name="connsiteY25" fmla="*/ 2033462 h 2033462"/>
              <a:gd name="connsiteX26" fmla="*/ 1243446 w 2032406"/>
              <a:gd name="connsiteY26" fmla="*/ 2033462 h 2033462"/>
              <a:gd name="connsiteX27" fmla="*/ 1194026 w 2032406"/>
              <a:gd name="connsiteY27" fmla="*/ 2033462 h 2033462"/>
              <a:gd name="connsiteX28" fmla="*/ 1192599 w 2032406"/>
              <a:gd name="connsiteY28" fmla="*/ 2033462 h 2033462"/>
              <a:gd name="connsiteX29" fmla="*/ 1152999 w 2032406"/>
              <a:gd name="connsiteY29" fmla="*/ 2033462 h 2033462"/>
              <a:gd name="connsiteX30" fmla="*/ 1123240 w 2032406"/>
              <a:gd name="connsiteY30" fmla="*/ 2033462 h 2033462"/>
              <a:gd name="connsiteX31" fmla="*/ 1101917 w 2032406"/>
              <a:gd name="connsiteY31" fmla="*/ 2033462 h 2033462"/>
              <a:gd name="connsiteX32" fmla="*/ 1087623 w 2032406"/>
              <a:gd name="connsiteY32" fmla="*/ 2033462 h 2033462"/>
              <a:gd name="connsiteX33" fmla="*/ 1082162 w 2032406"/>
              <a:gd name="connsiteY33" fmla="*/ 2033462 h 2033462"/>
              <a:gd name="connsiteX34" fmla="*/ 1074501 w 2032406"/>
              <a:gd name="connsiteY34" fmla="*/ 2033462 h 2033462"/>
              <a:gd name="connsiteX35" fmla="*/ 1072626 w 2032406"/>
              <a:gd name="connsiteY35" fmla="*/ 2033462 h 2033462"/>
              <a:gd name="connsiteX36" fmla="*/ 879838 w 2032406"/>
              <a:gd name="connsiteY36" fmla="*/ 2033462 h 2033462"/>
              <a:gd name="connsiteX37" fmla="*/ 724964 w 2032406"/>
              <a:gd name="connsiteY37" fmla="*/ 2033462 h 2033462"/>
              <a:gd name="connsiteX38" fmla="*/ 589423 w 2032406"/>
              <a:gd name="connsiteY38" fmla="*/ 2033462 h 2033462"/>
              <a:gd name="connsiteX39" fmla="*/ 471925 w 2032406"/>
              <a:gd name="connsiteY39" fmla="*/ 2033462 h 2033462"/>
              <a:gd name="connsiteX40" fmla="*/ 371182 w 2032406"/>
              <a:gd name="connsiteY40" fmla="*/ 2033462 h 2033462"/>
              <a:gd name="connsiteX41" fmla="*/ 285904 w 2032406"/>
              <a:gd name="connsiteY41" fmla="*/ 2033462 h 2033462"/>
              <a:gd name="connsiteX42" fmla="*/ 214804 w 2032406"/>
              <a:gd name="connsiteY42" fmla="*/ 2033462 h 2033462"/>
              <a:gd name="connsiteX43" fmla="*/ 156592 w 2032406"/>
              <a:gd name="connsiteY43" fmla="*/ 2033462 h 2033462"/>
              <a:gd name="connsiteX44" fmla="*/ 109980 w 2032406"/>
              <a:gd name="connsiteY44" fmla="*/ 2033462 h 2033462"/>
              <a:gd name="connsiteX45" fmla="*/ 73678 w 2032406"/>
              <a:gd name="connsiteY45" fmla="*/ 2033462 h 2033462"/>
              <a:gd name="connsiteX46" fmla="*/ 46398 w 2032406"/>
              <a:gd name="connsiteY46" fmla="*/ 2033462 h 2033462"/>
              <a:gd name="connsiteX47" fmla="*/ 26851 w 2032406"/>
              <a:gd name="connsiteY47" fmla="*/ 2033462 h 2033462"/>
              <a:gd name="connsiteX48" fmla="*/ 13748 w 2032406"/>
              <a:gd name="connsiteY48" fmla="*/ 2033462 h 2033462"/>
              <a:gd name="connsiteX49" fmla="*/ 1719 w 2032406"/>
              <a:gd name="connsiteY49" fmla="*/ 2033462 h 2033462"/>
              <a:gd name="connsiteX50" fmla="*/ 0 w 2032406"/>
              <a:gd name="connsiteY50" fmla="*/ 2033462 h 2033462"/>
              <a:gd name="connsiteX51" fmla="*/ 2032405 w 2032406"/>
              <a:gd name="connsiteY51" fmla="*/ 0 h 2033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032406" h="2033462">
                <a:moveTo>
                  <a:pt x="2032405" y="0"/>
                </a:moveTo>
                <a:cubicBezTo>
                  <a:pt x="2032405" y="492760"/>
                  <a:pt x="2032405" y="800735"/>
                  <a:pt x="2032405" y="993220"/>
                </a:cubicBezTo>
                <a:lnTo>
                  <a:pt x="2032405" y="1073682"/>
                </a:lnTo>
                <a:lnTo>
                  <a:pt x="2032406" y="1073682"/>
                </a:lnTo>
                <a:lnTo>
                  <a:pt x="2032406" y="1242628"/>
                </a:lnTo>
                <a:lnTo>
                  <a:pt x="2032406" y="1390485"/>
                </a:lnTo>
                <a:lnTo>
                  <a:pt x="2032406" y="1518658"/>
                </a:lnTo>
                <a:lnTo>
                  <a:pt x="2032406" y="1628555"/>
                </a:lnTo>
                <a:lnTo>
                  <a:pt x="2032406" y="1721580"/>
                </a:lnTo>
                <a:lnTo>
                  <a:pt x="2032406" y="1799141"/>
                </a:lnTo>
                <a:lnTo>
                  <a:pt x="2032406" y="1862642"/>
                </a:lnTo>
                <a:lnTo>
                  <a:pt x="2032406" y="1913490"/>
                </a:lnTo>
                <a:lnTo>
                  <a:pt x="2032406" y="1953090"/>
                </a:lnTo>
                <a:lnTo>
                  <a:pt x="2032406" y="1982849"/>
                </a:lnTo>
                <a:lnTo>
                  <a:pt x="2032406" y="2004172"/>
                </a:lnTo>
                <a:lnTo>
                  <a:pt x="2032406" y="2018466"/>
                </a:lnTo>
                <a:lnTo>
                  <a:pt x="2032406" y="2031588"/>
                </a:lnTo>
                <a:lnTo>
                  <a:pt x="2032406" y="2033462"/>
                </a:lnTo>
                <a:lnTo>
                  <a:pt x="1924268" y="2033462"/>
                </a:lnTo>
                <a:lnTo>
                  <a:pt x="1824574" y="2033462"/>
                </a:lnTo>
                <a:lnTo>
                  <a:pt x="1732981" y="2033462"/>
                </a:lnTo>
                <a:lnTo>
                  <a:pt x="1649145" y="2033462"/>
                </a:lnTo>
                <a:lnTo>
                  <a:pt x="1503371" y="2033462"/>
                </a:lnTo>
                <a:lnTo>
                  <a:pt x="1384508" y="2033462"/>
                </a:lnTo>
                <a:lnTo>
                  <a:pt x="1313344" y="2033462"/>
                </a:lnTo>
                <a:lnTo>
                  <a:pt x="1306948" y="2033462"/>
                </a:lnTo>
                <a:lnTo>
                  <a:pt x="1243446" y="2033462"/>
                </a:lnTo>
                <a:lnTo>
                  <a:pt x="1194026" y="2033462"/>
                </a:lnTo>
                <a:lnTo>
                  <a:pt x="1192599" y="2033462"/>
                </a:lnTo>
                <a:lnTo>
                  <a:pt x="1152999" y="2033462"/>
                </a:lnTo>
                <a:lnTo>
                  <a:pt x="1123240" y="2033462"/>
                </a:lnTo>
                <a:lnTo>
                  <a:pt x="1101917" y="2033462"/>
                </a:lnTo>
                <a:lnTo>
                  <a:pt x="1087623" y="2033462"/>
                </a:lnTo>
                <a:lnTo>
                  <a:pt x="1082162" y="2033462"/>
                </a:lnTo>
                <a:lnTo>
                  <a:pt x="1074501" y="2033462"/>
                </a:lnTo>
                <a:lnTo>
                  <a:pt x="1072626" y="2033462"/>
                </a:lnTo>
                <a:lnTo>
                  <a:pt x="879838" y="2033462"/>
                </a:lnTo>
                <a:lnTo>
                  <a:pt x="724964" y="2033462"/>
                </a:lnTo>
                <a:lnTo>
                  <a:pt x="589423" y="2033462"/>
                </a:lnTo>
                <a:lnTo>
                  <a:pt x="471925" y="2033462"/>
                </a:lnTo>
                <a:lnTo>
                  <a:pt x="371182" y="2033462"/>
                </a:lnTo>
                <a:lnTo>
                  <a:pt x="285904" y="2033462"/>
                </a:lnTo>
                <a:lnTo>
                  <a:pt x="214804" y="2033462"/>
                </a:lnTo>
                <a:lnTo>
                  <a:pt x="156592" y="2033462"/>
                </a:lnTo>
                <a:lnTo>
                  <a:pt x="109980" y="2033462"/>
                </a:lnTo>
                <a:lnTo>
                  <a:pt x="73678" y="2033462"/>
                </a:lnTo>
                <a:lnTo>
                  <a:pt x="46398" y="2033462"/>
                </a:lnTo>
                <a:lnTo>
                  <a:pt x="26851" y="2033462"/>
                </a:lnTo>
                <a:lnTo>
                  <a:pt x="13748" y="2033462"/>
                </a:lnTo>
                <a:lnTo>
                  <a:pt x="1719" y="2033462"/>
                </a:lnTo>
                <a:lnTo>
                  <a:pt x="0" y="2033462"/>
                </a:lnTo>
                <a:cubicBezTo>
                  <a:pt x="44412" y="931033"/>
                  <a:pt x="930549" y="44436"/>
                  <a:pt x="2032405" y="0"/>
                </a:cubicBezTo>
                <a:close/>
              </a:path>
            </a:pathLst>
          </a:custGeom>
          <a:pattFill prst="wdDnDiag">
            <a:fgClr>
              <a:schemeClr val="bg1">
                <a:lumMod val="90000"/>
                <a:lumOff val="10000"/>
              </a:schemeClr>
            </a:fgClr>
            <a:bgClr>
              <a:schemeClr val="bg1"/>
            </a:bgClr>
          </a:pattFill>
        </p:spPr>
        <p:txBody>
          <a:bodyPr wrap="square" anchor="ctr">
            <a:noAutofit/>
          </a:bodyPr>
          <a:lstStyle>
            <a:lvl1pPr algn="ctr">
              <a:buNone/>
              <a:defRPr sz="1800">
                <a:latin typeface="Arial" panose="020B0604020202020204" pitchFamily="34" charset="0"/>
              </a:defRPr>
            </a:lvl1pPr>
          </a:lstStyle>
          <a:p>
            <a:r>
              <a:rPr lang="en-US" dirty="0"/>
              <a:t>Insert your image here</a:t>
            </a:r>
          </a:p>
        </p:txBody>
      </p:sp>
      <p:sp>
        <p:nvSpPr>
          <p:cNvPr id="23" name="Picture Placeholder 22">
            <a:extLst>
              <a:ext uri="{FF2B5EF4-FFF2-40B4-BE49-F238E27FC236}">
                <a16:creationId xmlns:a16="http://schemas.microsoft.com/office/drawing/2014/main" id="{6513C730-5ACF-4B02-8DF9-722D66444C8C}"/>
              </a:ext>
            </a:extLst>
          </p:cNvPr>
          <p:cNvSpPr>
            <a:spLocks noGrp="1"/>
          </p:cNvSpPr>
          <p:nvPr userDrawn="1">
            <p:ph type="pic" sz="quarter" idx="13" hasCustomPrompt="1"/>
          </p:nvPr>
        </p:nvSpPr>
        <p:spPr>
          <a:xfrm>
            <a:off x="4651734" y="845768"/>
            <a:ext cx="1851660" cy="2468880"/>
          </a:xfrm>
          <a:custGeom>
            <a:avLst/>
            <a:gdLst>
              <a:gd name="connsiteX0" fmla="*/ 1 w 2032406"/>
              <a:gd name="connsiteY0" fmla="*/ 0 h 2033462"/>
              <a:gd name="connsiteX1" fmla="*/ 2032406 w 2032406"/>
              <a:gd name="connsiteY1" fmla="*/ 2033462 h 2033462"/>
              <a:gd name="connsiteX2" fmla="*/ 1913088 w 2032406"/>
              <a:gd name="connsiteY2" fmla="*/ 2033462 h 2033462"/>
              <a:gd name="connsiteX3" fmla="*/ 1801224 w 2032406"/>
              <a:gd name="connsiteY3" fmla="*/ 2033462 h 2033462"/>
              <a:gd name="connsiteX4" fmla="*/ 1598900 w 2032406"/>
              <a:gd name="connsiteY4" fmla="*/ 2033462 h 2033462"/>
              <a:gd name="connsiteX5" fmla="*/ 1423510 w 2032406"/>
              <a:gd name="connsiteY5" fmla="*/ 2033462 h 2033462"/>
              <a:gd name="connsiteX6" fmla="*/ 1273129 w 2032406"/>
              <a:gd name="connsiteY6" fmla="*/ 2033462 h 2033462"/>
              <a:gd name="connsiteX7" fmla="*/ 1154851 w 2032406"/>
              <a:gd name="connsiteY7" fmla="*/ 2033462 h 2033462"/>
              <a:gd name="connsiteX8" fmla="*/ 1145835 w 2032406"/>
              <a:gd name="connsiteY8" fmla="*/ 2033462 h 2033462"/>
              <a:gd name="connsiteX9" fmla="*/ 1039703 w 2032406"/>
              <a:gd name="connsiteY9" fmla="*/ 2033462 h 2033462"/>
              <a:gd name="connsiteX10" fmla="*/ 952809 w 2032406"/>
              <a:gd name="connsiteY10" fmla="*/ 2033462 h 2033462"/>
              <a:gd name="connsiteX11" fmla="*/ 951568 w 2032406"/>
              <a:gd name="connsiteY11" fmla="*/ 2033462 h 2033462"/>
              <a:gd name="connsiteX12" fmla="*/ 883230 w 2032406"/>
              <a:gd name="connsiteY12" fmla="*/ 2033462 h 2033462"/>
              <a:gd name="connsiteX13" fmla="*/ 829042 w 2032406"/>
              <a:gd name="connsiteY13" fmla="*/ 2033462 h 2033462"/>
              <a:gd name="connsiteX14" fmla="*/ 788321 w 2032406"/>
              <a:gd name="connsiteY14" fmla="*/ 2033462 h 2033462"/>
              <a:gd name="connsiteX15" fmla="*/ 773660 w 2032406"/>
              <a:gd name="connsiteY15" fmla="*/ 2033462 h 2033462"/>
              <a:gd name="connsiteX16" fmla="*/ 759142 w 2032406"/>
              <a:gd name="connsiteY16" fmla="*/ 2033462 h 2033462"/>
              <a:gd name="connsiteX17" fmla="*/ 739583 w 2032406"/>
              <a:gd name="connsiteY17" fmla="*/ 2033462 h 2033462"/>
              <a:gd name="connsiteX18" fmla="*/ 727720 w 2032406"/>
              <a:gd name="connsiteY18" fmla="*/ 2033462 h 2033462"/>
              <a:gd name="connsiteX19" fmla="*/ 721627 w 2032406"/>
              <a:gd name="connsiteY19" fmla="*/ 2033462 h 2033462"/>
              <a:gd name="connsiteX20" fmla="*/ 719062 w 2032406"/>
              <a:gd name="connsiteY20" fmla="*/ 2033462 h 2033462"/>
              <a:gd name="connsiteX21" fmla="*/ 619436 w 2032406"/>
              <a:gd name="connsiteY21" fmla="*/ 2033462 h 2033462"/>
              <a:gd name="connsiteX22" fmla="*/ 510400 w 2032406"/>
              <a:gd name="connsiteY22" fmla="*/ 2033462 h 2033462"/>
              <a:gd name="connsiteX23" fmla="*/ 414974 w 2032406"/>
              <a:gd name="connsiteY23" fmla="*/ 2033462 h 2033462"/>
              <a:gd name="connsiteX24" fmla="*/ 332251 w 2032406"/>
              <a:gd name="connsiteY24" fmla="*/ 2033462 h 2033462"/>
              <a:gd name="connsiteX25" fmla="*/ 261325 w 2032406"/>
              <a:gd name="connsiteY25" fmla="*/ 2033462 h 2033462"/>
              <a:gd name="connsiteX26" fmla="*/ 201287 w 2032406"/>
              <a:gd name="connsiteY26" fmla="*/ 2033462 h 2033462"/>
              <a:gd name="connsiteX27" fmla="*/ 151230 w 2032406"/>
              <a:gd name="connsiteY27" fmla="*/ 2033462 h 2033462"/>
              <a:gd name="connsiteX28" fmla="*/ 110246 w 2032406"/>
              <a:gd name="connsiteY28" fmla="*/ 2033462 h 2033462"/>
              <a:gd name="connsiteX29" fmla="*/ 77430 w 2032406"/>
              <a:gd name="connsiteY29" fmla="*/ 2033462 h 2033462"/>
              <a:gd name="connsiteX30" fmla="*/ 32666 w 2032406"/>
              <a:gd name="connsiteY30" fmla="*/ 2033462 h 2033462"/>
              <a:gd name="connsiteX31" fmla="*/ 9679 w 2032406"/>
              <a:gd name="connsiteY31" fmla="*/ 2033462 h 2033462"/>
              <a:gd name="connsiteX32" fmla="*/ 1210 w 2032406"/>
              <a:gd name="connsiteY32" fmla="*/ 2033462 h 2033462"/>
              <a:gd name="connsiteX33" fmla="*/ 0 w 2032406"/>
              <a:gd name="connsiteY33" fmla="*/ 2033462 h 2033462"/>
              <a:gd name="connsiteX34" fmla="*/ 0 w 2032406"/>
              <a:gd name="connsiteY34" fmla="*/ 1830179 h 2033462"/>
              <a:gd name="connsiteX35" fmla="*/ 0 w 2032406"/>
              <a:gd name="connsiteY35" fmla="*/ 1652271 h 2033462"/>
              <a:gd name="connsiteX36" fmla="*/ 0 w 2032406"/>
              <a:gd name="connsiteY36" fmla="*/ 1498047 h 2033462"/>
              <a:gd name="connsiteX37" fmla="*/ 0 w 2032406"/>
              <a:gd name="connsiteY37" fmla="*/ 1365814 h 2033462"/>
              <a:gd name="connsiteX38" fmla="*/ 0 w 2032406"/>
              <a:gd name="connsiteY38" fmla="*/ 1253881 h 2033462"/>
              <a:gd name="connsiteX39" fmla="*/ 0 w 2032406"/>
              <a:gd name="connsiteY39" fmla="*/ 1160557 h 2033462"/>
              <a:gd name="connsiteX40" fmla="*/ 0 w 2032406"/>
              <a:gd name="connsiteY40" fmla="*/ 1084150 h 2033462"/>
              <a:gd name="connsiteX41" fmla="*/ 0 w 2032406"/>
              <a:gd name="connsiteY41" fmla="*/ 1022968 h 2033462"/>
              <a:gd name="connsiteX42" fmla="*/ 0 w 2032406"/>
              <a:gd name="connsiteY42" fmla="*/ 975319 h 2033462"/>
              <a:gd name="connsiteX43" fmla="*/ 0 w 2032406"/>
              <a:gd name="connsiteY43" fmla="*/ 939512 h 2033462"/>
              <a:gd name="connsiteX44" fmla="*/ 0 w 2032406"/>
              <a:gd name="connsiteY44" fmla="*/ 913855 h 2033462"/>
              <a:gd name="connsiteX45" fmla="*/ 0 w 2032406"/>
              <a:gd name="connsiteY45" fmla="*/ 896656 h 2033462"/>
              <a:gd name="connsiteX46" fmla="*/ 0 w 2032406"/>
              <a:gd name="connsiteY46" fmla="*/ 880867 h 2033462"/>
              <a:gd name="connsiteX47" fmla="*/ 0 w 2032406"/>
              <a:gd name="connsiteY47" fmla="*/ 878611 h 2033462"/>
              <a:gd name="connsiteX48" fmla="*/ 1 w 2032406"/>
              <a:gd name="connsiteY48" fmla="*/ 878611 h 2033462"/>
              <a:gd name="connsiteX49" fmla="*/ 1 w 2032406"/>
              <a:gd name="connsiteY49" fmla="*/ 704814 h 2033462"/>
              <a:gd name="connsiteX50" fmla="*/ 1 w 2032406"/>
              <a:gd name="connsiteY50" fmla="*/ 0 h 2033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032406" h="2033462">
                <a:moveTo>
                  <a:pt x="1" y="0"/>
                </a:moveTo>
                <a:cubicBezTo>
                  <a:pt x="1101857" y="44436"/>
                  <a:pt x="1987994" y="931034"/>
                  <a:pt x="2032406" y="2033462"/>
                </a:cubicBezTo>
                <a:lnTo>
                  <a:pt x="1913088" y="2033462"/>
                </a:lnTo>
                <a:lnTo>
                  <a:pt x="1801224" y="2033462"/>
                </a:lnTo>
                <a:lnTo>
                  <a:pt x="1598900" y="2033462"/>
                </a:lnTo>
                <a:lnTo>
                  <a:pt x="1423510" y="2033462"/>
                </a:lnTo>
                <a:lnTo>
                  <a:pt x="1273129" y="2033462"/>
                </a:lnTo>
                <a:lnTo>
                  <a:pt x="1154851" y="2033462"/>
                </a:lnTo>
                <a:lnTo>
                  <a:pt x="1145835" y="2033462"/>
                </a:lnTo>
                <a:lnTo>
                  <a:pt x="1039703" y="2033462"/>
                </a:lnTo>
                <a:lnTo>
                  <a:pt x="952809" y="2033462"/>
                </a:lnTo>
                <a:lnTo>
                  <a:pt x="951568" y="2033462"/>
                </a:lnTo>
                <a:lnTo>
                  <a:pt x="883230" y="2033462"/>
                </a:lnTo>
                <a:lnTo>
                  <a:pt x="829042" y="2033462"/>
                </a:lnTo>
                <a:lnTo>
                  <a:pt x="788321" y="2033462"/>
                </a:lnTo>
                <a:lnTo>
                  <a:pt x="773660" y="2033462"/>
                </a:lnTo>
                <a:lnTo>
                  <a:pt x="759142" y="2033462"/>
                </a:lnTo>
                <a:lnTo>
                  <a:pt x="739583" y="2033462"/>
                </a:lnTo>
                <a:lnTo>
                  <a:pt x="727720" y="2033462"/>
                </a:lnTo>
                <a:lnTo>
                  <a:pt x="721627" y="2033462"/>
                </a:lnTo>
                <a:lnTo>
                  <a:pt x="719062" y="2033462"/>
                </a:lnTo>
                <a:lnTo>
                  <a:pt x="619436" y="2033462"/>
                </a:lnTo>
                <a:lnTo>
                  <a:pt x="510400" y="2033462"/>
                </a:lnTo>
                <a:lnTo>
                  <a:pt x="414974" y="2033462"/>
                </a:lnTo>
                <a:lnTo>
                  <a:pt x="332251" y="2033462"/>
                </a:lnTo>
                <a:lnTo>
                  <a:pt x="261325" y="2033462"/>
                </a:lnTo>
                <a:lnTo>
                  <a:pt x="201287" y="2033462"/>
                </a:lnTo>
                <a:lnTo>
                  <a:pt x="151230" y="2033462"/>
                </a:lnTo>
                <a:lnTo>
                  <a:pt x="110246" y="2033462"/>
                </a:lnTo>
                <a:lnTo>
                  <a:pt x="77430" y="2033462"/>
                </a:lnTo>
                <a:lnTo>
                  <a:pt x="32666" y="2033462"/>
                </a:lnTo>
                <a:lnTo>
                  <a:pt x="9679" y="2033462"/>
                </a:lnTo>
                <a:lnTo>
                  <a:pt x="1210" y="2033462"/>
                </a:lnTo>
                <a:lnTo>
                  <a:pt x="0" y="2033462"/>
                </a:lnTo>
                <a:lnTo>
                  <a:pt x="0" y="1830179"/>
                </a:lnTo>
                <a:lnTo>
                  <a:pt x="0" y="1652271"/>
                </a:lnTo>
                <a:lnTo>
                  <a:pt x="0" y="1498047"/>
                </a:lnTo>
                <a:lnTo>
                  <a:pt x="0" y="1365814"/>
                </a:lnTo>
                <a:lnTo>
                  <a:pt x="0" y="1253881"/>
                </a:lnTo>
                <a:lnTo>
                  <a:pt x="0" y="1160557"/>
                </a:lnTo>
                <a:lnTo>
                  <a:pt x="0" y="1084150"/>
                </a:lnTo>
                <a:lnTo>
                  <a:pt x="0" y="1022968"/>
                </a:lnTo>
                <a:lnTo>
                  <a:pt x="0" y="975319"/>
                </a:lnTo>
                <a:lnTo>
                  <a:pt x="0" y="939512"/>
                </a:lnTo>
                <a:lnTo>
                  <a:pt x="0" y="913855"/>
                </a:lnTo>
                <a:lnTo>
                  <a:pt x="0" y="896656"/>
                </a:lnTo>
                <a:lnTo>
                  <a:pt x="0" y="880867"/>
                </a:lnTo>
                <a:lnTo>
                  <a:pt x="0" y="878611"/>
                </a:lnTo>
                <a:lnTo>
                  <a:pt x="1" y="878611"/>
                </a:lnTo>
                <a:lnTo>
                  <a:pt x="1" y="704814"/>
                </a:lnTo>
                <a:cubicBezTo>
                  <a:pt x="1" y="0"/>
                  <a:pt x="1" y="0"/>
                  <a:pt x="1" y="0"/>
                </a:cubicBezTo>
                <a:close/>
              </a:path>
            </a:pathLst>
          </a:custGeom>
          <a:pattFill prst="wdDnDiag">
            <a:fgClr>
              <a:schemeClr val="bg1">
                <a:lumMod val="90000"/>
                <a:lumOff val="10000"/>
              </a:schemeClr>
            </a:fgClr>
            <a:bgClr>
              <a:schemeClr val="bg1"/>
            </a:bgClr>
          </a:pattFill>
        </p:spPr>
        <p:txBody>
          <a:bodyPr wrap="square" anchor="ctr">
            <a:noAutofit/>
          </a:bodyPr>
          <a:lstStyle>
            <a:lvl1pPr algn="ctr">
              <a:buNone/>
              <a:defRPr sz="1800">
                <a:latin typeface="Arial" panose="020B0604020202020204" pitchFamily="34" charset="0"/>
              </a:defRPr>
            </a:lvl1pPr>
          </a:lstStyle>
          <a:p>
            <a:r>
              <a:rPr lang="en-US" dirty="0"/>
              <a:t>Insert your image here</a:t>
            </a:r>
          </a:p>
        </p:txBody>
      </p:sp>
      <p:sp>
        <p:nvSpPr>
          <p:cNvPr id="31" name="Picture Placeholder 30">
            <a:extLst>
              <a:ext uri="{FF2B5EF4-FFF2-40B4-BE49-F238E27FC236}">
                <a16:creationId xmlns:a16="http://schemas.microsoft.com/office/drawing/2014/main" id="{CCA6AF4E-06FB-43C2-9760-D9F4B49E289E}"/>
              </a:ext>
            </a:extLst>
          </p:cNvPr>
          <p:cNvSpPr>
            <a:spLocks noGrp="1"/>
          </p:cNvSpPr>
          <p:nvPr userDrawn="1">
            <p:ph type="pic" sz="quarter" idx="12" hasCustomPrompt="1"/>
          </p:nvPr>
        </p:nvSpPr>
        <p:spPr>
          <a:xfrm>
            <a:off x="2634577" y="3518447"/>
            <a:ext cx="1851660" cy="2468880"/>
          </a:xfrm>
          <a:custGeom>
            <a:avLst/>
            <a:gdLst>
              <a:gd name="connsiteX0" fmla="*/ 0 w 2032406"/>
              <a:gd name="connsiteY0" fmla="*/ 0 h 2033462"/>
              <a:gd name="connsiteX1" fmla="*/ 176167 w 2032406"/>
              <a:gd name="connsiteY1" fmla="*/ 0 h 2033462"/>
              <a:gd name="connsiteX2" fmla="*/ 335831 w 2032406"/>
              <a:gd name="connsiteY2" fmla="*/ 0 h 2033462"/>
              <a:gd name="connsiteX3" fmla="*/ 479804 w 2032406"/>
              <a:gd name="connsiteY3" fmla="*/ 0 h 2033462"/>
              <a:gd name="connsiteX4" fmla="*/ 608897 w 2032406"/>
              <a:gd name="connsiteY4" fmla="*/ 0 h 2033462"/>
              <a:gd name="connsiteX5" fmla="*/ 723922 w 2032406"/>
              <a:gd name="connsiteY5" fmla="*/ 0 h 2033462"/>
              <a:gd name="connsiteX6" fmla="*/ 825690 w 2032406"/>
              <a:gd name="connsiteY6" fmla="*/ 0 h 2033462"/>
              <a:gd name="connsiteX7" fmla="*/ 915013 w 2032406"/>
              <a:gd name="connsiteY7" fmla="*/ 0 h 2033462"/>
              <a:gd name="connsiteX8" fmla="*/ 992703 w 2032406"/>
              <a:gd name="connsiteY8" fmla="*/ 0 h 2033462"/>
              <a:gd name="connsiteX9" fmla="*/ 1078722 w 2032406"/>
              <a:gd name="connsiteY9" fmla="*/ 0 h 2033462"/>
              <a:gd name="connsiteX10" fmla="*/ 1079597 w 2032406"/>
              <a:gd name="connsiteY10" fmla="*/ 0 h 2033462"/>
              <a:gd name="connsiteX11" fmla="*/ 1149176 w 2032406"/>
              <a:gd name="connsiteY11" fmla="*/ 0 h 2033462"/>
              <a:gd name="connsiteX12" fmla="*/ 1203365 w 2032406"/>
              <a:gd name="connsiteY12" fmla="*/ 0 h 2033462"/>
              <a:gd name="connsiteX13" fmla="*/ 1244086 w 2032406"/>
              <a:gd name="connsiteY13" fmla="*/ 0 h 2033462"/>
              <a:gd name="connsiteX14" fmla="*/ 1273264 w 2032406"/>
              <a:gd name="connsiteY14" fmla="*/ 0 h 2033462"/>
              <a:gd name="connsiteX15" fmla="*/ 1292823 w 2032406"/>
              <a:gd name="connsiteY15" fmla="*/ 0 h 2033462"/>
              <a:gd name="connsiteX16" fmla="*/ 1304687 w 2032406"/>
              <a:gd name="connsiteY16" fmla="*/ 0 h 2033462"/>
              <a:gd name="connsiteX17" fmla="*/ 1310779 w 2032406"/>
              <a:gd name="connsiteY17" fmla="*/ 0 h 2033462"/>
              <a:gd name="connsiteX18" fmla="*/ 1313344 w 2032406"/>
              <a:gd name="connsiteY18" fmla="*/ 0 h 2033462"/>
              <a:gd name="connsiteX19" fmla="*/ 2032406 w 2032406"/>
              <a:gd name="connsiteY19" fmla="*/ 0 h 2033462"/>
              <a:gd name="connsiteX20" fmla="*/ 2032406 w 2032406"/>
              <a:gd name="connsiteY20" fmla="*/ 167873 h 2033462"/>
              <a:gd name="connsiteX21" fmla="*/ 2032406 w 2032406"/>
              <a:gd name="connsiteY21" fmla="*/ 314791 h 2033462"/>
              <a:gd name="connsiteX22" fmla="*/ 2032406 w 2032406"/>
              <a:gd name="connsiteY22" fmla="*/ 442150 h 2033462"/>
              <a:gd name="connsiteX23" fmla="*/ 2032406 w 2032406"/>
              <a:gd name="connsiteY23" fmla="*/ 551349 h 2033462"/>
              <a:gd name="connsiteX24" fmla="*/ 2032406 w 2032406"/>
              <a:gd name="connsiteY24" fmla="*/ 643784 h 2033462"/>
              <a:gd name="connsiteX25" fmla="*/ 2032406 w 2032406"/>
              <a:gd name="connsiteY25" fmla="*/ 720851 h 2033462"/>
              <a:gd name="connsiteX26" fmla="*/ 2032406 w 2032406"/>
              <a:gd name="connsiteY26" fmla="*/ 783949 h 2033462"/>
              <a:gd name="connsiteX27" fmla="*/ 2032406 w 2032406"/>
              <a:gd name="connsiteY27" fmla="*/ 834474 h 2033462"/>
              <a:gd name="connsiteX28" fmla="*/ 2032406 w 2032406"/>
              <a:gd name="connsiteY28" fmla="*/ 873823 h 2033462"/>
              <a:gd name="connsiteX29" fmla="*/ 2032406 w 2032406"/>
              <a:gd name="connsiteY29" fmla="*/ 903392 h 2033462"/>
              <a:gd name="connsiteX30" fmla="*/ 2032406 w 2032406"/>
              <a:gd name="connsiteY30" fmla="*/ 924580 h 2033462"/>
              <a:gd name="connsiteX31" fmla="*/ 2032406 w 2032406"/>
              <a:gd name="connsiteY31" fmla="*/ 938783 h 2033462"/>
              <a:gd name="connsiteX32" fmla="*/ 2032406 w 2032406"/>
              <a:gd name="connsiteY32" fmla="*/ 951822 h 2033462"/>
              <a:gd name="connsiteX33" fmla="*/ 2032406 w 2032406"/>
              <a:gd name="connsiteY33" fmla="*/ 953684 h 2033462"/>
              <a:gd name="connsiteX34" fmla="*/ 2032405 w 2032406"/>
              <a:gd name="connsiteY34" fmla="*/ 953684 h 2033462"/>
              <a:gd name="connsiteX35" fmla="*/ 2032405 w 2032406"/>
              <a:gd name="connsiteY35" fmla="*/ 1153167 h 2033462"/>
              <a:gd name="connsiteX36" fmla="*/ 2032405 w 2032406"/>
              <a:gd name="connsiteY36" fmla="*/ 2033462 h 2033462"/>
              <a:gd name="connsiteX37" fmla="*/ 0 w 2032406"/>
              <a:gd name="connsiteY37" fmla="*/ 0 h 2033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032406" h="2033462">
                <a:moveTo>
                  <a:pt x="0" y="0"/>
                </a:moveTo>
                <a:lnTo>
                  <a:pt x="176167" y="0"/>
                </a:lnTo>
                <a:lnTo>
                  <a:pt x="335831" y="0"/>
                </a:lnTo>
                <a:lnTo>
                  <a:pt x="479804" y="0"/>
                </a:lnTo>
                <a:lnTo>
                  <a:pt x="608897" y="0"/>
                </a:lnTo>
                <a:lnTo>
                  <a:pt x="723922" y="0"/>
                </a:lnTo>
                <a:lnTo>
                  <a:pt x="825690" y="0"/>
                </a:lnTo>
                <a:lnTo>
                  <a:pt x="915013" y="0"/>
                </a:lnTo>
                <a:lnTo>
                  <a:pt x="992703" y="0"/>
                </a:lnTo>
                <a:lnTo>
                  <a:pt x="1078722" y="0"/>
                </a:lnTo>
                <a:lnTo>
                  <a:pt x="1079597" y="0"/>
                </a:lnTo>
                <a:lnTo>
                  <a:pt x="1149176" y="0"/>
                </a:lnTo>
                <a:lnTo>
                  <a:pt x="1203365" y="0"/>
                </a:lnTo>
                <a:lnTo>
                  <a:pt x="1244086" y="0"/>
                </a:lnTo>
                <a:lnTo>
                  <a:pt x="1273264" y="0"/>
                </a:lnTo>
                <a:lnTo>
                  <a:pt x="1292823" y="0"/>
                </a:lnTo>
                <a:lnTo>
                  <a:pt x="1304687" y="0"/>
                </a:lnTo>
                <a:lnTo>
                  <a:pt x="1310779" y="0"/>
                </a:lnTo>
                <a:lnTo>
                  <a:pt x="1313344" y="0"/>
                </a:lnTo>
                <a:lnTo>
                  <a:pt x="2032406" y="0"/>
                </a:lnTo>
                <a:lnTo>
                  <a:pt x="2032406" y="167873"/>
                </a:lnTo>
                <a:lnTo>
                  <a:pt x="2032406" y="314791"/>
                </a:lnTo>
                <a:lnTo>
                  <a:pt x="2032406" y="442150"/>
                </a:lnTo>
                <a:lnTo>
                  <a:pt x="2032406" y="551349"/>
                </a:lnTo>
                <a:lnTo>
                  <a:pt x="2032406" y="643784"/>
                </a:lnTo>
                <a:lnTo>
                  <a:pt x="2032406" y="720851"/>
                </a:lnTo>
                <a:lnTo>
                  <a:pt x="2032406" y="783949"/>
                </a:lnTo>
                <a:lnTo>
                  <a:pt x="2032406" y="834474"/>
                </a:lnTo>
                <a:lnTo>
                  <a:pt x="2032406" y="873823"/>
                </a:lnTo>
                <a:lnTo>
                  <a:pt x="2032406" y="903392"/>
                </a:lnTo>
                <a:lnTo>
                  <a:pt x="2032406" y="924580"/>
                </a:lnTo>
                <a:lnTo>
                  <a:pt x="2032406" y="938783"/>
                </a:lnTo>
                <a:lnTo>
                  <a:pt x="2032406" y="951822"/>
                </a:lnTo>
                <a:lnTo>
                  <a:pt x="2032406" y="953684"/>
                </a:lnTo>
                <a:lnTo>
                  <a:pt x="2032405" y="953684"/>
                </a:lnTo>
                <a:lnTo>
                  <a:pt x="2032405" y="1153167"/>
                </a:lnTo>
                <a:cubicBezTo>
                  <a:pt x="2032405" y="2033462"/>
                  <a:pt x="2032405" y="2033462"/>
                  <a:pt x="2032405" y="2033462"/>
                </a:cubicBezTo>
                <a:cubicBezTo>
                  <a:pt x="930549" y="1989026"/>
                  <a:pt x="44412" y="1102429"/>
                  <a:pt x="0" y="0"/>
                </a:cubicBezTo>
                <a:close/>
              </a:path>
            </a:pathLst>
          </a:custGeom>
          <a:pattFill prst="wdDnDiag">
            <a:fgClr>
              <a:schemeClr val="bg1">
                <a:lumMod val="90000"/>
                <a:lumOff val="10000"/>
              </a:schemeClr>
            </a:fgClr>
            <a:bgClr>
              <a:schemeClr val="bg1"/>
            </a:bgClr>
          </a:pattFill>
        </p:spPr>
        <p:txBody>
          <a:bodyPr wrap="square" anchor="ctr">
            <a:noAutofit/>
          </a:bodyPr>
          <a:lstStyle>
            <a:lvl1pPr algn="ctr">
              <a:buNone/>
              <a:defRPr sz="1800">
                <a:latin typeface="Arial" panose="020B0604020202020204" pitchFamily="34" charset="0"/>
              </a:defRPr>
            </a:lvl1pPr>
          </a:lstStyle>
          <a:p>
            <a:r>
              <a:rPr lang="en-US" dirty="0"/>
              <a:t>Insert your image here</a:t>
            </a:r>
          </a:p>
        </p:txBody>
      </p:sp>
      <p:sp>
        <p:nvSpPr>
          <p:cNvPr id="33" name="Picture Placeholder 32">
            <a:extLst>
              <a:ext uri="{FF2B5EF4-FFF2-40B4-BE49-F238E27FC236}">
                <a16:creationId xmlns:a16="http://schemas.microsoft.com/office/drawing/2014/main" id="{51767ED8-61AC-4894-A3A5-FADD6AC2BA32}"/>
              </a:ext>
            </a:extLst>
          </p:cNvPr>
          <p:cNvSpPr>
            <a:spLocks noGrp="1"/>
          </p:cNvSpPr>
          <p:nvPr userDrawn="1">
            <p:ph type="pic" sz="quarter" idx="11" hasCustomPrompt="1"/>
          </p:nvPr>
        </p:nvSpPr>
        <p:spPr>
          <a:xfrm>
            <a:off x="4651734" y="3518447"/>
            <a:ext cx="1851660" cy="2468880"/>
          </a:xfrm>
          <a:custGeom>
            <a:avLst/>
            <a:gdLst>
              <a:gd name="connsiteX0" fmla="*/ 0 w 2032405"/>
              <a:gd name="connsiteY0" fmla="*/ 0 h 2033462"/>
              <a:gd name="connsiteX1" fmla="*/ 719061 w 2032405"/>
              <a:gd name="connsiteY1" fmla="*/ 0 h 2033462"/>
              <a:gd name="connsiteX2" fmla="*/ 999402 w 2032405"/>
              <a:gd name="connsiteY2" fmla="*/ 0 h 2033462"/>
              <a:gd name="connsiteX3" fmla="*/ 2032405 w 2032405"/>
              <a:gd name="connsiteY3" fmla="*/ 0 h 2033462"/>
              <a:gd name="connsiteX4" fmla="*/ 0 w 2032405"/>
              <a:gd name="connsiteY4" fmla="*/ 2033462 h 2033462"/>
              <a:gd name="connsiteX5" fmla="*/ 0 w 2032405"/>
              <a:gd name="connsiteY5" fmla="*/ 1040243 h 2033462"/>
              <a:gd name="connsiteX6" fmla="*/ 0 w 2032405"/>
              <a:gd name="connsiteY6" fmla="*/ 999402 h 2033462"/>
              <a:gd name="connsiteX7" fmla="*/ 0 w 2032405"/>
              <a:gd name="connsiteY7" fmla="*/ 953304 h 2033462"/>
              <a:gd name="connsiteX8" fmla="*/ 0 w 2032405"/>
              <a:gd name="connsiteY8" fmla="*/ 883689 h 2033462"/>
              <a:gd name="connsiteX9" fmla="*/ 0 w 2032405"/>
              <a:gd name="connsiteY9" fmla="*/ 829472 h 2033462"/>
              <a:gd name="connsiteX10" fmla="*/ 0 w 2032405"/>
              <a:gd name="connsiteY10" fmla="*/ 823482 h 2033462"/>
              <a:gd name="connsiteX11" fmla="*/ 0 w 2032405"/>
              <a:gd name="connsiteY11" fmla="*/ 788730 h 2033462"/>
              <a:gd name="connsiteX12" fmla="*/ 0 w 2032405"/>
              <a:gd name="connsiteY12" fmla="*/ 759536 h 2033462"/>
              <a:gd name="connsiteX13" fmla="*/ 0 w 2032405"/>
              <a:gd name="connsiteY13" fmla="*/ 739967 h 2033462"/>
              <a:gd name="connsiteX14" fmla="*/ 0 w 2032405"/>
              <a:gd name="connsiteY14" fmla="*/ 728097 h 2033462"/>
              <a:gd name="connsiteX15" fmla="*/ 0 w 2032405"/>
              <a:gd name="connsiteY15" fmla="*/ 722002 h 2033462"/>
              <a:gd name="connsiteX16" fmla="*/ 0 w 2032405"/>
              <a:gd name="connsiteY16" fmla="*/ 719435 h 2033462"/>
              <a:gd name="connsiteX17" fmla="*/ 0 w 2032405"/>
              <a:gd name="connsiteY17" fmla="*/ 669521 h 2033462"/>
              <a:gd name="connsiteX18" fmla="*/ 0 w 2032405"/>
              <a:gd name="connsiteY18" fmla="*/ 0 h 2033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32405" h="2033462">
                <a:moveTo>
                  <a:pt x="0" y="0"/>
                </a:moveTo>
                <a:lnTo>
                  <a:pt x="719061" y="0"/>
                </a:lnTo>
                <a:lnTo>
                  <a:pt x="999402" y="0"/>
                </a:lnTo>
                <a:lnTo>
                  <a:pt x="2032405" y="0"/>
                </a:lnTo>
                <a:cubicBezTo>
                  <a:pt x="1987993" y="1102429"/>
                  <a:pt x="1101856" y="1989026"/>
                  <a:pt x="0" y="2033462"/>
                </a:cubicBezTo>
                <a:cubicBezTo>
                  <a:pt x="0" y="1540702"/>
                  <a:pt x="0" y="1232727"/>
                  <a:pt x="0" y="1040243"/>
                </a:cubicBezTo>
                <a:lnTo>
                  <a:pt x="0" y="999402"/>
                </a:lnTo>
                <a:lnTo>
                  <a:pt x="0" y="953304"/>
                </a:lnTo>
                <a:lnTo>
                  <a:pt x="0" y="883689"/>
                </a:lnTo>
                <a:lnTo>
                  <a:pt x="0" y="829472"/>
                </a:lnTo>
                <a:lnTo>
                  <a:pt x="0" y="823482"/>
                </a:lnTo>
                <a:lnTo>
                  <a:pt x="0" y="788730"/>
                </a:lnTo>
                <a:lnTo>
                  <a:pt x="0" y="759536"/>
                </a:lnTo>
                <a:lnTo>
                  <a:pt x="0" y="739967"/>
                </a:lnTo>
                <a:lnTo>
                  <a:pt x="0" y="728097"/>
                </a:lnTo>
                <a:lnTo>
                  <a:pt x="0" y="722002"/>
                </a:lnTo>
                <a:lnTo>
                  <a:pt x="0" y="719435"/>
                </a:lnTo>
                <a:lnTo>
                  <a:pt x="0" y="669521"/>
                </a:lnTo>
                <a:cubicBezTo>
                  <a:pt x="0" y="0"/>
                  <a:pt x="0" y="0"/>
                  <a:pt x="0" y="0"/>
                </a:cubicBezTo>
                <a:close/>
              </a:path>
            </a:pathLst>
          </a:custGeom>
          <a:pattFill prst="wdDnDiag">
            <a:fgClr>
              <a:schemeClr val="bg1">
                <a:lumMod val="90000"/>
                <a:lumOff val="10000"/>
              </a:schemeClr>
            </a:fgClr>
            <a:bgClr>
              <a:schemeClr val="bg1"/>
            </a:bgClr>
          </a:pattFill>
        </p:spPr>
        <p:txBody>
          <a:bodyPr wrap="square" anchor="ctr">
            <a:noAutofit/>
          </a:bodyPr>
          <a:lstStyle>
            <a:lvl1pPr algn="ctr">
              <a:buNone/>
              <a:defRPr sz="1800">
                <a:latin typeface="Arial" panose="020B0604020202020204" pitchFamily="34" charset="0"/>
              </a:defRPr>
            </a:lvl1pPr>
          </a:lstStyle>
          <a:p>
            <a:r>
              <a:rPr lang="en-US" dirty="0"/>
              <a:t>Insert your image here</a:t>
            </a:r>
          </a:p>
        </p:txBody>
      </p:sp>
    </p:spTree>
    <p:extLst>
      <p:ext uri="{BB962C8B-B14F-4D97-AF65-F5344CB8AC3E}">
        <p14:creationId xmlns:p14="http://schemas.microsoft.com/office/powerpoint/2010/main" val="1816826464"/>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Service Image 4">
    <p:spTree>
      <p:nvGrpSpPr>
        <p:cNvPr id="1" name=""/>
        <p:cNvGrpSpPr/>
        <p:nvPr/>
      </p:nvGrpSpPr>
      <p:grpSpPr>
        <a:xfrm>
          <a:off x="0" y="0"/>
          <a:ext cx="0" cy="0"/>
          <a:chOff x="0" y="0"/>
          <a:chExt cx="0" cy="0"/>
        </a:xfrm>
      </p:grpSpPr>
      <p:sp>
        <p:nvSpPr>
          <p:cNvPr id="49" name="Picture Placeholder 8">
            <a:extLst>
              <a:ext uri="{FF2B5EF4-FFF2-40B4-BE49-F238E27FC236}">
                <a16:creationId xmlns:a16="http://schemas.microsoft.com/office/drawing/2014/main" id="{E6C9BC3D-62A3-473C-834C-E3D324AC5616}"/>
              </a:ext>
            </a:extLst>
          </p:cNvPr>
          <p:cNvSpPr>
            <a:spLocks noGrp="1"/>
          </p:cNvSpPr>
          <p:nvPr>
            <p:ph type="pic" sz="quarter" idx="10" hasCustomPrompt="1"/>
          </p:nvPr>
        </p:nvSpPr>
        <p:spPr>
          <a:xfrm>
            <a:off x="3611880" y="3838644"/>
            <a:ext cx="1920240" cy="2560320"/>
          </a:xfrm>
          <a:prstGeom prst="ellipse">
            <a:avLst/>
          </a:prstGeom>
          <a:pattFill prst="wdDnDiag">
            <a:fgClr>
              <a:schemeClr val="bg1">
                <a:lumMod val="90000"/>
                <a:lumOff val="10000"/>
              </a:schemeClr>
            </a:fgClr>
            <a:bgClr>
              <a:schemeClr val="bg1"/>
            </a:bgClr>
          </a:pattFill>
          <a:ln w="63500">
            <a:noFill/>
          </a:ln>
        </p:spPr>
        <p:txBody>
          <a:bodyPr anchor="ctr"/>
          <a:lstStyle>
            <a:lvl1pPr algn="ctr">
              <a:buNone/>
              <a:defRPr sz="1350">
                <a:latin typeface="Arial" panose="020B0604020202020204" pitchFamily="34" charset="0"/>
              </a:defRPr>
            </a:lvl1pPr>
          </a:lstStyle>
          <a:p>
            <a:r>
              <a:rPr lang="en-US" dirty="0"/>
              <a:t>Insert your image here</a:t>
            </a:r>
          </a:p>
        </p:txBody>
      </p:sp>
      <p:sp>
        <p:nvSpPr>
          <p:cNvPr id="10" name="Title 1">
            <a:extLst>
              <a:ext uri="{FF2B5EF4-FFF2-40B4-BE49-F238E27FC236}">
                <a16:creationId xmlns:a16="http://schemas.microsoft.com/office/drawing/2014/main" id="{06F58703-A6BA-4846-ABE5-CC2BA80F7AA4}"/>
              </a:ext>
            </a:extLst>
          </p:cNvPr>
          <p:cNvSpPr>
            <a:spLocks noGrp="1"/>
          </p:cNvSpPr>
          <p:nvPr>
            <p:ph type="title" hasCustomPrompt="1"/>
          </p:nvPr>
        </p:nvSpPr>
        <p:spPr>
          <a:xfrm>
            <a:off x="628650" y="371728"/>
            <a:ext cx="7886700" cy="886732"/>
          </a:xfrm>
          <a:prstGeom prst="rect">
            <a:avLst/>
          </a:prstGeom>
        </p:spPr>
        <p:txBody>
          <a:bodyPr anchor="ctr"/>
          <a:lstStyle>
            <a:lvl1pPr algn="ctr">
              <a:defRPr sz="2700">
                <a:solidFill>
                  <a:schemeClr val="tx1"/>
                </a:solidFill>
                <a:latin typeface="Arial Black" panose="020B0A04020102020204" pitchFamily="34" charset="0"/>
              </a:defRPr>
            </a:lvl1pPr>
          </a:lstStyle>
          <a:p>
            <a:r>
              <a:rPr lang="en-US" dirty="0"/>
              <a:t>Insert your main title here</a:t>
            </a:r>
            <a:endParaRPr lang="en-MY" dirty="0"/>
          </a:p>
        </p:txBody>
      </p:sp>
      <p:sp>
        <p:nvSpPr>
          <p:cNvPr id="11" name="Subtitle 2">
            <a:extLst>
              <a:ext uri="{FF2B5EF4-FFF2-40B4-BE49-F238E27FC236}">
                <a16:creationId xmlns:a16="http://schemas.microsoft.com/office/drawing/2014/main" id="{5A09914D-6320-427A-B48D-684C5E00D8D8}"/>
              </a:ext>
            </a:extLst>
          </p:cNvPr>
          <p:cNvSpPr>
            <a:spLocks noGrp="1"/>
          </p:cNvSpPr>
          <p:nvPr>
            <p:ph type="subTitle" idx="1" hasCustomPrompt="1"/>
          </p:nvPr>
        </p:nvSpPr>
        <p:spPr>
          <a:xfrm>
            <a:off x="1143000" y="1051062"/>
            <a:ext cx="6858000" cy="436562"/>
          </a:xfrm>
          <a:prstGeom prst="rect">
            <a:avLst/>
          </a:prstGeom>
        </p:spPr>
        <p:txBody>
          <a:bodyPr>
            <a:normAutofit/>
          </a:bodyPr>
          <a:lstStyle>
            <a:lvl1pPr marL="0" indent="0" algn="ctr">
              <a:buNone/>
              <a:defRPr sz="135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Insert your awesome subtitle here</a:t>
            </a:r>
            <a:endParaRPr lang="en-MY" dirty="0"/>
          </a:p>
        </p:txBody>
      </p:sp>
    </p:spTree>
    <p:extLst>
      <p:ext uri="{BB962C8B-B14F-4D97-AF65-F5344CB8AC3E}">
        <p14:creationId xmlns:p14="http://schemas.microsoft.com/office/powerpoint/2010/main" val="3999339924"/>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Company Name 2">
    <p:spTree>
      <p:nvGrpSpPr>
        <p:cNvPr id="1" name=""/>
        <p:cNvGrpSpPr/>
        <p:nvPr/>
      </p:nvGrpSpPr>
      <p:grpSpPr>
        <a:xfrm>
          <a:off x="0" y="0"/>
          <a:ext cx="0" cy="0"/>
          <a:chOff x="0" y="0"/>
          <a:chExt cx="0" cy="0"/>
        </a:xfrm>
      </p:grpSpPr>
      <p:sp>
        <p:nvSpPr>
          <p:cNvPr id="11" name="Picture Placeholder 5">
            <a:extLst>
              <a:ext uri="{FF2B5EF4-FFF2-40B4-BE49-F238E27FC236}">
                <a16:creationId xmlns:a16="http://schemas.microsoft.com/office/drawing/2014/main" id="{63BE7467-17A4-48AD-AD23-8F5B7D78D02B}"/>
              </a:ext>
            </a:extLst>
          </p:cNvPr>
          <p:cNvSpPr>
            <a:spLocks noGrp="1"/>
          </p:cNvSpPr>
          <p:nvPr>
            <p:ph type="pic" sz="quarter" idx="12" hasCustomPrompt="1"/>
          </p:nvPr>
        </p:nvSpPr>
        <p:spPr>
          <a:xfrm>
            <a:off x="0" y="0"/>
            <a:ext cx="9144000" cy="6858000"/>
          </a:xfrm>
          <a:prstGeom prst="rect">
            <a:avLst/>
          </a:prstGeom>
          <a:pattFill prst="wdDnDiag">
            <a:fgClr>
              <a:schemeClr val="bg1">
                <a:lumMod val="90000"/>
                <a:lumOff val="10000"/>
              </a:schemeClr>
            </a:fgClr>
            <a:bgClr>
              <a:schemeClr val="bg1"/>
            </a:bgClr>
          </a:pattFill>
        </p:spPr>
        <p:txBody>
          <a:bodyPr anchor="ctr"/>
          <a:lstStyle>
            <a:lvl1pPr marL="0" indent="0" algn="ctr">
              <a:buNone/>
              <a:defRPr>
                <a:latin typeface="Arial" panose="020B0604020202020204" pitchFamily="34" charset="0"/>
              </a:defRPr>
            </a:lvl1pPr>
          </a:lstStyle>
          <a:p>
            <a:r>
              <a:rPr lang="en-MY" dirty="0"/>
              <a:t>Insert your image here</a:t>
            </a:r>
          </a:p>
        </p:txBody>
      </p:sp>
    </p:spTree>
    <p:extLst>
      <p:ext uri="{BB962C8B-B14F-4D97-AF65-F5344CB8AC3E}">
        <p14:creationId xmlns:p14="http://schemas.microsoft.com/office/powerpoint/2010/main" val="940180920"/>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Company Name">
    <p:spTree>
      <p:nvGrpSpPr>
        <p:cNvPr id="1" name=""/>
        <p:cNvGrpSpPr/>
        <p:nvPr/>
      </p:nvGrpSpPr>
      <p:grpSpPr>
        <a:xfrm>
          <a:off x="0" y="0"/>
          <a:ext cx="0" cy="0"/>
          <a:chOff x="0" y="0"/>
          <a:chExt cx="0" cy="0"/>
        </a:xfrm>
      </p:grpSpPr>
      <p:sp>
        <p:nvSpPr>
          <p:cNvPr id="46" name="Picture Placeholder 5">
            <a:extLst>
              <a:ext uri="{FF2B5EF4-FFF2-40B4-BE49-F238E27FC236}">
                <a16:creationId xmlns:a16="http://schemas.microsoft.com/office/drawing/2014/main" id="{21BAC756-4BD5-42E2-B469-127611AFB2B9}"/>
              </a:ext>
            </a:extLst>
          </p:cNvPr>
          <p:cNvSpPr>
            <a:spLocks noGrp="1"/>
          </p:cNvSpPr>
          <p:nvPr>
            <p:ph type="pic" sz="quarter" idx="13" hasCustomPrompt="1"/>
          </p:nvPr>
        </p:nvSpPr>
        <p:spPr>
          <a:xfrm>
            <a:off x="98385" y="2360265"/>
            <a:ext cx="3507033" cy="4378068"/>
          </a:xfrm>
          <a:prstGeom prst="roundRect">
            <a:avLst>
              <a:gd name="adj" fmla="val 2892"/>
            </a:avLst>
          </a:prstGeom>
          <a:pattFill prst="wdDnDiag">
            <a:fgClr>
              <a:schemeClr val="bg1">
                <a:lumMod val="90000"/>
                <a:lumOff val="10000"/>
              </a:schemeClr>
            </a:fgClr>
            <a:bgClr>
              <a:schemeClr val="bg1"/>
            </a:bgClr>
          </a:pattFill>
        </p:spPr>
        <p:txBody>
          <a:bodyPr anchor="ctr"/>
          <a:lstStyle>
            <a:lvl1pPr marL="0" indent="0" algn="ctr">
              <a:buNone/>
              <a:defRPr sz="1500">
                <a:latin typeface="Arial" panose="020B0604020202020204" pitchFamily="34" charset="0"/>
              </a:defRPr>
            </a:lvl1pPr>
          </a:lstStyle>
          <a:p>
            <a:r>
              <a:rPr lang="en-MY" dirty="0"/>
              <a:t>Insert your image here</a:t>
            </a:r>
          </a:p>
        </p:txBody>
      </p:sp>
      <p:sp>
        <p:nvSpPr>
          <p:cNvPr id="45" name="Picture Placeholder 5">
            <a:extLst>
              <a:ext uri="{FF2B5EF4-FFF2-40B4-BE49-F238E27FC236}">
                <a16:creationId xmlns:a16="http://schemas.microsoft.com/office/drawing/2014/main" id="{C314E26E-8552-40EE-97F0-FCEB03537904}"/>
              </a:ext>
            </a:extLst>
          </p:cNvPr>
          <p:cNvSpPr>
            <a:spLocks noGrp="1"/>
          </p:cNvSpPr>
          <p:nvPr>
            <p:ph type="pic" sz="quarter" idx="12" hasCustomPrompt="1"/>
          </p:nvPr>
        </p:nvSpPr>
        <p:spPr>
          <a:xfrm>
            <a:off x="80214" y="88728"/>
            <a:ext cx="3507033" cy="2135649"/>
          </a:xfrm>
          <a:prstGeom prst="roundRect">
            <a:avLst>
              <a:gd name="adj" fmla="val 2892"/>
            </a:avLst>
          </a:prstGeom>
          <a:pattFill prst="wdDnDiag">
            <a:fgClr>
              <a:schemeClr val="bg1">
                <a:lumMod val="90000"/>
                <a:lumOff val="10000"/>
              </a:schemeClr>
            </a:fgClr>
            <a:bgClr>
              <a:schemeClr val="bg1"/>
            </a:bgClr>
          </a:pattFill>
        </p:spPr>
        <p:txBody>
          <a:bodyPr anchor="ctr"/>
          <a:lstStyle>
            <a:lvl1pPr marL="0" indent="0" algn="ctr">
              <a:buNone/>
              <a:defRPr sz="1500">
                <a:latin typeface="Arial" panose="020B0604020202020204" pitchFamily="34" charset="0"/>
              </a:defRPr>
            </a:lvl1pPr>
          </a:lstStyle>
          <a:p>
            <a:r>
              <a:rPr lang="en-MY" dirty="0"/>
              <a:t>Insert your image here</a:t>
            </a:r>
          </a:p>
        </p:txBody>
      </p:sp>
      <p:sp>
        <p:nvSpPr>
          <p:cNvPr id="47" name="Picture Placeholder 5">
            <a:extLst>
              <a:ext uri="{FF2B5EF4-FFF2-40B4-BE49-F238E27FC236}">
                <a16:creationId xmlns:a16="http://schemas.microsoft.com/office/drawing/2014/main" id="{47095C9B-3092-4F17-B874-C6CAB8499A1E}"/>
              </a:ext>
            </a:extLst>
          </p:cNvPr>
          <p:cNvSpPr>
            <a:spLocks noGrp="1"/>
          </p:cNvSpPr>
          <p:nvPr>
            <p:ph type="pic" sz="quarter" idx="14" hasCustomPrompt="1"/>
          </p:nvPr>
        </p:nvSpPr>
        <p:spPr>
          <a:xfrm>
            <a:off x="3696949" y="88728"/>
            <a:ext cx="1721165" cy="4397481"/>
          </a:xfrm>
          <a:prstGeom prst="roundRect">
            <a:avLst>
              <a:gd name="adj" fmla="val 2892"/>
            </a:avLst>
          </a:prstGeom>
          <a:pattFill prst="wdDnDiag">
            <a:fgClr>
              <a:schemeClr val="bg1">
                <a:lumMod val="90000"/>
                <a:lumOff val="10000"/>
              </a:schemeClr>
            </a:fgClr>
            <a:bgClr>
              <a:schemeClr val="bg1"/>
            </a:bgClr>
          </a:pattFill>
        </p:spPr>
        <p:txBody>
          <a:bodyPr anchor="ctr"/>
          <a:lstStyle>
            <a:lvl1pPr marL="0" indent="0" algn="ctr">
              <a:buNone/>
              <a:defRPr sz="1500">
                <a:latin typeface="Arial" panose="020B0604020202020204" pitchFamily="34" charset="0"/>
              </a:defRPr>
            </a:lvl1pPr>
          </a:lstStyle>
          <a:p>
            <a:r>
              <a:rPr lang="en-MY" dirty="0"/>
              <a:t>Insert your image here</a:t>
            </a:r>
          </a:p>
        </p:txBody>
      </p:sp>
      <p:sp>
        <p:nvSpPr>
          <p:cNvPr id="48" name="Picture Placeholder 5">
            <a:extLst>
              <a:ext uri="{FF2B5EF4-FFF2-40B4-BE49-F238E27FC236}">
                <a16:creationId xmlns:a16="http://schemas.microsoft.com/office/drawing/2014/main" id="{DFDAEF52-D22B-4152-89F4-FC2FC78129A0}"/>
              </a:ext>
            </a:extLst>
          </p:cNvPr>
          <p:cNvSpPr>
            <a:spLocks noGrp="1"/>
          </p:cNvSpPr>
          <p:nvPr>
            <p:ph type="pic" sz="quarter" idx="15" hasCustomPrompt="1"/>
          </p:nvPr>
        </p:nvSpPr>
        <p:spPr>
          <a:xfrm>
            <a:off x="3705369" y="4622097"/>
            <a:ext cx="1721165" cy="2116237"/>
          </a:xfrm>
          <a:prstGeom prst="roundRect">
            <a:avLst>
              <a:gd name="adj" fmla="val 2892"/>
            </a:avLst>
          </a:prstGeom>
          <a:pattFill prst="wdDnDiag">
            <a:fgClr>
              <a:schemeClr val="bg1">
                <a:lumMod val="90000"/>
                <a:lumOff val="10000"/>
              </a:schemeClr>
            </a:fgClr>
            <a:bgClr>
              <a:schemeClr val="bg1"/>
            </a:bgClr>
          </a:pattFill>
        </p:spPr>
        <p:txBody>
          <a:bodyPr anchor="ctr"/>
          <a:lstStyle>
            <a:lvl1pPr marL="0" indent="0" algn="ctr">
              <a:buNone/>
              <a:defRPr sz="1500">
                <a:latin typeface="Arial" panose="020B0604020202020204" pitchFamily="34" charset="0"/>
              </a:defRPr>
            </a:lvl1pPr>
          </a:lstStyle>
          <a:p>
            <a:r>
              <a:rPr lang="en-MY" dirty="0"/>
              <a:t>Insert your image here</a:t>
            </a:r>
          </a:p>
        </p:txBody>
      </p:sp>
      <p:sp>
        <p:nvSpPr>
          <p:cNvPr id="49" name="Picture Placeholder 5">
            <a:extLst>
              <a:ext uri="{FF2B5EF4-FFF2-40B4-BE49-F238E27FC236}">
                <a16:creationId xmlns:a16="http://schemas.microsoft.com/office/drawing/2014/main" id="{869C5C53-6CD2-4ED1-8E29-F130751B4904}"/>
              </a:ext>
            </a:extLst>
          </p:cNvPr>
          <p:cNvSpPr>
            <a:spLocks noGrp="1"/>
          </p:cNvSpPr>
          <p:nvPr>
            <p:ph type="pic" sz="quarter" idx="16" hasCustomPrompt="1"/>
          </p:nvPr>
        </p:nvSpPr>
        <p:spPr>
          <a:xfrm>
            <a:off x="5528062" y="100303"/>
            <a:ext cx="1721165" cy="2116237"/>
          </a:xfrm>
          <a:prstGeom prst="roundRect">
            <a:avLst>
              <a:gd name="adj" fmla="val 2892"/>
            </a:avLst>
          </a:prstGeom>
          <a:pattFill prst="wdDnDiag">
            <a:fgClr>
              <a:schemeClr val="bg1">
                <a:lumMod val="90000"/>
                <a:lumOff val="10000"/>
              </a:schemeClr>
            </a:fgClr>
            <a:bgClr>
              <a:schemeClr val="bg1"/>
            </a:bgClr>
          </a:pattFill>
        </p:spPr>
        <p:txBody>
          <a:bodyPr anchor="ctr"/>
          <a:lstStyle>
            <a:lvl1pPr marL="0" indent="0" algn="ctr">
              <a:buNone/>
              <a:defRPr sz="1500">
                <a:latin typeface="Arial" panose="020B0604020202020204" pitchFamily="34" charset="0"/>
              </a:defRPr>
            </a:lvl1pPr>
          </a:lstStyle>
          <a:p>
            <a:r>
              <a:rPr lang="en-MY" dirty="0"/>
              <a:t>Insert your image here</a:t>
            </a:r>
          </a:p>
        </p:txBody>
      </p:sp>
      <p:sp>
        <p:nvSpPr>
          <p:cNvPr id="50" name="Picture Placeholder 5">
            <a:extLst>
              <a:ext uri="{FF2B5EF4-FFF2-40B4-BE49-F238E27FC236}">
                <a16:creationId xmlns:a16="http://schemas.microsoft.com/office/drawing/2014/main" id="{39F141C4-2028-4F78-82BF-B71DB4D730C0}"/>
              </a:ext>
            </a:extLst>
          </p:cNvPr>
          <p:cNvSpPr>
            <a:spLocks noGrp="1"/>
          </p:cNvSpPr>
          <p:nvPr>
            <p:ph type="pic" sz="quarter" idx="17" hasCustomPrompt="1"/>
          </p:nvPr>
        </p:nvSpPr>
        <p:spPr>
          <a:xfrm>
            <a:off x="7342171" y="100303"/>
            <a:ext cx="1721165" cy="2116237"/>
          </a:xfrm>
          <a:prstGeom prst="roundRect">
            <a:avLst>
              <a:gd name="adj" fmla="val 2892"/>
            </a:avLst>
          </a:prstGeom>
          <a:pattFill prst="wdDnDiag">
            <a:fgClr>
              <a:schemeClr val="bg1">
                <a:lumMod val="90000"/>
                <a:lumOff val="10000"/>
              </a:schemeClr>
            </a:fgClr>
            <a:bgClr>
              <a:schemeClr val="bg1"/>
            </a:bgClr>
          </a:pattFill>
        </p:spPr>
        <p:txBody>
          <a:bodyPr anchor="ctr"/>
          <a:lstStyle>
            <a:lvl1pPr marL="0" indent="0" algn="ctr">
              <a:buNone/>
              <a:defRPr sz="1500">
                <a:latin typeface="Arial" panose="020B0604020202020204" pitchFamily="34" charset="0"/>
              </a:defRPr>
            </a:lvl1pPr>
          </a:lstStyle>
          <a:p>
            <a:r>
              <a:rPr lang="en-MY" dirty="0"/>
              <a:t>Insert your image here</a:t>
            </a:r>
          </a:p>
        </p:txBody>
      </p:sp>
      <p:sp>
        <p:nvSpPr>
          <p:cNvPr id="51" name="Picture Placeholder 5">
            <a:extLst>
              <a:ext uri="{FF2B5EF4-FFF2-40B4-BE49-F238E27FC236}">
                <a16:creationId xmlns:a16="http://schemas.microsoft.com/office/drawing/2014/main" id="{63073B75-CBCB-425A-AABF-727287833A8E}"/>
              </a:ext>
            </a:extLst>
          </p:cNvPr>
          <p:cNvSpPr>
            <a:spLocks noGrp="1"/>
          </p:cNvSpPr>
          <p:nvPr>
            <p:ph type="pic" sz="quarter" idx="18" hasCustomPrompt="1"/>
          </p:nvPr>
        </p:nvSpPr>
        <p:spPr>
          <a:xfrm>
            <a:off x="5519119" y="2360266"/>
            <a:ext cx="1721165" cy="2116237"/>
          </a:xfrm>
          <a:prstGeom prst="roundRect">
            <a:avLst>
              <a:gd name="adj" fmla="val 2892"/>
            </a:avLst>
          </a:prstGeom>
          <a:pattFill prst="wdDnDiag">
            <a:fgClr>
              <a:schemeClr val="bg1">
                <a:lumMod val="90000"/>
                <a:lumOff val="10000"/>
              </a:schemeClr>
            </a:fgClr>
            <a:bgClr>
              <a:schemeClr val="bg1"/>
            </a:bgClr>
          </a:pattFill>
        </p:spPr>
        <p:txBody>
          <a:bodyPr anchor="ctr"/>
          <a:lstStyle>
            <a:lvl1pPr marL="0" indent="0" algn="ctr">
              <a:buNone/>
              <a:defRPr sz="1500">
                <a:latin typeface="Arial" panose="020B0604020202020204" pitchFamily="34" charset="0"/>
              </a:defRPr>
            </a:lvl1pPr>
          </a:lstStyle>
          <a:p>
            <a:r>
              <a:rPr lang="en-MY" dirty="0"/>
              <a:t>Insert your image here</a:t>
            </a:r>
          </a:p>
        </p:txBody>
      </p:sp>
      <p:sp>
        <p:nvSpPr>
          <p:cNvPr id="52" name="Picture Placeholder 5">
            <a:extLst>
              <a:ext uri="{FF2B5EF4-FFF2-40B4-BE49-F238E27FC236}">
                <a16:creationId xmlns:a16="http://schemas.microsoft.com/office/drawing/2014/main" id="{745C0BE8-750B-4030-8188-6CFDED6CC569}"/>
              </a:ext>
            </a:extLst>
          </p:cNvPr>
          <p:cNvSpPr>
            <a:spLocks noGrp="1"/>
          </p:cNvSpPr>
          <p:nvPr>
            <p:ph type="pic" sz="quarter" idx="19" hasCustomPrompt="1"/>
          </p:nvPr>
        </p:nvSpPr>
        <p:spPr>
          <a:xfrm>
            <a:off x="7333228" y="2360266"/>
            <a:ext cx="1721165" cy="2116237"/>
          </a:xfrm>
          <a:prstGeom prst="roundRect">
            <a:avLst>
              <a:gd name="adj" fmla="val 2892"/>
            </a:avLst>
          </a:prstGeom>
          <a:pattFill prst="wdDnDiag">
            <a:fgClr>
              <a:schemeClr val="bg1">
                <a:lumMod val="90000"/>
                <a:lumOff val="10000"/>
              </a:schemeClr>
            </a:fgClr>
            <a:bgClr>
              <a:schemeClr val="bg1"/>
            </a:bgClr>
          </a:pattFill>
        </p:spPr>
        <p:txBody>
          <a:bodyPr anchor="ctr"/>
          <a:lstStyle>
            <a:lvl1pPr marL="0" indent="0" algn="ctr">
              <a:buNone/>
              <a:defRPr sz="1500">
                <a:latin typeface="Arial" panose="020B0604020202020204" pitchFamily="34" charset="0"/>
              </a:defRPr>
            </a:lvl1pPr>
          </a:lstStyle>
          <a:p>
            <a:r>
              <a:rPr lang="en-MY" dirty="0"/>
              <a:t>Insert your image here</a:t>
            </a:r>
          </a:p>
        </p:txBody>
      </p:sp>
      <p:sp>
        <p:nvSpPr>
          <p:cNvPr id="53" name="Picture Placeholder 5">
            <a:extLst>
              <a:ext uri="{FF2B5EF4-FFF2-40B4-BE49-F238E27FC236}">
                <a16:creationId xmlns:a16="http://schemas.microsoft.com/office/drawing/2014/main" id="{34D79023-E357-4EEE-9B44-37002BCB474D}"/>
              </a:ext>
            </a:extLst>
          </p:cNvPr>
          <p:cNvSpPr>
            <a:spLocks noGrp="1"/>
          </p:cNvSpPr>
          <p:nvPr>
            <p:ph type="pic" sz="quarter" idx="20" hasCustomPrompt="1"/>
          </p:nvPr>
        </p:nvSpPr>
        <p:spPr>
          <a:xfrm>
            <a:off x="5518063" y="4602685"/>
            <a:ext cx="3536329" cy="2135649"/>
          </a:xfrm>
          <a:prstGeom prst="roundRect">
            <a:avLst>
              <a:gd name="adj" fmla="val 2892"/>
            </a:avLst>
          </a:prstGeom>
          <a:pattFill prst="wdDnDiag">
            <a:fgClr>
              <a:schemeClr val="bg1">
                <a:lumMod val="90000"/>
                <a:lumOff val="10000"/>
              </a:schemeClr>
            </a:fgClr>
            <a:bgClr>
              <a:schemeClr val="bg1"/>
            </a:bgClr>
          </a:pattFill>
        </p:spPr>
        <p:txBody>
          <a:bodyPr anchor="ctr"/>
          <a:lstStyle>
            <a:lvl1pPr marL="0" indent="0" algn="ctr">
              <a:buNone/>
              <a:defRPr sz="1500">
                <a:latin typeface="Arial" panose="020B0604020202020204" pitchFamily="34" charset="0"/>
              </a:defRPr>
            </a:lvl1pPr>
          </a:lstStyle>
          <a:p>
            <a:r>
              <a:rPr lang="en-MY" dirty="0"/>
              <a:t>Insert your image here</a:t>
            </a:r>
          </a:p>
        </p:txBody>
      </p:sp>
    </p:spTree>
    <p:extLst>
      <p:ext uri="{BB962C8B-B14F-4D97-AF65-F5344CB8AC3E}">
        <p14:creationId xmlns:p14="http://schemas.microsoft.com/office/powerpoint/2010/main" val="193117438"/>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Mindmap Image">
    <p:spTree>
      <p:nvGrpSpPr>
        <p:cNvPr id="1" name=""/>
        <p:cNvGrpSpPr/>
        <p:nvPr/>
      </p:nvGrpSpPr>
      <p:grpSpPr>
        <a:xfrm>
          <a:off x="0" y="0"/>
          <a:ext cx="0" cy="0"/>
          <a:chOff x="0" y="0"/>
          <a:chExt cx="0" cy="0"/>
        </a:xfrm>
      </p:grpSpPr>
      <p:sp>
        <p:nvSpPr>
          <p:cNvPr id="15" name="Picture Placeholder 8">
            <a:extLst>
              <a:ext uri="{FF2B5EF4-FFF2-40B4-BE49-F238E27FC236}">
                <a16:creationId xmlns:a16="http://schemas.microsoft.com/office/drawing/2014/main" id="{0676D70E-DE48-4DEB-92C2-6249ADB46747}"/>
              </a:ext>
            </a:extLst>
          </p:cNvPr>
          <p:cNvSpPr>
            <a:spLocks noGrp="1"/>
          </p:cNvSpPr>
          <p:nvPr>
            <p:ph type="pic" sz="quarter" idx="10" hasCustomPrompt="1"/>
          </p:nvPr>
        </p:nvSpPr>
        <p:spPr>
          <a:xfrm>
            <a:off x="4023360" y="424742"/>
            <a:ext cx="1097280" cy="1463040"/>
          </a:xfrm>
          <a:prstGeom prst="ellipse">
            <a:avLst/>
          </a:prstGeom>
          <a:pattFill prst="wdDnDiag">
            <a:fgClr>
              <a:schemeClr val="bg1">
                <a:lumMod val="90000"/>
                <a:lumOff val="10000"/>
              </a:schemeClr>
            </a:fgClr>
            <a:bgClr>
              <a:schemeClr val="bg1"/>
            </a:bgClr>
          </a:pattFill>
          <a:ln w="63500">
            <a:noFill/>
          </a:ln>
        </p:spPr>
        <p:txBody>
          <a:bodyPr anchor="ctr"/>
          <a:lstStyle>
            <a:lvl1pPr algn="ctr">
              <a:buNone/>
              <a:defRPr sz="900">
                <a:latin typeface="Arial" panose="020B0604020202020204" pitchFamily="34" charset="0"/>
              </a:defRPr>
            </a:lvl1pPr>
          </a:lstStyle>
          <a:p>
            <a:r>
              <a:rPr lang="en-US" dirty="0"/>
              <a:t>Insert your image here</a:t>
            </a:r>
          </a:p>
        </p:txBody>
      </p:sp>
      <p:sp>
        <p:nvSpPr>
          <p:cNvPr id="16" name="Picture Placeholder 8">
            <a:extLst>
              <a:ext uri="{FF2B5EF4-FFF2-40B4-BE49-F238E27FC236}">
                <a16:creationId xmlns:a16="http://schemas.microsoft.com/office/drawing/2014/main" id="{F706EF86-1F6B-49EF-AAC0-7CED34C400BE}"/>
              </a:ext>
            </a:extLst>
          </p:cNvPr>
          <p:cNvSpPr>
            <a:spLocks noGrp="1"/>
          </p:cNvSpPr>
          <p:nvPr>
            <p:ph type="pic" sz="quarter" idx="11" hasCustomPrompt="1"/>
          </p:nvPr>
        </p:nvSpPr>
        <p:spPr>
          <a:xfrm>
            <a:off x="4023360" y="4970218"/>
            <a:ext cx="1097280" cy="1463040"/>
          </a:xfrm>
          <a:prstGeom prst="ellipse">
            <a:avLst/>
          </a:prstGeom>
          <a:pattFill prst="wdDnDiag">
            <a:fgClr>
              <a:schemeClr val="bg1">
                <a:lumMod val="90000"/>
                <a:lumOff val="10000"/>
              </a:schemeClr>
            </a:fgClr>
            <a:bgClr>
              <a:schemeClr val="bg1"/>
            </a:bgClr>
          </a:pattFill>
          <a:ln w="63500">
            <a:noFill/>
          </a:ln>
        </p:spPr>
        <p:txBody>
          <a:bodyPr anchor="ctr"/>
          <a:lstStyle>
            <a:lvl1pPr algn="ctr">
              <a:buNone/>
              <a:defRPr sz="900">
                <a:latin typeface="Arial" panose="020B0604020202020204" pitchFamily="34" charset="0"/>
              </a:defRPr>
            </a:lvl1pPr>
          </a:lstStyle>
          <a:p>
            <a:r>
              <a:rPr lang="en-US" dirty="0"/>
              <a:t>Insert your image here</a:t>
            </a:r>
          </a:p>
        </p:txBody>
      </p:sp>
    </p:spTree>
    <p:extLst>
      <p:ext uri="{BB962C8B-B14F-4D97-AF65-F5344CB8AC3E}">
        <p14:creationId xmlns:p14="http://schemas.microsoft.com/office/powerpoint/2010/main" val="142246383"/>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Text SlideShow with Image">
    <p:spTree>
      <p:nvGrpSpPr>
        <p:cNvPr id="1" name=""/>
        <p:cNvGrpSpPr/>
        <p:nvPr/>
      </p:nvGrpSpPr>
      <p:grpSpPr>
        <a:xfrm>
          <a:off x="0" y="0"/>
          <a:ext cx="0" cy="0"/>
          <a:chOff x="0" y="0"/>
          <a:chExt cx="0" cy="0"/>
        </a:xfrm>
      </p:grpSpPr>
      <p:sp>
        <p:nvSpPr>
          <p:cNvPr id="4" name="Picture Placeholder 5">
            <a:extLst>
              <a:ext uri="{FF2B5EF4-FFF2-40B4-BE49-F238E27FC236}">
                <a16:creationId xmlns:a16="http://schemas.microsoft.com/office/drawing/2014/main" id="{8488E842-1C8B-4BF0-A4DA-43AB20E91B36}"/>
              </a:ext>
            </a:extLst>
          </p:cNvPr>
          <p:cNvSpPr>
            <a:spLocks noGrp="1"/>
          </p:cNvSpPr>
          <p:nvPr>
            <p:ph type="pic" sz="quarter" idx="12" hasCustomPrompt="1"/>
          </p:nvPr>
        </p:nvSpPr>
        <p:spPr>
          <a:xfrm>
            <a:off x="3726315" y="1561171"/>
            <a:ext cx="4971494" cy="2810108"/>
          </a:xfrm>
          <a:prstGeom prst="rect">
            <a:avLst/>
          </a:prstGeom>
          <a:pattFill prst="wdDnDiag">
            <a:fgClr>
              <a:schemeClr val="bg1">
                <a:lumMod val="90000"/>
                <a:lumOff val="10000"/>
              </a:schemeClr>
            </a:fgClr>
            <a:bgClr>
              <a:schemeClr val="bg1"/>
            </a:bgClr>
          </a:pattFill>
        </p:spPr>
        <p:txBody>
          <a:bodyPr anchor="ctr"/>
          <a:lstStyle>
            <a:lvl1pPr marL="0" indent="0" algn="ctr">
              <a:buNone/>
              <a:defRPr>
                <a:latin typeface="Arial" panose="020B0604020202020204" pitchFamily="34" charset="0"/>
              </a:defRPr>
            </a:lvl1pPr>
          </a:lstStyle>
          <a:p>
            <a:r>
              <a:rPr lang="en-MY" dirty="0"/>
              <a:t>Image 1</a:t>
            </a:r>
          </a:p>
        </p:txBody>
      </p:sp>
    </p:spTree>
    <p:extLst>
      <p:ext uri="{BB962C8B-B14F-4D97-AF65-F5344CB8AC3E}">
        <p14:creationId xmlns:p14="http://schemas.microsoft.com/office/powerpoint/2010/main" val="230002050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Text SlideShow with Image 2">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3FBFB565-E4FB-4183-8BD5-1DDA64C85648}"/>
              </a:ext>
            </a:extLst>
          </p:cNvPr>
          <p:cNvSpPr>
            <a:spLocks noGrp="1"/>
          </p:cNvSpPr>
          <p:nvPr>
            <p:ph type="pic" sz="quarter" idx="12" hasCustomPrompt="1"/>
          </p:nvPr>
        </p:nvSpPr>
        <p:spPr>
          <a:xfrm>
            <a:off x="3726315" y="1561171"/>
            <a:ext cx="4971494" cy="2810108"/>
          </a:xfrm>
          <a:prstGeom prst="rect">
            <a:avLst/>
          </a:prstGeom>
          <a:pattFill prst="wdDnDiag">
            <a:fgClr>
              <a:schemeClr val="bg1">
                <a:lumMod val="90000"/>
                <a:lumOff val="10000"/>
              </a:schemeClr>
            </a:fgClr>
            <a:bgClr>
              <a:schemeClr val="bg1"/>
            </a:bgClr>
          </a:pattFill>
        </p:spPr>
        <p:txBody>
          <a:bodyPr anchor="ctr"/>
          <a:lstStyle>
            <a:lvl1pPr marL="0" indent="0" algn="ctr">
              <a:buNone/>
              <a:defRPr>
                <a:latin typeface="Arial" panose="020B0604020202020204" pitchFamily="34" charset="0"/>
              </a:defRPr>
            </a:lvl1pPr>
          </a:lstStyle>
          <a:p>
            <a:r>
              <a:rPr lang="en-MY" dirty="0"/>
              <a:t>Image 2</a:t>
            </a:r>
          </a:p>
        </p:txBody>
      </p:sp>
    </p:spTree>
    <p:extLst>
      <p:ext uri="{BB962C8B-B14F-4D97-AF65-F5344CB8AC3E}">
        <p14:creationId xmlns:p14="http://schemas.microsoft.com/office/powerpoint/2010/main" val="259927813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A66155D8-5AC6-4CD6-966E-00E2F9D6DC82}" type="slidenum">
              <a:rPr lang="en-US" altLang="en-US"/>
              <a:pPr/>
              <a:t>‹#›</a:t>
            </a:fld>
            <a:endParaRPr lang="en-US" altLang="en-US" dirty="0"/>
          </a:p>
        </p:txBody>
      </p:sp>
    </p:spTree>
    <p:extLst>
      <p:ext uri="{BB962C8B-B14F-4D97-AF65-F5344CB8AC3E}">
        <p14:creationId xmlns:p14="http://schemas.microsoft.com/office/powerpoint/2010/main" val="1275986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lvl1pPr>
              <a:defRPr/>
            </a:lvl1pPr>
          </a:lstStyle>
          <a:p>
            <a:endParaRPr lang="en-US" altLang="en-US" dirty="0"/>
          </a:p>
        </p:txBody>
      </p:sp>
      <p:sp>
        <p:nvSpPr>
          <p:cNvPr id="6" name="Footer Placeholder 5"/>
          <p:cNvSpPr>
            <a:spLocks noGrp="1"/>
          </p:cNvSpPr>
          <p:nvPr>
            <p:ph type="ftr" sz="quarter" idx="11"/>
          </p:nvPr>
        </p:nvSpPr>
        <p:spPr/>
        <p:txBody>
          <a:bodyPr/>
          <a:lstStyle>
            <a:lvl1pPr>
              <a:defRPr/>
            </a:lvl1pPr>
          </a:lstStyle>
          <a:p>
            <a:endParaRPr lang="en-US" altLang="en-US" dirty="0"/>
          </a:p>
        </p:txBody>
      </p:sp>
      <p:sp>
        <p:nvSpPr>
          <p:cNvPr id="7" name="Slide Number Placeholder 6"/>
          <p:cNvSpPr>
            <a:spLocks noGrp="1"/>
          </p:cNvSpPr>
          <p:nvPr>
            <p:ph type="sldNum" sz="quarter" idx="12"/>
          </p:nvPr>
        </p:nvSpPr>
        <p:spPr/>
        <p:txBody>
          <a:bodyPr/>
          <a:lstStyle>
            <a:lvl1pPr>
              <a:defRPr/>
            </a:lvl1pPr>
          </a:lstStyle>
          <a:p>
            <a:fld id="{449730EA-F1DE-4EC8-AF3B-724C038A0837}" type="slidenum">
              <a:rPr lang="en-US" altLang="en-US"/>
              <a:pPr/>
              <a:t>‹#›</a:t>
            </a:fld>
            <a:endParaRPr lang="en-US" altLang="en-US" dirty="0"/>
          </a:p>
        </p:txBody>
      </p:sp>
    </p:spTree>
    <p:extLst>
      <p:ext uri="{BB962C8B-B14F-4D97-AF65-F5344CB8AC3E}">
        <p14:creationId xmlns:p14="http://schemas.microsoft.com/office/powerpoint/2010/main" val="3166247530"/>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Text SlideShow with Image 3">
    <p:spTree>
      <p:nvGrpSpPr>
        <p:cNvPr id="1" name=""/>
        <p:cNvGrpSpPr/>
        <p:nvPr/>
      </p:nvGrpSpPr>
      <p:grpSpPr>
        <a:xfrm>
          <a:off x="0" y="0"/>
          <a:ext cx="0" cy="0"/>
          <a:chOff x="0" y="0"/>
          <a:chExt cx="0" cy="0"/>
        </a:xfrm>
      </p:grpSpPr>
      <p:sp>
        <p:nvSpPr>
          <p:cNvPr id="5" name="Picture Placeholder 5">
            <a:extLst>
              <a:ext uri="{FF2B5EF4-FFF2-40B4-BE49-F238E27FC236}">
                <a16:creationId xmlns:a16="http://schemas.microsoft.com/office/drawing/2014/main" id="{3512BF1A-CC10-47E9-BE8D-12E832DCF765}"/>
              </a:ext>
            </a:extLst>
          </p:cNvPr>
          <p:cNvSpPr>
            <a:spLocks noGrp="1"/>
          </p:cNvSpPr>
          <p:nvPr>
            <p:ph type="pic" sz="quarter" idx="13" hasCustomPrompt="1"/>
          </p:nvPr>
        </p:nvSpPr>
        <p:spPr>
          <a:xfrm>
            <a:off x="3726315" y="1561171"/>
            <a:ext cx="4971494" cy="2810108"/>
          </a:xfrm>
          <a:prstGeom prst="rect">
            <a:avLst/>
          </a:prstGeom>
          <a:pattFill prst="wdDnDiag">
            <a:fgClr>
              <a:schemeClr val="bg1">
                <a:lumMod val="90000"/>
                <a:lumOff val="10000"/>
              </a:schemeClr>
            </a:fgClr>
            <a:bgClr>
              <a:schemeClr val="bg1"/>
            </a:bgClr>
          </a:pattFill>
        </p:spPr>
        <p:txBody>
          <a:bodyPr anchor="ctr"/>
          <a:lstStyle>
            <a:lvl1pPr marL="0" indent="0" algn="ctr">
              <a:buNone/>
              <a:defRPr>
                <a:latin typeface="Arial" panose="020B0604020202020204" pitchFamily="34" charset="0"/>
              </a:defRPr>
            </a:lvl1pPr>
          </a:lstStyle>
          <a:p>
            <a:r>
              <a:rPr lang="en-MY" dirty="0"/>
              <a:t>Image 3</a:t>
            </a:r>
          </a:p>
        </p:txBody>
      </p:sp>
    </p:spTree>
    <p:extLst>
      <p:ext uri="{BB962C8B-B14F-4D97-AF65-F5344CB8AC3E}">
        <p14:creationId xmlns:p14="http://schemas.microsoft.com/office/powerpoint/2010/main" val="188540495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201.xml><?xml version="1.0" encoding="utf-8"?>
<p:sldLayout xmlns:a="http://schemas.openxmlformats.org/drawingml/2006/main" xmlns:r="http://schemas.openxmlformats.org/officeDocument/2006/relationships" xmlns:p="http://schemas.openxmlformats.org/presentationml/2006/main" userDrawn="1">
  <p:cSld name="Page with Title">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DF071F2C-7A73-45F5-A9A4-65C7C6F73B1A}"/>
              </a:ext>
            </a:extLst>
          </p:cNvPr>
          <p:cNvSpPr>
            <a:spLocks noGrp="1"/>
          </p:cNvSpPr>
          <p:nvPr>
            <p:ph type="title" hasCustomPrompt="1"/>
          </p:nvPr>
        </p:nvSpPr>
        <p:spPr>
          <a:xfrm>
            <a:off x="628650" y="371728"/>
            <a:ext cx="7886700" cy="886732"/>
          </a:xfrm>
          <a:prstGeom prst="rect">
            <a:avLst/>
          </a:prstGeom>
        </p:spPr>
        <p:txBody>
          <a:bodyPr anchor="ctr"/>
          <a:lstStyle>
            <a:lvl1pPr algn="ctr">
              <a:defRPr sz="2700">
                <a:solidFill>
                  <a:schemeClr val="tx1"/>
                </a:solidFill>
                <a:latin typeface="Arial Black" panose="020B0A04020102020204" pitchFamily="34" charset="0"/>
              </a:defRPr>
            </a:lvl1pPr>
          </a:lstStyle>
          <a:p>
            <a:r>
              <a:rPr lang="en-US" dirty="0"/>
              <a:t>Insert your main title here</a:t>
            </a:r>
            <a:endParaRPr lang="en-MY" dirty="0"/>
          </a:p>
        </p:txBody>
      </p:sp>
      <p:sp>
        <p:nvSpPr>
          <p:cNvPr id="12" name="Subtitle 2">
            <a:extLst>
              <a:ext uri="{FF2B5EF4-FFF2-40B4-BE49-F238E27FC236}">
                <a16:creationId xmlns:a16="http://schemas.microsoft.com/office/drawing/2014/main" id="{140C2DD2-CCDF-4E20-BAE0-355D6473E549}"/>
              </a:ext>
            </a:extLst>
          </p:cNvPr>
          <p:cNvSpPr>
            <a:spLocks noGrp="1"/>
          </p:cNvSpPr>
          <p:nvPr>
            <p:ph type="subTitle" idx="1" hasCustomPrompt="1"/>
          </p:nvPr>
        </p:nvSpPr>
        <p:spPr>
          <a:xfrm>
            <a:off x="1143000" y="1051062"/>
            <a:ext cx="6858000" cy="436562"/>
          </a:xfrm>
          <a:prstGeom prst="rect">
            <a:avLst/>
          </a:prstGeom>
        </p:spPr>
        <p:txBody>
          <a:bodyPr>
            <a:normAutofit/>
          </a:bodyPr>
          <a:lstStyle>
            <a:lvl1pPr marL="0" indent="0" algn="ctr">
              <a:buNone/>
              <a:defRPr sz="135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Insert your awesome subtitle here</a:t>
            </a:r>
            <a:endParaRPr lang="en-MY" dirty="0"/>
          </a:p>
        </p:txBody>
      </p:sp>
    </p:spTree>
    <p:extLst>
      <p:ext uri="{BB962C8B-B14F-4D97-AF65-F5344CB8AC3E}">
        <p14:creationId xmlns:p14="http://schemas.microsoft.com/office/powerpoint/2010/main" val="1463490919"/>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userDrawn="1">
  <p:cSld name="Horizontal Timeline">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DF071F2C-7A73-45F5-A9A4-65C7C6F73B1A}"/>
              </a:ext>
            </a:extLst>
          </p:cNvPr>
          <p:cNvSpPr>
            <a:spLocks noGrp="1"/>
          </p:cNvSpPr>
          <p:nvPr>
            <p:ph type="title" hasCustomPrompt="1"/>
          </p:nvPr>
        </p:nvSpPr>
        <p:spPr>
          <a:xfrm>
            <a:off x="628650" y="371728"/>
            <a:ext cx="7886700" cy="886732"/>
          </a:xfrm>
          <a:prstGeom prst="rect">
            <a:avLst/>
          </a:prstGeom>
        </p:spPr>
        <p:txBody>
          <a:bodyPr anchor="ctr"/>
          <a:lstStyle>
            <a:lvl1pPr algn="ctr">
              <a:defRPr sz="2700">
                <a:solidFill>
                  <a:schemeClr val="tx1"/>
                </a:solidFill>
                <a:latin typeface="Arial Black" panose="020B0A04020102020204" pitchFamily="34" charset="0"/>
              </a:defRPr>
            </a:lvl1pPr>
          </a:lstStyle>
          <a:p>
            <a:r>
              <a:rPr lang="en-US" dirty="0"/>
              <a:t>Insert your main title here</a:t>
            </a:r>
            <a:endParaRPr lang="en-MY" dirty="0"/>
          </a:p>
        </p:txBody>
      </p:sp>
      <p:sp>
        <p:nvSpPr>
          <p:cNvPr id="12" name="Subtitle 2">
            <a:extLst>
              <a:ext uri="{FF2B5EF4-FFF2-40B4-BE49-F238E27FC236}">
                <a16:creationId xmlns:a16="http://schemas.microsoft.com/office/drawing/2014/main" id="{140C2DD2-CCDF-4E20-BAE0-355D6473E549}"/>
              </a:ext>
            </a:extLst>
          </p:cNvPr>
          <p:cNvSpPr>
            <a:spLocks noGrp="1"/>
          </p:cNvSpPr>
          <p:nvPr>
            <p:ph type="subTitle" idx="1" hasCustomPrompt="1"/>
          </p:nvPr>
        </p:nvSpPr>
        <p:spPr>
          <a:xfrm>
            <a:off x="1143000" y="1051062"/>
            <a:ext cx="6858000" cy="436562"/>
          </a:xfrm>
          <a:prstGeom prst="rect">
            <a:avLst/>
          </a:prstGeom>
        </p:spPr>
        <p:txBody>
          <a:bodyPr>
            <a:normAutofit/>
          </a:bodyPr>
          <a:lstStyle>
            <a:lvl1pPr marL="0" indent="0" algn="ctr">
              <a:buNone/>
              <a:defRPr sz="135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Insert your awesome subtitle here</a:t>
            </a:r>
            <a:endParaRPr lang="en-MY" dirty="0"/>
          </a:p>
        </p:txBody>
      </p:sp>
    </p:spTree>
    <p:extLst>
      <p:ext uri="{BB962C8B-B14F-4D97-AF65-F5344CB8AC3E}">
        <p14:creationId xmlns:p14="http://schemas.microsoft.com/office/powerpoint/2010/main" val="1235541494"/>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userDrawn="1">
  <p:cSld name="Closing - Image right Small 2">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5285F1E1-418A-4F38-BDF5-3FFD16E0C3DD}"/>
              </a:ext>
            </a:extLst>
          </p:cNvPr>
          <p:cNvSpPr>
            <a:spLocks noGrp="1"/>
          </p:cNvSpPr>
          <p:nvPr>
            <p:ph type="pic" sz="quarter" idx="10" hasCustomPrompt="1"/>
          </p:nvPr>
        </p:nvSpPr>
        <p:spPr>
          <a:xfrm>
            <a:off x="5292900" y="609600"/>
            <a:ext cx="3498675" cy="5651500"/>
          </a:xfrm>
          <a:prstGeom prst="rect">
            <a:avLst/>
          </a:prstGeom>
          <a:pattFill prst="wdDnDiag">
            <a:fgClr>
              <a:schemeClr val="bg1">
                <a:lumMod val="90000"/>
                <a:lumOff val="10000"/>
              </a:schemeClr>
            </a:fgClr>
            <a:bgClr>
              <a:schemeClr val="bg1"/>
            </a:bgClr>
          </a:pattFill>
        </p:spPr>
        <p:txBody>
          <a:bodyPr anchor="ctr"/>
          <a:lstStyle>
            <a:lvl1pPr marL="0" indent="0" algn="ctr">
              <a:buNone/>
              <a:defRPr>
                <a:latin typeface="Arial" panose="020B0604020202020204" pitchFamily="34" charset="0"/>
              </a:defRPr>
            </a:lvl1pPr>
          </a:lstStyle>
          <a:p>
            <a:r>
              <a:rPr lang="en-MY" dirty="0"/>
              <a:t>Insert your image here</a:t>
            </a:r>
          </a:p>
        </p:txBody>
      </p:sp>
    </p:spTree>
    <p:extLst>
      <p:ext uri="{BB962C8B-B14F-4D97-AF65-F5344CB8AC3E}">
        <p14:creationId xmlns:p14="http://schemas.microsoft.com/office/powerpoint/2010/main" val="243518747"/>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userDrawn="1">
  <p:cSld name="Subtitle Page with Image 2">
    <p:spTree>
      <p:nvGrpSpPr>
        <p:cNvPr id="1" name=""/>
        <p:cNvGrpSpPr/>
        <p:nvPr/>
      </p:nvGrpSpPr>
      <p:grpSpPr>
        <a:xfrm>
          <a:off x="0" y="0"/>
          <a:ext cx="0" cy="0"/>
          <a:chOff x="0" y="0"/>
          <a:chExt cx="0" cy="0"/>
        </a:xfrm>
      </p:grpSpPr>
      <p:sp>
        <p:nvSpPr>
          <p:cNvPr id="3" name="Picture Placeholder 7">
            <a:extLst>
              <a:ext uri="{FF2B5EF4-FFF2-40B4-BE49-F238E27FC236}">
                <a16:creationId xmlns:a16="http://schemas.microsoft.com/office/drawing/2014/main" id="{B4F4CA74-FF97-442F-BAA1-F965D0122B0D}"/>
              </a:ext>
            </a:extLst>
          </p:cNvPr>
          <p:cNvSpPr>
            <a:spLocks noGrp="1"/>
          </p:cNvSpPr>
          <p:nvPr>
            <p:ph type="pic" sz="quarter" idx="11" hasCustomPrompt="1"/>
          </p:nvPr>
        </p:nvSpPr>
        <p:spPr>
          <a:xfrm>
            <a:off x="6193972" y="0"/>
            <a:ext cx="2950028" cy="6858000"/>
          </a:xfrm>
          <a:prstGeom prst="rect">
            <a:avLst/>
          </a:prstGeom>
          <a:pattFill prst="wdDnDiag">
            <a:fgClr>
              <a:schemeClr val="bg1"/>
            </a:fgClr>
            <a:bgClr>
              <a:schemeClr val="bg1">
                <a:lumMod val="90000"/>
                <a:lumOff val="10000"/>
              </a:schemeClr>
            </a:bgClr>
          </a:pattFill>
        </p:spPr>
        <p:txBody>
          <a:bodyPr anchor="ctr"/>
          <a:lstStyle>
            <a:lvl1pPr marL="0" indent="0" algn="ctr">
              <a:buNone/>
              <a:defRPr>
                <a:latin typeface="Arial" panose="020B0604020202020204" pitchFamily="34" charset="0"/>
              </a:defRPr>
            </a:lvl1pPr>
          </a:lstStyle>
          <a:p>
            <a:r>
              <a:rPr lang="en-MY" dirty="0"/>
              <a:t>Insert your image here</a:t>
            </a:r>
          </a:p>
        </p:txBody>
      </p:sp>
    </p:spTree>
    <p:extLst>
      <p:ext uri="{BB962C8B-B14F-4D97-AF65-F5344CB8AC3E}">
        <p14:creationId xmlns:p14="http://schemas.microsoft.com/office/powerpoint/2010/main" val="249212590"/>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userDrawn="1">
  <p:cSld name="Quotes 9">
    <p:spTree>
      <p:nvGrpSpPr>
        <p:cNvPr id="1" name=""/>
        <p:cNvGrpSpPr/>
        <p:nvPr/>
      </p:nvGrpSpPr>
      <p:grpSpPr>
        <a:xfrm>
          <a:off x="0" y="0"/>
          <a:ext cx="0" cy="0"/>
          <a:chOff x="0" y="0"/>
          <a:chExt cx="0" cy="0"/>
        </a:xfrm>
      </p:grpSpPr>
      <p:sp>
        <p:nvSpPr>
          <p:cNvPr id="6" name="Picture Placeholder 3">
            <a:extLst>
              <a:ext uri="{FF2B5EF4-FFF2-40B4-BE49-F238E27FC236}">
                <a16:creationId xmlns:a16="http://schemas.microsoft.com/office/drawing/2014/main" id="{A54653BE-73D5-4246-97C4-7F874C34DD07}"/>
              </a:ext>
            </a:extLst>
          </p:cNvPr>
          <p:cNvSpPr>
            <a:spLocks noGrp="1"/>
          </p:cNvSpPr>
          <p:nvPr>
            <p:ph type="pic" sz="quarter" idx="11" hasCustomPrompt="1"/>
          </p:nvPr>
        </p:nvSpPr>
        <p:spPr>
          <a:xfrm>
            <a:off x="0" y="0"/>
            <a:ext cx="9144000" cy="6858000"/>
          </a:xfrm>
          <a:prstGeom prst="rect">
            <a:avLst/>
          </a:prstGeom>
          <a:pattFill prst="wdDnDiag">
            <a:fgClr>
              <a:schemeClr val="bg1"/>
            </a:fgClr>
            <a:bgClr>
              <a:schemeClr val="bg1">
                <a:lumMod val="90000"/>
                <a:lumOff val="10000"/>
              </a:schemeClr>
            </a:bgClr>
          </a:pattFill>
          <a:effectLst/>
        </p:spPr>
        <p:txBody>
          <a:bodyPr anchor="ctr"/>
          <a:lstStyle>
            <a:lvl1pPr marL="0" marR="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a:solidFill>
                  <a:schemeClr val="tx1"/>
                </a:solidFill>
                <a:latin typeface="Arial" panose="020B0604020202020204" pitchFamily="34" charset="0"/>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MY" dirty="0"/>
              <a:t>                                            Insert your image here</a:t>
            </a:r>
          </a:p>
        </p:txBody>
      </p:sp>
    </p:spTree>
    <p:extLst>
      <p:ext uri="{BB962C8B-B14F-4D97-AF65-F5344CB8AC3E}">
        <p14:creationId xmlns:p14="http://schemas.microsoft.com/office/powerpoint/2010/main" val="662706278"/>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userDrawn="1">
  <p:cSld name="Quotes 11">
    <p:spTree>
      <p:nvGrpSpPr>
        <p:cNvPr id="1" name=""/>
        <p:cNvGrpSpPr/>
        <p:nvPr/>
      </p:nvGrpSpPr>
      <p:grpSpPr>
        <a:xfrm>
          <a:off x="0" y="0"/>
          <a:ext cx="0" cy="0"/>
          <a:chOff x="0" y="0"/>
          <a:chExt cx="0" cy="0"/>
        </a:xfrm>
      </p:grpSpPr>
      <p:sp>
        <p:nvSpPr>
          <p:cNvPr id="6" name="Picture Placeholder 3">
            <a:extLst>
              <a:ext uri="{FF2B5EF4-FFF2-40B4-BE49-F238E27FC236}">
                <a16:creationId xmlns:a16="http://schemas.microsoft.com/office/drawing/2014/main" id="{A54653BE-73D5-4246-97C4-7F874C34DD07}"/>
              </a:ext>
            </a:extLst>
          </p:cNvPr>
          <p:cNvSpPr>
            <a:spLocks noGrp="1"/>
          </p:cNvSpPr>
          <p:nvPr>
            <p:ph type="pic" sz="quarter" idx="11" hasCustomPrompt="1"/>
          </p:nvPr>
        </p:nvSpPr>
        <p:spPr>
          <a:xfrm>
            <a:off x="4167000" y="1469342"/>
            <a:ext cx="810000" cy="1080000"/>
          </a:xfrm>
          <a:prstGeom prst="ellipse">
            <a:avLst/>
          </a:prstGeom>
          <a:pattFill prst="wdDnDiag">
            <a:fgClr>
              <a:schemeClr val="bg1"/>
            </a:fgClr>
            <a:bgClr>
              <a:schemeClr val="bg1">
                <a:lumMod val="90000"/>
                <a:lumOff val="10000"/>
              </a:schemeClr>
            </a:bgClr>
          </a:pattFill>
          <a:effectLst>
            <a:outerShdw blurRad="254000" algn="ctr" rotWithShape="0">
              <a:prstClr val="black">
                <a:alpha val="20000"/>
              </a:prstClr>
            </a:outerShdw>
          </a:effectLst>
        </p:spPr>
        <p:txBody>
          <a:bodyPr anchor="ctr"/>
          <a:lstStyle>
            <a:lvl1pPr marL="0" marR="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sz="900">
                <a:solidFill>
                  <a:schemeClr val="tx1"/>
                </a:solidFill>
                <a:latin typeface="Arial" panose="020B0604020202020204" pitchFamily="34" charset="0"/>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MY" dirty="0"/>
              <a:t>                                  Insert your image here</a:t>
            </a:r>
          </a:p>
        </p:txBody>
      </p:sp>
    </p:spTree>
    <p:extLst>
      <p:ext uri="{BB962C8B-B14F-4D97-AF65-F5344CB8AC3E}">
        <p14:creationId xmlns:p14="http://schemas.microsoft.com/office/powerpoint/2010/main" val="3829850298"/>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userDrawn="1">
  <p:cSld name="Quotes 12">
    <p:spTree>
      <p:nvGrpSpPr>
        <p:cNvPr id="1" name=""/>
        <p:cNvGrpSpPr/>
        <p:nvPr/>
      </p:nvGrpSpPr>
      <p:grpSpPr>
        <a:xfrm>
          <a:off x="0" y="0"/>
          <a:ext cx="0" cy="0"/>
          <a:chOff x="0" y="0"/>
          <a:chExt cx="0" cy="0"/>
        </a:xfrm>
      </p:grpSpPr>
      <p:sp>
        <p:nvSpPr>
          <p:cNvPr id="5" name="Picture Placeholder 5">
            <a:extLst>
              <a:ext uri="{FF2B5EF4-FFF2-40B4-BE49-F238E27FC236}">
                <a16:creationId xmlns:a16="http://schemas.microsoft.com/office/drawing/2014/main" id="{1F6B993A-427A-499E-9D74-1D94D3661DFF}"/>
              </a:ext>
            </a:extLst>
          </p:cNvPr>
          <p:cNvSpPr>
            <a:spLocks noGrp="1"/>
          </p:cNvSpPr>
          <p:nvPr>
            <p:ph type="pic" sz="quarter" idx="14" hasCustomPrompt="1"/>
          </p:nvPr>
        </p:nvSpPr>
        <p:spPr>
          <a:xfrm>
            <a:off x="366428" y="549000"/>
            <a:ext cx="4204294" cy="5760000"/>
          </a:xfrm>
          <a:prstGeom prst="roundRect">
            <a:avLst>
              <a:gd name="adj" fmla="val 0"/>
            </a:avLst>
          </a:prstGeom>
          <a:pattFill prst="wdDnDiag">
            <a:fgClr>
              <a:schemeClr val="bg1"/>
            </a:fgClr>
            <a:bgClr>
              <a:schemeClr val="bg1">
                <a:lumMod val="90000"/>
                <a:lumOff val="10000"/>
              </a:schemeClr>
            </a:bgClr>
          </a:pattFill>
        </p:spPr>
        <p:txBody>
          <a:bodyPr anchor="ctr"/>
          <a:lstStyle>
            <a:lvl1pPr marL="0" indent="0" algn="ctr">
              <a:buNone/>
              <a:defRPr sz="1500">
                <a:latin typeface="Arial" panose="020B0604020202020204" pitchFamily="34" charset="0"/>
              </a:defRPr>
            </a:lvl1pPr>
          </a:lstStyle>
          <a:p>
            <a:r>
              <a:rPr lang="en-MY" dirty="0"/>
              <a:t>Insert your image here</a:t>
            </a:r>
          </a:p>
        </p:txBody>
      </p:sp>
    </p:spTree>
    <p:extLst>
      <p:ext uri="{BB962C8B-B14F-4D97-AF65-F5344CB8AC3E}">
        <p14:creationId xmlns:p14="http://schemas.microsoft.com/office/powerpoint/2010/main" val="2571285654"/>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userDrawn="1">
  <p:cSld name="Why Choose Us with Image">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DF071F2C-7A73-45F5-A9A4-65C7C6F73B1A}"/>
              </a:ext>
            </a:extLst>
          </p:cNvPr>
          <p:cNvSpPr>
            <a:spLocks noGrp="1"/>
          </p:cNvSpPr>
          <p:nvPr>
            <p:ph type="title" hasCustomPrompt="1"/>
          </p:nvPr>
        </p:nvSpPr>
        <p:spPr>
          <a:xfrm>
            <a:off x="628650" y="371728"/>
            <a:ext cx="7886700" cy="886732"/>
          </a:xfrm>
          <a:prstGeom prst="rect">
            <a:avLst/>
          </a:prstGeom>
        </p:spPr>
        <p:txBody>
          <a:bodyPr anchor="ctr"/>
          <a:lstStyle>
            <a:lvl1pPr algn="ctr">
              <a:defRPr sz="2700">
                <a:solidFill>
                  <a:schemeClr val="tx1"/>
                </a:solidFill>
                <a:latin typeface="Arial Black" panose="020B0A04020102020204" pitchFamily="34" charset="0"/>
              </a:defRPr>
            </a:lvl1pPr>
          </a:lstStyle>
          <a:p>
            <a:r>
              <a:rPr lang="en-US" dirty="0"/>
              <a:t>Insert your main title here</a:t>
            </a:r>
            <a:endParaRPr lang="en-MY" dirty="0"/>
          </a:p>
        </p:txBody>
      </p:sp>
      <p:sp>
        <p:nvSpPr>
          <p:cNvPr id="12" name="Subtitle 2">
            <a:extLst>
              <a:ext uri="{FF2B5EF4-FFF2-40B4-BE49-F238E27FC236}">
                <a16:creationId xmlns:a16="http://schemas.microsoft.com/office/drawing/2014/main" id="{140C2DD2-CCDF-4E20-BAE0-355D6473E549}"/>
              </a:ext>
            </a:extLst>
          </p:cNvPr>
          <p:cNvSpPr>
            <a:spLocks noGrp="1"/>
          </p:cNvSpPr>
          <p:nvPr>
            <p:ph type="subTitle" idx="1" hasCustomPrompt="1"/>
          </p:nvPr>
        </p:nvSpPr>
        <p:spPr>
          <a:xfrm>
            <a:off x="1143000" y="1051062"/>
            <a:ext cx="6858000" cy="436562"/>
          </a:xfrm>
          <a:prstGeom prst="rect">
            <a:avLst/>
          </a:prstGeom>
        </p:spPr>
        <p:txBody>
          <a:bodyPr>
            <a:normAutofit/>
          </a:bodyPr>
          <a:lstStyle>
            <a:lvl1pPr marL="0" indent="0" algn="ctr">
              <a:buNone/>
              <a:defRPr sz="135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Insert your awesome subtitle here</a:t>
            </a:r>
            <a:endParaRPr lang="en-MY" dirty="0"/>
          </a:p>
        </p:txBody>
      </p:sp>
      <p:sp>
        <p:nvSpPr>
          <p:cNvPr id="26" name="Picture Placeholder 5">
            <a:extLst>
              <a:ext uri="{FF2B5EF4-FFF2-40B4-BE49-F238E27FC236}">
                <a16:creationId xmlns:a16="http://schemas.microsoft.com/office/drawing/2014/main" id="{9A652012-F096-4D5A-B8A3-3313AF79876C}"/>
              </a:ext>
            </a:extLst>
          </p:cNvPr>
          <p:cNvSpPr>
            <a:spLocks noGrp="1"/>
          </p:cNvSpPr>
          <p:nvPr>
            <p:ph type="pic" sz="quarter" idx="14" hasCustomPrompt="1"/>
          </p:nvPr>
        </p:nvSpPr>
        <p:spPr>
          <a:xfrm>
            <a:off x="366428" y="1742517"/>
            <a:ext cx="2023354" cy="2231968"/>
          </a:xfrm>
          <a:prstGeom prst="roundRect">
            <a:avLst>
              <a:gd name="adj" fmla="val 2892"/>
            </a:avLst>
          </a:prstGeom>
          <a:pattFill prst="wdDnDiag">
            <a:fgClr>
              <a:schemeClr val="bg1"/>
            </a:fgClr>
            <a:bgClr>
              <a:schemeClr val="bg1">
                <a:lumMod val="90000"/>
                <a:lumOff val="10000"/>
              </a:schemeClr>
            </a:bgClr>
          </a:pattFill>
        </p:spPr>
        <p:txBody>
          <a:bodyPr anchor="ctr"/>
          <a:lstStyle>
            <a:lvl1pPr marL="0" indent="0" algn="ctr">
              <a:buNone/>
              <a:defRPr sz="1500">
                <a:latin typeface="Arial" panose="020B0604020202020204" pitchFamily="34" charset="0"/>
              </a:defRPr>
            </a:lvl1pPr>
          </a:lstStyle>
          <a:p>
            <a:r>
              <a:rPr lang="en-MY" dirty="0"/>
              <a:t>Insert your image here</a:t>
            </a:r>
          </a:p>
        </p:txBody>
      </p:sp>
      <p:sp>
        <p:nvSpPr>
          <p:cNvPr id="27" name="Picture Placeholder 5">
            <a:extLst>
              <a:ext uri="{FF2B5EF4-FFF2-40B4-BE49-F238E27FC236}">
                <a16:creationId xmlns:a16="http://schemas.microsoft.com/office/drawing/2014/main" id="{EF055F06-F2F2-41E1-90AF-6A9CA00C1765}"/>
              </a:ext>
            </a:extLst>
          </p:cNvPr>
          <p:cNvSpPr>
            <a:spLocks noGrp="1"/>
          </p:cNvSpPr>
          <p:nvPr>
            <p:ph type="pic" sz="quarter" idx="15" hasCustomPrompt="1"/>
          </p:nvPr>
        </p:nvSpPr>
        <p:spPr>
          <a:xfrm>
            <a:off x="2495265" y="1742517"/>
            <a:ext cx="2023354" cy="2231968"/>
          </a:xfrm>
          <a:prstGeom prst="roundRect">
            <a:avLst>
              <a:gd name="adj" fmla="val 2892"/>
            </a:avLst>
          </a:prstGeom>
          <a:pattFill prst="wdDnDiag">
            <a:fgClr>
              <a:schemeClr val="bg1"/>
            </a:fgClr>
            <a:bgClr>
              <a:schemeClr val="bg1">
                <a:lumMod val="90000"/>
                <a:lumOff val="10000"/>
              </a:schemeClr>
            </a:bgClr>
          </a:pattFill>
        </p:spPr>
        <p:txBody>
          <a:bodyPr anchor="ctr"/>
          <a:lstStyle>
            <a:lvl1pPr marL="0" indent="0" algn="ctr">
              <a:buNone/>
              <a:defRPr sz="1500">
                <a:latin typeface="Arial" panose="020B0604020202020204" pitchFamily="34" charset="0"/>
              </a:defRPr>
            </a:lvl1pPr>
          </a:lstStyle>
          <a:p>
            <a:r>
              <a:rPr lang="en-MY" dirty="0"/>
              <a:t>Insert your image here</a:t>
            </a:r>
          </a:p>
        </p:txBody>
      </p:sp>
      <p:sp>
        <p:nvSpPr>
          <p:cNvPr id="28" name="Picture Placeholder 5">
            <a:extLst>
              <a:ext uri="{FF2B5EF4-FFF2-40B4-BE49-F238E27FC236}">
                <a16:creationId xmlns:a16="http://schemas.microsoft.com/office/drawing/2014/main" id="{358D2AF6-E244-4B76-B419-2355E0B4D3B3}"/>
              </a:ext>
            </a:extLst>
          </p:cNvPr>
          <p:cNvSpPr>
            <a:spLocks noGrp="1"/>
          </p:cNvSpPr>
          <p:nvPr>
            <p:ph type="pic" sz="quarter" idx="16" hasCustomPrompt="1"/>
          </p:nvPr>
        </p:nvSpPr>
        <p:spPr>
          <a:xfrm>
            <a:off x="4624103" y="1742517"/>
            <a:ext cx="2023354" cy="2231968"/>
          </a:xfrm>
          <a:prstGeom prst="roundRect">
            <a:avLst>
              <a:gd name="adj" fmla="val 2892"/>
            </a:avLst>
          </a:prstGeom>
          <a:pattFill prst="wdDnDiag">
            <a:fgClr>
              <a:schemeClr val="bg1"/>
            </a:fgClr>
            <a:bgClr>
              <a:schemeClr val="bg1">
                <a:lumMod val="90000"/>
                <a:lumOff val="10000"/>
              </a:schemeClr>
            </a:bgClr>
          </a:pattFill>
        </p:spPr>
        <p:txBody>
          <a:bodyPr anchor="ctr"/>
          <a:lstStyle>
            <a:lvl1pPr marL="0" indent="0" algn="ctr">
              <a:buNone/>
              <a:defRPr sz="1500">
                <a:latin typeface="Arial" panose="020B0604020202020204" pitchFamily="34" charset="0"/>
              </a:defRPr>
            </a:lvl1pPr>
          </a:lstStyle>
          <a:p>
            <a:r>
              <a:rPr lang="en-MY" dirty="0"/>
              <a:t>Insert your image here</a:t>
            </a:r>
          </a:p>
        </p:txBody>
      </p:sp>
      <p:sp>
        <p:nvSpPr>
          <p:cNvPr id="29" name="Picture Placeholder 5">
            <a:extLst>
              <a:ext uri="{FF2B5EF4-FFF2-40B4-BE49-F238E27FC236}">
                <a16:creationId xmlns:a16="http://schemas.microsoft.com/office/drawing/2014/main" id="{4F4E1D8E-047F-4AFC-93A8-7C30AE6184C1}"/>
              </a:ext>
            </a:extLst>
          </p:cNvPr>
          <p:cNvSpPr>
            <a:spLocks noGrp="1"/>
          </p:cNvSpPr>
          <p:nvPr>
            <p:ph type="pic" sz="quarter" idx="17" hasCustomPrompt="1"/>
          </p:nvPr>
        </p:nvSpPr>
        <p:spPr>
          <a:xfrm>
            <a:off x="6752940" y="1742517"/>
            <a:ext cx="2023354" cy="2231968"/>
          </a:xfrm>
          <a:prstGeom prst="roundRect">
            <a:avLst>
              <a:gd name="adj" fmla="val 2892"/>
            </a:avLst>
          </a:prstGeom>
          <a:pattFill prst="wdDnDiag">
            <a:fgClr>
              <a:schemeClr val="bg1"/>
            </a:fgClr>
            <a:bgClr>
              <a:schemeClr val="bg1">
                <a:lumMod val="90000"/>
                <a:lumOff val="10000"/>
              </a:schemeClr>
            </a:bgClr>
          </a:pattFill>
        </p:spPr>
        <p:txBody>
          <a:bodyPr anchor="ctr"/>
          <a:lstStyle>
            <a:lvl1pPr marL="0" indent="0" algn="ctr">
              <a:buNone/>
              <a:defRPr sz="1500">
                <a:latin typeface="Arial" panose="020B0604020202020204" pitchFamily="34" charset="0"/>
              </a:defRPr>
            </a:lvl1pPr>
          </a:lstStyle>
          <a:p>
            <a:r>
              <a:rPr lang="en-MY" dirty="0"/>
              <a:t>Insert your image here</a:t>
            </a:r>
          </a:p>
        </p:txBody>
      </p:sp>
    </p:spTree>
    <p:extLst>
      <p:ext uri="{BB962C8B-B14F-4D97-AF65-F5344CB8AC3E}">
        <p14:creationId xmlns:p14="http://schemas.microsoft.com/office/powerpoint/2010/main" val="3170091060"/>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userDrawn="1">
  <p:cSld name="Why Choose Us with Image 2">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DF071F2C-7A73-45F5-A9A4-65C7C6F73B1A}"/>
              </a:ext>
            </a:extLst>
          </p:cNvPr>
          <p:cNvSpPr>
            <a:spLocks noGrp="1"/>
          </p:cNvSpPr>
          <p:nvPr>
            <p:ph type="title" hasCustomPrompt="1"/>
          </p:nvPr>
        </p:nvSpPr>
        <p:spPr>
          <a:xfrm>
            <a:off x="628650" y="371728"/>
            <a:ext cx="7886700" cy="886732"/>
          </a:xfrm>
          <a:prstGeom prst="rect">
            <a:avLst/>
          </a:prstGeom>
        </p:spPr>
        <p:txBody>
          <a:bodyPr anchor="ctr"/>
          <a:lstStyle>
            <a:lvl1pPr algn="ctr">
              <a:defRPr sz="2700">
                <a:solidFill>
                  <a:schemeClr val="tx1"/>
                </a:solidFill>
                <a:latin typeface="Arial Black" panose="020B0A04020102020204" pitchFamily="34" charset="0"/>
              </a:defRPr>
            </a:lvl1pPr>
          </a:lstStyle>
          <a:p>
            <a:r>
              <a:rPr lang="en-US" dirty="0"/>
              <a:t>Insert your main title here</a:t>
            </a:r>
            <a:endParaRPr lang="en-MY" dirty="0"/>
          </a:p>
        </p:txBody>
      </p:sp>
      <p:sp>
        <p:nvSpPr>
          <p:cNvPr id="12" name="Subtitle 2">
            <a:extLst>
              <a:ext uri="{FF2B5EF4-FFF2-40B4-BE49-F238E27FC236}">
                <a16:creationId xmlns:a16="http://schemas.microsoft.com/office/drawing/2014/main" id="{140C2DD2-CCDF-4E20-BAE0-355D6473E549}"/>
              </a:ext>
            </a:extLst>
          </p:cNvPr>
          <p:cNvSpPr>
            <a:spLocks noGrp="1"/>
          </p:cNvSpPr>
          <p:nvPr>
            <p:ph type="subTitle" idx="1" hasCustomPrompt="1"/>
          </p:nvPr>
        </p:nvSpPr>
        <p:spPr>
          <a:xfrm>
            <a:off x="1143000" y="1051062"/>
            <a:ext cx="6858000" cy="436562"/>
          </a:xfrm>
          <a:prstGeom prst="rect">
            <a:avLst/>
          </a:prstGeom>
        </p:spPr>
        <p:txBody>
          <a:bodyPr>
            <a:normAutofit/>
          </a:bodyPr>
          <a:lstStyle>
            <a:lvl1pPr marL="0" indent="0" algn="ctr">
              <a:buNone/>
              <a:defRPr sz="135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Insert your awesome subtitle here</a:t>
            </a:r>
            <a:endParaRPr lang="en-MY" dirty="0"/>
          </a:p>
        </p:txBody>
      </p:sp>
      <p:sp>
        <p:nvSpPr>
          <p:cNvPr id="26" name="Picture Placeholder 5">
            <a:extLst>
              <a:ext uri="{FF2B5EF4-FFF2-40B4-BE49-F238E27FC236}">
                <a16:creationId xmlns:a16="http://schemas.microsoft.com/office/drawing/2014/main" id="{9A652012-F096-4D5A-B8A3-3313AF79876C}"/>
              </a:ext>
            </a:extLst>
          </p:cNvPr>
          <p:cNvSpPr>
            <a:spLocks noGrp="1"/>
          </p:cNvSpPr>
          <p:nvPr>
            <p:ph type="pic" sz="quarter" idx="14" hasCustomPrompt="1"/>
          </p:nvPr>
        </p:nvSpPr>
        <p:spPr>
          <a:xfrm>
            <a:off x="800102" y="1748629"/>
            <a:ext cx="1689405" cy="2251366"/>
          </a:xfrm>
          <a:prstGeom prst="ellipse">
            <a:avLst/>
          </a:prstGeom>
          <a:pattFill prst="wdDnDiag">
            <a:fgClr>
              <a:schemeClr val="bg1"/>
            </a:fgClr>
            <a:bgClr>
              <a:schemeClr val="bg1">
                <a:lumMod val="90000"/>
                <a:lumOff val="10000"/>
              </a:schemeClr>
            </a:bgClr>
          </a:pattFill>
        </p:spPr>
        <p:txBody>
          <a:bodyPr anchor="ctr"/>
          <a:lstStyle>
            <a:lvl1pPr marL="0" indent="0" algn="ctr">
              <a:buNone/>
              <a:defRPr sz="1500">
                <a:latin typeface="Arial" panose="020B0604020202020204" pitchFamily="34" charset="0"/>
              </a:defRPr>
            </a:lvl1pPr>
          </a:lstStyle>
          <a:p>
            <a:r>
              <a:rPr lang="en-MY" dirty="0"/>
              <a:t>Insert your image here</a:t>
            </a:r>
          </a:p>
        </p:txBody>
      </p:sp>
      <p:sp>
        <p:nvSpPr>
          <p:cNvPr id="8" name="Picture Placeholder 5">
            <a:extLst>
              <a:ext uri="{FF2B5EF4-FFF2-40B4-BE49-F238E27FC236}">
                <a16:creationId xmlns:a16="http://schemas.microsoft.com/office/drawing/2014/main" id="{34243D4E-8E80-435B-B67E-84A6C05BEB84}"/>
              </a:ext>
            </a:extLst>
          </p:cNvPr>
          <p:cNvSpPr>
            <a:spLocks noGrp="1"/>
          </p:cNvSpPr>
          <p:nvPr>
            <p:ph type="pic" sz="quarter" idx="15" hasCustomPrompt="1"/>
          </p:nvPr>
        </p:nvSpPr>
        <p:spPr>
          <a:xfrm>
            <a:off x="2754741" y="1748629"/>
            <a:ext cx="1689405" cy="2251366"/>
          </a:xfrm>
          <a:prstGeom prst="ellipse">
            <a:avLst/>
          </a:prstGeom>
          <a:pattFill prst="wdDnDiag">
            <a:fgClr>
              <a:schemeClr val="bg1"/>
            </a:fgClr>
            <a:bgClr>
              <a:schemeClr val="bg1">
                <a:lumMod val="90000"/>
                <a:lumOff val="10000"/>
              </a:schemeClr>
            </a:bgClr>
          </a:pattFill>
        </p:spPr>
        <p:txBody>
          <a:bodyPr anchor="ctr"/>
          <a:lstStyle>
            <a:lvl1pPr marL="0" indent="0" algn="ctr">
              <a:buNone/>
              <a:defRPr sz="1500">
                <a:latin typeface="Arial" panose="020B0604020202020204" pitchFamily="34" charset="0"/>
              </a:defRPr>
            </a:lvl1pPr>
          </a:lstStyle>
          <a:p>
            <a:r>
              <a:rPr lang="en-MY" dirty="0"/>
              <a:t>Insert your image here</a:t>
            </a:r>
          </a:p>
        </p:txBody>
      </p:sp>
      <p:sp>
        <p:nvSpPr>
          <p:cNvPr id="9" name="Picture Placeholder 5">
            <a:extLst>
              <a:ext uri="{FF2B5EF4-FFF2-40B4-BE49-F238E27FC236}">
                <a16:creationId xmlns:a16="http://schemas.microsoft.com/office/drawing/2014/main" id="{4DA0B3D2-AE60-4A67-BF7D-772D5F8BF692}"/>
              </a:ext>
            </a:extLst>
          </p:cNvPr>
          <p:cNvSpPr>
            <a:spLocks noGrp="1"/>
          </p:cNvSpPr>
          <p:nvPr>
            <p:ph type="pic" sz="quarter" idx="16" hasCustomPrompt="1"/>
          </p:nvPr>
        </p:nvSpPr>
        <p:spPr>
          <a:xfrm>
            <a:off x="4709380" y="1748629"/>
            <a:ext cx="1689405" cy="2251366"/>
          </a:xfrm>
          <a:prstGeom prst="ellipse">
            <a:avLst/>
          </a:prstGeom>
          <a:pattFill prst="wdDnDiag">
            <a:fgClr>
              <a:schemeClr val="bg1"/>
            </a:fgClr>
            <a:bgClr>
              <a:schemeClr val="bg1">
                <a:lumMod val="90000"/>
                <a:lumOff val="10000"/>
              </a:schemeClr>
            </a:bgClr>
          </a:pattFill>
        </p:spPr>
        <p:txBody>
          <a:bodyPr anchor="ctr"/>
          <a:lstStyle>
            <a:lvl1pPr marL="0" indent="0" algn="ctr">
              <a:buNone/>
              <a:defRPr sz="1500">
                <a:latin typeface="Arial" panose="020B0604020202020204" pitchFamily="34" charset="0"/>
              </a:defRPr>
            </a:lvl1pPr>
          </a:lstStyle>
          <a:p>
            <a:r>
              <a:rPr lang="en-MY" dirty="0"/>
              <a:t>Insert your image here</a:t>
            </a:r>
          </a:p>
        </p:txBody>
      </p:sp>
      <p:sp>
        <p:nvSpPr>
          <p:cNvPr id="10" name="Picture Placeholder 5">
            <a:extLst>
              <a:ext uri="{FF2B5EF4-FFF2-40B4-BE49-F238E27FC236}">
                <a16:creationId xmlns:a16="http://schemas.microsoft.com/office/drawing/2014/main" id="{9CA6F911-2647-45E9-8D93-66F1FCDDE8C6}"/>
              </a:ext>
            </a:extLst>
          </p:cNvPr>
          <p:cNvSpPr>
            <a:spLocks noGrp="1"/>
          </p:cNvSpPr>
          <p:nvPr>
            <p:ph type="pic" sz="quarter" idx="17" hasCustomPrompt="1"/>
          </p:nvPr>
        </p:nvSpPr>
        <p:spPr>
          <a:xfrm>
            <a:off x="6664018" y="1748629"/>
            <a:ext cx="1689405" cy="2251366"/>
          </a:xfrm>
          <a:prstGeom prst="ellipse">
            <a:avLst/>
          </a:prstGeom>
          <a:pattFill prst="wdDnDiag">
            <a:fgClr>
              <a:schemeClr val="bg1"/>
            </a:fgClr>
            <a:bgClr>
              <a:schemeClr val="bg1">
                <a:lumMod val="90000"/>
                <a:lumOff val="10000"/>
              </a:schemeClr>
            </a:bgClr>
          </a:pattFill>
        </p:spPr>
        <p:txBody>
          <a:bodyPr anchor="ctr"/>
          <a:lstStyle>
            <a:lvl1pPr marL="0" indent="0" algn="ctr">
              <a:buNone/>
              <a:defRPr sz="1500">
                <a:latin typeface="Arial" panose="020B0604020202020204" pitchFamily="34" charset="0"/>
              </a:defRPr>
            </a:lvl1pPr>
          </a:lstStyle>
          <a:p>
            <a:r>
              <a:rPr lang="en-MY" dirty="0"/>
              <a:t>Insert your image here</a:t>
            </a:r>
          </a:p>
        </p:txBody>
      </p:sp>
    </p:spTree>
    <p:extLst>
      <p:ext uri="{BB962C8B-B14F-4D97-AF65-F5344CB8AC3E}">
        <p14:creationId xmlns:p14="http://schemas.microsoft.com/office/powerpoint/2010/main" val="17216960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99BD63D5-6129-4331-A827-565FDC9F5233}" type="slidenum">
              <a:rPr lang="en-US" altLang="en-US"/>
              <a:pPr/>
              <a:t>‹#›</a:t>
            </a:fld>
            <a:endParaRPr lang="en-US" altLang="en-US" dirty="0"/>
          </a:p>
        </p:txBody>
      </p:sp>
    </p:spTree>
    <p:extLst>
      <p:ext uri="{BB962C8B-B14F-4D97-AF65-F5344CB8AC3E}">
        <p14:creationId xmlns:p14="http://schemas.microsoft.com/office/powerpoint/2010/main" val="4236348023"/>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userDrawn="1">
  <p:cSld name="Why Choose Us with Image 3">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DF071F2C-7A73-45F5-A9A4-65C7C6F73B1A}"/>
              </a:ext>
            </a:extLst>
          </p:cNvPr>
          <p:cNvSpPr>
            <a:spLocks noGrp="1"/>
          </p:cNvSpPr>
          <p:nvPr>
            <p:ph type="title" hasCustomPrompt="1"/>
          </p:nvPr>
        </p:nvSpPr>
        <p:spPr>
          <a:xfrm>
            <a:off x="628650" y="371728"/>
            <a:ext cx="7886700" cy="886732"/>
          </a:xfrm>
          <a:prstGeom prst="rect">
            <a:avLst/>
          </a:prstGeom>
        </p:spPr>
        <p:txBody>
          <a:bodyPr anchor="ctr"/>
          <a:lstStyle>
            <a:lvl1pPr algn="ctr">
              <a:defRPr sz="2700">
                <a:solidFill>
                  <a:schemeClr val="tx1"/>
                </a:solidFill>
                <a:latin typeface="Arial Black" panose="020B0A04020102020204" pitchFamily="34" charset="0"/>
              </a:defRPr>
            </a:lvl1pPr>
          </a:lstStyle>
          <a:p>
            <a:r>
              <a:rPr lang="en-US" dirty="0"/>
              <a:t>Insert your main title here</a:t>
            </a:r>
            <a:endParaRPr lang="en-MY" dirty="0"/>
          </a:p>
        </p:txBody>
      </p:sp>
      <p:sp>
        <p:nvSpPr>
          <p:cNvPr id="12" name="Subtitle 2">
            <a:extLst>
              <a:ext uri="{FF2B5EF4-FFF2-40B4-BE49-F238E27FC236}">
                <a16:creationId xmlns:a16="http://schemas.microsoft.com/office/drawing/2014/main" id="{140C2DD2-CCDF-4E20-BAE0-355D6473E549}"/>
              </a:ext>
            </a:extLst>
          </p:cNvPr>
          <p:cNvSpPr>
            <a:spLocks noGrp="1"/>
          </p:cNvSpPr>
          <p:nvPr>
            <p:ph type="subTitle" idx="1" hasCustomPrompt="1"/>
          </p:nvPr>
        </p:nvSpPr>
        <p:spPr>
          <a:xfrm>
            <a:off x="1143000" y="1051062"/>
            <a:ext cx="6858000" cy="436562"/>
          </a:xfrm>
          <a:prstGeom prst="rect">
            <a:avLst/>
          </a:prstGeom>
        </p:spPr>
        <p:txBody>
          <a:bodyPr>
            <a:normAutofit/>
          </a:bodyPr>
          <a:lstStyle>
            <a:lvl1pPr marL="0" indent="0" algn="ctr">
              <a:buNone/>
              <a:defRPr sz="135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Insert your awesome subtitle here</a:t>
            </a:r>
            <a:endParaRPr lang="en-MY" dirty="0"/>
          </a:p>
        </p:txBody>
      </p:sp>
      <p:sp>
        <p:nvSpPr>
          <p:cNvPr id="20" name="Picture Placeholder 5">
            <a:extLst>
              <a:ext uri="{FF2B5EF4-FFF2-40B4-BE49-F238E27FC236}">
                <a16:creationId xmlns:a16="http://schemas.microsoft.com/office/drawing/2014/main" id="{77F8B23D-57BF-44E8-9AF0-62FA3DAE16C0}"/>
              </a:ext>
            </a:extLst>
          </p:cNvPr>
          <p:cNvSpPr>
            <a:spLocks noGrp="1"/>
          </p:cNvSpPr>
          <p:nvPr>
            <p:ph type="pic" sz="quarter" idx="14" hasCustomPrompt="1"/>
          </p:nvPr>
        </p:nvSpPr>
        <p:spPr>
          <a:xfrm>
            <a:off x="366428" y="1691718"/>
            <a:ext cx="4204294" cy="1457883"/>
          </a:xfrm>
          <a:prstGeom prst="roundRect">
            <a:avLst>
              <a:gd name="adj" fmla="val 2892"/>
            </a:avLst>
          </a:prstGeom>
          <a:pattFill prst="wdDnDiag">
            <a:fgClr>
              <a:schemeClr val="bg1"/>
            </a:fgClr>
            <a:bgClr>
              <a:schemeClr val="bg1">
                <a:lumMod val="90000"/>
                <a:lumOff val="10000"/>
              </a:schemeClr>
            </a:bgClr>
          </a:pattFill>
        </p:spPr>
        <p:txBody>
          <a:bodyPr anchor="ctr"/>
          <a:lstStyle>
            <a:lvl1pPr marL="0" indent="0" algn="ctr">
              <a:buNone/>
              <a:defRPr sz="1500">
                <a:latin typeface="Arial" panose="020B0604020202020204" pitchFamily="34" charset="0"/>
              </a:defRPr>
            </a:lvl1pPr>
          </a:lstStyle>
          <a:p>
            <a:r>
              <a:rPr lang="en-MY" dirty="0"/>
              <a:t>Insert your image here</a:t>
            </a:r>
          </a:p>
        </p:txBody>
      </p:sp>
      <p:sp>
        <p:nvSpPr>
          <p:cNvPr id="21" name="Picture Placeholder 5">
            <a:extLst>
              <a:ext uri="{FF2B5EF4-FFF2-40B4-BE49-F238E27FC236}">
                <a16:creationId xmlns:a16="http://schemas.microsoft.com/office/drawing/2014/main" id="{B0830AC5-52FE-4B2C-A306-B5A75036DAAB}"/>
              </a:ext>
            </a:extLst>
          </p:cNvPr>
          <p:cNvSpPr>
            <a:spLocks noGrp="1"/>
          </p:cNvSpPr>
          <p:nvPr>
            <p:ph type="pic" sz="quarter" idx="15" hasCustomPrompt="1"/>
          </p:nvPr>
        </p:nvSpPr>
        <p:spPr>
          <a:xfrm>
            <a:off x="366428" y="3289903"/>
            <a:ext cx="4204294" cy="1457883"/>
          </a:xfrm>
          <a:prstGeom prst="roundRect">
            <a:avLst>
              <a:gd name="adj" fmla="val 2892"/>
            </a:avLst>
          </a:prstGeom>
          <a:pattFill prst="wdDnDiag">
            <a:fgClr>
              <a:schemeClr val="bg1"/>
            </a:fgClr>
            <a:bgClr>
              <a:schemeClr val="bg1">
                <a:lumMod val="90000"/>
                <a:lumOff val="10000"/>
              </a:schemeClr>
            </a:bgClr>
          </a:pattFill>
        </p:spPr>
        <p:txBody>
          <a:bodyPr anchor="ctr"/>
          <a:lstStyle>
            <a:lvl1pPr marL="0" indent="0" algn="ctr">
              <a:buNone/>
              <a:defRPr sz="1500">
                <a:latin typeface="Arial" panose="020B0604020202020204" pitchFamily="34" charset="0"/>
              </a:defRPr>
            </a:lvl1pPr>
          </a:lstStyle>
          <a:p>
            <a:r>
              <a:rPr lang="en-MY" dirty="0"/>
              <a:t>Insert your image here</a:t>
            </a:r>
          </a:p>
        </p:txBody>
      </p:sp>
      <p:sp>
        <p:nvSpPr>
          <p:cNvPr id="22" name="Picture Placeholder 5">
            <a:extLst>
              <a:ext uri="{FF2B5EF4-FFF2-40B4-BE49-F238E27FC236}">
                <a16:creationId xmlns:a16="http://schemas.microsoft.com/office/drawing/2014/main" id="{A42B2D84-0841-4F48-8E96-7075D06B199E}"/>
              </a:ext>
            </a:extLst>
          </p:cNvPr>
          <p:cNvSpPr>
            <a:spLocks noGrp="1"/>
          </p:cNvSpPr>
          <p:nvPr>
            <p:ph type="pic" sz="quarter" idx="16" hasCustomPrompt="1"/>
          </p:nvPr>
        </p:nvSpPr>
        <p:spPr>
          <a:xfrm>
            <a:off x="366428" y="4888088"/>
            <a:ext cx="4204294" cy="1457883"/>
          </a:xfrm>
          <a:prstGeom prst="roundRect">
            <a:avLst>
              <a:gd name="adj" fmla="val 2892"/>
            </a:avLst>
          </a:prstGeom>
          <a:pattFill prst="wdDnDiag">
            <a:fgClr>
              <a:schemeClr val="bg1"/>
            </a:fgClr>
            <a:bgClr>
              <a:schemeClr val="bg1">
                <a:lumMod val="90000"/>
                <a:lumOff val="10000"/>
              </a:schemeClr>
            </a:bgClr>
          </a:pattFill>
        </p:spPr>
        <p:txBody>
          <a:bodyPr anchor="ctr"/>
          <a:lstStyle>
            <a:lvl1pPr marL="0" indent="0" algn="ctr">
              <a:buNone/>
              <a:defRPr sz="1500">
                <a:latin typeface="Arial" panose="020B0604020202020204" pitchFamily="34" charset="0"/>
              </a:defRPr>
            </a:lvl1pPr>
          </a:lstStyle>
          <a:p>
            <a:r>
              <a:rPr lang="en-MY" dirty="0"/>
              <a:t>Insert your image here</a:t>
            </a:r>
          </a:p>
        </p:txBody>
      </p:sp>
    </p:spTree>
    <p:extLst>
      <p:ext uri="{BB962C8B-B14F-4D97-AF65-F5344CB8AC3E}">
        <p14:creationId xmlns:p14="http://schemas.microsoft.com/office/powerpoint/2010/main" val="88890548"/>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userDrawn="1">
  <p:cSld name="Why Choose Us with Image 4">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DF071F2C-7A73-45F5-A9A4-65C7C6F73B1A}"/>
              </a:ext>
            </a:extLst>
          </p:cNvPr>
          <p:cNvSpPr>
            <a:spLocks noGrp="1"/>
          </p:cNvSpPr>
          <p:nvPr>
            <p:ph type="title" hasCustomPrompt="1"/>
          </p:nvPr>
        </p:nvSpPr>
        <p:spPr>
          <a:xfrm>
            <a:off x="628650" y="371728"/>
            <a:ext cx="7886700" cy="886732"/>
          </a:xfrm>
          <a:prstGeom prst="rect">
            <a:avLst/>
          </a:prstGeom>
        </p:spPr>
        <p:txBody>
          <a:bodyPr anchor="ctr"/>
          <a:lstStyle>
            <a:lvl1pPr algn="ctr">
              <a:defRPr sz="2700">
                <a:solidFill>
                  <a:schemeClr val="tx1"/>
                </a:solidFill>
                <a:latin typeface="Arial Black" panose="020B0A04020102020204" pitchFamily="34" charset="0"/>
              </a:defRPr>
            </a:lvl1pPr>
          </a:lstStyle>
          <a:p>
            <a:r>
              <a:rPr lang="en-US" dirty="0"/>
              <a:t>Insert your main title here</a:t>
            </a:r>
            <a:endParaRPr lang="en-MY" dirty="0"/>
          </a:p>
        </p:txBody>
      </p:sp>
      <p:sp>
        <p:nvSpPr>
          <p:cNvPr id="12" name="Subtitle 2">
            <a:extLst>
              <a:ext uri="{FF2B5EF4-FFF2-40B4-BE49-F238E27FC236}">
                <a16:creationId xmlns:a16="http://schemas.microsoft.com/office/drawing/2014/main" id="{140C2DD2-CCDF-4E20-BAE0-355D6473E549}"/>
              </a:ext>
            </a:extLst>
          </p:cNvPr>
          <p:cNvSpPr>
            <a:spLocks noGrp="1"/>
          </p:cNvSpPr>
          <p:nvPr>
            <p:ph type="subTitle" idx="1" hasCustomPrompt="1"/>
          </p:nvPr>
        </p:nvSpPr>
        <p:spPr>
          <a:xfrm>
            <a:off x="1143000" y="1051062"/>
            <a:ext cx="6858000" cy="436562"/>
          </a:xfrm>
          <a:prstGeom prst="rect">
            <a:avLst/>
          </a:prstGeom>
        </p:spPr>
        <p:txBody>
          <a:bodyPr>
            <a:normAutofit/>
          </a:bodyPr>
          <a:lstStyle>
            <a:lvl1pPr marL="0" indent="0" algn="ctr">
              <a:buNone/>
              <a:defRPr sz="135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Insert your awesome subtitle here</a:t>
            </a:r>
            <a:endParaRPr lang="en-MY" dirty="0"/>
          </a:p>
        </p:txBody>
      </p:sp>
      <p:sp>
        <p:nvSpPr>
          <p:cNvPr id="20" name="Picture Placeholder 5">
            <a:extLst>
              <a:ext uri="{FF2B5EF4-FFF2-40B4-BE49-F238E27FC236}">
                <a16:creationId xmlns:a16="http://schemas.microsoft.com/office/drawing/2014/main" id="{77F8B23D-57BF-44E8-9AF0-62FA3DAE16C0}"/>
              </a:ext>
            </a:extLst>
          </p:cNvPr>
          <p:cNvSpPr>
            <a:spLocks noGrp="1"/>
          </p:cNvSpPr>
          <p:nvPr>
            <p:ph type="pic" sz="quarter" idx="14" hasCustomPrompt="1"/>
          </p:nvPr>
        </p:nvSpPr>
        <p:spPr>
          <a:xfrm>
            <a:off x="795053" y="1691718"/>
            <a:ext cx="3510000" cy="3896283"/>
          </a:xfrm>
          <a:prstGeom prst="roundRect">
            <a:avLst>
              <a:gd name="adj" fmla="val 0"/>
            </a:avLst>
          </a:prstGeom>
          <a:pattFill prst="wdDnDiag">
            <a:fgClr>
              <a:schemeClr val="bg1"/>
            </a:fgClr>
            <a:bgClr>
              <a:schemeClr val="bg1">
                <a:lumMod val="90000"/>
                <a:lumOff val="10000"/>
              </a:schemeClr>
            </a:bgClr>
          </a:pattFill>
        </p:spPr>
        <p:txBody>
          <a:bodyPr anchor="ctr"/>
          <a:lstStyle>
            <a:lvl1pPr marL="0" indent="0" algn="ctr">
              <a:buNone/>
              <a:defRPr sz="1500">
                <a:latin typeface="Arial" panose="020B0604020202020204" pitchFamily="34" charset="0"/>
              </a:defRPr>
            </a:lvl1pPr>
          </a:lstStyle>
          <a:p>
            <a:r>
              <a:rPr lang="en-MY" dirty="0"/>
              <a:t>Insert your image here</a:t>
            </a:r>
          </a:p>
        </p:txBody>
      </p:sp>
      <p:sp>
        <p:nvSpPr>
          <p:cNvPr id="7" name="Picture Placeholder 5">
            <a:extLst>
              <a:ext uri="{FF2B5EF4-FFF2-40B4-BE49-F238E27FC236}">
                <a16:creationId xmlns:a16="http://schemas.microsoft.com/office/drawing/2014/main" id="{0423B759-C2A3-45DC-9F33-140A8D471AD7}"/>
              </a:ext>
            </a:extLst>
          </p:cNvPr>
          <p:cNvSpPr>
            <a:spLocks noGrp="1"/>
          </p:cNvSpPr>
          <p:nvPr>
            <p:ph type="pic" sz="quarter" idx="15" hasCustomPrompt="1"/>
          </p:nvPr>
        </p:nvSpPr>
        <p:spPr>
          <a:xfrm>
            <a:off x="4838947" y="1691717"/>
            <a:ext cx="3510000" cy="3896283"/>
          </a:xfrm>
          <a:prstGeom prst="roundRect">
            <a:avLst>
              <a:gd name="adj" fmla="val 0"/>
            </a:avLst>
          </a:prstGeom>
          <a:pattFill prst="wdDnDiag">
            <a:fgClr>
              <a:schemeClr val="bg1"/>
            </a:fgClr>
            <a:bgClr>
              <a:schemeClr val="bg1">
                <a:lumMod val="90000"/>
                <a:lumOff val="10000"/>
              </a:schemeClr>
            </a:bgClr>
          </a:pattFill>
        </p:spPr>
        <p:txBody>
          <a:bodyPr anchor="ctr"/>
          <a:lstStyle>
            <a:lvl1pPr marL="0" indent="0" algn="ctr">
              <a:buNone/>
              <a:defRPr sz="1500">
                <a:latin typeface="Arial" panose="020B0604020202020204" pitchFamily="34" charset="0"/>
              </a:defRPr>
            </a:lvl1pPr>
          </a:lstStyle>
          <a:p>
            <a:r>
              <a:rPr lang="en-MY" dirty="0"/>
              <a:t>Insert your image here</a:t>
            </a:r>
          </a:p>
        </p:txBody>
      </p:sp>
    </p:spTree>
    <p:extLst>
      <p:ext uri="{BB962C8B-B14F-4D97-AF65-F5344CB8AC3E}">
        <p14:creationId xmlns:p14="http://schemas.microsoft.com/office/powerpoint/2010/main" val="2279195935"/>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userDrawn="1">
  <p:cSld name="Why Choose Us with Image 5">
    <p:spTree>
      <p:nvGrpSpPr>
        <p:cNvPr id="1" name=""/>
        <p:cNvGrpSpPr/>
        <p:nvPr/>
      </p:nvGrpSpPr>
      <p:grpSpPr>
        <a:xfrm>
          <a:off x="0" y="0"/>
          <a:ext cx="0" cy="0"/>
          <a:chOff x="0" y="0"/>
          <a:chExt cx="0" cy="0"/>
        </a:xfrm>
      </p:grpSpPr>
      <p:sp>
        <p:nvSpPr>
          <p:cNvPr id="20" name="Picture Placeholder 5">
            <a:extLst>
              <a:ext uri="{FF2B5EF4-FFF2-40B4-BE49-F238E27FC236}">
                <a16:creationId xmlns:a16="http://schemas.microsoft.com/office/drawing/2014/main" id="{77F8B23D-57BF-44E8-9AF0-62FA3DAE16C0}"/>
              </a:ext>
            </a:extLst>
          </p:cNvPr>
          <p:cNvSpPr>
            <a:spLocks noGrp="1"/>
          </p:cNvSpPr>
          <p:nvPr>
            <p:ph type="pic" sz="quarter" idx="14" hasCustomPrompt="1"/>
          </p:nvPr>
        </p:nvSpPr>
        <p:spPr>
          <a:xfrm>
            <a:off x="0" y="0"/>
            <a:ext cx="4572000" cy="6858000"/>
          </a:xfrm>
          <a:prstGeom prst="roundRect">
            <a:avLst>
              <a:gd name="adj" fmla="val 0"/>
            </a:avLst>
          </a:prstGeom>
          <a:pattFill prst="wdDnDiag">
            <a:fgClr>
              <a:schemeClr val="bg1"/>
            </a:fgClr>
            <a:bgClr>
              <a:schemeClr val="bg1">
                <a:lumMod val="90000"/>
                <a:lumOff val="10000"/>
              </a:schemeClr>
            </a:bgClr>
          </a:pattFill>
        </p:spPr>
        <p:txBody>
          <a:bodyPr anchor="ctr"/>
          <a:lstStyle>
            <a:lvl1pPr marL="0" indent="0" algn="ctr">
              <a:buNone/>
              <a:defRPr sz="1500">
                <a:latin typeface="Arial" panose="020B0604020202020204" pitchFamily="34" charset="0"/>
              </a:defRPr>
            </a:lvl1pPr>
          </a:lstStyle>
          <a:p>
            <a:r>
              <a:rPr lang="en-MY" dirty="0"/>
              <a:t>Insert your image here</a:t>
            </a:r>
          </a:p>
        </p:txBody>
      </p:sp>
    </p:spTree>
    <p:extLst>
      <p:ext uri="{BB962C8B-B14F-4D97-AF65-F5344CB8AC3E}">
        <p14:creationId xmlns:p14="http://schemas.microsoft.com/office/powerpoint/2010/main" val="2798025383"/>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userDrawn="1">
  <p:cSld name="Why Choose Us with Image 6">
    <p:spTree>
      <p:nvGrpSpPr>
        <p:cNvPr id="1" name=""/>
        <p:cNvGrpSpPr/>
        <p:nvPr/>
      </p:nvGrpSpPr>
      <p:grpSpPr>
        <a:xfrm>
          <a:off x="0" y="0"/>
          <a:ext cx="0" cy="0"/>
          <a:chOff x="0" y="0"/>
          <a:chExt cx="0" cy="0"/>
        </a:xfrm>
      </p:grpSpPr>
      <p:sp>
        <p:nvSpPr>
          <p:cNvPr id="20" name="Picture Placeholder 5">
            <a:extLst>
              <a:ext uri="{FF2B5EF4-FFF2-40B4-BE49-F238E27FC236}">
                <a16:creationId xmlns:a16="http://schemas.microsoft.com/office/drawing/2014/main" id="{77F8B23D-57BF-44E8-9AF0-62FA3DAE16C0}"/>
              </a:ext>
            </a:extLst>
          </p:cNvPr>
          <p:cNvSpPr>
            <a:spLocks noGrp="1"/>
          </p:cNvSpPr>
          <p:nvPr>
            <p:ph type="pic" sz="quarter" idx="14" hasCustomPrompt="1"/>
          </p:nvPr>
        </p:nvSpPr>
        <p:spPr>
          <a:xfrm>
            <a:off x="0" y="0"/>
            <a:ext cx="4572000" cy="6858000"/>
          </a:xfrm>
          <a:prstGeom prst="roundRect">
            <a:avLst>
              <a:gd name="adj" fmla="val 0"/>
            </a:avLst>
          </a:prstGeom>
          <a:pattFill prst="wdDnDiag">
            <a:fgClr>
              <a:schemeClr val="bg1"/>
            </a:fgClr>
            <a:bgClr>
              <a:schemeClr val="bg1">
                <a:lumMod val="90000"/>
                <a:lumOff val="10000"/>
              </a:schemeClr>
            </a:bgClr>
          </a:pattFill>
        </p:spPr>
        <p:txBody>
          <a:bodyPr anchor="ctr"/>
          <a:lstStyle>
            <a:lvl1pPr marL="0" indent="0" algn="ctr">
              <a:buNone/>
              <a:defRPr sz="1500">
                <a:latin typeface="Arial" panose="020B0604020202020204" pitchFamily="34" charset="0"/>
              </a:defRPr>
            </a:lvl1pPr>
          </a:lstStyle>
          <a:p>
            <a:r>
              <a:rPr lang="en-MY" dirty="0"/>
              <a:t>Insert your image here</a:t>
            </a:r>
          </a:p>
        </p:txBody>
      </p:sp>
    </p:spTree>
    <p:extLst>
      <p:ext uri="{BB962C8B-B14F-4D97-AF65-F5344CB8AC3E}">
        <p14:creationId xmlns:p14="http://schemas.microsoft.com/office/powerpoint/2010/main" val="2247329696"/>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userDrawn="1">
  <p:cSld name="Why Choose Us with Image 7">
    <p:spTree>
      <p:nvGrpSpPr>
        <p:cNvPr id="1" name=""/>
        <p:cNvGrpSpPr/>
        <p:nvPr/>
      </p:nvGrpSpPr>
      <p:grpSpPr>
        <a:xfrm>
          <a:off x="0" y="0"/>
          <a:ext cx="0" cy="0"/>
          <a:chOff x="0" y="0"/>
          <a:chExt cx="0" cy="0"/>
        </a:xfrm>
      </p:grpSpPr>
      <p:sp>
        <p:nvSpPr>
          <p:cNvPr id="20" name="Picture Placeholder 5">
            <a:extLst>
              <a:ext uri="{FF2B5EF4-FFF2-40B4-BE49-F238E27FC236}">
                <a16:creationId xmlns:a16="http://schemas.microsoft.com/office/drawing/2014/main" id="{77F8B23D-57BF-44E8-9AF0-62FA3DAE16C0}"/>
              </a:ext>
            </a:extLst>
          </p:cNvPr>
          <p:cNvSpPr>
            <a:spLocks noGrp="1"/>
          </p:cNvSpPr>
          <p:nvPr>
            <p:ph type="pic" sz="quarter" idx="14" hasCustomPrompt="1"/>
          </p:nvPr>
        </p:nvSpPr>
        <p:spPr>
          <a:xfrm>
            <a:off x="0" y="0"/>
            <a:ext cx="9144000" cy="3429000"/>
          </a:xfrm>
          <a:prstGeom prst="roundRect">
            <a:avLst>
              <a:gd name="adj" fmla="val 0"/>
            </a:avLst>
          </a:prstGeom>
          <a:pattFill prst="wdDnDiag">
            <a:fgClr>
              <a:schemeClr val="bg1"/>
            </a:fgClr>
            <a:bgClr>
              <a:schemeClr val="bg1">
                <a:lumMod val="90000"/>
                <a:lumOff val="10000"/>
              </a:schemeClr>
            </a:bgClr>
          </a:pattFill>
        </p:spPr>
        <p:txBody>
          <a:bodyPr anchor="ctr"/>
          <a:lstStyle>
            <a:lvl1pPr marL="0" indent="0" algn="ctr">
              <a:buNone/>
              <a:defRPr sz="1500">
                <a:latin typeface="Arial" panose="020B0604020202020204" pitchFamily="34" charset="0"/>
              </a:defRPr>
            </a:lvl1pPr>
          </a:lstStyle>
          <a:p>
            <a:r>
              <a:rPr lang="en-MY" dirty="0"/>
              <a:t>Insert your image here</a:t>
            </a:r>
          </a:p>
        </p:txBody>
      </p:sp>
    </p:spTree>
    <p:extLst>
      <p:ext uri="{BB962C8B-B14F-4D97-AF65-F5344CB8AC3E}">
        <p14:creationId xmlns:p14="http://schemas.microsoft.com/office/powerpoint/2010/main" val="3064001233"/>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userDrawn="1">
  <p:cSld name="Why Choose Us with Image 8">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36816B1-1EA0-4BA2-A979-9D83C6228DD8}"/>
              </a:ext>
            </a:extLst>
          </p:cNvPr>
          <p:cNvSpPr>
            <a:spLocks noGrp="1"/>
          </p:cNvSpPr>
          <p:nvPr>
            <p:ph type="title" hasCustomPrompt="1"/>
          </p:nvPr>
        </p:nvSpPr>
        <p:spPr>
          <a:xfrm>
            <a:off x="628650" y="371728"/>
            <a:ext cx="7886700" cy="886732"/>
          </a:xfrm>
          <a:prstGeom prst="rect">
            <a:avLst/>
          </a:prstGeom>
        </p:spPr>
        <p:txBody>
          <a:bodyPr anchor="ctr"/>
          <a:lstStyle>
            <a:lvl1pPr algn="ctr">
              <a:defRPr sz="2700">
                <a:solidFill>
                  <a:schemeClr val="tx1"/>
                </a:solidFill>
                <a:latin typeface="Arial Black" panose="020B0A04020102020204" pitchFamily="34" charset="0"/>
              </a:defRPr>
            </a:lvl1pPr>
          </a:lstStyle>
          <a:p>
            <a:r>
              <a:rPr lang="en-US" dirty="0"/>
              <a:t>Insert your main title here</a:t>
            </a:r>
            <a:endParaRPr lang="en-MY" dirty="0"/>
          </a:p>
        </p:txBody>
      </p:sp>
      <p:sp>
        <p:nvSpPr>
          <p:cNvPr id="4" name="Subtitle 2">
            <a:extLst>
              <a:ext uri="{FF2B5EF4-FFF2-40B4-BE49-F238E27FC236}">
                <a16:creationId xmlns:a16="http://schemas.microsoft.com/office/drawing/2014/main" id="{7FC128A1-CE60-4A14-BDE6-45498FE6A8CE}"/>
              </a:ext>
            </a:extLst>
          </p:cNvPr>
          <p:cNvSpPr>
            <a:spLocks noGrp="1"/>
          </p:cNvSpPr>
          <p:nvPr>
            <p:ph type="subTitle" idx="1" hasCustomPrompt="1"/>
          </p:nvPr>
        </p:nvSpPr>
        <p:spPr>
          <a:xfrm>
            <a:off x="1143000" y="1051062"/>
            <a:ext cx="6858000" cy="436562"/>
          </a:xfrm>
          <a:prstGeom prst="rect">
            <a:avLst/>
          </a:prstGeom>
        </p:spPr>
        <p:txBody>
          <a:bodyPr>
            <a:normAutofit/>
          </a:bodyPr>
          <a:lstStyle>
            <a:lvl1pPr marL="0" indent="0" algn="ctr">
              <a:buNone/>
              <a:defRPr sz="135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Insert your awesome subtitle here</a:t>
            </a:r>
            <a:endParaRPr lang="en-MY" dirty="0"/>
          </a:p>
        </p:txBody>
      </p:sp>
      <p:sp>
        <p:nvSpPr>
          <p:cNvPr id="24" name="Picture Placeholder 5">
            <a:extLst>
              <a:ext uri="{FF2B5EF4-FFF2-40B4-BE49-F238E27FC236}">
                <a16:creationId xmlns:a16="http://schemas.microsoft.com/office/drawing/2014/main" id="{5BC3E666-4DA4-428B-8186-15690AE136C7}"/>
              </a:ext>
            </a:extLst>
          </p:cNvPr>
          <p:cNvSpPr>
            <a:spLocks noGrp="1"/>
          </p:cNvSpPr>
          <p:nvPr>
            <p:ph type="pic" sz="quarter" idx="18" hasCustomPrompt="1"/>
          </p:nvPr>
        </p:nvSpPr>
        <p:spPr>
          <a:xfrm>
            <a:off x="657205" y="1813944"/>
            <a:ext cx="1755001" cy="2340000"/>
          </a:xfrm>
          <a:prstGeom prst="roundRect">
            <a:avLst>
              <a:gd name="adj" fmla="val 2892"/>
            </a:avLst>
          </a:prstGeom>
          <a:pattFill prst="wdDnDiag">
            <a:fgClr>
              <a:schemeClr val="bg1"/>
            </a:fgClr>
            <a:bgClr>
              <a:schemeClr val="bg1">
                <a:lumMod val="90000"/>
                <a:lumOff val="10000"/>
              </a:schemeClr>
            </a:bgClr>
          </a:pattFill>
        </p:spPr>
        <p:txBody>
          <a:bodyPr anchor="ctr"/>
          <a:lstStyle>
            <a:lvl1pPr marL="0" indent="0" algn="ctr">
              <a:buNone/>
              <a:defRPr sz="1500">
                <a:latin typeface="Arial" panose="020B0604020202020204" pitchFamily="34" charset="0"/>
              </a:defRPr>
            </a:lvl1pPr>
          </a:lstStyle>
          <a:p>
            <a:r>
              <a:rPr lang="en-MY" dirty="0"/>
              <a:t>Insert your image here</a:t>
            </a:r>
          </a:p>
        </p:txBody>
      </p:sp>
      <p:sp>
        <p:nvSpPr>
          <p:cNvPr id="25" name="Picture Placeholder 5">
            <a:extLst>
              <a:ext uri="{FF2B5EF4-FFF2-40B4-BE49-F238E27FC236}">
                <a16:creationId xmlns:a16="http://schemas.microsoft.com/office/drawing/2014/main" id="{D7762249-D25C-4068-AC6D-A31E9D4B268D}"/>
              </a:ext>
            </a:extLst>
          </p:cNvPr>
          <p:cNvSpPr>
            <a:spLocks noGrp="1"/>
          </p:cNvSpPr>
          <p:nvPr>
            <p:ph type="pic" sz="quarter" idx="19" hasCustomPrompt="1"/>
          </p:nvPr>
        </p:nvSpPr>
        <p:spPr>
          <a:xfrm>
            <a:off x="2682069" y="1813944"/>
            <a:ext cx="1755001" cy="2340000"/>
          </a:xfrm>
          <a:prstGeom prst="roundRect">
            <a:avLst>
              <a:gd name="adj" fmla="val 2892"/>
            </a:avLst>
          </a:prstGeom>
          <a:pattFill prst="wdDnDiag">
            <a:fgClr>
              <a:schemeClr val="bg1"/>
            </a:fgClr>
            <a:bgClr>
              <a:schemeClr val="bg1">
                <a:lumMod val="90000"/>
                <a:lumOff val="10000"/>
              </a:schemeClr>
            </a:bgClr>
          </a:pattFill>
        </p:spPr>
        <p:txBody>
          <a:bodyPr anchor="ctr"/>
          <a:lstStyle>
            <a:lvl1pPr marL="0" indent="0" algn="ctr">
              <a:buNone/>
              <a:defRPr sz="1500">
                <a:latin typeface="Arial" panose="020B0604020202020204" pitchFamily="34" charset="0"/>
              </a:defRPr>
            </a:lvl1pPr>
          </a:lstStyle>
          <a:p>
            <a:r>
              <a:rPr lang="en-MY" dirty="0"/>
              <a:t>Insert your image here</a:t>
            </a:r>
          </a:p>
        </p:txBody>
      </p:sp>
      <p:sp>
        <p:nvSpPr>
          <p:cNvPr id="26" name="Picture Placeholder 5">
            <a:extLst>
              <a:ext uri="{FF2B5EF4-FFF2-40B4-BE49-F238E27FC236}">
                <a16:creationId xmlns:a16="http://schemas.microsoft.com/office/drawing/2014/main" id="{9F9DDEBE-49C9-454D-8C9C-16C8DED2758A}"/>
              </a:ext>
            </a:extLst>
          </p:cNvPr>
          <p:cNvSpPr>
            <a:spLocks noGrp="1"/>
          </p:cNvSpPr>
          <p:nvPr>
            <p:ph type="pic" sz="quarter" idx="20" hasCustomPrompt="1"/>
          </p:nvPr>
        </p:nvSpPr>
        <p:spPr>
          <a:xfrm>
            <a:off x="4706932" y="1813944"/>
            <a:ext cx="1755001" cy="2340000"/>
          </a:xfrm>
          <a:prstGeom prst="roundRect">
            <a:avLst>
              <a:gd name="adj" fmla="val 2892"/>
            </a:avLst>
          </a:prstGeom>
          <a:pattFill prst="wdDnDiag">
            <a:fgClr>
              <a:schemeClr val="bg1"/>
            </a:fgClr>
            <a:bgClr>
              <a:schemeClr val="bg1">
                <a:lumMod val="90000"/>
                <a:lumOff val="10000"/>
              </a:schemeClr>
            </a:bgClr>
          </a:pattFill>
        </p:spPr>
        <p:txBody>
          <a:bodyPr anchor="ctr"/>
          <a:lstStyle>
            <a:lvl1pPr marL="0" indent="0" algn="ctr">
              <a:buNone/>
              <a:defRPr sz="1500">
                <a:latin typeface="Arial" panose="020B0604020202020204" pitchFamily="34" charset="0"/>
              </a:defRPr>
            </a:lvl1pPr>
          </a:lstStyle>
          <a:p>
            <a:r>
              <a:rPr lang="en-MY" dirty="0"/>
              <a:t>Insert your image here</a:t>
            </a:r>
          </a:p>
        </p:txBody>
      </p:sp>
      <p:sp>
        <p:nvSpPr>
          <p:cNvPr id="27" name="Picture Placeholder 5">
            <a:extLst>
              <a:ext uri="{FF2B5EF4-FFF2-40B4-BE49-F238E27FC236}">
                <a16:creationId xmlns:a16="http://schemas.microsoft.com/office/drawing/2014/main" id="{7A277DDB-94C4-4A33-81A8-359829FAE278}"/>
              </a:ext>
            </a:extLst>
          </p:cNvPr>
          <p:cNvSpPr>
            <a:spLocks noGrp="1"/>
          </p:cNvSpPr>
          <p:nvPr>
            <p:ph type="pic" sz="quarter" idx="21" hasCustomPrompt="1"/>
          </p:nvPr>
        </p:nvSpPr>
        <p:spPr>
          <a:xfrm>
            <a:off x="6731796" y="1813944"/>
            <a:ext cx="1755001" cy="2340000"/>
          </a:xfrm>
          <a:prstGeom prst="roundRect">
            <a:avLst>
              <a:gd name="adj" fmla="val 2892"/>
            </a:avLst>
          </a:prstGeom>
          <a:pattFill prst="wdDnDiag">
            <a:fgClr>
              <a:schemeClr val="bg1"/>
            </a:fgClr>
            <a:bgClr>
              <a:schemeClr val="bg1">
                <a:lumMod val="90000"/>
                <a:lumOff val="10000"/>
              </a:schemeClr>
            </a:bgClr>
          </a:pattFill>
        </p:spPr>
        <p:txBody>
          <a:bodyPr anchor="ctr"/>
          <a:lstStyle>
            <a:lvl1pPr marL="0" indent="0" algn="ctr">
              <a:buNone/>
              <a:defRPr sz="1500">
                <a:latin typeface="Arial" panose="020B0604020202020204" pitchFamily="34" charset="0"/>
              </a:defRPr>
            </a:lvl1pPr>
          </a:lstStyle>
          <a:p>
            <a:r>
              <a:rPr lang="en-MY" dirty="0"/>
              <a:t>Insert your image here</a:t>
            </a:r>
          </a:p>
        </p:txBody>
      </p:sp>
    </p:spTree>
    <p:extLst>
      <p:ext uri="{BB962C8B-B14F-4D97-AF65-F5344CB8AC3E}">
        <p14:creationId xmlns:p14="http://schemas.microsoft.com/office/powerpoint/2010/main" val="3459611288"/>
      </p:ext>
    </p:extLst>
  </p:cSld>
  <p:clrMapOvr>
    <a:masterClrMapping/>
  </p:clrMapOvr>
  <p:extLst>
    <p:ext uri="{DCECCB84-F9BA-43D5-87BE-67443E8EF086}">
      <p15:sldGuideLst xmlns:p15="http://schemas.microsoft.com/office/powerpoint/2012/main"/>
    </p:ext>
  </p:extLst>
</p:sldLayout>
</file>

<file path=ppt/slideLayouts/slideLayout216.xml><?xml version="1.0" encoding="utf-8"?>
<p:sldLayout xmlns:a="http://schemas.openxmlformats.org/drawingml/2006/main" xmlns:r="http://schemas.openxmlformats.org/officeDocument/2006/relationships" xmlns:p="http://schemas.openxmlformats.org/presentationml/2006/main" userDrawn="1">
  <p:cSld name="Image Timeline 4">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AB720225-28A9-4E8C-971E-186E8AD47C21}"/>
              </a:ext>
            </a:extLst>
          </p:cNvPr>
          <p:cNvSpPr>
            <a:spLocks noGrp="1"/>
          </p:cNvSpPr>
          <p:nvPr>
            <p:ph type="pic" sz="quarter" idx="10" hasCustomPrompt="1"/>
          </p:nvPr>
        </p:nvSpPr>
        <p:spPr>
          <a:xfrm>
            <a:off x="800100" y="2715189"/>
            <a:ext cx="1620000" cy="2160000"/>
          </a:xfrm>
          <a:prstGeom prst="rect">
            <a:avLst/>
          </a:prstGeom>
          <a:pattFill prst="wdDnDiag">
            <a:fgClr>
              <a:schemeClr val="bg1"/>
            </a:fgClr>
            <a:bgClr>
              <a:schemeClr val="bg1">
                <a:lumMod val="90000"/>
                <a:lumOff val="10000"/>
              </a:schemeClr>
            </a:bgClr>
          </a:pattFill>
        </p:spPr>
        <p:txBody>
          <a:bodyPr anchor="ctr"/>
          <a:lstStyle>
            <a:lvl1pPr marL="0" indent="0" algn="ctr">
              <a:buNone/>
              <a:defRPr sz="1350">
                <a:solidFill>
                  <a:schemeClr val="tx1"/>
                </a:solidFill>
                <a:latin typeface="Arial" panose="020B0604020202020204" pitchFamily="34" charset="0"/>
              </a:defRPr>
            </a:lvl1pPr>
          </a:lstStyle>
          <a:p>
            <a:r>
              <a:rPr lang="en-MY" dirty="0"/>
              <a:t>Insert your image here</a:t>
            </a:r>
          </a:p>
        </p:txBody>
      </p:sp>
      <p:sp>
        <p:nvSpPr>
          <p:cNvPr id="3" name="Title 1">
            <a:extLst>
              <a:ext uri="{FF2B5EF4-FFF2-40B4-BE49-F238E27FC236}">
                <a16:creationId xmlns:a16="http://schemas.microsoft.com/office/drawing/2014/main" id="{586B0A44-C28F-4A11-8B5D-8E3838A0900C}"/>
              </a:ext>
            </a:extLst>
          </p:cNvPr>
          <p:cNvSpPr>
            <a:spLocks noGrp="1"/>
          </p:cNvSpPr>
          <p:nvPr>
            <p:ph type="title" hasCustomPrompt="1"/>
          </p:nvPr>
        </p:nvSpPr>
        <p:spPr>
          <a:xfrm>
            <a:off x="628650" y="371728"/>
            <a:ext cx="7886700" cy="886732"/>
          </a:xfrm>
          <a:prstGeom prst="rect">
            <a:avLst/>
          </a:prstGeom>
        </p:spPr>
        <p:txBody>
          <a:bodyPr anchor="ctr"/>
          <a:lstStyle>
            <a:lvl1pPr algn="ctr">
              <a:defRPr sz="2700">
                <a:solidFill>
                  <a:schemeClr val="tx1"/>
                </a:solidFill>
                <a:latin typeface="Arial Black" panose="020B0A04020102020204" pitchFamily="34" charset="0"/>
              </a:defRPr>
            </a:lvl1pPr>
          </a:lstStyle>
          <a:p>
            <a:r>
              <a:rPr lang="en-US" dirty="0"/>
              <a:t>Insert your main title here</a:t>
            </a:r>
            <a:endParaRPr lang="en-MY" dirty="0"/>
          </a:p>
        </p:txBody>
      </p:sp>
      <p:sp>
        <p:nvSpPr>
          <p:cNvPr id="4" name="Subtitle 2">
            <a:extLst>
              <a:ext uri="{FF2B5EF4-FFF2-40B4-BE49-F238E27FC236}">
                <a16:creationId xmlns:a16="http://schemas.microsoft.com/office/drawing/2014/main" id="{45C18F5C-6002-4930-B5D3-8193C946F9C7}"/>
              </a:ext>
            </a:extLst>
          </p:cNvPr>
          <p:cNvSpPr>
            <a:spLocks noGrp="1"/>
          </p:cNvSpPr>
          <p:nvPr>
            <p:ph type="subTitle" idx="1" hasCustomPrompt="1"/>
          </p:nvPr>
        </p:nvSpPr>
        <p:spPr>
          <a:xfrm>
            <a:off x="1143000" y="1051062"/>
            <a:ext cx="6858000" cy="436562"/>
          </a:xfrm>
          <a:prstGeom prst="rect">
            <a:avLst/>
          </a:prstGeom>
        </p:spPr>
        <p:txBody>
          <a:bodyPr>
            <a:normAutofit/>
          </a:bodyPr>
          <a:lstStyle>
            <a:lvl1pPr marL="0" indent="0" algn="ctr">
              <a:buNone/>
              <a:defRPr sz="135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Insert your awesome subtitle here</a:t>
            </a:r>
            <a:endParaRPr lang="en-MY" dirty="0"/>
          </a:p>
        </p:txBody>
      </p:sp>
      <p:sp>
        <p:nvSpPr>
          <p:cNvPr id="9" name="Picture Placeholder 4">
            <a:extLst>
              <a:ext uri="{FF2B5EF4-FFF2-40B4-BE49-F238E27FC236}">
                <a16:creationId xmlns:a16="http://schemas.microsoft.com/office/drawing/2014/main" id="{392F7549-A4D2-4896-878F-E23FB9DCA751}"/>
              </a:ext>
            </a:extLst>
          </p:cNvPr>
          <p:cNvSpPr>
            <a:spLocks noGrp="1"/>
          </p:cNvSpPr>
          <p:nvPr>
            <p:ph type="pic" sz="quarter" idx="11" hasCustomPrompt="1"/>
          </p:nvPr>
        </p:nvSpPr>
        <p:spPr>
          <a:xfrm>
            <a:off x="2952000" y="2715189"/>
            <a:ext cx="1620000" cy="2160000"/>
          </a:xfrm>
          <a:prstGeom prst="rect">
            <a:avLst/>
          </a:prstGeom>
          <a:pattFill prst="wdDnDiag">
            <a:fgClr>
              <a:schemeClr val="bg1"/>
            </a:fgClr>
            <a:bgClr>
              <a:schemeClr val="bg1">
                <a:lumMod val="90000"/>
                <a:lumOff val="10000"/>
              </a:schemeClr>
            </a:bgClr>
          </a:pattFill>
        </p:spPr>
        <p:txBody>
          <a:bodyPr anchor="ctr"/>
          <a:lstStyle>
            <a:lvl1pPr marL="0" indent="0" algn="ctr">
              <a:buNone/>
              <a:defRPr sz="1350">
                <a:solidFill>
                  <a:schemeClr val="tx1"/>
                </a:solidFill>
                <a:latin typeface="Arial" panose="020B0604020202020204" pitchFamily="34" charset="0"/>
              </a:defRPr>
            </a:lvl1pPr>
          </a:lstStyle>
          <a:p>
            <a:r>
              <a:rPr lang="en-MY" dirty="0"/>
              <a:t>Insert your image here</a:t>
            </a:r>
          </a:p>
        </p:txBody>
      </p:sp>
      <p:sp>
        <p:nvSpPr>
          <p:cNvPr id="10" name="Picture Placeholder 4">
            <a:extLst>
              <a:ext uri="{FF2B5EF4-FFF2-40B4-BE49-F238E27FC236}">
                <a16:creationId xmlns:a16="http://schemas.microsoft.com/office/drawing/2014/main" id="{5B067B47-E563-4862-BFEE-E547A8D7FFFC}"/>
              </a:ext>
            </a:extLst>
          </p:cNvPr>
          <p:cNvSpPr>
            <a:spLocks noGrp="1"/>
          </p:cNvSpPr>
          <p:nvPr>
            <p:ph type="pic" sz="quarter" idx="12" hasCustomPrompt="1"/>
          </p:nvPr>
        </p:nvSpPr>
        <p:spPr>
          <a:xfrm>
            <a:off x="5103900" y="2715189"/>
            <a:ext cx="1620000" cy="2160000"/>
          </a:xfrm>
          <a:prstGeom prst="rect">
            <a:avLst/>
          </a:prstGeom>
          <a:pattFill prst="wdDnDiag">
            <a:fgClr>
              <a:schemeClr val="bg1"/>
            </a:fgClr>
            <a:bgClr>
              <a:schemeClr val="bg1">
                <a:lumMod val="90000"/>
                <a:lumOff val="10000"/>
              </a:schemeClr>
            </a:bgClr>
          </a:pattFill>
        </p:spPr>
        <p:txBody>
          <a:bodyPr anchor="ctr"/>
          <a:lstStyle>
            <a:lvl1pPr marL="0" indent="0" algn="ctr">
              <a:buNone/>
              <a:defRPr sz="1350">
                <a:solidFill>
                  <a:schemeClr val="tx1"/>
                </a:solidFill>
                <a:latin typeface="Arial" panose="020B0604020202020204" pitchFamily="34" charset="0"/>
              </a:defRPr>
            </a:lvl1pPr>
          </a:lstStyle>
          <a:p>
            <a:r>
              <a:rPr lang="en-MY" dirty="0"/>
              <a:t>Insert your image here</a:t>
            </a:r>
          </a:p>
        </p:txBody>
      </p:sp>
      <p:sp>
        <p:nvSpPr>
          <p:cNvPr id="11" name="Picture Placeholder 4">
            <a:extLst>
              <a:ext uri="{FF2B5EF4-FFF2-40B4-BE49-F238E27FC236}">
                <a16:creationId xmlns:a16="http://schemas.microsoft.com/office/drawing/2014/main" id="{EDFBBFAE-B6BA-4DA6-9E3D-82715FF90B59}"/>
              </a:ext>
            </a:extLst>
          </p:cNvPr>
          <p:cNvSpPr>
            <a:spLocks noGrp="1"/>
          </p:cNvSpPr>
          <p:nvPr>
            <p:ph type="pic" sz="quarter" idx="13" hasCustomPrompt="1"/>
          </p:nvPr>
        </p:nvSpPr>
        <p:spPr>
          <a:xfrm>
            <a:off x="7255800" y="2715189"/>
            <a:ext cx="1620000" cy="2160000"/>
          </a:xfrm>
          <a:prstGeom prst="rect">
            <a:avLst/>
          </a:prstGeom>
          <a:pattFill prst="wdDnDiag">
            <a:fgClr>
              <a:schemeClr val="bg1"/>
            </a:fgClr>
            <a:bgClr>
              <a:schemeClr val="bg1">
                <a:lumMod val="90000"/>
                <a:lumOff val="10000"/>
              </a:schemeClr>
            </a:bgClr>
          </a:pattFill>
        </p:spPr>
        <p:txBody>
          <a:bodyPr anchor="ctr"/>
          <a:lstStyle>
            <a:lvl1pPr marL="0" indent="0" algn="ctr">
              <a:buNone/>
              <a:defRPr sz="1350">
                <a:solidFill>
                  <a:schemeClr val="tx1"/>
                </a:solidFill>
                <a:latin typeface="Arial" panose="020B0604020202020204" pitchFamily="34" charset="0"/>
              </a:defRPr>
            </a:lvl1pPr>
          </a:lstStyle>
          <a:p>
            <a:r>
              <a:rPr lang="en-MY" dirty="0"/>
              <a:t>Insert your image here</a:t>
            </a:r>
          </a:p>
        </p:txBody>
      </p:sp>
    </p:spTree>
    <p:extLst>
      <p:ext uri="{BB962C8B-B14F-4D97-AF65-F5344CB8AC3E}">
        <p14:creationId xmlns:p14="http://schemas.microsoft.com/office/powerpoint/2010/main" val="2069333418"/>
      </p:ext>
    </p:extLst>
  </p:cSld>
  <p:clrMapOvr>
    <a:masterClrMapping/>
  </p:clrMapOvr>
  <p:extLst>
    <p:ext uri="{DCECCB84-F9BA-43D5-87BE-67443E8EF086}">
      <p15:sldGuideLst xmlns:p15="http://schemas.microsoft.com/office/powerpoint/2012/main"/>
    </p:ext>
  </p:extLst>
</p:sldLayout>
</file>

<file path=ppt/slideLayouts/slideLayout217.xml><?xml version="1.0" encoding="utf-8"?>
<p:sldLayout xmlns:a="http://schemas.openxmlformats.org/drawingml/2006/main" xmlns:r="http://schemas.openxmlformats.org/officeDocument/2006/relationships" xmlns:p="http://schemas.openxmlformats.org/presentationml/2006/main" userDrawn="1">
  <p:cSld name="Image Timeline 4-2">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AB720225-28A9-4E8C-971E-186E8AD47C21}"/>
              </a:ext>
            </a:extLst>
          </p:cNvPr>
          <p:cNvSpPr>
            <a:spLocks noGrp="1"/>
          </p:cNvSpPr>
          <p:nvPr>
            <p:ph type="pic" sz="quarter" idx="10" hasCustomPrompt="1"/>
          </p:nvPr>
        </p:nvSpPr>
        <p:spPr>
          <a:xfrm>
            <a:off x="800100" y="2715189"/>
            <a:ext cx="1620000" cy="2160000"/>
          </a:xfrm>
          <a:prstGeom prst="rect">
            <a:avLst/>
          </a:prstGeom>
          <a:pattFill prst="wdDnDiag">
            <a:fgClr>
              <a:schemeClr val="bg1"/>
            </a:fgClr>
            <a:bgClr>
              <a:schemeClr val="bg1">
                <a:lumMod val="90000"/>
                <a:lumOff val="10000"/>
              </a:schemeClr>
            </a:bgClr>
          </a:pattFill>
        </p:spPr>
        <p:txBody>
          <a:bodyPr anchor="ctr"/>
          <a:lstStyle>
            <a:lvl1pPr marL="0" indent="0" algn="ctr">
              <a:buNone/>
              <a:defRPr sz="1350">
                <a:solidFill>
                  <a:schemeClr val="tx1"/>
                </a:solidFill>
                <a:latin typeface="Arial" panose="020B0604020202020204" pitchFamily="34" charset="0"/>
              </a:defRPr>
            </a:lvl1pPr>
          </a:lstStyle>
          <a:p>
            <a:r>
              <a:rPr lang="en-MY" dirty="0"/>
              <a:t>Insert your image here</a:t>
            </a:r>
          </a:p>
        </p:txBody>
      </p:sp>
      <p:sp>
        <p:nvSpPr>
          <p:cNvPr id="3" name="Title 1">
            <a:extLst>
              <a:ext uri="{FF2B5EF4-FFF2-40B4-BE49-F238E27FC236}">
                <a16:creationId xmlns:a16="http://schemas.microsoft.com/office/drawing/2014/main" id="{586B0A44-C28F-4A11-8B5D-8E3838A0900C}"/>
              </a:ext>
            </a:extLst>
          </p:cNvPr>
          <p:cNvSpPr>
            <a:spLocks noGrp="1"/>
          </p:cNvSpPr>
          <p:nvPr>
            <p:ph type="title" hasCustomPrompt="1"/>
          </p:nvPr>
        </p:nvSpPr>
        <p:spPr>
          <a:xfrm>
            <a:off x="628650" y="371728"/>
            <a:ext cx="7886700" cy="886732"/>
          </a:xfrm>
          <a:prstGeom prst="rect">
            <a:avLst/>
          </a:prstGeom>
        </p:spPr>
        <p:txBody>
          <a:bodyPr anchor="ctr"/>
          <a:lstStyle>
            <a:lvl1pPr algn="ctr">
              <a:defRPr sz="2700">
                <a:solidFill>
                  <a:schemeClr val="tx1"/>
                </a:solidFill>
                <a:latin typeface="Arial Black" panose="020B0A04020102020204" pitchFamily="34" charset="0"/>
              </a:defRPr>
            </a:lvl1pPr>
          </a:lstStyle>
          <a:p>
            <a:r>
              <a:rPr lang="en-US" dirty="0"/>
              <a:t>Insert your main title here</a:t>
            </a:r>
            <a:endParaRPr lang="en-MY" dirty="0"/>
          </a:p>
        </p:txBody>
      </p:sp>
      <p:sp>
        <p:nvSpPr>
          <p:cNvPr id="4" name="Subtitle 2">
            <a:extLst>
              <a:ext uri="{FF2B5EF4-FFF2-40B4-BE49-F238E27FC236}">
                <a16:creationId xmlns:a16="http://schemas.microsoft.com/office/drawing/2014/main" id="{45C18F5C-6002-4930-B5D3-8193C946F9C7}"/>
              </a:ext>
            </a:extLst>
          </p:cNvPr>
          <p:cNvSpPr>
            <a:spLocks noGrp="1"/>
          </p:cNvSpPr>
          <p:nvPr>
            <p:ph type="subTitle" idx="1" hasCustomPrompt="1"/>
          </p:nvPr>
        </p:nvSpPr>
        <p:spPr>
          <a:xfrm>
            <a:off x="1143000" y="1051062"/>
            <a:ext cx="6858000" cy="436562"/>
          </a:xfrm>
          <a:prstGeom prst="rect">
            <a:avLst/>
          </a:prstGeom>
        </p:spPr>
        <p:txBody>
          <a:bodyPr>
            <a:normAutofit/>
          </a:bodyPr>
          <a:lstStyle>
            <a:lvl1pPr marL="0" indent="0" algn="ctr">
              <a:buNone/>
              <a:defRPr sz="135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Insert your awesome subtitle here</a:t>
            </a:r>
            <a:endParaRPr lang="en-MY" dirty="0"/>
          </a:p>
        </p:txBody>
      </p:sp>
      <p:sp>
        <p:nvSpPr>
          <p:cNvPr id="9" name="Picture Placeholder 4">
            <a:extLst>
              <a:ext uri="{FF2B5EF4-FFF2-40B4-BE49-F238E27FC236}">
                <a16:creationId xmlns:a16="http://schemas.microsoft.com/office/drawing/2014/main" id="{392F7549-A4D2-4896-878F-E23FB9DCA751}"/>
              </a:ext>
            </a:extLst>
          </p:cNvPr>
          <p:cNvSpPr>
            <a:spLocks noGrp="1"/>
          </p:cNvSpPr>
          <p:nvPr>
            <p:ph type="pic" sz="quarter" idx="11" hasCustomPrompt="1"/>
          </p:nvPr>
        </p:nvSpPr>
        <p:spPr>
          <a:xfrm>
            <a:off x="2952000" y="2715189"/>
            <a:ext cx="1620000" cy="2160000"/>
          </a:xfrm>
          <a:prstGeom prst="rect">
            <a:avLst/>
          </a:prstGeom>
          <a:pattFill prst="wdDnDiag">
            <a:fgClr>
              <a:schemeClr val="bg1"/>
            </a:fgClr>
            <a:bgClr>
              <a:schemeClr val="bg1">
                <a:lumMod val="90000"/>
                <a:lumOff val="10000"/>
              </a:schemeClr>
            </a:bgClr>
          </a:pattFill>
        </p:spPr>
        <p:txBody>
          <a:bodyPr anchor="ctr"/>
          <a:lstStyle>
            <a:lvl1pPr marL="0" indent="0" algn="ctr">
              <a:buNone/>
              <a:defRPr sz="1350">
                <a:solidFill>
                  <a:schemeClr val="tx1"/>
                </a:solidFill>
                <a:latin typeface="Arial" panose="020B0604020202020204" pitchFamily="34" charset="0"/>
              </a:defRPr>
            </a:lvl1pPr>
          </a:lstStyle>
          <a:p>
            <a:r>
              <a:rPr lang="en-MY" dirty="0"/>
              <a:t>Insert your image here</a:t>
            </a:r>
          </a:p>
        </p:txBody>
      </p:sp>
      <p:sp>
        <p:nvSpPr>
          <p:cNvPr id="10" name="Picture Placeholder 4">
            <a:extLst>
              <a:ext uri="{FF2B5EF4-FFF2-40B4-BE49-F238E27FC236}">
                <a16:creationId xmlns:a16="http://schemas.microsoft.com/office/drawing/2014/main" id="{5B067B47-E563-4862-BFEE-E547A8D7FFFC}"/>
              </a:ext>
            </a:extLst>
          </p:cNvPr>
          <p:cNvSpPr>
            <a:spLocks noGrp="1"/>
          </p:cNvSpPr>
          <p:nvPr>
            <p:ph type="pic" sz="quarter" idx="12" hasCustomPrompt="1"/>
          </p:nvPr>
        </p:nvSpPr>
        <p:spPr>
          <a:xfrm>
            <a:off x="5103900" y="2715189"/>
            <a:ext cx="1620000" cy="2160000"/>
          </a:xfrm>
          <a:prstGeom prst="rect">
            <a:avLst/>
          </a:prstGeom>
          <a:pattFill prst="wdDnDiag">
            <a:fgClr>
              <a:schemeClr val="bg1"/>
            </a:fgClr>
            <a:bgClr>
              <a:schemeClr val="bg1">
                <a:lumMod val="90000"/>
                <a:lumOff val="10000"/>
              </a:schemeClr>
            </a:bgClr>
          </a:pattFill>
        </p:spPr>
        <p:txBody>
          <a:bodyPr anchor="ctr"/>
          <a:lstStyle>
            <a:lvl1pPr marL="0" indent="0" algn="ctr">
              <a:buNone/>
              <a:defRPr sz="1350">
                <a:solidFill>
                  <a:schemeClr val="tx1"/>
                </a:solidFill>
                <a:latin typeface="Arial" panose="020B0604020202020204" pitchFamily="34" charset="0"/>
              </a:defRPr>
            </a:lvl1pPr>
          </a:lstStyle>
          <a:p>
            <a:r>
              <a:rPr lang="en-MY" dirty="0"/>
              <a:t>Insert your image here</a:t>
            </a:r>
          </a:p>
        </p:txBody>
      </p:sp>
      <p:sp>
        <p:nvSpPr>
          <p:cNvPr id="11" name="Picture Placeholder 4">
            <a:extLst>
              <a:ext uri="{FF2B5EF4-FFF2-40B4-BE49-F238E27FC236}">
                <a16:creationId xmlns:a16="http://schemas.microsoft.com/office/drawing/2014/main" id="{EDFBBFAE-B6BA-4DA6-9E3D-82715FF90B59}"/>
              </a:ext>
            </a:extLst>
          </p:cNvPr>
          <p:cNvSpPr>
            <a:spLocks noGrp="1"/>
          </p:cNvSpPr>
          <p:nvPr>
            <p:ph type="pic" sz="quarter" idx="13" hasCustomPrompt="1"/>
          </p:nvPr>
        </p:nvSpPr>
        <p:spPr>
          <a:xfrm>
            <a:off x="7255800" y="2715189"/>
            <a:ext cx="1620000" cy="2160000"/>
          </a:xfrm>
          <a:prstGeom prst="rect">
            <a:avLst/>
          </a:prstGeom>
          <a:pattFill prst="wdDnDiag">
            <a:fgClr>
              <a:schemeClr val="bg1"/>
            </a:fgClr>
            <a:bgClr>
              <a:schemeClr val="bg1">
                <a:lumMod val="90000"/>
                <a:lumOff val="10000"/>
              </a:schemeClr>
            </a:bgClr>
          </a:pattFill>
        </p:spPr>
        <p:txBody>
          <a:bodyPr anchor="ctr"/>
          <a:lstStyle>
            <a:lvl1pPr marL="0" indent="0" algn="ctr">
              <a:buNone/>
              <a:defRPr sz="1350">
                <a:solidFill>
                  <a:schemeClr val="tx1"/>
                </a:solidFill>
                <a:latin typeface="Arial" panose="020B0604020202020204" pitchFamily="34" charset="0"/>
              </a:defRPr>
            </a:lvl1pPr>
          </a:lstStyle>
          <a:p>
            <a:r>
              <a:rPr lang="en-MY" dirty="0"/>
              <a:t>Insert your image here</a:t>
            </a:r>
          </a:p>
        </p:txBody>
      </p:sp>
    </p:spTree>
    <p:extLst>
      <p:ext uri="{BB962C8B-B14F-4D97-AF65-F5344CB8AC3E}">
        <p14:creationId xmlns:p14="http://schemas.microsoft.com/office/powerpoint/2010/main" val="2913791873"/>
      </p:ext>
    </p:extLst>
  </p:cSld>
  <p:clrMapOvr>
    <a:masterClrMapping/>
  </p:clrMapOvr>
  <p:extLst>
    <p:ext uri="{DCECCB84-F9BA-43D5-87BE-67443E8EF086}">
      <p15:sldGuideLst xmlns:p15="http://schemas.microsoft.com/office/powerpoint/2012/main"/>
    </p:ext>
  </p:extLst>
</p:sldLayout>
</file>

<file path=ppt/slideLayouts/slideLayout218.xml><?xml version="1.0" encoding="utf-8"?>
<p:sldLayout xmlns:a="http://schemas.openxmlformats.org/drawingml/2006/main" xmlns:r="http://schemas.openxmlformats.org/officeDocument/2006/relationships" xmlns:p="http://schemas.openxmlformats.org/presentationml/2006/main" userDrawn="1">
  <p:cSld name="Image Timeline 5">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86B0A44-C28F-4A11-8B5D-8E3838A0900C}"/>
              </a:ext>
            </a:extLst>
          </p:cNvPr>
          <p:cNvSpPr>
            <a:spLocks noGrp="1"/>
          </p:cNvSpPr>
          <p:nvPr>
            <p:ph type="title" hasCustomPrompt="1"/>
          </p:nvPr>
        </p:nvSpPr>
        <p:spPr>
          <a:xfrm>
            <a:off x="628650" y="371728"/>
            <a:ext cx="7886700" cy="886732"/>
          </a:xfrm>
          <a:prstGeom prst="rect">
            <a:avLst/>
          </a:prstGeom>
        </p:spPr>
        <p:txBody>
          <a:bodyPr anchor="ctr"/>
          <a:lstStyle>
            <a:lvl1pPr algn="ctr">
              <a:defRPr sz="2700">
                <a:solidFill>
                  <a:schemeClr val="tx1"/>
                </a:solidFill>
                <a:latin typeface="Arial Black" panose="020B0A04020102020204" pitchFamily="34" charset="0"/>
              </a:defRPr>
            </a:lvl1pPr>
          </a:lstStyle>
          <a:p>
            <a:r>
              <a:rPr lang="en-US" dirty="0"/>
              <a:t>Insert your main title here</a:t>
            </a:r>
            <a:endParaRPr lang="en-MY" dirty="0"/>
          </a:p>
        </p:txBody>
      </p:sp>
      <p:sp>
        <p:nvSpPr>
          <p:cNvPr id="4" name="Subtitle 2">
            <a:extLst>
              <a:ext uri="{FF2B5EF4-FFF2-40B4-BE49-F238E27FC236}">
                <a16:creationId xmlns:a16="http://schemas.microsoft.com/office/drawing/2014/main" id="{45C18F5C-6002-4930-B5D3-8193C946F9C7}"/>
              </a:ext>
            </a:extLst>
          </p:cNvPr>
          <p:cNvSpPr>
            <a:spLocks noGrp="1"/>
          </p:cNvSpPr>
          <p:nvPr>
            <p:ph type="subTitle" idx="1" hasCustomPrompt="1"/>
          </p:nvPr>
        </p:nvSpPr>
        <p:spPr>
          <a:xfrm>
            <a:off x="1143000" y="1051062"/>
            <a:ext cx="6858000" cy="436562"/>
          </a:xfrm>
          <a:prstGeom prst="rect">
            <a:avLst/>
          </a:prstGeom>
        </p:spPr>
        <p:txBody>
          <a:bodyPr>
            <a:normAutofit/>
          </a:bodyPr>
          <a:lstStyle>
            <a:lvl1pPr marL="0" indent="0" algn="ctr">
              <a:buNone/>
              <a:defRPr sz="135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Insert your awesome subtitle here</a:t>
            </a:r>
            <a:endParaRPr lang="en-MY" dirty="0"/>
          </a:p>
        </p:txBody>
      </p:sp>
      <p:sp>
        <p:nvSpPr>
          <p:cNvPr id="16" name="Picture Placeholder 4">
            <a:extLst>
              <a:ext uri="{FF2B5EF4-FFF2-40B4-BE49-F238E27FC236}">
                <a16:creationId xmlns:a16="http://schemas.microsoft.com/office/drawing/2014/main" id="{1E331C87-ED44-4BD8-8716-4D2459B59BC6}"/>
              </a:ext>
            </a:extLst>
          </p:cNvPr>
          <p:cNvSpPr>
            <a:spLocks noGrp="1"/>
          </p:cNvSpPr>
          <p:nvPr>
            <p:ph type="pic" sz="quarter" idx="10" hasCustomPrompt="1"/>
          </p:nvPr>
        </p:nvSpPr>
        <p:spPr>
          <a:xfrm>
            <a:off x="1330368" y="1819275"/>
            <a:ext cx="3241631" cy="1141521"/>
          </a:xfrm>
          <a:prstGeom prst="rect">
            <a:avLst/>
          </a:prstGeom>
          <a:pattFill prst="wdDnDiag">
            <a:fgClr>
              <a:schemeClr val="bg1"/>
            </a:fgClr>
            <a:bgClr>
              <a:schemeClr val="bg1">
                <a:lumMod val="90000"/>
                <a:lumOff val="10000"/>
              </a:schemeClr>
            </a:bgClr>
          </a:pattFill>
          <a:ln w="6350">
            <a:solidFill>
              <a:schemeClr val="accent1"/>
            </a:solidFill>
          </a:ln>
        </p:spPr>
        <p:txBody>
          <a:bodyPr anchor="ctr"/>
          <a:lstStyle>
            <a:lvl1pPr marL="0" indent="0" algn="ctr">
              <a:buNone/>
              <a:defRPr sz="1350">
                <a:solidFill>
                  <a:schemeClr val="tx1"/>
                </a:solidFill>
                <a:latin typeface="Arial" panose="020B0604020202020204" pitchFamily="34" charset="0"/>
              </a:defRPr>
            </a:lvl1pPr>
          </a:lstStyle>
          <a:p>
            <a:r>
              <a:rPr lang="en-MY" dirty="0"/>
              <a:t>Insert your image here</a:t>
            </a:r>
          </a:p>
        </p:txBody>
      </p:sp>
      <p:sp>
        <p:nvSpPr>
          <p:cNvPr id="17" name="Picture Placeholder 4">
            <a:extLst>
              <a:ext uri="{FF2B5EF4-FFF2-40B4-BE49-F238E27FC236}">
                <a16:creationId xmlns:a16="http://schemas.microsoft.com/office/drawing/2014/main" id="{EB79BFFE-1EF1-4F35-8970-7913C999B2E3}"/>
              </a:ext>
            </a:extLst>
          </p:cNvPr>
          <p:cNvSpPr>
            <a:spLocks noGrp="1"/>
          </p:cNvSpPr>
          <p:nvPr>
            <p:ph type="pic" sz="quarter" idx="11" hasCustomPrompt="1"/>
          </p:nvPr>
        </p:nvSpPr>
        <p:spPr>
          <a:xfrm>
            <a:off x="1330369" y="3486890"/>
            <a:ext cx="3241631" cy="1141521"/>
          </a:xfrm>
          <a:prstGeom prst="rect">
            <a:avLst/>
          </a:prstGeom>
          <a:pattFill prst="wdDnDiag">
            <a:fgClr>
              <a:schemeClr val="bg1"/>
            </a:fgClr>
            <a:bgClr>
              <a:schemeClr val="bg1">
                <a:lumMod val="90000"/>
                <a:lumOff val="10000"/>
              </a:schemeClr>
            </a:bgClr>
          </a:pattFill>
          <a:ln w="6350">
            <a:solidFill>
              <a:schemeClr val="accent2"/>
            </a:solidFill>
          </a:ln>
        </p:spPr>
        <p:txBody>
          <a:bodyPr anchor="ctr"/>
          <a:lstStyle>
            <a:lvl1pPr marL="0" indent="0" algn="ctr">
              <a:buNone/>
              <a:defRPr sz="1350">
                <a:solidFill>
                  <a:schemeClr val="tx1"/>
                </a:solidFill>
                <a:latin typeface="Arial" panose="020B0604020202020204" pitchFamily="34" charset="0"/>
              </a:defRPr>
            </a:lvl1pPr>
          </a:lstStyle>
          <a:p>
            <a:r>
              <a:rPr lang="en-MY" dirty="0"/>
              <a:t>Insert your image here</a:t>
            </a:r>
          </a:p>
        </p:txBody>
      </p:sp>
      <p:sp>
        <p:nvSpPr>
          <p:cNvPr id="18" name="Picture Placeholder 4">
            <a:extLst>
              <a:ext uri="{FF2B5EF4-FFF2-40B4-BE49-F238E27FC236}">
                <a16:creationId xmlns:a16="http://schemas.microsoft.com/office/drawing/2014/main" id="{DDB05714-7199-4FD1-8B78-48432CFD1470}"/>
              </a:ext>
            </a:extLst>
          </p:cNvPr>
          <p:cNvSpPr>
            <a:spLocks noGrp="1"/>
          </p:cNvSpPr>
          <p:nvPr>
            <p:ph type="pic" sz="quarter" idx="12" hasCustomPrompt="1"/>
          </p:nvPr>
        </p:nvSpPr>
        <p:spPr>
          <a:xfrm>
            <a:off x="1330371" y="5154505"/>
            <a:ext cx="3241631" cy="1141521"/>
          </a:xfrm>
          <a:prstGeom prst="rect">
            <a:avLst/>
          </a:prstGeom>
          <a:pattFill prst="wdDnDiag">
            <a:fgClr>
              <a:schemeClr val="bg1"/>
            </a:fgClr>
            <a:bgClr>
              <a:schemeClr val="bg1">
                <a:lumMod val="90000"/>
                <a:lumOff val="10000"/>
              </a:schemeClr>
            </a:bgClr>
          </a:pattFill>
          <a:ln w="6350">
            <a:solidFill>
              <a:schemeClr val="accent3"/>
            </a:solidFill>
          </a:ln>
        </p:spPr>
        <p:txBody>
          <a:bodyPr anchor="ctr"/>
          <a:lstStyle>
            <a:lvl1pPr marL="0" indent="0" algn="ctr">
              <a:buNone/>
              <a:defRPr sz="1350">
                <a:solidFill>
                  <a:schemeClr val="tx1"/>
                </a:solidFill>
                <a:latin typeface="Arial" panose="020B0604020202020204" pitchFamily="34" charset="0"/>
              </a:defRPr>
            </a:lvl1pPr>
          </a:lstStyle>
          <a:p>
            <a:r>
              <a:rPr lang="en-MY" dirty="0"/>
              <a:t>Insert your image here</a:t>
            </a:r>
          </a:p>
        </p:txBody>
      </p:sp>
    </p:spTree>
    <p:extLst>
      <p:ext uri="{BB962C8B-B14F-4D97-AF65-F5344CB8AC3E}">
        <p14:creationId xmlns:p14="http://schemas.microsoft.com/office/powerpoint/2010/main" val="1932244225"/>
      </p:ext>
    </p:extLst>
  </p:cSld>
  <p:clrMapOvr>
    <a:masterClrMapping/>
  </p:clrMapOvr>
  <p:extLst>
    <p:ext uri="{DCECCB84-F9BA-43D5-87BE-67443E8EF086}">
      <p15:sldGuideLst xmlns:p15="http://schemas.microsoft.com/office/powerpoint/2012/main"/>
    </p:ext>
  </p:extLst>
</p:sldLayout>
</file>

<file path=ppt/slideLayouts/slideLayout219.xml><?xml version="1.0" encoding="utf-8"?>
<p:sldLayout xmlns:a="http://schemas.openxmlformats.org/drawingml/2006/main" xmlns:r="http://schemas.openxmlformats.org/officeDocument/2006/relationships" xmlns:p="http://schemas.openxmlformats.org/presentationml/2006/main" userDrawn="1">
  <p:cSld name="Image Timeline 5-2">
    <p:spTree>
      <p:nvGrpSpPr>
        <p:cNvPr id="1" name=""/>
        <p:cNvGrpSpPr/>
        <p:nvPr/>
      </p:nvGrpSpPr>
      <p:grpSpPr>
        <a:xfrm>
          <a:off x="0" y="0"/>
          <a:ext cx="0" cy="0"/>
          <a:chOff x="0" y="0"/>
          <a:chExt cx="0" cy="0"/>
        </a:xfrm>
      </p:grpSpPr>
      <p:sp>
        <p:nvSpPr>
          <p:cNvPr id="16" name="Picture Placeholder 4">
            <a:extLst>
              <a:ext uri="{FF2B5EF4-FFF2-40B4-BE49-F238E27FC236}">
                <a16:creationId xmlns:a16="http://schemas.microsoft.com/office/drawing/2014/main" id="{1E331C87-ED44-4BD8-8716-4D2459B59BC6}"/>
              </a:ext>
            </a:extLst>
          </p:cNvPr>
          <p:cNvSpPr>
            <a:spLocks noGrp="1"/>
          </p:cNvSpPr>
          <p:nvPr>
            <p:ph type="pic" sz="quarter" idx="10" hasCustomPrompt="1"/>
          </p:nvPr>
        </p:nvSpPr>
        <p:spPr>
          <a:xfrm>
            <a:off x="1330368" y="555740"/>
            <a:ext cx="3241631" cy="1141521"/>
          </a:xfrm>
          <a:prstGeom prst="rect">
            <a:avLst/>
          </a:prstGeom>
          <a:pattFill prst="wdDnDiag">
            <a:fgClr>
              <a:schemeClr val="bg1"/>
            </a:fgClr>
            <a:bgClr>
              <a:schemeClr val="bg1">
                <a:lumMod val="90000"/>
                <a:lumOff val="10000"/>
              </a:schemeClr>
            </a:bgClr>
          </a:pattFill>
          <a:ln w="6350">
            <a:solidFill>
              <a:schemeClr val="accent4"/>
            </a:solidFill>
          </a:ln>
        </p:spPr>
        <p:txBody>
          <a:bodyPr anchor="ctr"/>
          <a:lstStyle>
            <a:lvl1pPr marL="0" indent="0" algn="ctr">
              <a:buNone/>
              <a:defRPr sz="1350">
                <a:solidFill>
                  <a:schemeClr val="tx1"/>
                </a:solidFill>
                <a:latin typeface="Arial" panose="020B0604020202020204" pitchFamily="34" charset="0"/>
              </a:defRPr>
            </a:lvl1pPr>
          </a:lstStyle>
          <a:p>
            <a:r>
              <a:rPr lang="en-MY" dirty="0"/>
              <a:t>Insert your image here</a:t>
            </a:r>
          </a:p>
        </p:txBody>
      </p:sp>
      <p:sp>
        <p:nvSpPr>
          <p:cNvPr id="17" name="Picture Placeholder 4">
            <a:extLst>
              <a:ext uri="{FF2B5EF4-FFF2-40B4-BE49-F238E27FC236}">
                <a16:creationId xmlns:a16="http://schemas.microsoft.com/office/drawing/2014/main" id="{EB79BFFE-1EF1-4F35-8970-7913C999B2E3}"/>
              </a:ext>
            </a:extLst>
          </p:cNvPr>
          <p:cNvSpPr>
            <a:spLocks noGrp="1"/>
          </p:cNvSpPr>
          <p:nvPr>
            <p:ph type="pic" sz="quarter" idx="11" hasCustomPrompt="1"/>
          </p:nvPr>
        </p:nvSpPr>
        <p:spPr>
          <a:xfrm>
            <a:off x="1330369" y="2223355"/>
            <a:ext cx="3241631" cy="1141521"/>
          </a:xfrm>
          <a:prstGeom prst="rect">
            <a:avLst/>
          </a:prstGeom>
          <a:pattFill prst="wdDnDiag">
            <a:fgClr>
              <a:schemeClr val="bg1"/>
            </a:fgClr>
            <a:bgClr>
              <a:schemeClr val="bg1">
                <a:lumMod val="90000"/>
                <a:lumOff val="10000"/>
              </a:schemeClr>
            </a:bgClr>
          </a:pattFill>
          <a:ln w="6350">
            <a:solidFill>
              <a:schemeClr val="accent5"/>
            </a:solidFill>
          </a:ln>
        </p:spPr>
        <p:txBody>
          <a:bodyPr anchor="ctr"/>
          <a:lstStyle>
            <a:lvl1pPr marL="0" indent="0" algn="ctr">
              <a:buNone/>
              <a:defRPr sz="1350">
                <a:solidFill>
                  <a:schemeClr val="tx1"/>
                </a:solidFill>
                <a:latin typeface="Arial" panose="020B0604020202020204" pitchFamily="34" charset="0"/>
              </a:defRPr>
            </a:lvl1pPr>
          </a:lstStyle>
          <a:p>
            <a:r>
              <a:rPr lang="en-MY" dirty="0"/>
              <a:t>Insert your image here</a:t>
            </a:r>
          </a:p>
        </p:txBody>
      </p:sp>
      <p:sp>
        <p:nvSpPr>
          <p:cNvPr id="18" name="Picture Placeholder 4">
            <a:extLst>
              <a:ext uri="{FF2B5EF4-FFF2-40B4-BE49-F238E27FC236}">
                <a16:creationId xmlns:a16="http://schemas.microsoft.com/office/drawing/2014/main" id="{DDB05714-7199-4FD1-8B78-48432CFD1470}"/>
              </a:ext>
            </a:extLst>
          </p:cNvPr>
          <p:cNvSpPr>
            <a:spLocks noGrp="1"/>
          </p:cNvSpPr>
          <p:nvPr>
            <p:ph type="pic" sz="quarter" idx="12" hasCustomPrompt="1"/>
          </p:nvPr>
        </p:nvSpPr>
        <p:spPr>
          <a:xfrm>
            <a:off x="1330371" y="3890970"/>
            <a:ext cx="3241631" cy="1141521"/>
          </a:xfrm>
          <a:prstGeom prst="rect">
            <a:avLst/>
          </a:prstGeom>
          <a:pattFill prst="wdDnDiag">
            <a:fgClr>
              <a:schemeClr val="bg1"/>
            </a:fgClr>
            <a:bgClr>
              <a:schemeClr val="bg1">
                <a:lumMod val="90000"/>
                <a:lumOff val="10000"/>
              </a:schemeClr>
            </a:bgClr>
          </a:pattFill>
          <a:ln w="6350">
            <a:solidFill>
              <a:schemeClr val="accent6"/>
            </a:solidFill>
          </a:ln>
        </p:spPr>
        <p:txBody>
          <a:bodyPr anchor="ctr"/>
          <a:lstStyle>
            <a:lvl1pPr marL="0" indent="0" algn="ctr">
              <a:buNone/>
              <a:defRPr sz="1350">
                <a:solidFill>
                  <a:schemeClr val="tx1"/>
                </a:solidFill>
                <a:latin typeface="Arial" panose="020B0604020202020204" pitchFamily="34" charset="0"/>
              </a:defRPr>
            </a:lvl1pPr>
          </a:lstStyle>
          <a:p>
            <a:r>
              <a:rPr lang="en-MY" dirty="0"/>
              <a:t>Insert your image here</a:t>
            </a:r>
          </a:p>
        </p:txBody>
      </p:sp>
    </p:spTree>
    <p:extLst>
      <p:ext uri="{BB962C8B-B14F-4D97-AF65-F5344CB8AC3E}">
        <p14:creationId xmlns:p14="http://schemas.microsoft.com/office/powerpoint/2010/main" val="4136764911"/>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6019800" cy="58674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23BDF5D7-1070-4944-95FD-2CC85D57CFC9}" type="slidenum">
              <a:rPr lang="en-US" altLang="en-US"/>
              <a:pPr/>
              <a:t>‹#›</a:t>
            </a:fld>
            <a:endParaRPr lang="en-US" altLang="en-US" dirty="0"/>
          </a:p>
        </p:txBody>
      </p:sp>
    </p:spTree>
    <p:extLst>
      <p:ext uri="{BB962C8B-B14F-4D97-AF65-F5344CB8AC3E}">
        <p14:creationId xmlns:p14="http://schemas.microsoft.com/office/powerpoint/2010/main" val="3142217365"/>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userDrawn="1">
  <p:cSld name="Image Timeline 6">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86B0A44-C28F-4A11-8B5D-8E3838A0900C}"/>
              </a:ext>
            </a:extLst>
          </p:cNvPr>
          <p:cNvSpPr>
            <a:spLocks noGrp="1"/>
          </p:cNvSpPr>
          <p:nvPr>
            <p:ph type="title" hasCustomPrompt="1"/>
          </p:nvPr>
        </p:nvSpPr>
        <p:spPr>
          <a:xfrm>
            <a:off x="628650" y="371728"/>
            <a:ext cx="7886700" cy="886732"/>
          </a:xfrm>
          <a:prstGeom prst="rect">
            <a:avLst/>
          </a:prstGeom>
        </p:spPr>
        <p:txBody>
          <a:bodyPr anchor="ctr"/>
          <a:lstStyle>
            <a:lvl1pPr algn="ctr">
              <a:defRPr sz="2700">
                <a:solidFill>
                  <a:schemeClr val="tx1"/>
                </a:solidFill>
                <a:latin typeface="Arial Black" panose="020B0A04020102020204" pitchFamily="34" charset="0"/>
              </a:defRPr>
            </a:lvl1pPr>
          </a:lstStyle>
          <a:p>
            <a:r>
              <a:rPr lang="en-US" dirty="0"/>
              <a:t>Insert your main title here</a:t>
            </a:r>
            <a:endParaRPr lang="en-MY" dirty="0"/>
          </a:p>
        </p:txBody>
      </p:sp>
      <p:sp>
        <p:nvSpPr>
          <p:cNvPr id="4" name="Subtitle 2">
            <a:extLst>
              <a:ext uri="{FF2B5EF4-FFF2-40B4-BE49-F238E27FC236}">
                <a16:creationId xmlns:a16="http://schemas.microsoft.com/office/drawing/2014/main" id="{45C18F5C-6002-4930-B5D3-8193C946F9C7}"/>
              </a:ext>
            </a:extLst>
          </p:cNvPr>
          <p:cNvSpPr>
            <a:spLocks noGrp="1"/>
          </p:cNvSpPr>
          <p:nvPr>
            <p:ph type="subTitle" idx="1" hasCustomPrompt="1"/>
          </p:nvPr>
        </p:nvSpPr>
        <p:spPr>
          <a:xfrm>
            <a:off x="1143000" y="1051062"/>
            <a:ext cx="6858000" cy="436562"/>
          </a:xfrm>
          <a:prstGeom prst="rect">
            <a:avLst/>
          </a:prstGeom>
        </p:spPr>
        <p:txBody>
          <a:bodyPr>
            <a:normAutofit/>
          </a:bodyPr>
          <a:lstStyle>
            <a:lvl1pPr marL="0" indent="0" algn="ctr">
              <a:buNone/>
              <a:defRPr sz="135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Insert your awesome subtitle here</a:t>
            </a:r>
            <a:endParaRPr lang="en-MY" dirty="0"/>
          </a:p>
        </p:txBody>
      </p:sp>
      <p:sp>
        <p:nvSpPr>
          <p:cNvPr id="21" name="Picture Placeholder 4">
            <a:extLst>
              <a:ext uri="{FF2B5EF4-FFF2-40B4-BE49-F238E27FC236}">
                <a16:creationId xmlns:a16="http://schemas.microsoft.com/office/drawing/2014/main" id="{9A449EB3-13AE-43E0-9FB5-62F071B4EBE0}"/>
              </a:ext>
            </a:extLst>
          </p:cNvPr>
          <p:cNvSpPr>
            <a:spLocks noGrp="1"/>
          </p:cNvSpPr>
          <p:nvPr>
            <p:ph type="pic" sz="quarter" idx="10" hasCustomPrompt="1"/>
          </p:nvPr>
        </p:nvSpPr>
        <p:spPr>
          <a:xfrm>
            <a:off x="1886933" y="2617392"/>
            <a:ext cx="1434912" cy="1266825"/>
          </a:xfrm>
          <a:prstGeom prst="rect">
            <a:avLst/>
          </a:prstGeom>
          <a:pattFill prst="wdDnDiag">
            <a:fgClr>
              <a:schemeClr val="bg1"/>
            </a:fgClr>
            <a:bgClr>
              <a:schemeClr val="bg1">
                <a:lumMod val="90000"/>
                <a:lumOff val="10000"/>
              </a:schemeClr>
            </a:bgClr>
          </a:pattFill>
          <a:ln w="6350">
            <a:noFill/>
          </a:ln>
        </p:spPr>
        <p:txBody>
          <a:bodyPr anchor="ctr"/>
          <a:lstStyle>
            <a:lvl1pPr marL="0" indent="0" algn="ctr">
              <a:buNone/>
              <a:defRPr sz="1350">
                <a:solidFill>
                  <a:schemeClr val="tx1"/>
                </a:solidFill>
                <a:latin typeface="Arial" panose="020B0604020202020204" pitchFamily="34" charset="0"/>
              </a:defRPr>
            </a:lvl1pPr>
          </a:lstStyle>
          <a:p>
            <a:r>
              <a:rPr lang="en-MY" dirty="0"/>
              <a:t>Insert your image here</a:t>
            </a:r>
          </a:p>
        </p:txBody>
      </p:sp>
      <p:sp>
        <p:nvSpPr>
          <p:cNvPr id="22" name="Picture Placeholder 4">
            <a:extLst>
              <a:ext uri="{FF2B5EF4-FFF2-40B4-BE49-F238E27FC236}">
                <a16:creationId xmlns:a16="http://schemas.microsoft.com/office/drawing/2014/main" id="{87C34D06-E133-4B5A-A602-CCC9177E21C9}"/>
              </a:ext>
            </a:extLst>
          </p:cNvPr>
          <p:cNvSpPr>
            <a:spLocks noGrp="1"/>
          </p:cNvSpPr>
          <p:nvPr>
            <p:ph type="pic" sz="quarter" idx="11" hasCustomPrompt="1"/>
          </p:nvPr>
        </p:nvSpPr>
        <p:spPr>
          <a:xfrm>
            <a:off x="3501419" y="2617392"/>
            <a:ext cx="1434912" cy="1266825"/>
          </a:xfrm>
          <a:prstGeom prst="rect">
            <a:avLst/>
          </a:prstGeom>
          <a:pattFill prst="wdDnDiag">
            <a:fgClr>
              <a:schemeClr val="bg1"/>
            </a:fgClr>
            <a:bgClr>
              <a:schemeClr val="bg1">
                <a:lumMod val="90000"/>
                <a:lumOff val="10000"/>
              </a:schemeClr>
            </a:bgClr>
          </a:pattFill>
          <a:ln w="6350">
            <a:noFill/>
          </a:ln>
        </p:spPr>
        <p:txBody>
          <a:bodyPr anchor="ctr"/>
          <a:lstStyle>
            <a:lvl1pPr marL="0" indent="0" algn="ctr">
              <a:buNone/>
              <a:defRPr sz="1350">
                <a:solidFill>
                  <a:schemeClr val="tx1"/>
                </a:solidFill>
                <a:latin typeface="Arial" panose="020B0604020202020204" pitchFamily="34" charset="0"/>
              </a:defRPr>
            </a:lvl1pPr>
          </a:lstStyle>
          <a:p>
            <a:r>
              <a:rPr lang="en-MY" dirty="0"/>
              <a:t>Insert your image here</a:t>
            </a:r>
          </a:p>
        </p:txBody>
      </p:sp>
      <p:sp>
        <p:nvSpPr>
          <p:cNvPr id="23" name="Picture Placeholder 4">
            <a:extLst>
              <a:ext uri="{FF2B5EF4-FFF2-40B4-BE49-F238E27FC236}">
                <a16:creationId xmlns:a16="http://schemas.microsoft.com/office/drawing/2014/main" id="{4381F176-737F-48BA-AB6E-611FE8578CB7}"/>
              </a:ext>
            </a:extLst>
          </p:cNvPr>
          <p:cNvSpPr>
            <a:spLocks noGrp="1"/>
          </p:cNvSpPr>
          <p:nvPr>
            <p:ph type="pic" sz="quarter" idx="12" hasCustomPrompt="1"/>
          </p:nvPr>
        </p:nvSpPr>
        <p:spPr>
          <a:xfrm>
            <a:off x="5115906" y="2617392"/>
            <a:ext cx="1434912" cy="1266825"/>
          </a:xfrm>
          <a:prstGeom prst="rect">
            <a:avLst/>
          </a:prstGeom>
          <a:pattFill prst="wdDnDiag">
            <a:fgClr>
              <a:schemeClr val="bg1"/>
            </a:fgClr>
            <a:bgClr>
              <a:schemeClr val="bg1">
                <a:lumMod val="90000"/>
                <a:lumOff val="10000"/>
              </a:schemeClr>
            </a:bgClr>
          </a:pattFill>
          <a:ln w="6350">
            <a:noFill/>
          </a:ln>
        </p:spPr>
        <p:txBody>
          <a:bodyPr anchor="ctr"/>
          <a:lstStyle>
            <a:lvl1pPr marL="0" indent="0" algn="ctr">
              <a:buNone/>
              <a:defRPr sz="1350">
                <a:solidFill>
                  <a:schemeClr val="tx1"/>
                </a:solidFill>
                <a:latin typeface="Arial" panose="020B0604020202020204" pitchFamily="34" charset="0"/>
              </a:defRPr>
            </a:lvl1pPr>
          </a:lstStyle>
          <a:p>
            <a:r>
              <a:rPr lang="en-MY" dirty="0"/>
              <a:t>Insert your image here</a:t>
            </a:r>
          </a:p>
        </p:txBody>
      </p:sp>
      <p:sp>
        <p:nvSpPr>
          <p:cNvPr id="24" name="Picture Placeholder 4">
            <a:extLst>
              <a:ext uri="{FF2B5EF4-FFF2-40B4-BE49-F238E27FC236}">
                <a16:creationId xmlns:a16="http://schemas.microsoft.com/office/drawing/2014/main" id="{3E7E3C54-7D7C-4AB5-9E70-B41225A34A5B}"/>
              </a:ext>
            </a:extLst>
          </p:cNvPr>
          <p:cNvSpPr>
            <a:spLocks noGrp="1"/>
          </p:cNvSpPr>
          <p:nvPr>
            <p:ph type="pic" sz="quarter" idx="13" hasCustomPrompt="1"/>
          </p:nvPr>
        </p:nvSpPr>
        <p:spPr>
          <a:xfrm>
            <a:off x="1886933" y="5049568"/>
            <a:ext cx="1434912" cy="1266825"/>
          </a:xfrm>
          <a:prstGeom prst="rect">
            <a:avLst/>
          </a:prstGeom>
          <a:pattFill prst="wdDnDiag">
            <a:fgClr>
              <a:schemeClr val="bg1"/>
            </a:fgClr>
            <a:bgClr>
              <a:schemeClr val="bg1">
                <a:lumMod val="90000"/>
                <a:lumOff val="10000"/>
              </a:schemeClr>
            </a:bgClr>
          </a:pattFill>
          <a:ln w="6350">
            <a:noFill/>
          </a:ln>
        </p:spPr>
        <p:txBody>
          <a:bodyPr anchor="ctr"/>
          <a:lstStyle>
            <a:lvl1pPr marL="0" indent="0" algn="ctr">
              <a:buNone/>
              <a:defRPr sz="1350">
                <a:solidFill>
                  <a:schemeClr val="tx1"/>
                </a:solidFill>
                <a:latin typeface="Arial" panose="020B0604020202020204" pitchFamily="34" charset="0"/>
              </a:defRPr>
            </a:lvl1pPr>
          </a:lstStyle>
          <a:p>
            <a:r>
              <a:rPr lang="en-MY" dirty="0"/>
              <a:t>Insert your image here</a:t>
            </a:r>
          </a:p>
        </p:txBody>
      </p:sp>
      <p:sp>
        <p:nvSpPr>
          <p:cNvPr id="25" name="Picture Placeholder 4">
            <a:extLst>
              <a:ext uri="{FF2B5EF4-FFF2-40B4-BE49-F238E27FC236}">
                <a16:creationId xmlns:a16="http://schemas.microsoft.com/office/drawing/2014/main" id="{26829B01-5A00-48DF-BCDF-D3C843CFE4A0}"/>
              </a:ext>
            </a:extLst>
          </p:cNvPr>
          <p:cNvSpPr>
            <a:spLocks noGrp="1"/>
          </p:cNvSpPr>
          <p:nvPr>
            <p:ph type="pic" sz="quarter" idx="14" hasCustomPrompt="1"/>
          </p:nvPr>
        </p:nvSpPr>
        <p:spPr>
          <a:xfrm>
            <a:off x="3501419" y="5049568"/>
            <a:ext cx="1434912" cy="1266825"/>
          </a:xfrm>
          <a:prstGeom prst="rect">
            <a:avLst/>
          </a:prstGeom>
          <a:pattFill prst="wdDnDiag">
            <a:fgClr>
              <a:schemeClr val="bg1"/>
            </a:fgClr>
            <a:bgClr>
              <a:schemeClr val="bg1">
                <a:lumMod val="90000"/>
                <a:lumOff val="10000"/>
              </a:schemeClr>
            </a:bgClr>
          </a:pattFill>
          <a:ln w="6350">
            <a:noFill/>
          </a:ln>
        </p:spPr>
        <p:txBody>
          <a:bodyPr anchor="ctr"/>
          <a:lstStyle>
            <a:lvl1pPr marL="0" indent="0" algn="ctr">
              <a:buNone/>
              <a:defRPr sz="1350">
                <a:solidFill>
                  <a:schemeClr val="tx1"/>
                </a:solidFill>
                <a:latin typeface="Arial" panose="020B0604020202020204" pitchFamily="34" charset="0"/>
              </a:defRPr>
            </a:lvl1pPr>
          </a:lstStyle>
          <a:p>
            <a:r>
              <a:rPr lang="en-MY" dirty="0"/>
              <a:t>Insert your image here</a:t>
            </a:r>
          </a:p>
        </p:txBody>
      </p:sp>
      <p:sp>
        <p:nvSpPr>
          <p:cNvPr id="26" name="Picture Placeholder 4">
            <a:extLst>
              <a:ext uri="{FF2B5EF4-FFF2-40B4-BE49-F238E27FC236}">
                <a16:creationId xmlns:a16="http://schemas.microsoft.com/office/drawing/2014/main" id="{A973197A-18AE-47FD-9595-A14C537EC49B}"/>
              </a:ext>
            </a:extLst>
          </p:cNvPr>
          <p:cNvSpPr>
            <a:spLocks noGrp="1"/>
          </p:cNvSpPr>
          <p:nvPr>
            <p:ph type="pic" sz="quarter" idx="15" hasCustomPrompt="1"/>
          </p:nvPr>
        </p:nvSpPr>
        <p:spPr>
          <a:xfrm>
            <a:off x="5115906" y="5049568"/>
            <a:ext cx="1434912" cy="1266825"/>
          </a:xfrm>
          <a:prstGeom prst="rect">
            <a:avLst/>
          </a:prstGeom>
          <a:pattFill prst="wdDnDiag">
            <a:fgClr>
              <a:schemeClr val="bg1"/>
            </a:fgClr>
            <a:bgClr>
              <a:schemeClr val="bg1">
                <a:lumMod val="90000"/>
                <a:lumOff val="10000"/>
              </a:schemeClr>
            </a:bgClr>
          </a:pattFill>
          <a:ln w="6350">
            <a:noFill/>
          </a:ln>
        </p:spPr>
        <p:txBody>
          <a:bodyPr anchor="ctr"/>
          <a:lstStyle>
            <a:lvl1pPr marL="0" indent="0" algn="ctr">
              <a:buNone/>
              <a:defRPr sz="1350">
                <a:solidFill>
                  <a:schemeClr val="tx1"/>
                </a:solidFill>
                <a:latin typeface="Arial" panose="020B0604020202020204" pitchFamily="34" charset="0"/>
              </a:defRPr>
            </a:lvl1pPr>
          </a:lstStyle>
          <a:p>
            <a:r>
              <a:rPr lang="en-MY" dirty="0"/>
              <a:t>Insert your image here</a:t>
            </a:r>
          </a:p>
        </p:txBody>
      </p:sp>
    </p:spTree>
    <p:extLst>
      <p:ext uri="{BB962C8B-B14F-4D97-AF65-F5344CB8AC3E}">
        <p14:creationId xmlns:p14="http://schemas.microsoft.com/office/powerpoint/2010/main" val="38008554"/>
      </p:ext>
    </p:extLst>
  </p:cSld>
  <p:clrMapOvr>
    <a:masterClrMapping/>
  </p:clrMapOvr>
  <p:extLst>
    <p:ext uri="{DCECCB84-F9BA-43D5-87BE-67443E8EF086}">
      <p15:sldGuideLst xmlns:p15="http://schemas.microsoft.com/office/powerpoint/2012/main"/>
    </p:ext>
  </p:extLst>
</p:sldLayout>
</file>

<file path=ppt/slideLayouts/slideLayout221.xml><?xml version="1.0" encoding="utf-8"?>
<p:sldLayout xmlns:a="http://schemas.openxmlformats.org/drawingml/2006/main" xmlns:r="http://schemas.openxmlformats.org/officeDocument/2006/relationships" xmlns:p="http://schemas.openxmlformats.org/presentationml/2006/main" userDrawn="1">
  <p:cSld name="Image Timeline 6-2">
    <p:spTree>
      <p:nvGrpSpPr>
        <p:cNvPr id="1" name=""/>
        <p:cNvGrpSpPr/>
        <p:nvPr/>
      </p:nvGrpSpPr>
      <p:grpSpPr>
        <a:xfrm>
          <a:off x="0" y="0"/>
          <a:ext cx="0" cy="0"/>
          <a:chOff x="0" y="0"/>
          <a:chExt cx="0" cy="0"/>
        </a:xfrm>
      </p:grpSpPr>
      <p:sp>
        <p:nvSpPr>
          <p:cNvPr id="21" name="Picture Placeholder 4">
            <a:extLst>
              <a:ext uri="{FF2B5EF4-FFF2-40B4-BE49-F238E27FC236}">
                <a16:creationId xmlns:a16="http://schemas.microsoft.com/office/drawing/2014/main" id="{9A449EB3-13AE-43E0-9FB5-62F071B4EBE0}"/>
              </a:ext>
            </a:extLst>
          </p:cNvPr>
          <p:cNvSpPr>
            <a:spLocks noGrp="1"/>
          </p:cNvSpPr>
          <p:nvPr>
            <p:ph type="pic" sz="quarter" idx="10" hasCustomPrompt="1"/>
          </p:nvPr>
        </p:nvSpPr>
        <p:spPr>
          <a:xfrm>
            <a:off x="1886933" y="1883967"/>
            <a:ext cx="1434912" cy="1266825"/>
          </a:xfrm>
          <a:prstGeom prst="rect">
            <a:avLst/>
          </a:prstGeom>
          <a:pattFill prst="wdDnDiag">
            <a:fgClr>
              <a:schemeClr val="bg1"/>
            </a:fgClr>
            <a:bgClr>
              <a:schemeClr val="bg1">
                <a:lumMod val="90000"/>
                <a:lumOff val="10000"/>
              </a:schemeClr>
            </a:bgClr>
          </a:pattFill>
          <a:ln w="6350">
            <a:noFill/>
          </a:ln>
        </p:spPr>
        <p:txBody>
          <a:bodyPr anchor="ctr"/>
          <a:lstStyle>
            <a:lvl1pPr marL="0" indent="0" algn="ctr">
              <a:buNone/>
              <a:defRPr sz="1350">
                <a:solidFill>
                  <a:schemeClr val="tx1"/>
                </a:solidFill>
                <a:latin typeface="Arial" panose="020B0604020202020204" pitchFamily="34" charset="0"/>
              </a:defRPr>
            </a:lvl1pPr>
          </a:lstStyle>
          <a:p>
            <a:r>
              <a:rPr lang="en-MY" dirty="0"/>
              <a:t>Insert your image here</a:t>
            </a:r>
          </a:p>
        </p:txBody>
      </p:sp>
      <p:sp>
        <p:nvSpPr>
          <p:cNvPr id="22" name="Picture Placeholder 4">
            <a:extLst>
              <a:ext uri="{FF2B5EF4-FFF2-40B4-BE49-F238E27FC236}">
                <a16:creationId xmlns:a16="http://schemas.microsoft.com/office/drawing/2014/main" id="{87C34D06-E133-4B5A-A602-CCC9177E21C9}"/>
              </a:ext>
            </a:extLst>
          </p:cNvPr>
          <p:cNvSpPr>
            <a:spLocks noGrp="1"/>
          </p:cNvSpPr>
          <p:nvPr>
            <p:ph type="pic" sz="quarter" idx="11" hasCustomPrompt="1"/>
          </p:nvPr>
        </p:nvSpPr>
        <p:spPr>
          <a:xfrm>
            <a:off x="3501419" y="1883967"/>
            <a:ext cx="1434912" cy="1266825"/>
          </a:xfrm>
          <a:prstGeom prst="rect">
            <a:avLst/>
          </a:prstGeom>
          <a:pattFill prst="wdDnDiag">
            <a:fgClr>
              <a:schemeClr val="bg1"/>
            </a:fgClr>
            <a:bgClr>
              <a:schemeClr val="bg1">
                <a:lumMod val="90000"/>
                <a:lumOff val="10000"/>
              </a:schemeClr>
            </a:bgClr>
          </a:pattFill>
          <a:ln w="6350">
            <a:noFill/>
          </a:ln>
        </p:spPr>
        <p:txBody>
          <a:bodyPr anchor="ctr"/>
          <a:lstStyle>
            <a:lvl1pPr marL="0" indent="0" algn="ctr">
              <a:buNone/>
              <a:defRPr sz="1350">
                <a:solidFill>
                  <a:schemeClr val="tx1"/>
                </a:solidFill>
                <a:latin typeface="Arial" panose="020B0604020202020204" pitchFamily="34" charset="0"/>
              </a:defRPr>
            </a:lvl1pPr>
          </a:lstStyle>
          <a:p>
            <a:r>
              <a:rPr lang="en-MY" dirty="0"/>
              <a:t>Insert your image here</a:t>
            </a:r>
          </a:p>
        </p:txBody>
      </p:sp>
      <p:sp>
        <p:nvSpPr>
          <p:cNvPr id="23" name="Picture Placeholder 4">
            <a:extLst>
              <a:ext uri="{FF2B5EF4-FFF2-40B4-BE49-F238E27FC236}">
                <a16:creationId xmlns:a16="http://schemas.microsoft.com/office/drawing/2014/main" id="{4381F176-737F-48BA-AB6E-611FE8578CB7}"/>
              </a:ext>
            </a:extLst>
          </p:cNvPr>
          <p:cNvSpPr>
            <a:spLocks noGrp="1"/>
          </p:cNvSpPr>
          <p:nvPr>
            <p:ph type="pic" sz="quarter" idx="12" hasCustomPrompt="1"/>
          </p:nvPr>
        </p:nvSpPr>
        <p:spPr>
          <a:xfrm>
            <a:off x="5115906" y="1883967"/>
            <a:ext cx="1434912" cy="1266825"/>
          </a:xfrm>
          <a:prstGeom prst="rect">
            <a:avLst/>
          </a:prstGeom>
          <a:pattFill prst="wdDnDiag">
            <a:fgClr>
              <a:schemeClr val="bg1"/>
            </a:fgClr>
            <a:bgClr>
              <a:schemeClr val="bg1">
                <a:lumMod val="90000"/>
                <a:lumOff val="10000"/>
              </a:schemeClr>
            </a:bgClr>
          </a:pattFill>
          <a:ln w="6350">
            <a:noFill/>
          </a:ln>
        </p:spPr>
        <p:txBody>
          <a:bodyPr anchor="ctr"/>
          <a:lstStyle>
            <a:lvl1pPr marL="0" indent="0" algn="ctr">
              <a:buNone/>
              <a:defRPr sz="1350">
                <a:solidFill>
                  <a:schemeClr val="tx1"/>
                </a:solidFill>
                <a:latin typeface="Arial" panose="020B0604020202020204" pitchFamily="34" charset="0"/>
              </a:defRPr>
            </a:lvl1pPr>
          </a:lstStyle>
          <a:p>
            <a:r>
              <a:rPr lang="en-MY" dirty="0"/>
              <a:t>Insert your image here</a:t>
            </a:r>
          </a:p>
        </p:txBody>
      </p:sp>
      <p:sp>
        <p:nvSpPr>
          <p:cNvPr id="24" name="Picture Placeholder 4">
            <a:extLst>
              <a:ext uri="{FF2B5EF4-FFF2-40B4-BE49-F238E27FC236}">
                <a16:creationId xmlns:a16="http://schemas.microsoft.com/office/drawing/2014/main" id="{3E7E3C54-7D7C-4AB5-9E70-B41225A34A5B}"/>
              </a:ext>
            </a:extLst>
          </p:cNvPr>
          <p:cNvSpPr>
            <a:spLocks noGrp="1"/>
          </p:cNvSpPr>
          <p:nvPr>
            <p:ph type="pic" sz="quarter" idx="13" hasCustomPrompt="1"/>
          </p:nvPr>
        </p:nvSpPr>
        <p:spPr>
          <a:xfrm>
            <a:off x="1886933" y="4316143"/>
            <a:ext cx="1434912" cy="1266825"/>
          </a:xfrm>
          <a:prstGeom prst="rect">
            <a:avLst/>
          </a:prstGeom>
          <a:pattFill prst="wdDnDiag">
            <a:fgClr>
              <a:schemeClr val="bg1"/>
            </a:fgClr>
            <a:bgClr>
              <a:schemeClr val="bg1">
                <a:lumMod val="90000"/>
                <a:lumOff val="10000"/>
              </a:schemeClr>
            </a:bgClr>
          </a:pattFill>
          <a:ln w="6350">
            <a:noFill/>
          </a:ln>
        </p:spPr>
        <p:txBody>
          <a:bodyPr anchor="ctr"/>
          <a:lstStyle>
            <a:lvl1pPr marL="0" indent="0" algn="ctr">
              <a:buNone/>
              <a:defRPr sz="1350">
                <a:solidFill>
                  <a:schemeClr val="tx1"/>
                </a:solidFill>
                <a:latin typeface="Arial" panose="020B0604020202020204" pitchFamily="34" charset="0"/>
              </a:defRPr>
            </a:lvl1pPr>
          </a:lstStyle>
          <a:p>
            <a:r>
              <a:rPr lang="en-MY" dirty="0"/>
              <a:t>Insert your image here</a:t>
            </a:r>
          </a:p>
        </p:txBody>
      </p:sp>
      <p:sp>
        <p:nvSpPr>
          <p:cNvPr id="25" name="Picture Placeholder 4">
            <a:extLst>
              <a:ext uri="{FF2B5EF4-FFF2-40B4-BE49-F238E27FC236}">
                <a16:creationId xmlns:a16="http://schemas.microsoft.com/office/drawing/2014/main" id="{26829B01-5A00-48DF-BCDF-D3C843CFE4A0}"/>
              </a:ext>
            </a:extLst>
          </p:cNvPr>
          <p:cNvSpPr>
            <a:spLocks noGrp="1"/>
          </p:cNvSpPr>
          <p:nvPr>
            <p:ph type="pic" sz="quarter" idx="14" hasCustomPrompt="1"/>
          </p:nvPr>
        </p:nvSpPr>
        <p:spPr>
          <a:xfrm>
            <a:off x="3501419" y="4316143"/>
            <a:ext cx="1434912" cy="1266825"/>
          </a:xfrm>
          <a:prstGeom prst="rect">
            <a:avLst/>
          </a:prstGeom>
          <a:pattFill prst="wdDnDiag">
            <a:fgClr>
              <a:schemeClr val="bg1"/>
            </a:fgClr>
            <a:bgClr>
              <a:schemeClr val="bg1">
                <a:lumMod val="90000"/>
                <a:lumOff val="10000"/>
              </a:schemeClr>
            </a:bgClr>
          </a:pattFill>
          <a:ln w="6350">
            <a:noFill/>
          </a:ln>
        </p:spPr>
        <p:txBody>
          <a:bodyPr anchor="ctr"/>
          <a:lstStyle>
            <a:lvl1pPr marL="0" indent="0" algn="ctr">
              <a:buNone/>
              <a:defRPr sz="1350">
                <a:solidFill>
                  <a:schemeClr val="tx1"/>
                </a:solidFill>
                <a:latin typeface="Arial" panose="020B0604020202020204" pitchFamily="34" charset="0"/>
              </a:defRPr>
            </a:lvl1pPr>
          </a:lstStyle>
          <a:p>
            <a:r>
              <a:rPr lang="en-MY" dirty="0"/>
              <a:t>Insert your image here</a:t>
            </a:r>
          </a:p>
        </p:txBody>
      </p:sp>
      <p:sp>
        <p:nvSpPr>
          <p:cNvPr id="26" name="Picture Placeholder 4">
            <a:extLst>
              <a:ext uri="{FF2B5EF4-FFF2-40B4-BE49-F238E27FC236}">
                <a16:creationId xmlns:a16="http://schemas.microsoft.com/office/drawing/2014/main" id="{A973197A-18AE-47FD-9595-A14C537EC49B}"/>
              </a:ext>
            </a:extLst>
          </p:cNvPr>
          <p:cNvSpPr>
            <a:spLocks noGrp="1"/>
          </p:cNvSpPr>
          <p:nvPr>
            <p:ph type="pic" sz="quarter" idx="15" hasCustomPrompt="1"/>
          </p:nvPr>
        </p:nvSpPr>
        <p:spPr>
          <a:xfrm>
            <a:off x="5115906" y="4316143"/>
            <a:ext cx="1434912" cy="1266825"/>
          </a:xfrm>
          <a:prstGeom prst="rect">
            <a:avLst/>
          </a:prstGeom>
          <a:pattFill prst="wdDnDiag">
            <a:fgClr>
              <a:schemeClr val="bg1"/>
            </a:fgClr>
            <a:bgClr>
              <a:schemeClr val="bg1">
                <a:lumMod val="90000"/>
                <a:lumOff val="10000"/>
              </a:schemeClr>
            </a:bgClr>
          </a:pattFill>
          <a:ln w="6350">
            <a:noFill/>
          </a:ln>
        </p:spPr>
        <p:txBody>
          <a:bodyPr anchor="ctr"/>
          <a:lstStyle>
            <a:lvl1pPr marL="0" indent="0" algn="ctr">
              <a:buNone/>
              <a:defRPr sz="1350">
                <a:solidFill>
                  <a:schemeClr val="tx1"/>
                </a:solidFill>
                <a:latin typeface="Arial" panose="020B0604020202020204" pitchFamily="34" charset="0"/>
              </a:defRPr>
            </a:lvl1pPr>
          </a:lstStyle>
          <a:p>
            <a:r>
              <a:rPr lang="en-MY" dirty="0"/>
              <a:t>Insert your image here</a:t>
            </a:r>
          </a:p>
        </p:txBody>
      </p:sp>
    </p:spTree>
    <p:extLst>
      <p:ext uri="{BB962C8B-B14F-4D97-AF65-F5344CB8AC3E}">
        <p14:creationId xmlns:p14="http://schemas.microsoft.com/office/powerpoint/2010/main" val="3093263736"/>
      </p:ext>
    </p:extLst>
  </p:cSld>
  <p:clrMapOvr>
    <a:masterClrMapping/>
  </p:clrMapOvr>
  <p:extLst>
    <p:ext uri="{DCECCB84-F9BA-43D5-87BE-67443E8EF086}">
      <p15:sldGuideLst xmlns:p15="http://schemas.microsoft.com/office/powerpoint/2012/main"/>
    </p:ext>
  </p:extLst>
</p:sldLayout>
</file>

<file path=ppt/slideLayouts/slideLayout222.xml><?xml version="1.0" encoding="utf-8"?>
<p:sldLayout xmlns:a="http://schemas.openxmlformats.org/drawingml/2006/main" xmlns:r="http://schemas.openxmlformats.org/officeDocument/2006/relationships" xmlns:p="http://schemas.openxmlformats.org/presentationml/2006/main" userDrawn="1">
  <p:cSld name="Image Timeline 7">
    <p:spTree>
      <p:nvGrpSpPr>
        <p:cNvPr id="1" name=""/>
        <p:cNvGrpSpPr/>
        <p:nvPr/>
      </p:nvGrpSpPr>
      <p:grpSpPr>
        <a:xfrm>
          <a:off x="0" y="0"/>
          <a:ext cx="0" cy="0"/>
          <a:chOff x="0" y="0"/>
          <a:chExt cx="0" cy="0"/>
        </a:xfrm>
      </p:grpSpPr>
      <p:sp>
        <p:nvSpPr>
          <p:cNvPr id="21" name="Picture Placeholder 4">
            <a:extLst>
              <a:ext uri="{FF2B5EF4-FFF2-40B4-BE49-F238E27FC236}">
                <a16:creationId xmlns:a16="http://schemas.microsoft.com/office/drawing/2014/main" id="{9A449EB3-13AE-43E0-9FB5-62F071B4EBE0}"/>
              </a:ext>
            </a:extLst>
          </p:cNvPr>
          <p:cNvSpPr>
            <a:spLocks noGrp="1"/>
          </p:cNvSpPr>
          <p:nvPr>
            <p:ph type="pic" sz="quarter" idx="10" hasCustomPrompt="1"/>
          </p:nvPr>
        </p:nvSpPr>
        <p:spPr>
          <a:xfrm>
            <a:off x="0" y="0"/>
            <a:ext cx="4572000" cy="6858000"/>
          </a:xfrm>
          <a:prstGeom prst="rect">
            <a:avLst/>
          </a:prstGeom>
          <a:pattFill prst="wdDnDiag">
            <a:fgClr>
              <a:schemeClr val="bg1"/>
            </a:fgClr>
            <a:bgClr>
              <a:schemeClr val="bg1">
                <a:lumMod val="90000"/>
                <a:lumOff val="10000"/>
              </a:schemeClr>
            </a:bgClr>
          </a:pattFill>
          <a:ln w="6350">
            <a:noFill/>
          </a:ln>
        </p:spPr>
        <p:txBody>
          <a:bodyPr anchor="ctr"/>
          <a:lstStyle>
            <a:lvl1pPr marL="0" indent="0" algn="ctr">
              <a:buNone/>
              <a:defRPr sz="1350">
                <a:solidFill>
                  <a:schemeClr val="tx1"/>
                </a:solidFill>
                <a:latin typeface="Arial" panose="020B0604020202020204" pitchFamily="34" charset="0"/>
              </a:defRPr>
            </a:lvl1pPr>
          </a:lstStyle>
          <a:p>
            <a:r>
              <a:rPr lang="en-MY" dirty="0"/>
              <a:t>Insert your image here</a:t>
            </a:r>
          </a:p>
        </p:txBody>
      </p:sp>
    </p:spTree>
    <p:extLst>
      <p:ext uri="{BB962C8B-B14F-4D97-AF65-F5344CB8AC3E}">
        <p14:creationId xmlns:p14="http://schemas.microsoft.com/office/powerpoint/2010/main" val="2940799792"/>
      </p:ext>
    </p:extLst>
  </p:cSld>
  <p:clrMapOvr>
    <a:masterClrMapping/>
  </p:clrMapOvr>
  <p:extLst>
    <p:ext uri="{DCECCB84-F9BA-43D5-87BE-67443E8EF086}">
      <p15:sldGuideLst xmlns:p15="http://schemas.microsoft.com/office/powerpoint/2012/main"/>
    </p:ext>
  </p:extLst>
</p:sldLayout>
</file>

<file path=ppt/slideLayouts/slideLayout223.xml><?xml version="1.0" encoding="utf-8"?>
<p:sldLayout xmlns:a="http://schemas.openxmlformats.org/drawingml/2006/main" xmlns:r="http://schemas.openxmlformats.org/officeDocument/2006/relationships" xmlns:p="http://schemas.openxmlformats.org/presentationml/2006/main" userDrawn="1">
  <p:cSld name="Event with Image">
    <p:spTree>
      <p:nvGrpSpPr>
        <p:cNvPr id="1" name=""/>
        <p:cNvGrpSpPr/>
        <p:nvPr/>
      </p:nvGrpSpPr>
      <p:grpSpPr>
        <a:xfrm>
          <a:off x="0" y="0"/>
          <a:ext cx="0" cy="0"/>
          <a:chOff x="0" y="0"/>
          <a:chExt cx="0" cy="0"/>
        </a:xfrm>
      </p:grpSpPr>
      <p:sp>
        <p:nvSpPr>
          <p:cNvPr id="29" name="Picture Placeholder 4">
            <a:extLst>
              <a:ext uri="{FF2B5EF4-FFF2-40B4-BE49-F238E27FC236}">
                <a16:creationId xmlns:a16="http://schemas.microsoft.com/office/drawing/2014/main" id="{5E46A629-736B-467E-B692-A74030E964AB}"/>
              </a:ext>
            </a:extLst>
          </p:cNvPr>
          <p:cNvSpPr>
            <a:spLocks noGrp="1"/>
          </p:cNvSpPr>
          <p:nvPr>
            <p:ph type="pic" sz="quarter" idx="10" hasCustomPrompt="1"/>
          </p:nvPr>
        </p:nvSpPr>
        <p:spPr>
          <a:xfrm>
            <a:off x="793775" y="1988923"/>
            <a:ext cx="1620000" cy="2160000"/>
          </a:xfrm>
          <a:prstGeom prst="roundRect">
            <a:avLst>
              <a:gd name="adj" fmla="val 1821"/>
            </a:avLst>
          </a:prstGeom>
          <a:pattFill prst="wdDnDiag">
            <a:fgClr>
              <a:schemeClr val="bg1"/>
            </a:fgClr>
            <a:bgClr>
              <a:schemeClr val="bg1">
                <a:lumMod val="90000"/>
                <a:lumOff val="10000"/>
              </a:schemeClr>
            </a:bgClr>
          </a:pattFill>
        </p:spPr>
        <p:txBody>
          <a:bodyPr anchor="ctr"/>
          <a:lstStyle>
            <a:lvl1pPr marL="0" indent="0" algn="ctr">
              <a:buNone/>
              <a:defRPr sz="1350">
                <a:solidFill>
                  <a:schemeClr val="tx1"/>
                </a:solidFill>
                <a:latin typeface="Arial" panose="020B0604020202020204" pitchFamily="34" charset="0"/>
              </a:defRPr>
            </a:lvl1pPr>
          </a:lstStyle>
          <a:p>
            <a:r>
              <a:rPr lang="en-MY" dirty="0"/>
              <a:t>Insert your image here</a:t>
            </a:r>
          </a:p>
        </p:txBody>
      </p:sp>
      <p:sp>
        <p:nvSpPr>
          <p:cNvPr id="3" name="Title 1">
            <a:extLst>
              <a:ext uri="{FF2B5EF4-FFF2-40B4-BE49-F238E27FC236}">
                <a16:creationId xmlns:a16="http://schemas.microsoft.com/office/drawing/2014/main" id="{586B0A44-C28F-4A11-8B5D-8E3838A0900C}"/>
              </a:ext>
            </a:extLst>
          </p:cNvPr>
          <p:cNvSpPr>
            <a:spLocks noGrp="1"/>
          </p:cNvSpPr>
          <p:nvPr>
            <p:ph type="title" hasCustomPrompt="1"/>
          </p:nvPr>
        </p:nvSpPr>
        <p:spPr>
          <a:xfrm>
            <a:off x="628650" y="371728"/>
            <a:ext cx="7886700" cy="886732"/>
          </a:xfrm>
          <a:prstGeom prst="rect">
            <a:avLst/>
          </a:prstGeom>
        </p:spPr>
        <p:txBody>
          <a:bodyPr anchor="ctr"/>
          <a:lstStyle>
            <a:lvl1pPr algn="ctr">
              <a:defRPr sz="2700">
                <a:solidFill>
                  <a:schemeClr val="tx1"/>
                </a:solidFill>
                <a:latin typeface="Arial Black" panose="020B0A04020102020204" pitchFamily="34" charset="0"/>
              </a:defRPr>
            </a:lvl1pPr>
          </a:lstStyle>
          <a:p>
            <a:r>
              <a:rPr lang="en-US" dirty="0"/>
              <a:t>Insert your main title here</a:t>
            </a:r>
            <a:endParaRPr lang="en-MY" dirty="0"/>
          </a:p>
        </p:txBody>
      </p:sp>
      <p:sp>
        <p:nvSpPr>
          <p:cNvPr id="4" name="Subtitle 2">
            <a:extLst>
              <a:ext uri="{FF2B5EF4-FFF2-40B4-BE49-F238E27FC236}">
                <a16:creationId xmlns:a16="http://schemas.microsoft.com/office/drawing/2014/main" id="{45C18F5C-6002-4930-B5D3-8193C946F9C7}"/>
              </a:ext>
            </a:extLst>
          </p:cNvPr>
          <p:cNvSpPr>
            <a:spLocks noGrp="1"/>
          </p:cNvSpPr>
          <p:nvPr>
            <p:ph type="subTitle" idx="1" hasCustomPrompt="1"/>
          </p:nvPr>
        </p:nvSpPr>
        <p:spPr>
          <a:xfrm>
            <a:off x="1143000" y="1051062"/>
            <a:ext cx="6858000" cy="436562"/>
          </a:xfrm>
          <a:prstGeom prst="rect">
            <a:avLst/>
          </a:prstGeom>
        </p:spPr>
        <p:txBody>
          <a:bodyPr>
            <a:normAutofit/>
          </a:bodyPr>
          <a:lstStyle>
            <a:lvl1pPr marL="0" indent="0" algn="ctr">
              <a:buNone/>
              <a:defRPr sz="135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Insert your awesome subtitle here</a:t>
            </a:r>
            <a:endParaRPr lang="en-MY" dirty="0"/>
          </a:p>
        </p:txBody>
      </p:sp>
      <p:sp>
        <p:nvSpPr>
          <p:cNvPr id="31" name="Picture Placeholder 4">
            <a:extLst>
              <a:ext uri="{FF2B5EF4-FFF2-40B4-BE49-F238E27FC236}">
                <a16:creationId xmlns:a16="http://schemas.microsoft.com/office/drawing/2014/main" id="{8832ADDA-6C01-4071-A73C-CABB0D21E9E2}"/>
              </a:ext>
            </a:extLst>
          </p:cNvPr>
          <p:cNvSpPr>
            <a:spLocks noGrp="1"/>
          </p:cNvSpPr>
          <p:nvPr>
            <p:ph type="pic" sz="quarter" idx="11" hasCustomPrompt="1"/>
          </p:nvPr>
        </p:nvSpPr>
        <p:spPr>
          <a:xfrm>
            <a:off x="2772592" y="1988923"/>
            <a:ext cx="1620000" cy="2160000"/>
          </a:xfrm>
          <a:prstGeom prst="roundRect">
            <a:avLst>
              <a:gd name="adj" fmla="val 1968"/>
            </a:avLst>
          </a:prstGeom>
          <a:pattFill prst="wdDnDiag">
            <a:fgClr>
              <a:schemeClr val="bg1"/>
            </a:fgClr>
            <a:bgClr>
              <a:schemeClr val="bg1">
                <a:lumMod val="90000"/>
                <a:lumOff val="10000"/>
              </a:schemeClr>
            </a:bgClr>
          </a:pattFill>
        </p:spPr>
        <p:txBody>
          <a:bodyPr anchor="ctr"/>
          <a:lstStyle>
            <a:lvl1pPr marL="0" indent="0" algn="ctr">
              <a:buNone/>
              <a:defRPr sz="1350">
                <a:solidFill>
                  <a:schemeClr val="tx1"/>
                </a:solidFill>
                <a:latin typeface="Arial" panose="020B0604020202020204" pitchFamily="34" charset="0"/>
              </a:defRPr>
            </a:lvl1pPr>
          </a:lstStyle>
          <a:p>
            <a:r>
              <a:rPr lang="en-MY" dirty="0"/>
              <a:t>Insert your image here</a:t>
            </a:r>
          </a:p>
        </p:txBody>
      </p:sp>
      <p:sp>
        <p:nvSpPr>
          <p:cNvPr id="35" name="Picture Placeholder 4">
            <a:extLst>
              <a:ext uri="{FF2B5EF4-FFF2-40B4-BE49-F238E27FC236}">
                <a16:creationId xmlns:a16="http://schemas.microsoft.com/office/drawing/2014/main" id="{66C5DFC5-A2AD-4AD7-A6A6-AD483A1E8514}"/>
              </a:ext>
            </a:extLst>
          </p:cNvPr>
          <p:cNvSpPr>
            <a:spLocks noGrp="1"/>
          </p:cNvSpPr>
          <p:nvPr>
            <p:ph type="pic" sz="quarter" idx="12" hasCustomPrompt="1"/>
          </p:nvPr>
        </p:nvSpPr>
        <p:spPr>
          <a:xfrm>
            <a:off x="4751409" y="1988923"/>
            <a:ext cx="1620000" cy="2160000"/>
          </a:xfrm>
          <a:prstGeom prst="roundRect">
            <a:avLst>
              <a:gd name="adj" fmla="val 2262"/>
            </a:avLst>
          </a:prstGeom>
          <a:pattFill prst="wdDnDiag">
            <a:fgClr>
              <a:schemeClr val="bg1"/>
            </a:fgClr>
            <a:bgClr>
              <a:schemeClr val="bg1">
                <a:lumMod val="90000"/>
                <a:lumOff val="10000"/>
              </a:schemeClr>
            </a:bgClr>
          </a:pattFill>
        </p:spPr>
        <p:txBody>
          <a:bodyPr anchor="ctr"/>
          <a:lstStyle>
            <a:lvl1pPr marL="0" indent="0" algn="ctr">
              <a:buNone/>
              <a:defRPr sz="1350">
                <a:solidFill>
                  <a:schemeClr val="tx1"/>
                </a:solidFill>
                <a:latin typeface="Arial" panose="020B0604020202020204" pitchFamily="34" charset="0"/>
              </a:defRPr>
            </a:lvl1pPr>
          </a:lstStyle>
          <a:p>
            <a:r>
              <a:rPr lang="en-MY" dirty="0"/>
              <a:t>Insert your image here</a:t>
            </a:r>
          </a:p>
        </p:txBody>
      </p:sp>
      <p:sp>
        <p:nvSpPr>
          <p:cNvPr id="39" name="Picture Placeholder 4">
            <a:extLst>
              <a:ext uri="{FF2B5EF4-FFF2-40B4-BE49-F238E27FC236}">
                <a16:creationId xmlns:a16="http://schemas.microsoft.com/office/drawing/2014/main" id="{A6AF3F2D-258A-49DB-89C1-89BF53AC1FEE}"/>
              </a:ext>
            </a:extLst>
          </p:cNvPr>
          <p:cNvSpPr>
            <a:spLocks noGrp="1"/>
          </p:cNvSpPr>
          <p:nvPr>
            <p:ph type="pic" sz="quarter" idx="13" hasCustomPrompt="1"/>
          </p:nvPr>
        </p:nvSpPr>
        <p:spPr>
          <a:xfrm>
            <a:off x="6730226" y="1988923"/>
            <a:ext cx="1620000" cy="2160000"/>
          </a:xfrm>
          <a:prstGeom prst="roundRect">
            <a:avLst>
              <a:gd name="adj" fmla="val 2262"/>
            </a:avLst>
          </a:prstGeom>
          <a:pattFill prst="wdDnDiag">
            <a:fgClr>
              <a:schemeClr val="bg1"/>
            </a:fgClr>
            <a:bgClr>
              <a:schemeClr val="bg1">
                <a:lumMod val="90000"/>
                <a:lumOff val="10000"/>
              </a:schemeClr>
            </a:bgClr>
          </a:pattFill>
        </p:spPr>
        <p:txBody>
          <a:bodyPr anchor="ctr"/>
          <a:lstStyle>
            <a:lvl1pPr marL="0" indent="0" algn="ctr">
              <a:buNone/>
              <a:defRPr sz="1350">
                <a:solidFill>
                  <a:schemeClr val="tx1"/>
                </a:solidFill>
                <a:latin typeface="Arial" panose="020B0604020202020204" pitchFamily="34" charset="0"/>
              </a:defRPr>
            </a:lvl1pPr>
          </a:lstStyle>
          <a:p>
            <a:r>
              <a:rPr lang="en-MY" dirty="0"/>
              <a:t>Insert your image here</a:t>
            </a:r>
          </a:p>
        </p:txBody>
      </p:sp>
    </p:spTree>
    <p:extLst>
      <p:ext uri="{BB962C8B-B14F-4D97-AF65-F5344CB8AC3E}">
        <p14:creationId xmlns:p14="http://schemas.microsoft.com/office/powerpoint/2010/main" val="799353816"/>
      </p:ext>
    </p:extLst>
  </p:cSld>
  <p:clrMapOvr>
    <a:masterClrMapping/>
  </p:clrMapOvr>
  <p:extLst>
    <p:ext uri="{DCECCB84-F9BA-43D5-87BE-67443E8EF086}">
      <p15:sldGuideLst xmlns:p15="http://schemas.microsoft.com/office/powerpoint/2012/main"/>
    </p:ext>
  </p:extLst>
</p:sldLayout>
</file>

<file path=ppt/slideLayouts/slideLayout224.xml><?xml version="1.0" encoding="utf-8"?>
<p:sldLayout xmlns:a="http://schemas.openxmlformats.org/drawingml/2006/main" xmlns:r="http://schemas.openxmlformats.org/officeDocument/2006/relationships" xmlns:p="http://schemas.openxmlformats.org/presentationml/2006/main" userDrawn="1">
  <p:cSld name="Event with Image 2">
    <p:spTree>
      <p:nvGrpSpPr>
        <p:cNvPr id="1" name=""/>
        <p:cNvGrpSpPr/>
        <p:nvPr/>
      </p:nvGrpSpPr>
      <p:grpSpPr>
        <a:xfrm>
          <a:off x="0" y="0"/>
          <a:ext cx="0" cy="0"/>
          <a:chOff x="0" y="0"/>
          <a:chExt cx="0" cy="0"/>
        </a:xfrm>
      </p:grpSpPr>
      <p:sp>
        <p:nvSpPr>
          <p:cNvPr id="29" name="Picture Placeholder 4">
            <a:extLst>
              <a:ext uri="{FF2B5EF4-FFF2-40B4-BE49-F238E27FC236}">
                <a16:creationId xmlns:a16="http://schemas.microsoft.com/office/drawing/2014/main" id="{5E46A629-736B-467E-B692-A74030E964AB}"/>
              </a:ext>
            </a:extLst>
          </p:cNvPr>
          <p:cNvSpPr>
            <a:spLocks noGrp="1"/>
          </p:cNvSpPr>
          <p:nvPr>
            <p:ph type="pic" sz="quarter" idx="10" hasCustomPrompt="1"/>
          </p:nvPr>
        </p:nvSpPr>
        <p:spPr>
          <a:xfrm>
            <a:off x="793775" y="1988924"/>
            <a:ext cx="1076589" cy="1440077"/>
          </a:xfrm>
          <a:prstGeom prst="roundRect">
            <a:avLst>
              <a:gd name="adj" fmla="val 1821"/>
            </a:avLst>
          </a:prstGeom>
          <a:pattFill prst="wdDnDiag">
            <a:fgClr>
              <a:schemeClr val="bg1"/>
            </a:fgClr>
            <a:bgClr>
              <a:schemeClr val="bg1">
                <a:lumMod val="90000"/>
                <a:lumOff val="10000"/>
              </a:schemeClr>
            </a:bgClr>
          </a:pattFill>
        </p:spPr>
        <p:txBody>
          <a:bodyPr anchor="ctr"/>
          <a:lstStyle>
            <a:lvl1pPr marL="0" indent="0" algn="ctr">
              <a:buNone/>
              <a:defRPr sz="1350">
                <a:solidFill>
                  <a:schemeClr val="tx1"/>
                </a:solidFill>
                <a:latin typeface="Arial" panose="020B0604020202020204" pitchFamily="34" charset="0"/>
              </a:defRPr>
            </a:lvl1pPr>
          </a:lstStyle>
          <a:p>
            <a:r>
              <a:rPr lang="en-MY" dirty="0"/>
              <a:t>Insert your image here</a:t>
            </a:r>
          </a:p>
        </p:txBody>
      </p:sp>
      <p:sp>
        <p:nvSpPr>
          <p:cNvPr id="3" name="Title 1">
            <a:extLst>
              <a:ext uri="{FF2B5EF4-FFF2-40B4-BE49-F238E27FC236}">
                <a16:creationId xmlns:a16="http://schemas.microsoft.com/office/drawing/2014/main" id="{586B0A44-C28F-4A11-8B5D-8E3838A0900C}"/>
              </a:ext>
            </a:extLst>
          </p:cNvPr>
          <p:cNvSpPr>
            <a:spLocks noGrp="1"/>
          </p:cNvSpPr>
          <p:nvPr>
            <p:ph type="title" hasCustomPrompt="1"/>
          </p:nvPr>
        </p:nvSpPr>
        <p:spPr>
          <a:xfrm>
            <a:off x="628650" y="371728"/>
            <a:ext cx="7886700" cy="886732"/>
          </a:xfrm>
          <a:prstGeom prst="rect">
            <a:avLst/>
          </a:prstGeom>
        </p:spPr>
        <p:txBody>
          <a:bodyPr anchor="ctr"/>
          <a:lstStyle>
            <a:lvl1pPr algn="ctr">
              <a:defRPr sz="2700">
                <a:solidFill>
                  <a:schemeClr val="tx1"/>
                </a:solidFill>
                <a:latin typeface="Arial Black" panose="020B0A04020102020204" pitchFamily="34" charset="0"/>
              </a:defRPr>
            </a:lvl1pPr>
          </a:lstStyle>
          <a:p>
            <a:r>
              <a:rPr lang="en-US" dirty="0"/>
              <a:t>Insert your main title here</a:t>
            </a:r>
            <a:endParaRPr lang="en-MY" dirty="0"/>
          </a:p>
        </p:txBody>
      </p:sp>
      <p:sp>
        <p:nvSpPr>
          <p:cNvPr id="4" name="Subtitle 2">
            <a:extLst>
              <a:ext uri="{FF2B5EF4-FFF2-40B4-BE49-F238E27FC236}">
                <a16:creationId xmlns:a16="http://schemas.microsoft.com/office/drawing/2014/main" id="{45C18F5C-6002-4930-B5D3-8193C946F9C7}"/>
              </a:ext>
            </a:extLst>
          </p:cNvPr>
          <p:cNvSpPr>
            <a:spLocks noGrp="1"/>
          </p:cNvSpPr>
          <p:nvPr>
            <p:ph type="subTitle" idx="1" hasCustomPrompt="1"/>
          </p:nvPr>
        </p:nvSpPr>
        <p:spPr>
          <a:xfrm>
            <a:off x="1143000" y="1051062"/>
            <a:ext cx="6858000" cy="436562"/>
          </a:xfrm>
          <a:prstGeom prst="rect">
            <a:avLst/>
          </a:prstGeom>
        </p:spPr>
        <p:txBody>
          <a:bodyPr>
            <a:normAutofit/>
          </a:bodyPr>
          <a:lstStyle>
            <a:lvl1pPr marL="0" indent="0" algn="ctr">
              <a:buNone/>
              <a:defRPr sz="1350">
                <a:solidFill>
                  <a:schemeClr val="tx1"/>
                </a:solidFill>
                <a:latin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Insert your awesome subtitle here</a:t>
            </a:r>
            <a:endParaRPr lang="en-MY" dirty="0"/>
          </a:p>
        </p:txBody>
      </p:sp>
      <p:sp>
        <p:nvSpPr>
          <p:cNvPr id="8" name="Picture Placeholder 4">
            <a:extLst>
              <a:ext uri="{FF2B5EF4-FFF2-40B4-BE49-F238E27FC236}">
                <a16:creationId xmlns:a16="http://schemas.microsoft.com/office/drawing/2014/main" id="{A3023F38-C0B6-4B5B-8E8B-57DD9BEA10C9}"/>
              </a:ext>
            </a:extLst>
          </p:cNvPr>
          <p:cNvSpPr>
            <a:spLocks noGrp="1"/>
          </p:cNvSpPr>
          <p:nvPr>
            <p:ph type="pic" sz="quarter" idx="11" hasCustomPrompt="1"/>
          </p:nvPr>
        </p:nvSpPr>
        <p:spPr>
          <a:xfrm>
            <a:off x="793775" y="4159464"/>
            <a:ext cx="1076589" cy="1440077"/>
          </a:xfrm>
          <a:prstGeom prst="roundRect">
            <a:avLst>
              <a:gd name="adj" fmla="val 1821"/>
            </a:avLst>
          </a:prstGeom>
          <a:pattFill prst="wdDnDiag">
            <a:fgClr>
              <a:schemeClr val="bg1"/>
            </a:fgClr>
            <a:bgClr>
              <a:schemeClr val="bg1">
                <a:lumMod val="90000"/>
                <a:lumOff val="10000"/>
              </a:schemeClr>
            </a:bgClr>
          </a:pattFill>
        </p:spPr>
        <p:txBody>
          <a:bodyPr anchor="ctr"/>
          <a:lstStyle>
            <a:lvl1pPr marL="0" indent="0" algn="ctr">
              <a:buNone/>
              <a:defRPr sz="1350">
                <a:solidFill>
                  <a:schemeClr val="tx1"/>
                </a:solidFill>
                <a:latin typeface="Arial" panose="020B0604020202020204" pitchFamily="34" charset="0"/>
              </a:defRPr>
            </a:lvl1pPr>
          </a:lstStyle>
          <a:p>
            <a:r>
              <a:rPr lang="en-MY" dirty="0"/>
              <a:t>Insert your image here</a:t>
            </a:r>
          </a:p>
        </p:txBody>
      </p:sp>
      <p:sp>
        <p:nvSpPr>
          <p:cNvPr id="9" name="Picture Placeholder 4">
            <a:extLst>
              <a:ext uri="{FF2B5EF4-FFF2-40B4-BE49-F238E27FC236}">
                <a16:creationId xmlns:a16="http://schemas.microsoft.com/office/drawing/2014/main" id="{33C3359B-0EFF-4356-B09D-EDFA3B336AF6}"/>
              </a:ext>
            </a:extLst>
          </p:cNvPr>
          <p:cNvSpPr>
            <a:spLocks noGrp="1"/>
          </p:cNvSpPr>
          <p:nvPr>
            <p:ph type="pic" sz="quarter" idx="12" hasCustomPrompt="1"/>
          </p:nvPr>
        </p:nvSpPr>
        <p:spPr>
          <a:xfrm>
            <a:off x="4572000" y="1988924"/>
            <a:ext cx="1076589" cy="1440077"/>
          </a:xfrm>
          <a:prstGeom prst="roundRect">
            <a:avLst>
              <a:gd name="adj" fmla="val 1821"/>
            </a:avLst>
          </a:prstGeom>
          <a:pattFill prst="wdDnDiag">
            <a:fgClr>
              <a:schemeClr val="bg1"/>
            </a:fgClr>
            <a:bgClr>
              <a:schemeClr val="bg1">
                <a:lumMod val="90000"/>
                <a:lumOff val="10000"/>
              </a:schemeClr>
            </a:bgClr>
          </a:pattFill>
        </p:spPr>
        <p:txBody>
          <a:bodyPr anchor="ctr"/>
          <a:lstStyle>
            <a:lvl1pPr marL="0" indent="0" algn="ctr">
              <a:buNone/>
              <a:defRPr sz="1350">
                <a:solidFill>
                  <a:schemeClr val="tx1"/>
                </a:solidFill>
                <a:latin typeface="Arial" panose="020B0604020202020204" pitchFamily="34" charset="0"/>
              </a:defRPr>
            </a:lvl1pPr>
          </a:lstStyle>
          <a:p>
            <a:r>
              <a:rPr lang="en-MY" dirty="0"/>
              <a:t>Insert your image here</a:t>
            </a:r>
          </a:p>
        </p:txBody>
      </p:sp>
      <p:sp>
        <p:nvSpPr>
          <p:cNvPr id="10" name="Picture Placeholder 4">
            <a:extLst>
              <a:ext uri="{FF2B5EF4-FFF2-40B4-BE49-F238E27FC236}">
                <a16:creationId xmlns:a16="http://schemas.microsoft.com/office/drawing/2014/main" id="{AC8C5DB7-177A-4629-834D-881E9F216852}"/>
              </a:ext>
            </a:extLst>
          </p:cNvPr>
          <p:cNvSpPr>
            <a:spLocks noGrp="1"/>
          </p:cNvSpPr>
          <p:nvPr>
            <p:ph type="pic" sz="quarter" idx="13" hasCustomPrompt="1"/>
          </p:nvPr>
        </p:nvSpPr>
        <p:spPr>
          <a:xfrm>
            <a:off x="4572000" y="4159464"/>
            <a:ext cx="1076589" cy="1440077"/>
          </a:xfrm>
          <a:prstGeom prst="roundRect">
            <a:avLst>
              <a:gd name="adj" fmla="val 1821"/>
            </a:avLst>
          </a:prstGeom>
          <a:pattFill prst="wdDnDiag">
            <a:fgClr>
              <a:schemeClr val="bg1"/>
            </a:fgClr>
            <a:bgClr>
              <a:schemeClr val="bg1">
                <a:lumMod val="90000"/>
                <a:lumOff val="10000"/>
              </a:schemeClr>
            </a:bgClr>
          </a:pattFill>
        </p:spPr>
        <p:txBody>
          <a:bodyPr anchor="ctr"/>
          <a:lstStyle>
            <a:lvl1pPr marL="0" indent="0" algn="ctr">
              <a:buNone/>
              <a:defRPr sz="1350">
                <a:solidFill>
                  <a:schemeClr val="tx1"/>
                </a:solidFill>
                <a:latin typeface="Arial" panose="020B0604020202020204" pitchFamily="34" charset="0"/>
              </a:defRPr>
            </a:lvl1pPr>
          </a:lstStyle>
          <a:p>
            <a:r>
              <a:rPr lang="en-MY" dirty="0"/>
              <a:t>Insert your image here</a:t>
            </a:r>
          </a:p>
        </p:txBody>
      </p:sp>
    </p:spTree>
    <p:extLst>
      <p:ext uri="{BB962C8B-B14F-4D97-AF65-F5344CB8AC3E}">
        <p14:creationId xmlns:p14="http://schemas.microsoft.com/office/powerpoint/2010/main" val="2973598466"/>
      </p:ext>
    </p:extLst>
  </p:cSld>
  <p:clrMapOvr>
    <a:masterClrMapping/>
  </p:clrMapOvr>
  <p:extLst>
    <p:ext uri="{DCECCB84-F9BA-43D5-87BE-67443E8EF086}">
      <p15:sldGuideLst xmlns:p15="http://schemas.microsoft.com/office/powerpoint/2012/main"/>
    </p:ext>
  </p:extLst>
</p:sldLayout>
</file>

<file path=ppt/slideLayouts/slideLayout225.xml><?xml version="1.0" encoding="utf-8"?>
<p:sldLayout xmlns:a="http://schemas.openxmlformats.org/drawingml/2006/main" xmlns:r="http://schemas.openxmlformats.org/officeDocument/2006/relationships" xmlns:p="http://schemas.openxmlformats.org/presentationml/2006/main" userDrawn="1">
  <p:cSld name="Closing - Landscape Image 2">
    <p:spTree>
      <p:nvGrpSpPr>
        <p:cNvPr id="1" name=""/>
        <p:cNvGrpSpPr/>
        <p:nvPr/>
      </p:nvGrpSpPr>
      <p:grpSpPr>
        <a:xfrm>
          <a:off x="0" y="0"/>
          <a:ext cx="0" cy="0"/>
          <a:chOff x="0" y="0"/>
          <a:chExt cx="0" cy="0"/>
        </a:xfrm>
      </p:grpSpPr>
      <p:sp>
        <p:nvSpPr>
          <p:cNvPr id="4" name="Picture Placeholder 5">
            <a:extLst>
              <a:ext uri="{FF2B5EF4-FFF2-40B4-BE49-F238E27FC236}">
                <a16:creationId xmlns:a16="http://schemas.microsoft.com/office/drawing/2014/main" id="{58C30A5B-9ABD-4A54-A8B8-FBEAAD0C9D49}"/>
              </a:ext>
            </a:extLst>
          </p:cNvPr>
          <p:cNvSpPr>
            <a:spLocks noGrp="1"/>
          </p:cNvSpPr>
          <p:nvPr>
            <p:ph type="pic" sz="quarter" idx="12" hasCustomPrompt="1"/>
          </p:nvPr>
        </p:nvSpPr>
        <p:spPr>
          <a:xfrm>
            <a:off x="249381" y="290946"/>
            <a:ext cx="8641081" cy="4297679"/>
          </a:xfrm>
          <a:prstGeom prst="rect">
            <a:avLst/>
          </a:prstGeom>
          <a:pattFill prst="wdDnDiag">
            <a:fgClr>
              <a:schemeClr val="bg1"/>
            </a:fgClr>
            <a:bgClr>
              <a:schemeClr val="bg1">
                <a:lumMod val="90000"/>
                <a:lumOff val="10000"/>
              </a:schemeClr>
            </a:bgClr>
          </a:pattFill>
        </p:spPr>
        <p:txBody>
          <a:bodyPr anchor="ctr"/>
          <a:lstStyle>
            <a:lvl1pPr marL="0" indent="0" algn="ctr">
              <a:buNone/>
              <a:defRPr>
                <a:latin typeface="Arial" panose="020B0604020202020204" pitchFamily="34" charset="0"/>
              </a:defRPr>
            </a:lvl1pPr>
          </a:lstStyle>
          <a:p>
            <a:r>
              <a:rPr lang="en-MY" dirty="0"/>
              <a:t>Insert your image here</a:t>
            </a:r>
          </a:p>
        </p:txBody>
      </p:sp>
    </p:spTree>
    <p:extLst>
      <p:ext uri="{BB962C8B-B14F-4D97-AF65-F5344CB8AC3E}">
        <p14:creationId xmlns:p14="http://schemas.microsoft.com/office/powerpoint/2010/main" val="3731957437"/>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userDrawn="1">
  <p:cSld name="Closing - Landscape Image 3">
    <p:spTree>
      <p:nvGrpSpPr>
        <p:cNvPr id="1" name=""/>
        <p:cNvGrpSpPr/>
        <p:nvPr/>
      </p:nvGrpSpPr>
      <p:grpSpPr>
        <a:xfrm>
          <a:off x="0" y="0"/>
          <a:ext cx="0" cy="0"/>
          <a:chOff x="0" y="0"/>
          <a:chExt cx="0" cy="0"/>
        </a:xfrm>
      </p:grpSpPr>
      <p:sp>
        <p:nvSpPr>
          <p:cNvPr id="4" name="Picture Placeholder 5">
            <a:extLst>
              <a:ext uri="{FF2B5EF4-FFF2-40B4-BE49-F238E27FC236}">
                <a16:creationId xmlns:a16="http://schemas.microsoft.com/office/drawing/2014/main" id="{58C30A5B-9ABD-4A54-A8B8-FBEAAD0C9D49}"/>
              </a:ext>
            </a:extLst>
          </p:cNvPr>
          <p:cNvSpPr>
            <a:spLocks noGrp="1"/>
          </p:cNvSpPr>
          <p:nvPr>
            <p:ph type="pic" sz="quarter" idx="12" hasCustomPrompt="1"/>
          </p:nvPr>
        </p:nvSpPr>
        <p:spPr>
          <a:xfrm>
            <a:off x="249381" y="290945"/>
            <a:ext cx="8641081" cy="5303520"/>
          </a:xfrm>
          <a:prstGeom prst="roundRect">
            <a:avLst>
              <a:gd name="adj" fmla="val 2741"/>
            </a:avLst>
          </a:prstGeom>
          <a:pattFill prst="wdDnDiag">
            <a:fgClr>
              <a:schemeClr val="bg1"/>
            </a:fgClr>
            <a:bgClr>
              <a:schemeClr val="bg1">
                <a:lumMod val="90000"/>
                <a:lumOff val="10000"/>
              </a:schemeClr>
            </a:bgClr>
          </a:pattFill>
        </p:spPr>
        <p:txBody>
          <a:bodyPr anchor="ctr"/>
          <a:lstStyle>
            <a:lvl1pPr marL="0" indent="0" algn="ctr">
              <a:buNone/>
              <a:defRPr>
                <a:latin typeface="Arial" panose="020B0604020202020204" pitchFamily="34" charset="0"/>
              </a:defRPr>
            </a:lvl1pPr>
          </a:lstStyle>
          <a:p>
            <a:r>
              <a:rPr lang="en-MY" dirty="0"/>
              <a:t>Insert your image here</a:t>
            </a:r>
          </a:p>
        </p:txBody>
      </p:sp>
    </p:spTree>
    <p:extLst>
      <p:ext uri="{BB962C8B-B14F-4D97-AF65-F5344CB8AC3E}">
        <p14:creationId xmlns:p14="http://schemas.microsoft.com/office/powerpoint/2010/main" val="3531527874"/>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userDrawn="1">
  <p:cSld name="Closing - Landscape Image 4">
    <p:spTree>
      <p:nvGrpSpPr>
        <p:cNvPr id="1" name=""/>
        <p:cNvGrpSpPr/>
        <p:nvPr/>
      </p:nvGrpSpPr>
      <p:grpSpPr>
        <a:xfrm>
          <a:off x="0" y="0"/>
          <a:ext cx="0" cy="0"/>
          <a:chOff x="0" y="0"/>
          <a:chExt cx="0" cy="0"/>
        </a:xfrm>
      </p:grpSpPr>
      <p:sp>
        <p:nvSpPr>
          <p:cNvPr id="4" name="Picture Placeholder 5">
            <a:extLst>
              <a:ext uri="{FF2B5EF4-FFF2-40B4-BE49-F238E27FC236}">
                <a16:creationId xmlns:a16="http://schemas.microsoft.com/office/drawing/2014/main" id="{58C30A5B-9ABD-4A54-A8B8-FBEAAD0C9D49}"/>
              </a:ext>
            </a:extLst>
          </p:cNvPr>
          <p:cNvSpPr>
            <a:spLocks noGrp="1"/>
          </p:cNvSpPr>
          <p:nvPr>
            <p:ph type="pic" sz="quarter" idx="12" hasCustomPrompt="1"/>
          </p:nvPr>
        </p:nvSpPr>
        <p:spPr>
          <a:xfrm>
            <a:off x="1" y="0"/>
            <a:ext cx="6734174" cy="6858000"/>
          </a:xfrm>
          <a:prstGeom prst="roundRect">
            <a:avLst>
              <a:gd name="adj" fmla="val 0"/>
            </a:avLst>
          </a:prstGeom>
          <a:pattFill prst="wdDnDiag">
            <a:fgClr>
              <a:schemeClr val="bg1"/>
            </a:fgClr>
            <a:bgClr>
              <a:schemeClr val="bg1">
                <a:lumMod val="90000"/>
                <a:lumOff val="10000"/>
              </a:schemeClr>
            </a:bgClr>
          </a:pattFill>
        </p:spPr>
        <p:txBody>
          <a:bodyPr anchor="ctr"/>
          <a:lstStyle>
            <a:lvl1pPr marL="0" indent="0" algn="ctr">
              <a:buNone/>
              <a:defRPr>
                <a:latin typeface="Arial" panose="020B0604020202020204" pitchFamily="34" charset="0"/>
              </a:defRPr>
            </a:lvl1pPr>
          </a:lstStyle>
          <a:p>
            <a:r>
              <a:rPr lang="en-MY" dirty="0"/>
              <a:t>Insert your image here</a:t>
            </a:r>
          </a:p>
        </p:txBody>
      </p:sp>
    </p:spTree>
    <p:extLst>
      <p:ext uri="{BB962C8B-B14F-4D97-AF65-F5344CB8AC3E}">
        <p14:creationId xmlns:p14="http://schemas.microsoft.com/office/powerpoint/2010/main" val="46793097"/>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userDrawn="1">
  <p:cSld name="Dashbaor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166202"/>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335863" y="5141975"/>
            <a:ext cx="8468145"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35895" y="3043911"/>
            <a:ext cx="8272211" cy="1497507"/>
          </a:xfrm>
        </p:spPr>
        <p:txBody>
          <a:bodyPr anchor="b">
            <a:normAutofit/>
          </a:bodyPr>
          <a:lstStyle>
            <a:lvl1pPr algn="l">
              <a:defRPr sz="2700" b="0" cap="all">
                <a:solidFill>
                  <a:schemeClr val="accent1"/>
                </a:solidFill>
                <a:latin typeface="Arial Black" panose="020B0A04020102020204" pitchFamily="34" charset="0"/>
              </a:defRPr>
            </a:lvl1pPr>
          </a:lstStyle>
          <a:p>
            <a:r>
              <a:rPr lang="en-US" dirty="0"/>
              <a:t>Click to edit Master title style</a:t>
            </a:r>
          </a:p>
        </p:txBody>
      </p:sp>
      <p:sp>
        <p:nvSpPr>
          <p:cNvPr id="3" name="Text Placeholder 2"/>
          <p:cNvSpPr>
            <a:spLocks noGrp="1"/>
          </p:cNvSpPr>
          <p:nvPr>
            <p:ph type="body" idx="1"/>
          </p:nvPr>
        </p:nvSpPr>
        <p:spPr>
          <a:xfrm>
            <a:off x="435895" y="4541417"/>
            <a:ext cx="8272211" cy="600556"/>
          </a:xfrm>
        </p:spPr>
        <p:txBody>
          <a:bodyPr anchor="t">
            <a:normAutofit/>
          </a:bodyPr>
          <a:lstStyle>
            <a:lvl1pPr marL="0" indent="0" algn="l">
              <a:buNone/>
              <a:defRPr sz="1350" cap="all">
                <a:solidFill>
                  <a:schemeClr val="accent2"/>
                </a:solidFill>
                <a:latin typeface="Arial" panose="020B0604020202020204" pitchFamily="34"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latin typeface="Arial" panose="020B0604020202020204" pitchFamily="34" charset="0"/>
              </a:defRPr>
            </a:lvl1pPr>
          </a:lstStyle>
          <a:p>
            <a:fld id="{B61BEF0D-F0BB-DE4B-95CE-6DB70DBA9567}" type="datetimeFigureOut">
              <a:rPr lang="en-US" smtClean="0"/>
              <a:pPr/>
              <a:t>04/23/2024</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latin typeface="Arial" panose="020B0604020202020204" pitchFamily="34" charset="0"/>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latin typeface="Arial" panose="020B0604020202020204" pitchFamily="34" charset="0"/>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180470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9B6C5842-139C-466A-8A90-409F007ECE68}" type="slidenum">
              <a:rPr lang="en-US" altLang="en-US"/>
              <a:pPr/>
              <a:t>‹#›</a:t>
            </a:fld>
            <a:endParaRPr lang="en-US" altLang="en-US" dirty="0"/>
          </a:p>
        </p:txBody>
      </p:sp>
    </p:spTree>
    <p:extLst>
      <p:ext uri="{BB962C8B-B14F-4D97-AF65-F5344CB8AC3E}">
        <p14:creationId xmlns:p14="http://schemas.microsoft.com/office/powerpoint/2010/main" val="22832560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CBE8013E-7268-4D33-8133-22C601E8B1A7}" type="slidenum">
              <a:rPr lang="en-US" altLang="en-US"/>
              <a:pPr/>
              <a:t>‹#›</a:t>
            </a:fld>
            <a:endParaRPr lang="en-US" altLang="en-US" dirty="0"/>
          </a:p>
        </p:txBody>
      </p:sp>
    </p:spTree>
    <p:extLst>
      <p:ext uri="{BB962C8B-B14F-4D97-AF65-F5344CB8AC3E}">
        <p14:creationId xmlns:p14="http://schemas.microsoft.com/office/powerpoint/2010/main" val="35799590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E13AFC83-61C4-4FFF-A86E-51930FE636D4}" type="slidenum">
              <a:rPr lang="en-US" altLang="en-US"/>
              <a:pPr/>
              <a:t>‹#›</a:t>
            </a:fld>
            <a:endParaRPr lang="en-US" altLang="en-US" dirty="0"/>
          </a:p>
        </p:txBody>
      </p:sp>
    </p:spTree>
    <p:extLst>
      <p:ext uri="{BB962C8B-B14F-4D97-AF65-F5344CB8AC3E}">
        <p14:creationId xmlns:p14="http://schemas.microsoft.com/office/powerpoint/2010/main" val="23571399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2895600"/>
            <a:ext cx="4038600" cy="32305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2895600"/>
            <a:ext cx="4038600" cy="32305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ltLang="en-US" dirty="0"/>
          </a:p>
        </p:txBody>
      </p:sp>
      <p:sp>
        <p:nvSpPr>
          <p:cNvPr id="6" name="Footer Placeholder 5"/>
          <p:cNvSpPr>
            <a:spLocks noGrp="1"/>
          </p:cNvSpPr>
          <p:nvPr>
            <p:ph type="ftr" sz="quarter" idx="11"/>
          </p:nvPr>
        </p:nvSpPr>
        <p:spPr/>
        <p:txBody>
          <a:bodyPr/>
          <a:lstStyle>
            <a:lvl1pPr>
              <a:defRPr/>
            </a:lvl1pPr>
          </a:lstStyle>
          <a:p>
            <a:endParaRPr lang="en-US" altLang="en-US" dirty="0"/>
          </a:p>
        </p:txBody>
      </p:sp>
      <p:sp>
        <p:nvSpPr>
          <p:cNvPr id="7" name="Slide Number Placeholder 6"/>
          <p:cNvSpPr>
            <a:spLocks noGrp="1"/>
          </p:cNvSpPr>
          <p:nvPr>
            <p:ph type="sldNum" sz="quarter" idx="12"/>
          </p:nvPr>
        </p:nvSpPr>
        <p:spPr/>
        <p:txBody>
          <a:bodyPr/>
          <a:lstStyle>
            <a:lvl1pPr>
              <a:defRPr/>
            </a:lvl1pPr>
          </a:lstStyle>
          <a:p>
            <a:fld id="{8F5230DE-82F8-41B7-8CAE-1CE00874BBBD}" type="slidenum">
              <a:rPr lang="en-US" altLang="en-US"/>
              <a:pPr/>
              <a:t>‹#›</a:t>
            </a:fld>
            <a:endParaRPr lang="en-US" altLang="en-US" dirty="0"/>
          </a:p>
        </p:txBody>
      </p:sp>
    </p:spTree>
    <p:extLst>
      <p:ext uri="{BB962C8B-B14F-4D97-AF65-F5344CB8AC3E}">
        <p14:creationId xmlns:p14="http://schemas.microsoft.com/office/powerpoint/2010/main" val="35222314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ltLang="en-US" dirty="0"/>
          </a:p>
        </p:txBody>
      </p:sp>
      <p:sp>
        <p:nvSpPr>
          <p:cNvPr id="8" name="Footer Placeholder 7"/>
          <p:cNvSpPr>
            <a:spLocks noGrp="1"/>
          </p:cNvSpPr>
          <p:nvPr>
            <p:ph type="ftr" sz="quarter" idx="11"/>
          </p:nvPr>
        </p:nvSpPr>
        <p:spPr/>
        <p:txBody>
          <a:bodyPr/>
          <a:lstStyle>
            <a:lvl1pPr>
              <a:defRPr/>
            </a:lvl1pPr>
          </a:lstStyle>
          <a:p>
            <a:endParaRPr lang="en-US" altLang="en-US" dirty="0"/>
          </a:p>
        </p:txBody>
      </p:sp>
      <p:sp>
        <p:nvSpPr>
          <p:cNvPr id="9" name="Slide Number Placeholder 8"/>
          <p:cNvSpPr>
            <a:spLocks noGrp="1"/>
          </p:cNvSpPr>
          <p:nvPr>
            <p:ph type="sldNum" sz="quarter" idx="12"/>
          </p:nvPr>
        </p:nvSpPr>
        <p:spPr/>
        <p:txBody>
          <a:bodyPr/>
          <a:lstStyle>
            <a:lvl1pPr>
              <a:defRPr/>
            </a:lvl1pPr>
          </a:lstStyle>
          <a:p>
            <a:fld id="{587BE080-8E45-4C0A-9445-E847A7F9BFDA}" type="slidenum">
              <a:rPr lang="en-US" altLang="en-US"/>
              <a:pPr/>
              <a:t>‹#›</a:t>
            </a:fld>
            <a:endParaRPr lang="en-US" altLang="en-US" dirty="0"/>
          </a:p>
        </p:txBody>
      </p:sp>
    </p:spTree>
    <p:extLst>
      <p:ext uri="{BB962C8B-B14F-4D97-AF65-F5344CB8AC3E}">
        <p14:creationId xmlns:p14="http://schemas.microsoft.com/office/powerpoint/2010/main" val="6411460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ltLang="en-US" dirty="0"/>
          </a:p>
        </p:txBody>
      </p:sp>
      <p:sp>
        <p:nvSpPr>
          <p:cNvPr id="4" name="Footer Placeholder 3"/>
          <p:cNvSpPr>
            <a:spLocks noGrp="1"/>
          </p:cNvSpPr>
          <p:nvPr>
            <p:ph type="ftr" sz="quarter" idx="11"/>
          </p:nvPr>
        </p:nvSpPr>
        <p:spPr/>
        <p:txBody>
          <a:bodyPr/>
          <a:lstStyle>
            <a:lvl1pPr>
              <a:defRPr/>
            </a:lvl1pPr>
          </a:lstStyle>
          <a:p>
            <a:endParaRPr lang="en-US" altLang="en-US" dirty="0"/>
          </a:p>
        </p:txBody>
      </p:sp>
      <p:sp>
        <p:nvSpPr>
          <p:cNvPr id="5" name="Slide Number Placeholder 4"/>
          <p:cNvSpPr>
            <a:spLocks noGrp="1"/>
          </p:cNvSpPr>
          <p:nvPr>
            <p:ph type="sldNum" sz="quarter" idx="12"/>
          </p:nvPr>
        </p:nvSpPr>
        <p:spPr/>
        <p:txBody>
          <a:bodyPr/>
          <a:lstStyle>
            <a:lvl1pPr>
              <a:defRPr/>
            </a:lvl1pPr>
          </a:lstStyle>
          <a:p>
            <a:fld id="{9C68A961-90B1-4734-ACF9-F29B8DFE10DF}" type="slidenum">
              <a:rPr lang="en-US" altLang="en-US"/>
              <a:pPr/>
              <a:t>‹#›</a:t>
            </a:fld>
            <a:endParaRPr lang="en-US" altLang="en-US" dirty="0"/>
          </a:p>
        </p:txBody>
      </p:sp>
    </p:spTree>
    <p:extLst>
      <p:ext uri="{BB962C8B-B14F-4D97-AF65-F5344CB8AC3E}">
        <p14:creationId xmlns:p14="http://schemas.microsoft.com/office/powerpoint/2010/main" val="37714371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dirty="0"/>
          </a:p>
        </p:txBody>
      </p:sp>
      <p:sp>
        <p:nvSpPr>
          <p:cNvPr id="3" name="Footer Placeholder 2"/>
          <p:cNvSpPr>
            <a:spLocks noGrp="1"/>
          </p:cNvSpPr>
          <p:nvPr>
            <p:ph type="ftr" sz="quarter" idx="11"/>
          </p:nvPr>
        </p:nvSpPr>
        <p:spPr/>
        <p:txBody>
          <a:bodyPr/>
          <a:lstStyle>
            <a:lvl1pPr>
              <a:defRPr/>
            </a:lvl1pPr>
          </a:lstStyle>
          <a:p>
            <a:endParaRPr lang="en-US" altLang="en-US" dirty="0"/>
          </a:p>
        </p:txBody>
      </p:sp>
      <p:sp>
        <p:nvSpPr>
          <p:cNvPr id="4" name="Slide Number Placeholder 3"/>
          <p:cNvSpPr>
            <a:spLocks noGrp="1"/>
          </p:cNvSpPr>
          <p:nvPr>
            <p:ph type="sldNum" sz="quarter" idx="12"/>
          </p:nvPr>
        </p:nvSpPr>
        <p:spPr/>
        <p:txBody>
          <a:bodyPr/>
          <a:lstStyle>
            <a:lvl1pPr>
              <a:defRPr/>
            </a:lvl1pPr>
          </a:lstStyle>
          <a:p>
            <a:fld id="{C80B106A-8DD0-419F-B6B0-696347F70EFC}" type="slidenum">
              <a:rPr lang="en-US" altLang="en-US"/>
              <a:pPr/>
              <a:t>‹#›</a:t>
            </a:fld>
            <a:endParaRPr lang="en-US" altLang="en-US" dirty="0"/>
          </a:p>
        </p:txBody>
      </p:sp>
    </p:spTree>
    <p:extLst>
      <p:ext uri="{BB962C8B-B14F-4D97-AF65-F5344CB8AC3E}">
        <p14:creationId xmlns:p14="http://schemas.microsoft.com/office/powerpoint/2010/main" val="12223395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1ECF4535-1C92-4DF4-BC8D-FBE34532AD58}" type="slidenum">
              <a:rPr lang="en-US" altLang="en-US"/>
              <a:pPr/>
              <a:t>‹#›</a:t>
            </a:fld>
            <a:endParaRPr lang="en-US" altLang="en-US" dirty="0"/>
          </a:p>
        </p:txBody>
      </p:sp>
    </p:spTree>
    <p:extLst>
      <p:ext uri="{BB962C8B-B14F-4D97-AF65-F5344CB8AC3E}">
        <p14:creationId xmlns:p14="http://schemas.microsoft.com/office/powerpoint/2010/main" val="225494430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lvl1pPr>
              <a:defRPr/>
            </a:lvl1pPr>
          </a:lstStyle>
          <a:p>
            <a:endParaRPr lang="en-US" altLang="en-US" dirty="0"/>
          </a:p>
        </p:txBody>
      </p:sp>
      <p:sp>
        <p:nvSpPr>
          <p:cNvPr id="6" name="Footer Placeholder 5"/>
          <p:cNvSpPr>
            <a:spLocks noGrp="1"/>
          </p:cNvSpPr>
          <p:nvPr>
            <p:ph type="ftr" sz="quarter" idx="11"/>
          </p:nvPr>
        </p:nvSpPr>
        <p:spPr/>
        <p:txBody>
          <a:bodyPr/>
          <a:lstStyle>
            <a:lvl1pPr>
              <a:defRPr/>
            </a:lvl1pPr>
          </a:lstStyle>
          <a:p>
            <a:endParaRPr lang="en-US" altLang="en-US" dirty="0"/>
          </a:p>
        </p:txBody>
      </p:sp>
      <p:sp>
        <p:nvSpPr>
          <p:cNvPr id="7" name="Slide Number Placeholder 6"/>
          <p:cNvSpPr>
            <a:spLocks noGrp="1"/>
          </p:cNvSpPr>
          <p:nvPr>
            <p:ph type="sldNum" sz="quarter" idx="12"/>
          </p:nvPr>
        </p:nvSpPr>
        <p:spPr/>
        <p:txBody>
          <a:bodyPr/>
          <a:lstStyle>
            <a:lvl1pPr>
              <a:defRPr/>
            </a:lvl1pPr>
          </a:lstStyle>
          <a:p>
            <a:fld id="{62AD308F-C230-4683-A0C1-34AD2ACE3B76}" type="slidenum">
              <a:rPr lang="en-US" altLang="en-US"/>
              <a:pPr/>
              <a:t>‹#›</a:t>
            </a:fld>
            <a:endParaRPr lang="en-US" altLang="en-US" dirty="0"/>
          </a:p>
        </p:txBody>
      </p:sp>
    </p:spTree>
    <p:extLst>
      <p:ext uri="{BB962C8B-B14F-4D97-AF65-F5344CB8AC3E}">
        <p14:creationId xmlns:p14="http://schemas.microsoft.com/office/powerpoint/2010/main" val="6566332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lvl1pPr>
              <a:defRPr/>
            </a:lvl1pPr>
          </a:lstStyle>
          <a:p>
            <a:endParaRPr lang="en-US" altLang="en-US" dirty="0"/>
          </a:p>
        </p:txBody>
      </p:sp>
      <p:sp>
        <p:nvSpPr>
          <p:cNvPr id="6" name="Footer Placeholder 5"/>
          <p:cNvSpPr>
            <a:spLocks noGrp="1"/>
          </p:cNvSpPr>
          <p:nvPr>
            <p:ph type="ftr" sz="quarter" idx="11"/>
          </p:nvPr>
        </p:nvSpPr>
        <p:spPr/>
        <p:txBody>
          <a:bodyPr/>
          <a:lstStyle>
            <a:lvl1pPr>
              <a:defRPr/>
            </a:lvl1pPr>
          </a:lstStyle>
          <a:p>
            <a:endParaRPr lang="en-US" altLang="en-US" dirty="0"/>
          </a:p>
        </p:txBody>
      </p:sp>
      <p:sp>
        <p:nvSpPr>
          <p:cNvPr id="7" name="Slide Number Placeholder 6"/>
          <p:cNvSpPr>
            <a:spLocks noGrp="1"/>
          </p:cNvSpPr>
          <p:nvPr>
            <p:ph type="sldNum" sz="quarter" idx="12"/>
          </p:nvPr>
        </p:nvSpPr>
        <p:spPr/>
        <p:txBody>
          <a:bodyPr/>
          <a:lstStyle>
            <a:lvl1pPr>
              <a:defRPr/>
            </a:lvl1pPr>
          </a:lstStyle>
          <a:p>
            <a:fld id="{E1F57219-D8C3-4401-97BE-26E818160531}" type="slidenum">
              <a:rPr lang="en-US" altLang="en-US"/>
              <a:pPr/>
              <a:t>‹#›</a:t>
            </a:fld>
            <a:endParaRPr lang="en-US" altLang="en-US" dirty="0"/>
          </a:p>
        </p:txBody>
      </p:sp>
    </p:spTree>
    <p:extLst>
      <p:ext uri="{BB962C8B-B14F-4D97-AF65-F5344CB8AC3E}">
        <p14:creationId xmlns:p14="http://schemas.microsoft.com/office/powerpoint/2010/main" val="92650542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3D1479F2-A3D2-416A-BB64-EEB8437B54F3}" type="slidenum">
              <a:rPr lang="en-US" altLang="en-US"/>
              <a:pPr/>
              <a:t>‹#›</a:t>
            </a:fld>
            <a:endParaRPr lang="en-US" altLang="en-US" dirty="0"/>
          </a:p>
        </p:txBody>
      </p:sp>
    </p:spTree>
    <p:extLst>
      <p:ext uri="{BB962C8B-B14F-4D97-AF65-F5344CB8AC3E}">
        <p14:creationId xmlns:p14="http://schemas.microsoft.com/office/powerpoint/2010/main" val="206498602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752600"/>
            <a:ext cx="2057400" cy="4373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752600"/>
            <a:ext cx="6019800" cy="437356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9DF43A35-AFA9-4405-BC01-832488688BB1}" type="slidenum">
              <a:rPr lang="en-US" altLang="en-US"/>
              <a:pPr/>
              <a:t>‹#›</a:t>
            </a:fld>
            <a:endParaRPr lang="en-US" altLang="en-US" dirty="0"/>
          </a:p>
        </p:txBody>
      </p:sp>
    </p:spTree>
    <p:extLst>
      <p:ext uri="{BB962C8B-B14F-4D97-AF65-F5344CB8AC3E}">
        <p14:creationId xmlns:p14="http://schemas.microsoft.com/office/powerpoint/2010/main" val="269869159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42403C5E-BACC-4555-838E-48B94DD0E286}" type="slidenum">
              <a:rPr lang="en-US" altLang="en-US"/>
              <a:pPr/>
              <a:t>‹#›</a:t>
            </a:fld>
            <a:endParaRPr lang="en-US" altLang="en-US" dirty="0"/>
          </a:p>
        </p:txBody>
      </p:sp>
    </p:spTree>
    <p:extLst>
      <p:ext uri="{BB962C8B-B14F-4D97-AF65-F5344CB8AC3E}">
        <p14:creationId xmlns:p14="http://schemas.microsoft.com/office/powerpoint/2010/main" val="239130052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E6DE2831-1697-4716-A6F1-EF21AA987822}" type="slidenum">
              <a:rPr lang="en-US" altLang="en-US"/>
              <a:pPr/>
              <a:t>‹#›</a:t>
            </a:fld>
            <a:endParaRPr lang="en-US" altLang="en-US" dirty="0"/>
          </a:p>
        </p:txBody>
      </p:sp>
    </p:spTree>
    <p:extLst>
      <p:ext uri="{BB962C8B-B14F-4D97-AF65-F5344CB8AC3E}">
        <p14:creationId xmlns:p14="http://schemas.microsoft.com/office/powerpoint/2010/main" val="208401055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B74F2639-F372-470B-B809-07B70EB2814B}" type="slidenum">
              <a:rPr lang="en-US" altLang="en-US"/>
              <a:pPr/>
              <a:t>‹#›</a:t>
            </a:fld>
            <a:endParaRPr lang="en-US" altLang="en-US" dirty="0"/>
          </a:p>
        </p:txBody>
      </p:sp>
    </p:spTree>
    <p:extLst>
      <p:ext uri="{BB962C8B-B14F-4D97-AF65-F5344CB8AC3E}">
        <p14:creationId xmlns:p14="http://schemas.microsoft.com/office/powerpoint/2010/main" val="290191683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ltLang="en-US" dirty="0"/>
          </a:p>
        </p:txBody>
      </p:sp>
      <p:sp>
        <p:nvSpPr>
          <p:cNvPr id="6" name="Footer Placeholder 5"/>
          <p:cNvSpPr>
            <a:spLocks noGrp="1"/>
          </p:cNvSpPr>
          <p:nvPr>
            <p:ph type="ftr" sz="quarter" idx="11"/>
          </p:nvPr>
        </p:nvSpPr>
        <p:spPr/>
        <p:txBody>
          <a:bodyPr/>
          <a:lstStyle>
            <a:lvl1pPr>
              <a:defRPr/>
            </a:lvl1pPr>
          </a:lstStyle>
          <a:p>
            <a:endParaRPr lang="en-US" altLang="en-US" dirty="0"/>
          </a:p>
        </p:txBody>
      </p:sp>
      <p:sp>
        <p:nvSpPr>
          <p:cNvPr id="7" name="Slide Number Placeholder 6"/>
          <p:cNvSpPr>
            <a:spLocks noGrp="1"/>
          </p:cNvSpPr>
          <p:nvPr>
            <p:ph type="sldNum" sz="quarter" idx="12"/>
          </p:nvPr>
        </p:nvSpPr>
        <p:spPr/>
        <p:txBody>
          <a:bodyPr/>
          <a:lstStyle>
            <a:lvl1pPr>
              <a:defRPr/>
            </a:lvl1pPr>
          </a:lstStyle>
          <a:p>
            <a:fld id="{FE769496-79CF-4201-A6C5-9701EDF13E5E}" type="slidenum">
              <a:rPr lang="en-US" altLang="en-US"/>
              <a:pPr/>
              <a:t>‹#›</a:t>
            </a:fld>
            <a:endParaRPr lang="en-US" altLang="en-US" dirty="0"/>
          </a:p>
        </p:txBody>
      </p:sp>
    </p:spTree>
    <p:extLst>
      <p:ext uri="{BB962C8B-B14F-4D97-AF65-F5344CB8AC3E}">
        <p14:creationId xmlns:p14="http://schemas.microsoft.com/office/powerpoint/2010/main" val="188319748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ltLang="en-US" dirty="0"/>
          </a:p>
        </p:txBody>
      </p:sp>
      <p:sp>
        <p:nvSpPr>
          <p:cNvPr id="8" name="Footer Placeholder 7"/>
          <p:cNvSpPr>
            <a:spLocks noGrp="1"/>
          </p:cNvSpPr>
          <p:nvPr>
            <p:ph type="ftr" sz="quarter" idx="11"/>
          </p:nvPr>
        </p:nvSpPr>
        <p:spPr/>
        <p:txBody>
          <a:bodyPr/>
          <a:lstStyle>
            <a:lvl1pPr>
              <a:defRPr/>
            </a:lvl1pPr>
          </a:lstStyle>
          <a:p>
            <a:endParaRPr lang="en-US" altLang="en-US" dirty="0"/>
          </a:p>
        </p:txBody>
      </p:sp>
      <p:sp>
        <p:nvSpPr>
          <p:cNvPr id="9" name="Slide Number Placeholder 8"/>
          <p:cNvSpPr>
            <a:spLocks noGrp="1"/>
          </p:cNvSpPr>
          <p:nvPr>
            <p:ph type="sldNum" sz="quarter" idx="12"/>
          </p:nvPr>
        </p:nvSpPr>
        <p:spPr/>
        <p:txBody>
          <a:bodyPr/>
          <a:lstStyle>
            <a:lvl1pPr>
              <a:defRPr/>
            </a:lvl1pPr>
          </a:lstStyle>
          <a:p>
            <a:fld id="{D9A7584D-5059-48F0-AC81-9D2718DED917}" type="slidenum">
              <a:rPr lang="en-US" altLang="en-US"/>
              <a:pPr/>
              <a:t>‹#›</a:t>
            </a:fld>
            <a:endParaRPr lang="en-US" altLang="en-US" dirty="0"/>
          </a:p>
        </p:txBody>
      </p:sp>
    </p:spTree>
    <p:extLst>
      <p:ext uri="{BB962C8B-B14F-4D97-AF65-F5344CB8AC3E}">
        <p14:creationId xmlns:p14="http://schemas.microsoft.com/office/powerpoint/2010/main" val="166265906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ltLang="en-US" dirty="0"/>
          </a:p>
        </p:txBody>
      </p:sp>
      <p:sp>
        <p:nvSpPr>
          <p:cNvPr id="4" name="Footer Placeholder 3"/>
          <p:cNvSpPr>
            <a:spLocks noGrp="1"/>
          </p:cNvSpPr>
          <p:nvPr>
            <p:ph type="ftr" sz="quarter" idx="11"/>
          </p:nvPr>
        </p:nvSpPr>
        <p:spPr/>
        <p:txBody>
          <a:bodyPr/>
          <a:lstStyle>
            <a:lvl1pPr>
              <a:defRPr/>
            </a:lvl1pPr>
          </a:lstStyle>
          <a:p>
            <a:endParaRPr lang="en-US" altLang="en-US" dirty="0"/>
          </a:p>
        </p:txBody>
      </p:sp>
      <p:sp>
        <p:nvSpPr>
          <p:cNvPr id="5" name="Slide Number Placeholder 4"/>
          <p:cNvSpPr>
            <a:spLocks noGrp="1"/>
          </p:cNvSpPr>
          <p:nvPr>
            <p:ph type="sldNum" sz="quarter" idx="12"/>
          </p:nvPr>
        </p:nvSpPr>
        <p:spPr/>
        <p:txBody>
          <a:bodyPr/>
          <a:lstStyle>
            <a:lvl1pPr>
              <a:defRPr/>
            </a:lvl1pPr>
          </a:lstStyle>
          <a:p>
            <a:fld id="{79B83D74-5898-4EBB-BF43-9EA9C83CCFD1}" type="slidenum">
              <a:rPr lang="en-US" altLang="en-US"/>
              <a:pPr/>
              <a:t>‹#›</a:t>
            </a:fld>
            <a:endParaRPr lang="en-US" altLang="en-US" dirty="0"/>
          </a:p>
        </p:txBody>
      </p:sp>
    </p:spTree>
    <p:extLst>
      <p:ext uri="{BB962C8B-B14F-4D97-AF65-F5344CB8AC3E}">
        <p14:creationId xmlns:p14="http://schemas.microsoft.com/office/powerpoint/2010/main" val="30940688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ltLang="en-US" dirty="0"/>
          </a:p>
        </p:txBody>
      </p:sp>
      <p:sp>
        <p:nvSpPr>
          <p:cNvPr id="6" name="Footer Placeholder 5"/>
          <p:cNvSpPr>
            <a:spLocks noGrp="1"/>
          </p:cNvSpPr>
          <p:nvPr>
            <p:ph type="ftr" sz="quarter" idx="11"/>
          </p:nvPr>
        </p:nvSpPr>
        <p:spPr/>
        <p:txBody>
          <a:bodyPr/>
          <a:lstStyle>
            <a:lvl1pPr>
              <a:defRPr/>
            </a:lvl1pPr>
          </a:lstStyle>
          <a:p>
            <a:endParaRPr lang="en-US" altLang="en-US" dirty="0"/>
          </a:p>
        </p:txBody>
      </p:sp>
      <p:sp>
        <p:nvSpPr>
          <p:cNvPr id="7" name="Slide Number Placeholder 6"/>
          <p:cNvSpPr>
            <a:spLocks noGrp="1"/>
          </p:cNvSpPr>
          <p:nvPr>
            <p:ph type="sldNum" sz="quarter" idx="12"/>
          </p:nvPr>
        </p:nvSpPr>
        <p:spPr/>
        <p:txBody>
          <a:bodyPr/>
          <a:lstStyle>
            <a:lvl1pPr>
              <a:defRPr/>
            </a:lvl1pPr>
          </a:lstStyle>
          <a:p>
            <a:fld id="{52817424-69CF-4E7A-853C-705BFE7A579E}" type="slidenum">
              <a:rPr lang="en-US" altLang="en-US"/>
              <a:pPr/>
              <a:t>‹#›</a:t>
            </a:fld>
            <a:endParaRPr lang="en-US" altLang="en-US" dirty="0"/>
          </a:p>
        </p:txBody>
      </p:sp>
    </p:spTree>
    <p:extLst>
      <p:ext uri="{BB962C8B-B14F-4D97-AF65-F5344CB8AC3E}">
        <p14:creationId xmlns:p14="http://schemas.microsoft.com/office/powerpoint/2010/main" val="415166968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dirty="0"/>
          </a:p>
        </p:txBody>
      </p:sp>
      <p:sp>
        <p:nvSpPr>
          <p:cNvPr id="3" name="Footer Placeholder 2"/>
          <p:cNvSpPr>
            <a:spLocks noGrp="1"/>
          </p:cNvSpPr>
          <p:nvPr>
            <p:ph type="ftr" sz="quarter" idx="11"/>
          </p:nvPr>
        </p:nvSpPr>
        <p:spPr/>
        <p:txBody>
          <a:bodyPr/>
          <a:lstStyle>
            <a:lvl1pPr>
              <a:defRPr/>
            </a:lvl1pPr>
          </a:lstStyle>
          <a:p>
            <a:endParaRPr lang="en-US" altLang="en-US" dirty="0"/>
          </a:p>
        </p:txBody>
      </p:sp>
      <p:sp>
        <p:nvSpPr>
          <p:cNvPr id="4" name="Slide Number Placeholder 3"/>
          <p:cNvSpPr>
            <a:spLocks noGrp="1"/>
          </p:cNvSpPr>
          <p:nvPr>
            <p:ph type="sldNum" sz="quarter" idx="12"/>
          </p:nvPr>
        </p:nvSpPr>
        <p:spPr/>
        <p:txBody>
          <a:bodyPr/>
          <a:lstStyle>
            <a:lvl1pPr>
              <a:defRPr/>
            </a:lvl1pPr>
          </a:lstStyle>
          <a:p>
            <a:fld id="{CC5D99A4-D99A-47A9-AEC2-7EB8A35EB46A}" type="slidenum">
              <a:rPr lang="en-US" altLang="en-US"/>
              <a:pPr/>
              <a:t>‹#›</a:t>
            </a:fld>
            <a:endParaRPr lang="en-US" altLang="en-US" dirty="0"/>
          </a:p>
        </p:txBody>
      </p:sp>
    </p:spTree>
    <p:extLst>
      <p:ext uri="{BB962C8B-B14F-4D97-AF65-F5344CB8AC3E}">
        <p14:creationId xmlns:p14="http://schemas.microsoft.com/office/powerpoint/2010/main" val="105532413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lvl1pPr>
              <a:defRPr/>
            </a:lvl1pPr>
          </a:lstStyle>
          <a:p>
            <a:endParaRPr lang="en-US" altLang="en-US" dirty="0"/>
          </a:p>
        </p:txBody>
      </p:sp>
      <p:sp>
        <p:nvSpPr>
          <p:cNvPr id="6" name="Footer Placeholder 5"/>
          <p:cNvSpPr>
            <a:spLocks noGrp="1"/>
          </p:cNvSpPr>
          <p:nvPr>
            <p:ph type="ftr" sz="quarter" idx="11"/>
          </p:nvPr>
        </p:nvSpPr>
        <p:spPr/>
        <p:txBody>
          <a:bodyPr/>
          <a:lstStyle>
            <a:lvl1pPr>
              <a:defRPr/>
            </a:lvl1pPr>
          </a:lstStyle>
          <a:p>
            <a:endParaRPr lang="en-US" altLang="en-US" dirty="0"/>
          </a:p>
        </p:txBody>
      </p:sp>
      <p:sp>
        <p:nvSpPr>
          <p:cNvPr id="7" name="Slide Number Placeholder 6"/>
          <p:cNvSpPr>
            <a:spLocks noGrp="1"/>
          </p:cNvSpPr>
          <p:nvPr>
            <p:ph type="sldNum" sz="quarter" idx="12"/>
          </p:nvPr>
        </p:nvSpPr>
        <p:spPr/>
        <p:txBody>
          <a:bodyPr/>
          <a:lstStyle>
            <a:lvl1pPr>
              <a:defRPr/>
            </a:lvl1pPr>
          </a:lstStyle>
          <a:p>
            <a:fld id="{56020428-C1F4-4991-9B1B-C5216140ABD4}" type="slidenum">
              <a:rPr lang="en-US" altLang="en-US"/>
              <a:pPr/>
              <a:t>‹#›</a:t>
            </a:fld>
            <a:endParaRPr lang="en-US" altLang="en-US" dirty="0"/>
          </a:p>
        </p:txBody>
      </p:sp>
    </p:spTree>
    <p:extLst>
      <p:ext uri="{BB962C8B-B14F-4D97-AF65-F5344CB8AC3E}">
        <p14:creationId xmlns:p14="http://schemas.microsoft.com/office/powerpoint/2010/main" val="354049547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lvl1pPr>
              <a:defRPr/>
            </a:lvl1pPr>
          </a:lstStyle>
          <a:p>
            <a:endParaRPr lang="en-US" altLang="en-US" dirty="0"/>
          </a:p>
        </p:txBody>
      </p:sp>
      <p:sp>
        <p:nvSpPr>
          <p:cNvPr id="6" name="Footer Placeholder 5"/>
          <p:cNvSpPr>
            <a:spLocks noGrp="1"/>
          </p:cNvSpPr>
          <p:nvPr>
            <p:ph type="ftr" sz="quarter" idx="11"/>
          </p:nvPr>
        </p:nvSpPr>
        <p:spPr/>
        <p:txBody>
          <a:bodyPr/>
          <a:lstStyle>
            <a:lvl1pPr>
              <a:defRPr/>
            </a:lvl1pPr>
          </a:lstStyle>
          <a:p>
            <a:endParaRPr lang="en-US" altLang="en-US" dirty="0"/>
          </a:p>
        </p:txBody>
      </p:sp>
      <p:sp>
        <p:nvSpPr>
          <p:cNvPr id="7" name="Slide Number Placeholder 6"/>
          <p:cNvSpPr>
            <a:spLocks noGrp="1"/>
          </p:cNvSpPr>
          <p:nvPr>
            <p:ph type="sldNum" sz="quarter" idx="12"/>
          </p:nvPr>
        </p:nvSpPr>
        <p:spPr/>
        <p:txBody>
          <a:bodyPr/>
          <a:lstStyle>
            <a:lvl1pPr>
              <a:defRPr/>
            </a:lvl1pPr>
          </a:lstStyle>
          <a:p>
            <a:fld id="{D8C10810-48B3-44FD-9B73-6AD8C5B3D4D6}" type="slidenum">
              <a:rPr lang="en-US" altLang="en-US"/>
              <a:pPr/>
              <a:t>‹#›</a:t>
            </a:fld>
            <a:endParaRPr lang="en-US" altLang="en-US" dirty="0"/>
          </a:p>
        </p:txBody>
      </p:sp>
    </p:spTree>
    <p:extLst>
      <p:ext uri="{BB962C8B-B14F-4D97-AF65-F5344CB8AC3E}">
        <p14:creationId xmlns:p14="http://schemas.microsoft.com/office/powerpoint/2010/main" val="32263558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92D93353-3F2F-4122-9B83-4C17F467F201}" type="slidenum">
              <a:rPr lang="en-US" altLang="en-US"/>
              <a:pPr/>
              <a:t>‹#›</a:t>
            </a:fld>
            <a:endParaRPr lang="en-US" altLang="en-US" dirty="0"/>
          </a:p>
        </p:txBody>
      </p:sp>
    </p:spTree>
    <p:extLst>
      <p:ext uri="{BB962C8B-B14F-4D97-AF65-F5344CB8AC3E}">
        <p14:creationId xmlns:p14="http://schemas.microsoft.com/office/powerpoint/2010/main" val="194176079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6FFDD686-8124-40AA-9C22-02814CB440C2}" type="slidenum">
              <a:rPr lang="en-US" altLang="en-US"/>
              <a:pPr/>
              <a:t>‹#›</a:t>
            </a:fld>
            <a:endParaRPr lang="en-US" altLang="en-US" dirty="0"/>
          </a:p>
        </p:txBody>
      </p:sp>
    </p:spTree>
    <p:extLst>
      <p:ext uri="{BB962C8B-B14F-4D97-AF65-F5344CB8AC3E}">
        <p14:creationId xmlns:p14="http://schemas.microsoft.com/office/powerpoint/2010/main" val="50498903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207B4400-CFB2-4729-B177-A5479F70D223}" type="slidenum">
              <a:rPr lang="en-US" altLang="en-US"/>
              <a:pPr/>
              <a:t>‹#›</a:t>
            </a:fld>
            <a:endParaRPr lang="en-US" altLang="en-US" dirty="0"/>
          </a:p>
        </p:txBody>
      </p:sp>
    </p:spTree>
    <p:extLst>
      <p:ext uri="{BB962C8B-B14F-4D97-AF65-F5344CB8AC3E}">
        <p14:creationId xmlns:p14="http://schemas.microsoft.com/office/powerpoint/2010/main" val="126577369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55B6DC6F-9A0D-4FF4-AD48-8F6BF57F5512}" type="slidenum">
              <a:rPr lang="en-US" altLang="en-US"/>
              <a:pPr/>
              <a:t>‹#›</a:t>
            </a:fld>
            <a:endParaRPr lang="en-US" altLang="en-US" dirty="0"/>
          </a:p>
        </p:txBody>
      </p:sp>
    </p:spTree>
    <p:extLst>
      <p:ext uri="{BB962C8B-B14F-4D97-AF65-F5344CB8AC3E}">
        <p14:creationId xmlns:p14="http://schemas.microsoft.com/office/powerpoint/2010/main" val="342370191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729A50F6-601B-4135-912F-455FDD16C079}" type="slidenum">
              <a:rPr lang="en-US" altLang="en-US"/>
              <a:pPr/>
              <a:t>‹#›</a:t>
            </a:fld>
            <a:endParaRPr lang="en-US" altLang="en-US" dirty="0"/>
          </a:p>
        </p:txBody>
      </p:sp>
    </p:spTree>
    <p:extLst>
      <p:ext uri="{BB962C8B-B14F-4D97-AF65-F5344CB8AC3E}">
        <p14:creationId xmlns:p14="http://schemas.microsoft.com/office/powerpoint/2010/main" val="252157053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22438"/>
            <a:ext cx="4038600" cy="4525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22438"/>
            <a:ext cx="4038600" cy="4525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ltLang="en-US" dirty="0"/>
          </a:p>
        </p:txBody>
      </p:sp>
      <p:sp>
        <p:nvSpPr>
          <p:cNvPr id="6" name="Footer Placeholder 5"/>
          <p:cNvSpPr>
            <a:spLocks noGrp="1"/>
          </p:cNvSpPr>
          <p:nvPr>
            <p:ph type="ftr" sz="quarter" idx="11"/>
          </p:nvPr>
        </p:nvSpPr>
        <p:spPr/>
        <p:txBody>
          <a:bodyPr/>
          <a:lstStyle>
            <a:lvl1pPr>
              <a:defRPr/>
            </a:lvl1pPr>
          </a:lstStyle>
          <a:p>
            <a:endParaRPr lang="en-US" altLang="en-US" dirty="0"/>
          </a:p>
        </p:txBody>
      </p:sp>
      <p:sp>
        <p:nvSpPr>
          <p:cNvPr id="7" name="Slide Number Placeholder 6"/>
          <p:cNvSpPr>
            <a:spLocks noGrp="1"/>
          </p:cNvSpPr>
          <p:nvPr>
            <p:ph type="sldNum" sz="quarter" idx="12"/>
          </p:nvPr>
        </p:nvSpPr>
        <p:spPr/>
        <p:txBody>
          <a:bodyPr/>
          <a:lstStyle>
            <a:lvl1pPr>
              <a:defRPr/>
            </a:lvl1pPr>
          </a:lstStyle>
          <a:p>
            <a:fld id="{3868BA02-DF3F-4C13-B203-919BDE778A76}" type="slidenum">
              <a:rPr lang="en-US" altLang="en-US"/>
              <a:pPr/>
              <a:t>‹#›</a:t>
            </a:fld>
            <a:endParaRPr lang="en-US" altLang="en-US" dirty="0"/>
          </a:p>
        </p:txBody>
      </p:sp>
    </p:spTree>
    <p:extLst>
      <p:ext uri="{BB962C8B-B14F-4D97-AF65-F5344CB8AC3E}">
        <p14:creationId xmlns:p14="http://schemas.microsoft.com/office/powerpoint/2010/main" val="279735578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ltLang="en-US" dirty="0"/>
          </a:p>
        </p:txBody>
      </p:sp>
      <p:sp>
        <p:nvSpPr>
          <p:cNvPr id="8" name="Footer Placeholder 7"/>
          <p:cNvSpPr>
            <a:spLocks noGrp="1"/>
          </p:cNvSpPr>
          <p:nvPr>
            <p:ph type="ftr" sz="quarter" idx="11"/>
          </p:nvPr>
        </p:nvSpPr>
        <p:spPr/>
        <p:txBody>
          <a:bodyPr/>
          <a:lstStyle>
            <a:lvl1pPr>
              <a:defRPr/>
            </a:lvl1pPr>
          </a:lstStyle>
          <a:p>
            <a:endParaRPr lang="en-US" altLang="en-US" dirty="0"/>
          </a:p>
        </p:txBody>
      </p:sp>
      <p:sp>
        <p:nvSpPr>
          <p:cNvPr id="9" name="Slide Number Placeholder 8"/>
          <p:cNvSpPr>
            <a:spLocks noGrp="1"/>
          </p:cNvSpPr>
          <p:nvPr>
            <p:ph type="sldNum" sz="quarter" idx="12"/>
          </p:nvPr>
        </p:nvSpPr>
        <p:spPr/>
        <p:txBody>
          <a:bodyPr/>
          <a:lstStyle>
            <a:lvl1pPr>
              <a:defRPr/>
            </a:lvl1pPr>
          </a:lstStyle>
          <a:p>
            <a:fld id="{CBB1AB8B-5D0E-44CD-BCF9-26CF475331DF}" type="slidenum">
              <a:rPr lang="en-US" altLang="en-US"/>
              <a:pPr/>
              <a:t>‹#›</a:t>
            </a:fld>
            <a:endParaRPr lang="en-US" altLang="en-US" dirty="0"/>
          </a:p>
        </p:txBody>
      </p:sp>
    </p:spTree>
    <p:extLst>
      <p:ext uri="{BB962C8B-B14F-4D97-AF65-F5344CB8AC3E}">
        <p14:creationId xmlns:p14="http://schemas.microsoft.com/office/powerpoint/2010/main" val="9513568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ltLang="en-US" dirty="0"/>
          </a:p>
        </p:txBody>
      </p:sp>
      <p:sp>
        <p:nvSpPr>
          <p:cNvPr id="8" name="Footer Placeholder 7"/>
          <p:cNvSpPr>
            <a:spLocks noGrp="1"/>
          </p:cNvSpPr>
          <p:nvPr>
            <p:ph type="ftr" sz="quarter" idx="11"/>
          </p:nvPr>
        </p:nvSpPr>
        <p:spPr/>
        <p:txBody>
          <a:bodyPr/>
          <a:lstStyle>
            <a:lvl1pPr>
              <a:defRPr/>
            </a:lvl1pPr>
          </a:lstStyle>
          <a:p>
            <a:endParaRPr lang="en-US" altLang="en-US" dirty="0"/>
          </a:p>
        </p:txBody>
      </p:sp>
      <p:sp>
        <p:nvSpPr>
          <p:cNvPr id="9" name="Slide Number Placeholder 8"/>
          <p:cNvSpPr>
            <a:spLocks noGrp="1"/>
          </p:cNvSpPr>
          <p:nvPr>
            <p:ph type="sldNum" sz="quarter" idx="12"/>
          </p:nvPr>
        </p:nvSpPr>
        <p:spPr/>
        <p:txBody>
          <a:bodyPr/>
          <a:lstStyle>
            <a:lvl1pPr>
              <a:defRPr/>
            </a:lvl1pPr>
          </a:lstStyle>
          <a:p>
            <a:fld id="{F606C906-E018-4A16-B2F2-19B5E9769CC8}" type="slidenum">
              <a:rPr lang="en-US" altLang="en-US"/>
              <a:pPr/>
              <a:t>‹#›</a:t>
            </a:fld>
            <a:endParaRPr lang="en-US" altLang="en-US" dirty="0"/>
          </a:p>
        </p:txBody>
      </p:sp>
    </p:spTree>
    <p:extLst>
      <p:ext uri="{BB962C8B-B14F-4D97-AF65-F5344CB8AC3E}">
        <p14:creationId xmlns:p14="http://schemas.microsoft.com/office/powerpoint/2010/main" val="58640503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ltLang="en-US" dirty="0"/>
          </a:p>
        </p:txBody>
      </p:sp>
      <p:sp>
        <p:nvSpPr>
          <p:cNvPr id="4" name="Footer Placeholder 3"/>
          <p:cNvSpPr>
            <a:spLocks noGrp="1"/>
          </p:cNvSpPr>
          <p:nvPr>
            <p:ph type="ftr" sz="quarter" idx="11"/>
          </p:nvPr>
        </p:nvSpPr>
        <p:spPr/>
        <p:txBody>
          <a:bodyPr/>
          <a:lstStyle>
            <a:lvl1pPr>
              <a:defRPr/>
            </a:lvl1pPr>
          </a:lstStyle>
          <a:p>
            <a:endParaRPr lang="en-US" altLang="en-US" dirty="0"/>
          </a:p>
        </p:txBody>
      </p:sp>
      <p:sp>
        <p:nvSpPr>
          <p:cNvPr id="5" name="Slide Number Placeholder 4"/>
          <p:cNvSpPr>
            <a:spLocks noGrp="1"/>
          </p:cNvSpPr>
          <p:nvPr>
            <p:ph type="sldNum" sz="quarter" idx="12"/>
          </p:nvPr>
        </p:nvSpPr>
        <p:spPr/>
        <p:txBody>
          <a:bodyPr/>
          <a:lstStyle>
            <a:lvl1pPr>
              <a:defRPr/>
            </a:lvl1pPr>
          </a:lstStyle>
          <a:p>
            <a:fld id="{102E63CF-FF5A-46E4-912C-7BF5767F74A4}" type="slidenum">
              <a:rPr lang="en-US" altLang="en-US"/>
              <a:pPr/>
              <a:t>‹#›</a:t>
            </a:fld>
            <a:endParaRPr lang="en-US" altLang="en-US" dirty="0"/>
          </a:p>
        </p:txBody>
      </p:sp>
    </p:spTree>
    <p:extLst>
      <p:ext uri="{BB962C8B-B14F-4D97-AF65-F5344CB8AC3E}">
        <p14:creationId xmlns:p14="http://schemas.microsoft.com/office/powerpoint/2010/main" val="1094346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dirty="0"/>
          </a:p>
        </p:txBody>
      </p:sp>
      <p:sp>
        <p:nvSpPr>
          <p:cNvPr id="3" name="Footer Placeholder 2"/>
          <p:cNvSpPr>
            <a:spLocks noGrp="1"/>
          </p:cNvSpPr>
          <p:nvPr>
            <p:ph type="ftr" sz="quarter" idx="11"/>
          </p:nvPr>
        </p:nvSpPr>
        <p:spPr/>
        <p:txBody>
          <a:bodyPr/>
          <a:lstStyle>
            <a:lvl1pPr>
              <a:defRPr/>
            </a:lvl1pPr>
          </a:lstStyle>
          <a:p>
            <a:endParaRPr lang="en-US" altLang="en-US" dirty="0"/>
          </a:p>
        </p:txBody>
      </p:sp>
      <p:sp>
        <p:nvSpPr>
          <p:cNvPr id="4" name="Slide Number Placeholder 3"/>
          <p:cNvSpPr>
            <a:spLocks noGrp="1"/>
          </p:cNvSpPr>
          <p:nvPr>
            <p:ph type="sldNum" sz="quarter" idx="12"/>
          </p:nvPr>
        </p:nvSpPr>
        <p:spPr/>
        <p:txBody>
          <a:bodyPr/>
          <a:lstStyle>
            <a:lvl1pPr>
              <a:defRPr/>
            </a:lvl1pPr>
          </a:lstStyle>
          <a:p>
            <a:fld id="{7682EC2B-4FFB-4457-BF9E-433790BEBA07}" type="slidenum">
              <a:rPr lang="en-US" altLang="en-US"/>
              <a:pPr/>
              <a:t>‹#›</a:t>
            </a:fld>
            <a:endParaRPr lang="en-US" altLang="en-US" dirty="0"/>
          </a:p>
        </p:txBody>
      </p:sp>
    </p:spTree>
    <p:extLst>
      <p:ext uri="{BB962C8B-B14F-4D97-AF65-F5344CB8AC3E}">
        <p14:creationId xmlns:p14="http://schemas.microsoft.com/office/powerpoint/2010/main" val="338715362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lvl1pPr>
              <a:defRPr/>
            </a:lvl1pPr>
          </a:lstStyle>
          <a:p>
            <a:endParaRPr lang="en-US" altLang="en-US" dirty="0"/>
          </a:p>
        </p:txBody>
      </p:sp>
      <p:sp>
        <p:nvSpPr>
          <p:cNvPr id="6" name="Footer Placeholder 5"/>
          <p:cNvSpPr>
            <a:spLocks noGrp="1"/>
          </p:cNvSpPr>
          <p:nvPr>
            <p:ph type="ftr" sz="quarter" idx="11"/>
          </p:nvPr>
        </p:nvSpPr>
        <p:spPr/>
        <p:txBody>
          <a:bodyPr/>
          <a:lstStyle>
            <a:lvl1pPr>
              <a:defRPr/>
            </a:lvl1pPr>
          </a:lstStyle>
          <a:p>
            <a:endParaRPr lang="en-US" altLang="en-US" dirty="0"/>
          </a:p>
        </p:txBody>
      </p:sp>
      <p:sp>
        <p:nvSpPr>
          <p:cNvPr id="7" name="Slide Number Placeholder 6"/>
          <p:cNvSpPr>
            <a:spLocks noGrp="1"/>
          </p:cNvSpPr>
          <p:nvPr>
            <p:ph type="sldNum" sz="quarter" idx="12"/>
          </p:nvPr>
        </p:nvSpPr>
        <p:spPr/>
        <p:txBody>
          <a:bodyPr/>
          <a:lstStyle>
            <a:lvl1pPr>
              <a:defRPr/>
            </a:lvl1pPr>
          </a:lstStyle>
          <a:p>
            <a:fld id="{FC003D92-DEE5-41F5-ADC1-1DC94E8BAC1E}" type="slidenum">
              <a:rPr lang="en-US" altLang="en-US"/>
              <a:pPr/>
              <a:t>‹#›</a:t>
            </a:fld>
            <a:endParaRPr lang="en-US" altLang="en-US" dirty="0"/>
          </a:p>
        </p:txBody>
      </p:sp>
    </p:spTree>
    <p:extLst>
      <p:ext uri="{BB962C8B-B14F-4D97-AF65-F5344CB8AC3E}">
        <p14:creationId xmlns:p14="http://schemas.microsoft.com/office/powerpoint/2010/main" val="63666791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lvl1pPr>
              <a:defRPr/>
            </a:lvl1pPr>
          </a:lstStyle>
          <a:p>
            <a:endParaRPr lang="en-US" altLang="en-US" dirty="0"/>
          </a:p>
        </p:txBody>
      </p:sp>
      <p:sp>
        <p:nvSpPr>
          <p:cNvPr id="6" name="Footer Placeholder 5"/>
          <p:cNvSpPr>
            <a:spLocks noGrp="1"/>
          </p:cNvSpPr>
          <p:nvPr>
            <p:ph type="ftr" sz="quarter" idx="11"/>
          </p:nvPr>
        </p:nvSpPr>
        <p:spPr/>
        <p:txBody>
          <a:bodyPr/>
          <a:lstStyle>
            <a:lvl1pPr>
              <a:defRPr/>
            </a:lvl1pPr>
          </a:lstStyle>
          <a:p>
            <a:endParaRPr lang="en-US" altLang="en-US" dirty="0"/>
          </a:p>
        </p:txBody>
      </p:sp>
      <p:sp>
        <p:nvSpPr>
          <p:cNvPr id="7" name="Slide Number Placeholder 6"/>
          <p:cNvSpPr>
            <a:spLocks noGrp="1"/>
          </p:cNvSpPr>
          <p:nvPr>
            <p:ph type="sldNum" sz="quarter" idx="12"/>
          </p:nvPr>
        </p:nvSpPr>
        <p:spPr/>
        <p:txBody>
          <a:bodyPr/>
          <a:lstStyle>
            <a:lvl1pPr>
              <a:defRPr/>
            </a:lvl1pPr>
          </a:lstStyle>
          <a:p>
            <a:fld id="{F04A1041-D1B1-4C31-A67F-5D3400782493}" type="slidenum">
              <a:rPr lang="en-US" altLang="en-US"/>
              <a:pPr/>
              <a:t>‹#›</a:t>
            </a:fld>
            <a:endParaRPr lang="en-US" altLang="en-US" dirty="0"/>
          </a:p>
        </p:txBody>
      </p:sp>
    </p:spTree>
    <p:extLst>
      <p:ext uri="{BB962C8B-B14F-4D97-AF65-F5344CB8AC3E}">
        <p14:creationId xmlns:p14="http://schemas.microsoft.com/office/powerpoint/2010/main" val="236753014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27027954-6ACC-4FFD-AA2F-992C5B7DE35B}" type="slidenum">
              <a:rPr lang="en-US" altLang="en-US"/>
              <a:pPr/>
              <a:t>‹#›</a:t>
            </a:fld>
            <a:endParaRPr lang="en-US" altLang="en-US" dirty="0"/>
          </a:p>
        </p:txBody>
      </p:sp>
    </p:spTree>
    <p:extLst>
      <p:ext uri="{BB962C8B-B14F-4D97-AF65-F5344CB8AC3E}">
        <p14:creationId xmlns:p14="http://schemas.microsoft.com/office/powerpoint/2010/main" val="197960684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6019800" cy="58674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A9A31501-9251-4C3E-94C6-1477FEE46E14}" type="slidenum">
              <a:rPr lang="en-US" altLang="en-US"/>
              <a:pPr/>
              <a:t>‹#›</a:t>
            </a:fld>
            <a:endParaRPr lang="en-US" altLang="en-US" dirty="0"/>
          </a:p>
        </p:txBody>
      </p:sp>
    </p:spTree>
    <p:extLst>
      <p:ext uri="{BB962C8B-B14F-4D97-AF65-F5344CB8AC3E}">
        <p14:creationId xmlns:p14="http://schemas.microsoft.com/office/powerpoint/2010/main" val="135355305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AF7F185C-0864-43BA-BEA7-9B5107ECC760}" type="slidenum">
              <a:rPr lang="en-US" altLang="en-US"/>
              <a:pPr/>
              <a:t>‹#›</a:t>
            </a:fld>
            <a:endParaRPr lang="en-US" altLang="en-US" dirty="0"/>
          </a:p>
        </p:txBody>
      </p:sp>
    </p:spTree>
    <p:extLst>
      <p:ext uri="{BB962C8B-B14F-4D97-AF65-F5344CB8AC3E}">
        <p14:creationId xmlns:p14="http://schemas.microsoft.com/office/powerpoint/2010/main" val="147375766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45A65952-F622-40A9-8D3F-F57D8C87F7C3}" type="slidenum">
              <a:rPr lang="en-US" altLang="en-US"/>
              <a:pPr/>
              <a:t>‹#›</a:t>
            </a:fld>
            <a:endParaRPr lang="en-US" altLang="en-US" dirty="0"/>
          </a:p>
        </p:txBody>
      </p:sp>
    </p:spTree>
    <p:extLst>
      <p:ext uri="{BB962C8B-B14F-4D97-AF65-F5344CB8AC3E}">
        <p14:creationId xmlns:p14="http://schemas.microsoft.com/office/powerpoint/2010/main" val="403354526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F490D431-BBC7-493E-BCE6-779B7688B256}" type="slidenum">
              <a:rPr lang="en-US" altLang="en-US"/>
              <a:pPr/>
              <a:t>‹#›</a:t>
            </a:fld>
            <a:endParaRPr lang="en-US" altLang="en-US" dirty="0"/>
          </a:p>
        </p:txBody>
      </p:sp>
    </p:spTree>
    <p:extLst>
      <p:ext uri="{BB962C8B-B14F-4D97-AF65-F5344CB8AC3E}">
        <p14:creationId xmlns:p14="http://schemas.microsoft.com/office/powerpoint/2010/main" val="292419861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2895600"/>
            <a:ext cx="4038600" cy="32305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2895600"/>
            <a:ext cx="4038600" cy="32305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ltLang="en-US" dirty="0"/>
          </a:p>
        </p:txBody>
      </p:sp>
      <p:sp>
        <p:nvSpPr>
          <p:cNvPr id="6" name="Footer Placeholder 5"/>
          <p:cNvSpPr>
            <a:spLocks noGrp="1"/>
          </p:cNvSpPr>
          <p:nvPr>
            <p:ph type="ftr" sz="quarter" idx="11"/>
          </p:nvPr>
        </p:nvSpPr>
        <p:spPr/>
        <p:txBody>
          <a:bodyPr/>
          <a:lstStyle>
            <a:lvl1pPr>
              <a:defRPr/>
            </a:lvl1pPr>
          </a:lstStyle>
          <a:p>
            <a:endParaRPr lang="en-US" altLang="en-US" dirty="0"/>
          </a:p>
        </p:txBody>
      </p:sp>
      <p:sp>
        <p:nvSpPr>
          <p:cNvPr id="7" name="Slide Number Placeholder 6"/>
          <p:cNvSpPr>
            <a:spLocks noGrp="1"/>
          </p:cNvSpPr>
          <p:nvPr>
            <p:ph type="sldNum" sz="quarter" idx="12"/>
          </p:nvPr>
        </p:nvSpPr>
        <p:spPr/>
        <p:txBody>
          <a:bodyPr/>
          <a:lstStyle>
            <a:lvl1pPr>
              <a:defRPr/>
            </a:lvl1pPr>
          </a:lstStyle>
          <a:p>
            <a:fld id="{1325AD04-7EB8-4EA0-BB52-FDC70CA8BCE3}" type="slidenum">
              <a:rPr lang="en-US" altLang="en-US"/>
              <a:pPr/>
              <a:t>‹#›</a:t>
            </a:fld>
            <a:endParaRPr lang="en-US" altLang="en-US" dirty="0"/>
          </a:p>
        </p:txBody>
      </p:sp>
    </p:spTree>
    <p:extLst>
      <p:ext uri="{BB962C8B-B14F-4D97-AF65-F5344CB8AC3E}">
        <p14:creationId xmlns:p14="http://schemas.microsoft.com/office/powerpoint/2010/main" val="3066880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ltLang="en-US" dirty="0"/>
          </a:p>
        </p:txBody>
      </p:sp>
      <p:sp>
        <p:nvSpPr>
          <p:cNvPr id="4" name="Footer Placeholder 3"/>
          <p:cNvSpPr>
            <a:spLocks noGrp="1"/>
          </p:cNvSpPr>
          <p:nvPr>
            <p:ph type="ftr" sz="quarter" idx="11"/>
          </p:nvPr>
        </p:nvSpPr>
        <p:spPr/>
        <p:txBody>
          <a:bodyPr/>
          <a:lstStyle>
            <a:lvl1pPr>
              <a:defRPr/>
            </a:lvl1pPr>
          </a:lstStyle>
          <a:p>
            <a:endParaRPr lang="en-US" altLang="en-US" dirty="0"/>
          </a:p>
        </p:txBody>
      </p:sp>
      <p:sp>
        <p:nvSpPr>
          <p:cNvPr id="5" name="Slide Number Placeholder 4"/>
          <p:cNvSpPr>
            <a:spLocks noGrp="1"/>
          </p:cNvSpPr>
          <p:nvPr>
            <p:ph type="sldNum" sz="quarter" idx="12"/>
          </p:nvPr>
        </p:nvSpPr>
        <p:spPr/>
        <p:txBody>
          <a:bodyPr/>
          <a:lstStyle>
            <a:lvl1pPr>
              <a:defRPr/>
            </a:lvl1pPr>
          </a:lstStyle>
          <a:p>
            <a:fld id="{A0C575D8-CA70-4975-B94B-7B332D89B20B}" type="slidenum">
              <a:rPr lang="en-US" altLang="en-US"/>
              <a:pPr/>
              <a:t>‹#›</a:t>
            </a:fld>
            <a:endParaRPr lang="en-US" altLang="en-US" dirty="0"/>
          </a:p>
        </p:txBody>
      </p:sp>
    </p:spTree>
    <p:extLst>
      <p:ext uri="{BB962C8B-B14F-4D97-AF65-F5344CB8AC3E}">
        <p14:creationId xmlns:p14="http://schemas.microsoft.com/office/powerpoint/2010/main" val="420131612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ltLang="en-US" dirty="0"/>
          </a:p>
        </p:txBody>
      </p:sp>
      <p:sp>
        <p:nvSpPr>
          <p:cNvPr id="8" name="Footer Placeholder 7"/>
          <p:cNvSpPr>
            <a:spLocks noGrp="1"/>
          </p:cNvSpPr>
          <p:nvPr>
            <p:ph type="ftr" sz="quarter" idx="11"/>
          </p:nvPr>
        </p:nvSpPr>
        <p:spPr/>
        <p:txBody>
          <a:bodyPr/>
          <a:lstStyle>
            <a:lvl1pPr>
              <a:defRPr/>
            </a:lvl1pPr>
          </a:lstStyle>
          <a:p>
            <a:endParaRPr lang="en-US" altLang="en-US" dirty="0"/>
          </a:p>
        </p:txBody>
      </p:sp>
      <p:sp>
        <p:nvSpPr>
          <p:cNvPr id="9" name="Slide Number Placeholder 8"/>
          <p:cNvSpPr>
            <a:spLocks noGrp="1"/>
          </p:cNvSpPr>
          <p:nvPr>
            <p:ph type="sldNum" sz="quarter" idx="12"/>
          </p:nvPr>
        </p:nvSpPr>
        <p:spPr/>
        <p:txBody>
          <a:bodyPr/>
          <a:lstStyle>
            <a:lvl1pPr>
              <a:defRPr/>
            </a:lvl1pPr>
          </a:lstStyle>
          <a:p>
            <a:fld id="{DF8E9C35-4807-4525-ADE6-FBC19C88361A}" type="slidenum">
              <a:rPr lang="en-US" altLang="en-US"/>
              <a:pPr/>
              <a:t>‹#›</a:t>
            </a:fld>
            <a:endParaRPr lang="en-US" altLang="en-US" dirty="0"/>
          </a:p>
        </p:txBody>
      </p:sp>
    </p:spTree>
    <p:extLst>
      <p:ext uri="{BB962C8B-B14F-4D97-AF65-F5344CB8AC3E}">
        <p14:creationId xmlns:p14="http://schemas.microsoft.com/office/powerpoint/2010/main" val="255314552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ltLang="en-US" dirty="0"/>
          </a:p>
        </p:txBody>
      </p:sp>
      <p:sp>
        <p:nvSpPr>
          <p:cNvPr id="4" name="Footer Placeholder 3"/>
          <p:cNvSpPr>
            <a:spLocks noGrp="1"/>
          </p:cNvSpPr>
          <p:nvPr>
            <p:ph type="ftr" sz="quarter" idx="11"/>
          </p:nvPr>
        </p:nvSpPr>
        <p:spPr/>
        <p:txBody>
          <a:bodyPr/>
          <a:lstStyle>
            <a:lvl1pPr>
              <a:defRPr/>
            </a:lvl1pPr>
          </a:lstStyle>
          <a:p>
            <a:endParaRPr lang="en-US" altLang="en-US" dirty="0"/>
          </a:p>
        </p:txBody>
      </p:sp>
      <p:sp>
        <p:nvSpPr>
          <p:cNvPr id="5" name="Slide Number Placeholder 4"/>
          <p:cNvSpPr>
            <a:spLocks noGrp="1"/>
          </p:cNvSpPr>
          <p:nvPr>
            <p:ph type="sldNum" sz="quarter" idx="12"/>
          </p:nvPr>
        </p:nvSpPr>
        <p:spPr/>
        <p:txBody>
          <a:bodyPr/>
          <a:lstStyle>
            <a:lvl1pPr>
              <a:defRPr/>
            </a:lvl1pPr>
          </a:lstStyle>
          <a:p>
            <a:fld id="{1B539D9F-135F-437E-B814-AD9A3F5297B7}" type="slidenum">
              <a:rPr lang="en-US" altLang="en-US"/>
              <a:pPr/>
              <a:t>‹#›</a:t>
            </a:fld>
            <a:endParaRPr lang="en-US" altLang="en-US" dirty="0"/>
          </a:p>
        </p:txBody>
      </p:sp>
    </p:spTree>
    <p:extLst>
      <p:ext uri="{BB962C8B-B14F-4D97-AF65-F5344CB8AC3E}">
        <p14:creationId xmlns:p14="http://schemas.microsoft.com/office/powerpoint/2010/main" val="72312926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dirty="0"/>
          </a:p>
        </p:txBody>
      </p:sp>
      <p:sp>
        <p:nvSpPr>
          <p:cNvPr id="3" name="Footer Placeholder 2"/>
          <p:cNvSpPr>
            <a:spLocks noGrp="1"/>
          </p:cNvSpPr>
          <p:nvPr>
            <p:ph type="ftr" sz="quarter" idx="11"/>
          </p:nvPr>
        </p:nvSpPr>
        <p:spPr/>
        <p:txBody>
          <a:bodyPr/>
          <a:lstStyle>
            <a:lvl1pPr>
              <a:defRPr/>
            </a:lvl1pPr>
          </a:lstStyle>
          <a:p>
            <a:endParaRPr lang="en-US" altLang="en-US" dirty="0"/>
          </a:p>
        </p:txBody>
      </p:sp>
      <p:sp>
        <p:nvSpPr>
          <p:cNvPr id="4" name="Slide Number Placeholder 3"/>
          <p:cNvSpPr>
            <a:spLocks noGrp="1"/>
          </p:cNvSpPr>
          <p:nvPr>
            <p:ph type="sldNum" sz="quarter" idx="12"/>
          </p:nvPr>
        </p:nvSpPr>
        <p:spPr/>
        <p:txBody>
          <a:bodyPr/>
          <a:lstStyle>
            <a:lvl1pPr>
              <a:defRPr/>
            </a:lvl1pPr>
          </a:lstStyle>
          <a:p>
            <a:fld id="{6DEFB771-A81C-4DF0-B994-0939213654D7}" type="slidenum">
              <a:rPr lang="en-US" altLang="en-US"/>
              <a:pPr/>
              <a:t>‹#›</a:t>
            </a:fld>
            <a:endParaRPr lang="en-US" altLang="en-US" dirty="0"/>
          </a:p>
        </p:txBody>
      </p:sp>
    </p:spTree>
    <p:extLst>
      <p:ext uri="{BB962C8B-B14F-4D97-AF65-F5344CB8AC3E}">
        <p14:creationId xmlns:p14="http://schemas.microsoft.com/office/powerpoint/2010/main" val="399571587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lvl1pPr>
              <a:defRPr/>
            </a:lvl1pPr>
          </a:lstStyle>
          <a:p>
            <a:endParaRPr lang="en-US" altLang="en-US" dirty="0"/>
          </a:p>
        </p:txBody>
      </p:sp>
      <p:sp>
        <p:nvSpPr>
          <p:cNvPr id="6" name="Footer Placeholder 5"/>
          <p:cNvSpPr>
            <a:spLocks noGrp="1"/>
          </p:cNvSpPr>
          <p:nvPr>
            <p:ph type="ftr" sz="quarter" idx="11"/>
          </p:nvPr>
        </p:nvSpPr>
        <p:spPr/>
        <p:txBody>
          <a:bodyPr/>
          <a:lstStyle>
            <a:lvl1pPr>
              <a:defRPr/>
            </a:lvl1pPr>
          </a:lstStyle>
          <a:p>
            <a:endParaRPr lang="en-US" altLang="en-US" dirty="0"/>
          </a:p>
        </p:txBody>
      </p:sp>
      <p:sp>
        <p:nvSpPr>
          <p:cNvPr id="7" name="Slide Number Placeholder 6"/>
          <p:cNvSpPr>
            <a:spLocks noGrp="1"/>
          </p:cNvSpPr>
          <p:nvPr>
            <p:ph type="sldNum" sz="quarter" idx="12"/>
          </p:nvPr>
        </p:nvSpPr>
        <p:spPr/>
        <p:txBody>
          <a:bodyPr/>
          <a:lstStyle>
            <a:lvl1pPr>
              <a:defRPr/>
            </a:lvl1pPr>
          </a:lstStyle>
          <a:p>
            <a:fld id="{D2E8F506-A4DB-46E3-98C9-A9217968A6D7}" type="slidenum">
              <a:rPr lang="en-US" altLang="en-US"/>
              <a:pPr/>
              <a:t>‹#›</a:t>
            </a:fld>
            <a:endParaRPr lang="en-US" altLang="en-US" dirty="0"/>
          </a:p>
        </p:txBody>
      </p:sp>
    </p:spTree>
    <p:extLst>
      <p:ext uri="{BB962C8B-B14F-4D97-AF65-F5344CB8AC3E}">
        <p14:creationId xmlns:p14="http://schemas.microsoft.com/office/powerpoint/2010/main" val="99937165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lvl1pPr>
              <a:defRPr/>
            </a:lvl1pPr>
          </a:lstStyle>
          <a:p>
            <a:endParaRPr lang="en-US" altLang="en-US" dirty="0"/>
          </a:p>
        </p:txBody>
      </p:sp>
      <p:sp>
        <p:nvSpPr>
          <p:cNvPr id="6" name="Footer Placeholder 5"/>
          <p:cNvSpPr>
            <a:spLocks noGrp="1"/>
          </p:cNvSpPr>
          <p:nvPr>
            <p:ph type="ftr" sz="quarter" idx="11"/>
          </p:nvPr>
        </p:nvSpPr>
        <p:spPr/>
        <p:txBody>
          <a:bodyPr/>
          <a:lstStyle>
            <a:lvl1pPr>
              <a:defRPr/>
            </a:lvl1pPr>
          </a:lstStyle>
          <a:p>
            <a:endParaRPr lang="en-US" altLang="en-US" dirty="0"/>
          </a:p>
        </p:txBody>
      </p:sp>
      <p:sp>
        <p:nvSpPr>
          <p:cNvPr id="7" name="Slide Number Placeholder 6"/>
          <p:cNvSpPr>
            <a:spLocks noGrp="1"/>
          </p:cNvSpPr>
          <p:nvPr>
            <p:ph type="sldNum" sz="quarter" idx="12"/>
          </p:nvPr>
        </p:nvSpPr>
        <p:spPr/>
        <p:txBody>
          <a:bodyPr/>
          <a:lstStyle>
            <a:lvl1pPr>
              <a:defRPr/>
            </a:lvl1pPr>
          </a:lstStyle>
          <a:p>
            <a:fld id="{83367F65-2D31-45BB-A169-7A2C0E1F007F}" type="slidenum">
              <a:rPr lang="en-US" altLang="en-US"/>
              <a:pPr/>
              <a:t>‹#›</a:t>
            </a:fld>
            <a:endParaRPr lang="en-US" altLang="en-US" dirty="0"/>
          </a:p>
        </p:txBody>
      </p:sp>
    </p:spTree>
    <p:extLst>
      <p:ext uri="{BB962C8B-B14F-4D97-AF65-F5344CB8AC3E}">
        <p14:creationId xmlns:p14="http://schemas.microsoft.com/office/powerpoint/2010/main" val="9168304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5726BAD4-099B-4592-A887-6C247B6017AA}" type="slidenum">
              <a:rPr lang="en-US" altLang="en-US"/>
              <a:pPr/>
              <a:t>‹#›</a:t>
            </a:fld>
            <a:endParaRPr lang="en-US" altLang="en-US" dirty="0"/>
          </a:p>
        </p:txBody>
      </p:sp>
    </p:spTree>
    <p:extLst>
      <p:ext uri="{BB962C8B-B14F-4D97-AF65-F5344CB8AC3E}">
        <p14:creationId xmlns:p14="http://schemas.microsoft.com/office/powerpoint/2010/main" val="362132434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752600"/>
            <a:ext cx="2057400" cy="4373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752600"/>
            <a:ext cx="6019800" cy="437356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80D477C2-9EFE-4CAC-9A11-C053D8BFA6FB}" type="slidenum">
              <a:rPr lang="en-US" altLang="en-US"/>
              <a:pPr/>
              <a:t>‹#›</a:t>
            </a:fld>
            <a:endParaRPr lang="en-US" altLang="en-US" dirty="0"/>
          </a:p>
        </p:txBody>
      </p:sp>
    </p:spTree>
    <p:extLst>
      <p:ext uri="{BB962C8B-B14F-4D97-AF65-F5344CB8AC3E}">
        <p14:creationId xmlns:p14="http://schemas.microsoft.com/office/powerpoint/2010/main" val="321707465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992373F6-922C-4C36-9D39-A120B9B0AFCC}" type="slidenum">
              <a:rPr lang="en-US" altLang="en-US"/>
              <a:pPr/>
              <a:t>‹#›</a:t>
            </a:fld>
            <a:endParaRPr lang="en-US" altLang="en-US" dirty="0"/>
          </a:p>
        </p:txBody>
      </p:sp>
    </p:spTree>
    <p:extLst>
      <p:ext uri="{BB962C8B-B14F-4D97-AF65-F5344CB8AC3E}">
        <p14:creationId xmlns:p14="http://schemas.microsoft.com/office/powerpoint/2010/main" val="355522082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02A42C48-E377-45E9-B2E5-399543552C22}" type="slidenum">
              <a:rPr lang="en-US" altLang="en-US"/>
              <a:pPr/>
              <a:t>‹#›</a:t>
            </a:fld>
            <a:endParaRPr lang="en-US" altLang="en-US" dirty="0"/>
          </a:p>
        </p:txBody>
      </p:sp>
    </p:spTree>
    <p:extLst>
      <p:ext uri="{BB962C8B-B14F-4D97-AF65-F5344CB8AC3E}">
        <p14:creationId xmlns:p14="http://schemas.microsoft.com/office/powerpoint/2010/main" val="404065519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4FB13178-096E-44AE-B958-F812143A4A90}" type="slidenum">
              <a:rPr lang="en-US" altLang="en-US"/>
              <a:pPr/>
              <a:t>‹#›</a:t>
            </a:fld>
            <a:endParaRPr lang="en-US" altLang="en-US" dirty="0"/>
          </a:p>
        </p:txBody>
      </p:sp>
    </p:spTree>
    <p:extLst>
      <p:ext uri="{BB962C8B-B14F-4D97-AF65-F5344CB8AC3E}">
        <p14:creationId xmlns:p14="http://schemas.microsoft.com/office/powerpoint/2010/main" val="3732822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dirty="0"/>
          </a:p>
        </p:txBody>
      </p:sp>
      <p:sp>
        <p:nvSpPr>
          <p:cNvPr id="3" name="Footer Placeholder 2"/>
          <p:cNvSpPr>
            <a:spLocks noGrp="1"/>
          </p:cNvSpPr>
          <p:nvPr>
            <p:ph type="ftr" sz="quarter" idx="11"/>
          </p:nvPr>
        </p:nvSpPr>
        <p:spPr/>
        <p:txBody>
          <a:bodyPr/>
          <a:lstStyle>
            <a:lvl1pPr>
              <a:defRPr/>
            </a:lvl1pPr>
          </a:lstStyle>
          <a:p>
            <a:endParaRPr lang="en-US" altLang="en-US" dirty="0"/>
          </a:p>
        </p:txBody>
      </p:sp>
      <p:sp>
        <p:nvSpPr>
          <p:cNvPr id="4" name="Slide Number Placeholder 3"/>
          <p:cNvSpPr>
            <a:spLocks noGrp="1"/>
          </p:cNvSpPr>
          <p:nvPr>
            <p:ph type="sldNum" sz="quarter" idx="12"/>
          </p:nvPr>
        </p:nvSpPr>
        <p:spPr/>
        <p:txBody>
          <a:bodyPr/>
          <a:lstStyle>
            <a:lvl1pPr>
              <a:defRPr/>
            </a:lvl1pPr>
          </a:lstStyle>
          <a:p>
            <a:fld id="{08ED4CED-4B88-4ADC-92A3-5B7734FA42E7}" type="slidenum">
              <a:rPr lang="en-US" altLang="en-US"/>
              <a:pPr/>
              <a:t>‹#›</a:t>
            </a:fld>
            <a:endParaRPr lang="en-US" altLang="en-US" dirty="0"/>
          </a:p>
        </p:txBody>
      </p:sp>
    </p:spTree>
    <p:extLst>
      <p:ext uri="{BB962C8B-B14F-4D97-AF65-F5344CB8AC3E}">
        <p14:creationId xmlns:p14="http://schemas.microsoft.com/office/powerpoint/2010/main" val="101605208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ltLang="en-US" dirty="0"/>
          </a:p>
        </p:txBody>
      </p:sp>
      <p:sp>
        <p:nvSpPr>
          <p:cNvPr id="6" name="Footer Placeholder 5"/>
          <p:cNvSpPr>
            <a:spLocks noGrp="1"/>
          </p:cNvSpPr>
          <p:nvPr>
            <p:ph type="ftr" sz="quarter" idx="11"/>
          </p:nvPr>
        </p:nvSpPr>
        <p:spPr/>
        <p:txBody>
          <a:bodyPr/>
          <a:lstStyle>
            <a:lvl1pPr>
              <a:defRPr/>
            </a:lvl1pPr>
          </a:lstStyle>
          <a:p>
            <a:endParaRPr lang="en-US" altLang="en-US" dirty="0"/>
          </a:p>
        </p:txBody>
      </p:sp>
      <p:sp>
        <p:nvSpPr>
          <p:cNvPr id="7" name="Slide Number Placeholder 6"/>
          <p:cNvSpPr>
            <a:spLocks noGrp="1"/>
          </p:cNvSpPr>
          <p:nvPr>
            <p:ph type="sldNum" sz="quarter" idx="12"/>
          </p:nvPr>
        </p:nvSpPr>
        <p:spPr/>
        <p:txBody>
          <a:bodyPr/>
          <a:lstStyle>
            <a:lvl1pPr>
              <a:defRPr/>
            </a:lvl1pPr>
          </a:lstStyle>
          <a:p>
            <a:fld id="{02A94B89-80FC-4303-B065-BE0DE164D3C3}" type="slidenum">
              <a:rPr lang="en-US" altLang="en-US"/>
              <a:pPr/>
              <a:t>‹#›</a:t>
            </a:fld>
            <a:endParaRPr lang="en-US" altLang="en-US" dirty="0"/>
          </a:p>
        </p:txBody>
      </p:sp>
    </p:spTree>
    <p:extLst>
      <p:ext uri="{BB962C8B-B14F-4D97-AF65-F5344CB8AC3E}">
        <p14:creationId xmlns:p14="http://schemas.microsoft.com/office/powerpoint/2010/main" val="325330534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ltLang="en-US" dirty="0"/>
          </a:p>
        </p:txBody>
      </p:sp>
      <p:sp>
        <p:nvSpPr>
          <p:cNvPr id="8" name="Footer Placeholder 7"/>
          <p:cNvSpPr>
            <a:spLocks noGrp="1"/>
          </p:cNvSpPr>
          <p:nvPr>
            <p:ph type="ftr" sz="quarter" idx="11"/>
          </p:nvPr>
        </p:nvSpPr>
        <p:spPr/>
        <p:txBody>
          <a:bodyPr/>
          <a:lstStyle>
            <a:lvl1pPr>
              <a:defRPr/>
            </a:lvl1pPr>
          </a:lstStyle>
          <a:p>
            <a:endParaRPr lang="en-US" altLang="en-US" dirty="0"/>
          </a:p>
        </p:txBody>
      </p:sp>
      <p:sp>
        <p:nvSpPr>
          <p:cNvPr id="9" name="Slide Number Placeholder 8"/>
          <p:cNvSpPr>
            <a:spLocks noGrp="1"/>
          </p:cNvSpPr>
          <p:nvPr>
            <p:ph type="sldNum" sz="quarter" idx="12"/>
          </p:nvPr>
        </p:nvSpPr>
        <p:spPr/>
        <p:txBody>
          <a:bodyPr/>
          <a:lstStyle>
            <a:lvl1pPr>
              <a:defRPr/>
            </a:lvl1pPr>
          </a:lstStyle>
          <a:p>
            <a:fld id="{AD22F75D-F131-440A-ACEA-ED78543ED90A}" type="slidenum">
              <a:rPr lang="en-US" altLang="en-US"/>
              <a:pPr/>
              <a:t>‹#›</a:t>
            </a:fld>
            <a:endParaRPr lang="en-US" altLang="en-US" dirty="0"/>
          </a:p>
        </p:txBody>
      </p:sp>
    </p:spTree>
    <p:extLst>
      <p:ext uri="{BB962C8B-B14F-4D97-AF65-F5344CB8AC3E}">
        <p14:creationId xmlns:p14="http://schemas.microsoft.com/office/powerpoint/2010/main" val="237958970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ltLang="en-US" dirty="0"/>
          </a:p>
        </p:txBody>
      </p:sp>
      <p:sp>
        <p:nvSpPr>
          <p:cNvPr id="4" name="Footer Placeholder 3"/>
          <p:cNvSpPr>
            <a:spLocks noGrp="1"/>
          </p:cNvSpPr>
          <p:nvPr>
            <p:ph type="ftr" sz="quarter" idx="11"/>
          </p:nvPr>
        </p:nvSpPr>
        <p:spPr/>
        <p:txBody>
          <a:bodyPr/>
          <a:lstStyle>
            <a:lvl1pPr>
              <a:defRPr/>
            </a:lvl1pPr>
          </a:lstStyle>
          <a:p>
            <a:endParaRPr lang="en-US" altLang="en-US" dirty="0"/>
          </a:p>
        </p:txBody>
      </p:sp>
      <p:sp>
        <p:nvSpPr>
          <p:cNvPr id="5" name="Slide Number Placeholder 4"/>
          <p:cNvSpPr>
            <a:spLocks noGrp="1"/>
          </p:cNvSpPr>
          <p:nvPr>
            <p:ph type="sldNum" sz="quarter" idx="12"/>
          </p:nvPr>
        </p:nvSpPr>
        <p:spPr/>
        <p:txBody>
          <a:bodyPr/>
          <a:lstStyle>
            <a:lvl1pPr>
              <a:defRPr/>
            </a:lvl1pPr>
          </a:lstStyle>
          <a:p>
            <a:fld id="{D979B9D0-5CCF-46BB-9B04-6C468816D4D5}" type="slidenum">
              <a:rPr lang="en-US" altLang="en-US"/>
              <a:pPr/>
              <a:t>‹#›</a:t>
            </a:fld>
            <a:endParaRPr lang="en-US" altLang="en-US" dirty="0"/>
          </a:p>
        </p:txBody>
      </p:sp>
    </p:spTree>
    <p:extLst>
      <p:ext uri="{BB962C8B-B14F-4D97-AF65-F5344CB8AC3E}">
        <p14:creationId xmlns:p14="http://schemas.microsoft.com/office/powerpoint/2010/main" val="401402815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dirty="0"/>
          </a:p>
        </p:txBody>
      </p:sp>
      <p:sp>
        <p:nvSpPr>
          <p:cNvPr id="3" name="Footer Placeholder 2"/>
          <p:cNvSpPr>
            <a:spLocks noGrp="1"/>
          </p:cNvSpPr>
          <p:nvPr>
            <p:ph type="ftr" sz="quarter" idx="11"/>
          </p:nvPr>
        </p:nvSpPr>
        <p:spPr/>
        <p:txBody>
          <a:bodyPr/>
          <a:lstStyle>
            <a:lvl1pPr>
              <a:defRPr/>
            </a:lvl1pPr>
          </a:lstStyle>
          <a:p>
            <a:endParaRPr lang="en-US" altLang="en-US" dirty="0"/>
          </a:p>
        </p:txBody>
      </p:sp>
      <p:sp>
        <p:nvSpPr>
          <p:cNvPr id="4" name="Slide Number Placeholder 3"/>
          <p:cNvSpPr>
            <a:spLocks noGrp="1"/>
          </p:cNvSpPr>
          <p:nvPr>
            <p:ph type="sldNum" sz="quarter" idx="12"/>
          </p:nvPr>
        </p:nvSpPr>
        <p:spPr/>
        <p:txBody>
          <a:bodyPr/>
          <a:lstStyle>
            <a:lvl1pPr>
              <a:defRPr/>
            </a:lvl1pPr>
          </a:lstStyle>
          <a:p>
            <a:fld id="{EBBC7A0A-04D8-4B27-89EE-CAAFD9F947F0}" type="slidenum">
              <a:rPr lang="en-US" altLang="en-US"/>
              <a:pPr/>
              <a:t>‹#›</a:t>
            </a:fld>
            <a:endParaRPr lang="en-US" altLang="en-US" dirty="0"/>
          </a:p>
        </p:txBody>
      </p:sp>
    </p:spTree>
    <p:extLst>
      <p:ext uri="{BB962C8B-B14F-4D97-AF65-F5344CB8AC3E}">
        <p14:creationId xmlns:p14="http://schemas.microsoft.com/office/powerpoint/2010/main" val="257290035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lvl1pPr>
              <a:defRPr/>
            </a:lvl1pPr>
          </a:lstStyle>
          <a:p>
            <a:endParaRPr lang="en-US" altLang="en-US" dirty="0"/>
          </a:p>
        </p:txBody>
      </p:sp>
      <p:sp>
        <p:nvSpPr>
          <p:cNvPr id="6" name="Footer Placeholder 5"/>
          <p:cNvSpPr>
            <a:spLocks noGrp="1"/>
          </p:cNvSpPr>
          <p:nvPr>
            <p:ph type="ftr" sz="quarter" idx="11"/>
          </p:nvPr>
        </p:nvSpPr>
        <p:spPr/>
        <p:txBody>
          <a:bodyPr/>
          <a:lstStyle>
            <a:lvl1pPr>
              <a:defRPr/>
            </a:lvl1pPr>
          </a:lstStyle>
          <a:p>
            <a:endParaRPr lang="en-US" altLang="en-US" dirty="0"/>
          </a:p>
        </p:txBody>
      </p:sp>
      <p:sp>
        <p:nvSpPr>
          <p:cNvPr id="7" name="Slide Number Placeholder 6"/>
          <p:cNvSpPr>
            <a:spLocks noGrp="1"/>
          </p:cNvSpPr>
          <p:nvPr>
            <p:ph type="sldNum" sz="quarter" idx="12"/>
          </p:nvPr>
        </p:nvSpPr>
        <p:spPr/>
        <p:txBody>
          <a:bodyPr/>
          <a:lstStyle>
            <a:lvl1pPr>
              <a:defRPr/>
            </a:lvl1pPr>
          </a:lstStyle>
          <a:p>
            <a:fld id="{F5F21447-FCAB-4B85-A983-BFF13CCC0FD7}" type="slidenum">
              <a:rPr lang="en-US" altLang="en-US"/>
              <a:pPr/>
              <a:t>‹#›</a:t>
            </a:fld>
            <a:endParaRPr lang="en-US" altLang="en-US" dirty="0"/>
          </a:p>
        </p:txBody>
      </p:sp>
    </p:spTree>
    <p:extLst>
      <p:ext uri="{BB962C8B-B14F-4D97-AF65-F5344CB8AC3E}">
        <p14:creationId xmlns:p14="http://schemas.microsoft.com/office/powerpoint/2010/main" val="319002987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lvl1pPr>
              <a:defRPr/>
            </a:lvl1pPr>
          </a:lstStyle>
          <a:p>
            <a:endParaRPr lang="en-US" altLang="en-US" dirty="0"/>
          </a:p>
        </p:txBody>
      </p:sp>
      <p:sp>
        <p:nvSpPr>
          <p:cNvPr id="6" name="Footer Placeholder 5"/>
          <p:cNvSpPr>
            <a:spLocks noGrp="1"/>
          </p:cNvSpPr>
          <p:nvPr>
            <p:ph type="ftr" sz="quarter" idx="11"/>
          </p:nvPr>
        </p:nvSpPr>
        <p:spPr/>
        <p:txBody>
          <a:bodyPr/>
          <a:lstStyle>
            <a:lvl1pPr>
              <a:defRPr/>
            </a:lvl1pPr>
          </a:lstStyle>
          <a:p>
            <a:endParaRPr lang="en-US" altLang="en-US" dirty="0"/>
          </a:p>
        </p:txBody>
      </p:sp>
      <p:sp>
        <p:nvSpPr>
          <p:cNvPr id="7" name="Slide Number Placeholder 6"/>
          <p:cNvSpPr>
            <a:spLocks noGrp="1"/>
          </p:cNvSpPr>
          <p:nvPr>
            <p:ph type="sldNum" sz="quarter" idx="12"/>
          </p:nvPr>
        </p:nvSpPr>
        <p:spPr/>
        <p:txBody>
          <a:bodyPr/>
          <a:lstStyle>
            <a:lvl1pPr>
              <a:defRPr/>
            </a:lvl1pPr>
          </a:lstStyle>
          <a:p>
            <a:fld id="{76BEF2E3-2D8F-4950-BEB4-606CA47B03FF}" type="slidenum">
              <a:rPr lang="en-US" altLang="en-US"/>
              <a:pPr/>
              <a:t>‹#›</a:t>
            </a:fld>
            <a:endParaRPr lang="en-US" altLang="en-US" dirty="0"/>
          </a:p>
        </p:txBody>
      </p:sp>
    </p:spTree>
    <p:extLst>
      <p:ext uri="{BB962C8B-B14F-4D97-AF65-F5344CB8AC3E}">
        <p14:creationId xmlns:p14="http://schemas.microsoft.com/office/powerpoint/2010/main" val="244390742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D896421D-F3E6-4F5C-B760-A513A9A3EC56}" type="slidenum">
              <a:rPr lang="en-US" altLang="en-US"/>
              <a:pPr/>
              <a:t>‹#›</a:t>
            </a:fld>
            <a:endParaRPr lang="en-US" altLang="en-US" dirty="0"/>
          </a:p>
        </p:txBody>
      </p:sp>
    </p:spTree>
    <p:extLst>
      <p:ext uri="{BB962C8B-B14F-4D97-AF65-F5344CB8AC3E}">
        <p14:creationId xmlns:p14="http://schemas.microsoft.com/office/powerpoint/2010/main" val="391725730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DB3B019D-06CB-4E12-9AB4-1577BC55F770}" type="slidenum">
              <a:rPr lang="en-US" altLang="en-US"/>
              <a:pPr/>
              <a:t>‹#›</a:t>
            </a:fld>
            <a:endParaRPr lang="en-US" altLang="en-US" dirty="0"/>
          </a:p>
        </p:txBody>
      </p:sp>
    </p:spTree>
    <p:extLst>
      <p:ext uri="{BB962C8B-B14F-4D97-AF65-F5344CB8AC3E}">
        <p14:creationId xmlns:p14="http://schemas.microsoft.com/office/powerpoint/2010/main" val="116334556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EE1BE6ED-8148-46E9-94BA-DC09A1D3658D}" type="slidenum">
              <a:rPr lang="en-US" altLang="en-US"/>
              <a:pPr/>
              <a:t>‹#›</a:t>
            </a:fld>
            <a:endParaRPr lang="en-US" altLang="en-US" dirty="0"/>
          </a:p>
        </p:txBody>
      </p:sp>
    </p:spTree>
    <p:extLst>
      <p:ext uri="{BB962C8B-B14F-4D97-AF65-F5344CB8AC3E}">
        <p14:creationId xmlns:p14="http://schemas.microsoft.com/office/powerpoint/2010/main" val="203578695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AAF7879C-982A-43BF-9E52-FCD026F282EC}" type="slidenum">
              <a:rPr lang="en-US" altLang="en-US"/>
              <a:pPr/>
              <a:t>‹#›</a:t>
            </a:fld>
            <a:endParaRPr lang="en-US" altLang="en-US" dirty="0"/>
          </a:p>
        </p:txBody>
      </p:sp>
    </p:spTree>
    <p:extLst>
      <p:ext uri="{BB962C8B-B14F-4D97-AF65-F5344CB8AC3E}">
        <p14:creationId xmlns:p14="http://schemas.microsoft.com/office/powerpoint/2010/main" val="3949494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lvl1pPr>
              <a:defRPr/>
            </a:lvl1pPr>
          </a:lstStyle>
          <a:p>
            <a:endParaRPr lang="en-US" altLang="en-US" dirty="0"/>
          </a:p>
        </p:txBody>
      </p:sp>
      <p:sp>
        <p:nvSpPr>
          <p:cNvPr id="6" name="Footer Placeholder 5"/>
          <p:cNvSpPr>
            <a:spLocks noGrp="1"/>
          </p:cNvSpPr>
          <p:nvPr>
            <p:ph type="ftr" sz="quarter" idx="11"/>
          </p:nvPr>
        </p:nvSpPr>
        <p:spPr/>
        <p:txBody>
          <a:bodyPr/>
          <a:lstStyle>
            <a:lvl1pPr>
              <a:defRPr/>
            </a:lvl1pPr>
          </a:lstStyle>
          <a:p>
            <a:endParaRPr lang="en-US" altLang="en-US" dirty="0"/>
          </a:p>
        </p:txBody>
      </p:sp>
      <p:sp>
        <p:nvSpPr>
          <p:cNvPr id="7" name="Slide Number Placeholder 6"/>
          <p:cNvSpPr>
            <a:spLocks noGrp="1"/>
          </p:cNvSpPr>
          <p:nvPr>
            <p:ph type="sldNum" sz="quarter" idx="12"/>
          </p:nvPr>
        </p:nvSpPr>
        <p:spPr/>
        <p:txBody>
          <a:bodyPr/>
          <a:lstStyle>
            <a:lvl1pPr>
              <a:defRPr/>
            </a:lvl1pPr>
          </a:lstStyle>
          <a:p>
            <a:fld id="{162262D9-5682-4FA3-87A6-C586713A39AD}" type="slidenum">
              <a:rPr lang="en-US" altLang="en-US"/>
              <a:pPr/>
              <a:t>‹#›</a:t>
            </a:fld>
            <a:endParaRPr lang="en-US" altLang="en-US" dirty="0"/>
          </a:p>
        </p:txBody>
      </p:sp>
    </p:spTree>
    <p:extLst>
      <p:ext uri="{BB962C8B-B14F-4D97-AF65-F5344CB8AC3E}">
        <p14:creationId xmlns:p14="http://schemas.microsoft.com/office/powerpoint/2010/main" val="98981370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7D0C29A4-EA12-4C73-8499-E5C685104CD8}" type="slidenum">
              <a:rPr lang="en-US" altLang="en-US"/>
              <a:pPr/>
              <a:t>‹#›</a:t>
            </a:fld>
            <a:endParaRPr lang="en-US" altLang="en-US" dirty="0"/>
          </a:p>
        </p:txBody>
      </p:sp>
    </p:spTree>
    <p:extLst>
      <p:ext uri="{BB962C8B-B14F-4D97-AF65-F5344CB8AC3E}">
        <p14:creationId xmlns:p14="http://schemas.microsoft.com/office/powerpoint/2010/main" val="80025265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22438"/>
            <a:ext cx="4038600" cy="4525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22438"/>
            <a:ext cx="4038600" cy="4525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ltLang="en-US" dirty="0"/>
          </a:p>
        </p:txBody>
      </p:sp>
      <p:sp>
        <p:nvSpPr>
          <p:cNvPr id="6" name="Footer Placeholder 5"/>
          <p:cNvSpPr>
            <a:spLocks noGrp="1"/>
          </p:cNvSpPr>
          <p:nvPr>
            <p:ph type="ftr" sz="quarter" idx="11"/>
          </p:nvPr>
        </p:nvSpPr>
        <p:spPr/>
        <p:txBody>
          <a:bodyPr/>
          <a:lstStyle>
            <a:lvl1pPr>
              <a:defRPr/>
            </a:lvl1pPr>
          </a:lstStyle>
          <a:p>
            <a:endParaRPr lang="en-US" altLang="en-US" dirty="0"/>
          </a:p>
        </p:txBody>
      </p:sp>
      <p:sp>
        <p:nvSpPr>
          <p:cNvPr id="7" name="Slide Number Placeholder 6"/>
          <p:cNvSpPr>
            <a:spLocks noGrp="1"/>
          </p:cNvSpPr>
          <p:nvPr>
            <p:ph type="sldNum" sz="quarter" idx="12"/>
          </p:nvPr>
        </p:nvSpPr>
        <p:spPr/>
        <p:txBody>
          <a:bodyPr/>
          <a:lstStyle>
            <a:lvl1pPr>
              <a:defRPr/>
            </a:lvl1pPr>
          </a:lstStyle>
          <a:p>
            <a:fld id="{A849C38B-FCE6-4F65-8914-434AD58C1418}" type="slidenum">
              <a:rPr lang="en-US" altLang="en-US"/>
              <a:pPr/>
              <a:t>‹#›</a:t>
            </a:fld>
            <a:endParaRPr lang="en-US" altLang="en-US" dirty="0"/>
          </a:p>
        </p:txBody>
      </p:sp>
    </p:spTree>
    <p:extLst>
      <p:ext uri="{BB962C8B-B14F-4D97-AF65-F5344CB8AC3E}">
        <p14:creationId xmlns:p14="http://schemas.microsoft.com/office/powerpoint/2010/main" val="265307709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ltLang="en-US" dirty="0"/>
          </a:p>
        </p:txBody>
      </p:sp>
      <p:sp>
        <p:nvSpPr>
          <p:cNvPr id="8" name="Footer Placeholder 7"/>
          <p:cNvSpPr>
            <a:spLocks noGrp="1"/>
          </p:cNvSpPr>
          <p:nvPr>
            <p:ph type="ftr" sz="quarter" idx="11"/>
          </p:nvPr>
        </p:nvSpPr>
        <p:spPr/>
        <p:txBody>
          <a:bodyPr/>
          <a:lstStyle>
            <a:lvl1pPr>
              <a:defRPr/>
            </a:lvl1pPr>
          </a:lstStyle>
          <a:p>
            <a:endParaRPr lang="en-US" altLang="en-US" dirty="0"/>
          </a:p>
        </p:txBody>
      </p:sp>
      <p:sp>
        <p:nvSpPr>
          <p:cNvPr id="9" name="Slide Number Placeholder 8"/>
          <p:cNvSpPr>
            <a:spLocks noGrp="1"/>
          </p:cNvSpPr>
          <p:nvPr>
            <p:ph type="sldNum" sz="quarter" idx="12"/>
          </p:nvPr>
        </p:nvSpPr>
        <p:spPr/>
        <p:txBody>
          <a:bodyPr/>
          <a:lstStyle>
            <a:lvl1pPr>
              <a:defRPr/>
            </a:lvl1pPr>
          </a:lstStyle>
          <a:p>
            <a:fld id="{DF3F0780-FF7A-4DA5-A166-8E929A7E4B73}" type="slidenum">
              <a:rPr lang="en-US" altLang="en-US"/>
              <a:pPr/>
              <a:t>‹#›</a:t>
            </a:fld>
            <a:endParaRPr lang="en-US" altLang="en-US" dirty="0"/>
          </a:p>
        </p:txBody>
      </p:sp>
    </p:spTree>
    <p:extLst>
      <p:ext uri="{BB962C8B-B14F-4D97-AF65-F5344CB8AC3E}">
        <p14:creationId xmlns:p14="http://schemas.microsoft.com/office/powerpoint/2010/main" val="39904976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ltLang="en-US" dirty="0"/>
          </a:p>
        </p:txBody>
      </p:sp>
      <p:sp>
        <p:nvSpPr>
          <p:cNvPr id="4" name="Footer Placeholder 3"/>
          <p:cNvSpPr>
            <a:spLocks noGrp="1"/>
          </p:cNvSpPr>
          <p:nvPr>
            <p:ph type="ftr" sz="quarter" idx="11"/>
          </p:nvPr>
        </p:nvSpPr>
        <p:spPr/>
        <p:txBody>
          <a:bodyPr/>
          <a:lstStyle>
            <a:lvl1pPr>
              <a:defRPr/>
            </a:lvl1pPr>
          </a:lstStyle>
          <a:p>
            <a:endParaRPr lang="en-US" altLang="en-US" dirty="0"/>
          </a:p>
        </p:txBody>
      </p:sp>
      <p:sp>
        <p:nvSpPr>
          <p:cNvPr id="5" name="Slide Number Placeholder 4"/>
          <p:cNvSpPr>
            <a:spLocks noGrp="1"/>
          </p:cNvSpPr>
          <p:nvPr>
            <p:ph type="sldNum" sz="quarter" idx="12"/>
          </p:nvPr>
        </p:nvSpPr>
        <p:spPr/>
        <p:txBody>
          <a:bodyPr/>
          <a:lstStyle>
            <a:lvl1pPr>
              <a:defRPr/>
            </a:lvl1pPr>
          </a:lstStyle>
          <a:p>
            <a:fld id="{C2614FDB-CFDD-4F21-AB19-7774CE88A7B5}" type="slidenum">
              <a:rPr lang="en-US" altLang="en-US"/>
              <a:pPr/>
              <a:t>‹#›</a:t>
            </a:fld>
            <a:endParaRPr lang="en-US" altLang="en-US" dirty="0"/>
          </a:p>
        </p:txBody>
      </p:sp>
    </p:spTree>
    <p:extLst>
      <p:ext uri="{BB962C8B-B14F-4D97-AF65-F5344CB8AC3E}">
        <p14:creationId xmlns:p14="http://schemas.microsoft.com/office/powerpoint/2010/main" val="2752174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dirty="0"/>
          </a:p>
        </p:txBody>
      </p:sp>
      <p:sp>
        <p:nvSpPr>
          <p:cNvPr id="3" name="Footer Placeholder 2"/>
          <p:cNvSpPr>
            <a:spLocks noGrp="1"/>
          </p:cNvSpPr>
          <p:nvPr>
            <p:ph type="ftr" sz="quarter" idx="11"/>
          </p:nvPr>
        </p:nvSpPr>
        <p:spPr/>
        <p:txBody>
          <a:bodyPr/>
          <a:lstStyle>
            <a:lvl1pPr>
              <a:defRPr/>
            </a:lvl1pPr>
          </a:lstStyle>
          <a:p>
            <a:endParaRPr lang="en-US" altLang="en-US" dirty="0"/>
          </a:p>
        </p:txBody>
      </p:sp>
      <p:sp>
        <p:nvSpPr>
          <p:cNvPr id="4" name="Slide Number Placeholder 3"/>
          <p:cNvSpPr>
            <a:spLocks noGrp="1"/>
          </p:cNvSpPr>
          <p:nvPr>
            <p:ph type="sldNum" sz="quarter" idx="12"/>
          </p:nvPr>
        </p:nvSpPr>
        <p:spPr/>
        <p:txBody>
          <a:bodyPr/>
          <a:lstStyle>
            <a:lvl1pPr>
              <a:defRPr/>
            </a:lvl1pPr>
          </a:lstStyle>
          <a:p>
            <a:fld id="{F58EB924-6177-4265-BA17-5A18BD25935C}" type="slidenum">
              <a:rPr lang="en-US" altLang="en-US"/>
              <a:pPr/>
              <a:t>‹#›</a:t>
            </a:fld>
            <a:endParaRPr lang="en-US" altLang="en-US" dirty="0"/>
          </a:p>
        </p:txBody>
      </p:sp>
    </p:spTree>
    <p:extLst>
      <p:ext uri="{BB962C8B-B14F-4D97-AF65-F5344CB8AC3E}">
        <p14:creationId xmlns:p14="http://schemas.microsoft.com/office/powerpoint/2010/main" val="57063410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lvl1pPr>
              <a:defRPr/>
            </a:lvl1pPr>
          </a:lstStyle>
          <a:p>
            <a:endParaRPr lang="en-US" altLang="en-US" dirty="0"/>
          </a:p>
        </p:txBody>
      </p:sp>
      <p:sp>
        <p:nvSpPr>
          <p:cNvPr id="6" name="Footer Placeholder 5"/>
          <p:cNvSpPr>
            <a:spLocks noGrp="1"/>
          </p:cNvSpPr>
          <p:nvPr>
            <p:ph type="ftr" sz="quarter" idx="11"/>
          </p:nvPr>
        </p:nvSpPr>
        <p:spPr/>
        <p:txBody>
          <a:bodyPr/>
          <a:lstStyle>
            <a:lvl1pPr>
              <a:defRPr/>
            </a:lvl1pPr>
          </a:lstStyle>
          <a:p>
            <a:endParaRPr lang="en-US" altLang="en-US" dirty="0"/>
          </a:p>
        </p:txBody>
      </p:sp>
      <p:sp>
        <p:nvSpPr>
          <p:cNvPr id="7" name="Slide Number Placeholder 6"/>
          <p:cNvSpPr>
            <a:spLocks noGrp="1"/>
          </p:cNvSpPr>
          <p:nvPr>
            <p:ph type="sldNum" sz="quarter" idx="12"/>
          </p:nvPr>
        </p:nvSpPr>
        <p:spPr/>
        <p:txBody>
          <a:bodyPr/>
          <a:lstStyle>
            <a:lvl1pPr>
              <a:defRPr/>
            </a:lvl1pPr>
          </a:lstStyle>
          <a:p>
            <a:fld id="{39101EB1-B014-4877-A9D7-49CC4F837D0E}" type="slidenum">
              <a:rPr lang="en-US" altLang="en-US"/>
              <a:pPr/>
              <a:t>‹#›</a:t>
            </a:fld>
            <a:endParaRPr lang="en-US" altLang="en-US" dirty="0"/>
          </a:p>
        </p:txBody>
      </p:sp>
    </p:spTree>
    <p:extLst>
      <p:ext uri="{BB962C8B-B14F-4D97-AF65-F5344CB8AC3E}">
        <p14:creationId xmlns:p14="http://schemas.microsoft.com/office/powerpoint/2010/main" val="405567474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lvl1pPr>
              <a:defRPr/>
            </a:lvl1pPr>
          </a:lstStyle>
          <a:p>
            <a:endParaRPr lang="en-US" altLang="en-US" dirty="0"/>
          </a:p>
        </p:txBody>
      </p:sp>
      <p:sp>
        <p:nvSpPr>
          <p:cNvPr id="6" name="Footer Placeholder 5"/>
          <p:cNvSpPr>
            <a:spLocks noGrp="1"/>
          </p:cNvSpPr>
          <p:nvPr>
            <p:ph type="ftr" sz="quarter" idx="11"/>
          </p:nvPr>
        </p:nvSpPr>
        <p:spPr/>
        <p:txBody>
          <a:bodyPr/>
          <a:lstStyle>
            <a:lvl1pPr>
              <a:defRPr/>
            </a:lvl1pPr>
          </a:lstStyle>
          <a:p>
            <a:endParaRPr lang="en-US" altLang="en-US" dirty="0"/>
          </a:p>
        </p:txBody>
      </p:sp>
      <p:sp>
        <p:nvSpPr>
          <p:cNvPr id="7" name="Slide Number Placeholder 6"/>
          <p:cNvSpPr>
            <a:spLocks noGrp="1"/>
          </p:cNvSpPr>
          <p:nvPr>
            <p:ph type="sldNum" sz="quarter" idx="12"/>
          </p:nvPr>
        </p:nvSpPr>
        <p:spPr/>
        <p:txBody>
          <a:bodyPr/>
          <a:lstStyle>
            <a:lvl1pPr>
              <a:defRPr/>
            </a:lvl1pPr>
          </a:lstStyle>
          <a:p>
            <a:fld id="{CD9A5657-C16E-46CD-B00A-C85F091B1098}" type="slidenum">
              <a:rPr lang="en-US" altLang="en-US"/>
              <a:pPr/>
              <a:t>‹#›</a:t>
            </a:fld>
            <a:endParaRPr lang="en-US" altLang="en-US" dirty="0"/>
          </a:p>
        </p:txBody>
      </p:sp>
    </p:spTree>
    <p:extLst>
      <p:ext uri="{BB962C8B-B14F-4D97-AF65-F5344CB8AC3E}">
        <p14:creationId xmlns:p14="http://schemas.microsoft.com/office/powerpoint/2010/main" val="138572030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A1994F89-9646-4827-8BF8-03D821857B79}" type="slidenum">
              <a:rPr lang="en-US" altLang="en-US"/>
              <a:pPr/>
              <a:t>‹#›</a:t>
            </a:fld>
            <a:endParaRPr lang="en-US" altLang="en-US" dirty="0"/>
          </a:p>
        </p:txBody>
      </p:sp>
    </p:spTree>
    <p:extLst>
      <p:ext uri="{BB962C8B-B14F-4D97-AF65-F5344CB8AC3E}">
        <p14:creationId xmlns:p14="http://schemas.microsoft.com/office/powerpoint/2010/main" val="331748676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81000"/>
            <a:ext cx="6019800" cy="58674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F22F5199-1ACB-43D4-84F3-70177E904953}" type="slidenum">
              <a:rPr lang="en-US" altLang="en-US"/>
              <a:pPr/>
              <a:t>‹#›</a:t>
            </a:fld>
            <a:endParaRPr lang="en-US" altLang="en-US" dirty="0"/>
          </a:p>
        </p:txBody>
      </p:sp>
    </p:spTree>
    <p:extLst>
      <p:ext uri="{BB962C8B-B14F-4D97-AF65-F5344CB8AC3E}">
        <p14:creationId xmlns:p14="http://schemas.microsoft.com/office/powerpoint/2010/main" val="75110933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ECBB4608-C0A0-4258-93B7-8371AFDB2B63}" type="slidenum">
              <a:rPr lang="en-US" altLang="en-US"/>
              <a:pPr/>
              <a:t>‹#›</a:t>
            </a:fld>
            <a:endParaRPr lang="en-US" altLang="en-US" dirty="0"/>
          </a:p>
        </p:txBody>
      </p:sp>
    </p:spTree>
    <p:extLst>
      <p:ext uri="{BB962C8B-B14F-4D97-AF65-F5344CB8AC3E}">
        <p14:creationId xmlns:p14="http://schemas.microsoft.com/office/powerpoint/2010/main" val="35086438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lvl1pPr>
              <a:defRPr/>
            </a:lvl1pPr>
          </a:lstStyle>
          <a:p>
            <a:endParaRPr lang="en-US" altLang="en-US" dirty="0"/>
          </a:p>
        </p:txBody>
      </p:sp>
      <p:sp>
        <p:nvSpPr>
          <p:cNvPr id="6" name="Footer Placeholder 5"/>
          <p:cNvSpPr>
            <a:spLocks noGrp="1"/>
          </p:cNvSpPr>
          <p:nvPr>
            <p:ph type="ftr" sz="quarter" idx="11"/>
          </p:nvPr>
        </p:nvSpPr>
        <p:spPr/>
        <p:txBody>
          <a:bodyPr/>
          <a:lstStyle>
            <a:lvl1pPr>
              <a:defRPr/>
            </a:lvl1pPr>
          </a:lstStyle>
          <a:p>
            <a:endParaRPr lang="en-US" altLang="en-US" dirty="0"/>
          </a:p>
        </p:txBody>
      </p:sp>
      <p:sp>
        <p:nvSpPr>
          <p:cNvPr id="7" name="Slide Number Placeholder 6"/>
          <p:cNvSpPr>
            <a:spLocks noGrp="1"/>
          </p:cNvSpPr>
          <p:nvPr>
            <p:ph type="sldNum" sz="quarter" idx="12"/>
          </p:nvPr>
        </p:nvSpPr>
        <p:spPr/>
        <p:txBody>
          <a:bodyPr/>
          <a:lstStyle>
            <a:lvl1pPr>
              <a:defRPr/>
            </a:lvl1pPr>
          </a:lstStyle>
          <a:p>
            <a:fld id="{C2382D36-1C16-42E9-BA10-8C8244634DB1}" type="slidenum">
              <a:rPr lang="en-US" altLang="en-US"/>
              <a:pPr/>
              <a:t>‹#›</a:t>
            </a:fld>
            <a:endParaRPr lang="en-US" altLang="en-US" dirty="0"/>
          </a:p>
        </p:txBody>
      </p:sp>
    </p:spTree>
    <p:extLst>
      <p:ext uri="{BB962C8B-B14F-4D97-AF65-F5344CB8AC3E}">
        <p14:creationId xmlns:p14="http://schemas.microsoft.com/office/powerpoint/2010/main" val="152939283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A814C05B-8C37-4D84-9E6C-1C61E4DD2A8D}" type="slidenum">
              <a:rPr lang="en-US" altLang="en-US"/>
              <a:pPr/>
              <a:t>‹#›</a:t>
            </a:fld>
            <a:endParaRPr lang="en-US" altLang="en-US" dirty="0"/>
          </a:p>
        </p:txBody>
      </p:sp>
    </p:spTree>
    <p:extLst>
      <p:ext uri="{BB962C8B-B14F-4D97-AF65-F5344CB8AC3E}">
        <p14:creationId xmlns:p14="http://schemas.microsoft.com/office/powerpoint/2010/main" val="401593320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DEF67B81-AC78-4310-8878-02D093B050A0}" type="slidenum">
              <a:rPr lang="en-US" altLang="en-US"/>
              <a:pPr/>
              <a:t>‹#›</a:t>
            </a:fld>
            <a:endParaRPr lang="en-US" altLang="en-US" dirty="0"/>
          </a:p>
        </p:txBody>
      </p:sp>
    </p:spTree>
    <p:extLst>
      <p:ext uri="{BB962C8B-B14F-4D97-AF65-F5344CB8AC3E}">
        <p14:creationId xmlns:p14="http://schemas.microsoft.com/office/powerpoint/2010/main" val="60385569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2895600"/>
            <a:ext cx="4038600" cy="32305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2895600"/>
            <a:ext cx="4038600" cy="32305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ltLang="en-US" dirty="0"/>
          </a:p>
        </p:txBody>
      </p:sp>
      <p:sp>
        <p:nvSpPr>
          <p:cNvPr id="6" name="Footer Placeholder 5"/>
          <p:cNvSpPr>
            <a:spLocks noGrp="1"/>
          </p:cNvSpPr>
          <p:nvPr>
            <p:ph type="ftr" sz="quarter" idx="11"/>
          </p:nvPr>
        </p:nvSpPr>
        <p:spPr/>
        <p:txBody>
          <a:bodyPr/>
          <a:lstStyle>
            <a:lvl1pPr>
              <a:defRPr/>
            </a:lvl1pPr>
          </a:lstStyle>
          <a:p>
            <a:endParaRPr lang="en-US" altLang="en-US" dirty="0"/>
          </a:p>
        </p:txBody>
      </p:sp>
      <p:sp>
        <p:nvSpPr>
          <p:cNvPr id="7" name="Slide Number Placeholder 6"/>
          <p:cNvSpPr>
            <a:spLocks noGrp="1"/>
          </p:cNvSpPr>
          <p:nvPr>
            <p:ph type="sldNum" sz="quarter" idx="12"/>
          </p:nvPr>
        </p:nvSpPr>
        <p:spPr/>
        <p:txBody>
          <a:bodyPr/>
          <a:lstStyle>
            <a:lvl1pPr>
              <a:defRPr/>
            </a:lvl1pPr>
          </a:lstStyle>
          <a:p>
            <a:fld id="{2FCBD94A-FC35-4569-A2B5-C94BF64F2870}" type="slidenum">
              <a:rPr lang="en-US" altLang="en-US"/>
              <a:pPr/>
              <a:t>‹#›</a:t>
            </a:fld>
            <a:endParaRPr lang="en-US" altLang="en-US" dirty="0"/>
          </a:p>
        </p:txBody>
      </p:sp>
    </p:spTree>
    <p:extLst>
      <p:ext uri="{BB962C8B-B14F-4D97-AF65-F5344CB8AC3E}">
        <p14:creationId xmlns:p14="http://schemas.microsoft.com/office/powerpoint/2010/main" val="180333097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ltLang="en-US" dirty="0"/>
          </a:p>
        </p:txBody>
      </p:sp>
      <p:sp>
        <p:nvSpPr>
          <p:cNvPr id="8" name="Footer Placeholder 7"/>
          <p:cNvSpPr>
            <a:spLocks noGrp="1"/>
          </p:cNvSpPr>
          <p:nvPr>
            <p:ph type="ftr" sz="quarter" idx="11"/>
          </p:nvPr>
        </p:nvSpPr>
        <p:spPr/>
        <p:txBody>
          <a:bodyPr/>
          <a:lstStyle>
            <a:lvl1pPr>
              <a:defRPr/>
            </a:lvl1pPr>
          </a:lstStyle>
          <a:p>
            <a:endParaRPr lang="en-US" altLang="en-US" dirty="0"/>
          </a:p>
        </p:txBody>
      </p:sp>
      <p:sp>
        <p:nvSpPr>
          <p:cNvPr id="9" name="Slide Number Placeholder 8"/>
          <p:cNvSpPr>
            <a:spLocks noGrp="1"/>
          </p:cNvSpPr>
          <p:nvPr>
            <p:ph type="sldNum" sz="quarter" idx="12"/>
          </p:nvPr>
        </p:nvSpPr>
        <p:spPr/>
        <p:txBody>
          <a:bodyPr/>
          <a:lstStyle>
            <a:lvl1pPr>
              <a:defRPr/>
            </a:lvl1pPr>
          </a:lstStyle>
          <a:p>
            <a:fld id="{4A333E96-9205-45A8-875F-47370C36B463}" type="slidenum">
              <a:rPr lang="en-US" altLang="en-US"/>
              <a:pPr/>
              <a:t>‹#›</a:t>
            </a:fld>
            <a:endParaRPr lang="en-US" altLang="en-US" dirty="0"/>
          </a:p>
        </p:txBody>
      </p:sp>
    </p:spTree>
    <p:extLst>
      <p:ext uri="{BB962C8B-B14F-4D97-AF65-F5344CB8AC3E}">
        <p14:creationId xmlns:p14="http://schemas.microsoft.com/office/powerpoint/2010/main" val="52410777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ltLang="en-US" dirty="0"/>
          </a:p>
        </p:txBody>
      </p:sp>
      <p:sp>
        <p:nvSpPr>
          <p:cNvPr id="4" name="Footer Placeholder 3"/>
          <p:cNvSpPr>
            <a:spLocks noGrp="1"/>
          </p:cNvSpPr>
          <p:nvPr>
            <p:ph type="ftr" sz="quarter" idx="11"/>
          </p:nvPr>
        </p:nvSpPr>
        <p:spPr/>
        <p:txBody>
          <a:bodyPr/>
          <a:lstStyle>
            <a:lvl1pPr>
              <a:defRPr/>
            </a:lvl1pPr>
          </a:lstStyle>
          <a:p>
            <a:endParaRPr lang="en-US" altLang="en-US" dirty="0"/>
          </a:p>
        </p:txBody>
      </p:sp>
      <p:sp>
        <p:nvSpPr>
          <p:cNvPr id="5" name="Slide Number Placeholder 4"/>
          <p:cNvSpPr>
            <a:spLocks noGrp="1"/>
          </p:cNvSpPr>
          <p:nvPr>
            <p:ph type="sldNum" sz="quarter" idx="12"/>
          </p:nvPr>
        </p:nvSpPr>
        <p:spPr/>
        <p:txBody>
          <a:bodyPr/>
          <a:lstStyle>
            <a:lvl1pPr>
              <a:defRPr/>
            </a:lvl1pPr>
          </a:lstStyle>
          <a:p>
            <a:fld id="{5A42C52C-6F91-4514-B23C-44C8FABF9000}" type="slidenum">
              <a:rPr lang="en-US" altLang="en-US"/>
              <a:pPr/>
              <a:t>‹#›</a:t>
            </a:fld>
            <a:endParaRPr lang="en-US" altLang="en-US" dirty="0"/>
          </a:p>
        </p:txBody>
      </p:sp>
    </p:spTree>
    <p:extLst>
      <p:ext uri="{BB962C8B-B14F-4D97-AF65-F5344CB8AC3E}">
        <p14:creationId xmlns:p14="http://schemas.microsoft.com/office/powerpoint/2010/main" val="412846851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dirty="0"/>
          </a:p>
        </p:txBody>
      </p:sp>
      <p:sp>
        <p:nvSpPr>
          <p:cNvPr id="3" name="Footer Placeholder 2"/>
          <p:cNvSpPr>
            <a:spLocks noGrp="1"/>
          </p:cNvSpPr>
          <p:nvPr>
            <p:ph type="ftr" sz="quarter" idx="11"/>
          </p:nvPr>
        </p:nvSpPr>
        <p:spPr/>
        <p:txBody>
          <a:bodyPr/>
          <a:lstStyle>
            <a:lvl1pPr>
              <a:defRPr/>
            </a:lvl1pPr>
          </a:lstStyle>
          <a:p>
            <a:endParaRPr lang="en-US" altLang="en-US" dirty="0"/>
          </a:p>
        </p:txBody>
      </p:sp>
      <p:sp>
        <p:nvSpPr>
          <p:cNvPr id="4" name="Slide Number Placeholder 3"/>
          <p:cNvSpPr>
            <a:spLocks noGrp="1"/>
          </p:cNvSpPr>
          <p:nvPr>
            <p:ph type="sldNum" sz="quarter" idx="12"/>
          </p:nvPr>
        </p:nvSpPr>
        <p:spPr/>
        <p:txBody>
          <a:bodyPr/>
          <a:lstStyle>
            <a:lvl1pPr>
              <a:defRPr/>
            </a:lvl1pPr>
          </a:lstStyle>
          <a:p>
            <a:fld id="{3B87F89D-08D0-4212-BD0E-8679353CDC10}" type="slidenum">
              <a:rPr lang="en-US" altLang="en-US"/>
              <a:pPr/>
              <a:t>‹#›</a:t>
            </a:fld>
            <a:endParaRPr lang="en-US" altLang="en-US" dirty="0"/>
          </a:p>
        </p:txBody>
      </p:sp>
    </p:spTree>
    <p:extLst>
      <p:ext uri="{BB962C8B-B14F-4D97-AF65-F5344CB8AC3E}">
        <p14:creationId xmlns:p14="http://schemas.microsoft.com/office/powerpoint/2010/main" val="157794365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lvl1pPr>
              <a:defRPr/>
            </a:lvl1pPr>
          </a:lstStyle>
          <a:p>
            <a:endParaRPr lang="en-US" altLang="en-US" dirty="0"/>
          </a:p>
        </p:txBody>
      </p:sp>
      <p:sp>
        <p:nvSpPr>
          <p:cNvPr id="6" name="Footer Placeholder 5"/>
          <p:cNvSpPr>
            <a:spLocks noGrp="1"/>
          </p:cNvSpPr>
          <p:nvPr>
            <p:ph type="ftr" sz="quarter" idx="11"/>
          </p:nvPr>
        </p:nvSpPr>
        <p:spPr/>
        <p:txBody>
          <a:bodyPr/>
          <a:lstStyle>
            <a:lvl1pPr>
              <a:defRPr/>
            </a:lvl1pPr>
          </a:lstStyle>
          <a:p>
            <a:endParaRPr lang="en-US" altLang="en-US" dirty="0"/>
          </a:p>
        </p:txBody>
      </p:sp>
      <p:sp>
        <p:nvSpPr>
          <p:cNvPr id="7" name="Slide Number Placeholder 6"/>
          <p:cNvSpPr>
            <a:spLocks noGrp="1"/>
          </p:cNvSpPr>
          <p:nvPr>
            <p:ph type="sldNum" sz="quarter" idx="12"/>
          </p:nvPr>
        </p:nvSpPr>
        <p:spPr/>
        <p:txBody>
          <a:bodyPr/>
          <a:lstStyle>
            <a:lvl1pPr>
              <a:defRPr/>
            </a:lvl1pPr>
          </a:lstStyle>
          <a:p>
            <a:fld id="{BA1B79BD-E36C-41B4-8FA7-5F65E8878D43}" type="slidenum">
              <a:rPr lang="en-US" altLang="en-US"/>
              <a:pPr/>
              <a:t>‹#›</a:t>
            </a:fld>
            <a:endParaRPr lang="en-US" altLang="en-US" dirty="0"/>
          </a:p>
        </p:txBody>
      </p:sp>
    </p:spTree>
    <p:extLst>
      <p:ext uri="{BB962C8B-B14F-4D97-AF65-F5344CB8AC3E}">
        <p14:creationId xmlns:p14="http://schemas.microsoft.com/office/powerpoint/2010/main" val="240602723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lvl1pPr>
              <a:defRPr/>
            </a:lvl1pPr>
          </a:lstStyle>
          <a:p>
            <a:endParaRPr lang="en-US" altLang="en-US" dirty="0"/>
          </a:p>
        </p:txBody>
      </p:sp>
      <p:sp>
        <p:nvSpPr>
          <p:cNvPr id="6" name="Footer Placeholder 5"/>
          <p:cNvSpPr>
            <a:spLocks noGrp="1"/>
          </p:cNvSpPr>
          <p:nvPr>
            <p:ph type="ftr" sz="quarter" idx="11"/>
          </p:nvPr>
        </p:nvSpPr>
        <p:spPr/>
        <p:txBody>
          <a:bodyPr/>
          <a:lstStyle>
            <a:lvl1pPr>
              <a:defRPr/>
            </a:lvl1pPr>
          </a:lstStyle>
          <a:p>
            <a:endParaRPr lang="en-US" altLang="en-US" dirty="0"/>
          </a:p>
        </p:txBody>
      </p:sp>
      <p:sp>
        <p:nvSpPr>
          <p:cNvPr id="7" name="Slide Number Placeholder 6"/>
          <p:cNvSpPr>
            <a:spLocks noGrp="1"/>
          </p:cNvSpPr>
          <p:nvPr>
            <p:ph type="sldNum" sz="quarter" idx="12"/>
          </p:nvPr>
        </p:nvSpPr>
        <p:spPr/>
        <p:txBody>
          <a:bodyPr/>
          <a:lstStyle>
            <a:lvl1pPr>
              <a:defRPr/>
            </a:lvl1pPr>
          </a:lstStyle>
          <a:p>
            <a:fld id="{39AC701A-9C10-4B95-8407-926C807B8D8D}" type="slidenum">
              <a:rPr lang="en-US" altLang="en-US"/>
              <a:pPr/>
              <a:t>‹#›</a:t>
            </a:fld>
            <a:endParaRPr lang="en-US" altLang="en-US" dirty="0"/>
          </a:p>
        </p:txBody>
      </p:sp>
    </p:spTree>
    <p:extLst>
      <p:ext uri="{BB962C8B-B14F-4D97-AF65-F5344CB8AC3E}">
        <p14:creationId xmlns:p14="http://schemas.microsoft.com/office/powerpoint/2010/main" val="294660616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9E7E38B4-5C50-4025-B6F5-AFF1A9754339}" type="slidenum">
              <a:rPr lang="en-US" altLang="en-US"/>
              <a:pPr/>
              <a:t>‹#›</a:t>
            </a:fld>
            <a:endParaRPr lang="en-US" altLang="en-US" dirty="0"/>
          </a:p>
        </p:txBody>
      </p:sp>
    </p:spTree>
    <p:extLst>
      <p:ext uri="{BB962C8B-B14F-4D97-AF65-F5344CB8AC3E}">
        <p14:creationId xmlns:p14="http://schemas.microsoft.com/office/powerpoint/2010/main" val="406719670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752600"/>
            <a:ext cx="2057400" cy="4373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752600"/>
            <a:ext cx="6019800" cy="437356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dirty="0"/>
          </a:p>
        </p:txBody>
      </p:sp>
      <p:sp>
        <p:nvSpPr>
          <p:cNvPr id="5" name="Footer Placeholder 4"/>
          <p:cNvSpPr>
            <a:spLocks noGrp="1"/>
          </p:cNvSpPr>
          <p:nvPr>
            <p:ph type="ftr" sz="quarter" idx="11"/>
          </p:nvPr>
        </p:nvSpPr>
        <p:spPr/>
        <p:txBody>
          <a:bodyPr/>
          <a:lstStyle>
            <a:lvl1pPr>
              <a:defRPr/>
            </a:lvl1pPr>
          </a:lstStyle>
          <a:p>
            <a:endParaRPr lang="en-US" altLang="en-US" dirty="0"/>
          </a:p>
        </p:txBody>
      </p:sp>
      <p:sp>
        <p:nvSpPr>
          <p:cNvPr id="6" name="Slide Number Placeholder 5"/>
          <p:cNvSpPr>
            <a:spLocks noGrp="1"/>
          </p:cNvSpPr>
          <p:nvPr>
            <p:ph type="sldNum" sz="quarter" idx="12"/>
          </p:nvPr>
        </p:nvSpPr>
        <p:spPr/>
        <p:txBody>
          <a:bodyPr/>
          <a:lstStyle>
            <a:lvl1pPr>
              <a:defRPr/>
            </a:lvl1pPr>
          </a:lstStyle>
          <a:p>
            <a:fld id="{230D663E-8D65-430A-9963-7F0238300DA7}" type="slidenum">
              <a:rPr lang="en-US" altLang="en-US"/>
              <a:pPr/>
              <a:t>‹#›</a:t>
            </a:fld>
            <a:endParaRPr lang="en-US" altLang="en-US" dirty="0"/>
          </a:p>
        </p:txBody>
      </p:sp>
    </p:spTree>
    <p:extLst>
      <p:ext uri="{BB962C8B-B14F-4D97-AF65-F5344CB8AC3E}">
        <p14:creationId xmlns:p14="http://schemas.microsoft.com/office/powerpoint/2010/main" val="22790621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_rels/slideMaster10.xml.rels><?xml version="1.0" encoding="UTF-8" standalone="yes"?>
<Relationships xmlns="http://schemas.openxmlformats.org/package/2006/relationships"><Relationship Id="rId26" Type="http://schemas.openxmlformats.org/officeDocument/2006/relationships/slideLayout" Target="../slideLayouts/slideLayout125.xml"/><Relationship Id="rId117" Type="http://schemas.openxmlformats.org/officeDocument/2006/relationships/slideLayout" Target="../slideLayouts/slideLayout216.xml"/><Relationship Id="rId21" Type="http://schemas.openxmlformats.org/officeDocument/2006/relationships/slideLayout" Target="../slideLayouts/slideLayout120.xml"/><Relationship Id="rId42" Type="http://schemas.openxmlformats.org/officeDocument/2006/relationships/slideLayout" Target="../slideLayouts/slideLayout141.xml"/><Relationship Id="rId47" Type="http://schemas.openxmlformats.org/officeDocument/2006/relationships/slideLayout" Target="../slideLayouts/slideLayout146.xml"/><Relationship Id="rId63" Type="http://schemas.openxmlformats.org/officeDocument/2006/relationships/slideLayout" Target="../slideLayouts/slideLayout162.xml"/><Relationship Id="rId68" Type="http://schemas.openxmlformats.org/officeDocument/2006/relationships/slideLayout" Target="../slideLayouts/slideLayout167.xml"/><Relationship Id="rId84" Type="http://schemas.openxmlformats.org/officeDocument/2006/relationships/slideLayout" Target="../slideLayouts/slideLayout183.xml"/><Relationship Id="rId89" Type="http://schemas.openxmlformats.org/officeDocument/2006/relationships/slideLayout" Target="../slideLayouts/slideLayout188.xml"/><Relationship Id="rId112" Type="http://schemas.openxmlformats.org/officeDocument/2006/relationships/slideLayout" Target="../slideLayouts/slideLayout211.xml"/><Relationship Id="rId16" Type="http://schemas.openxmlformats.org/officeDocument/2006/relationships/slideLayout" Target="../slideLayouts/slideLayout115.xml"/><Relationship Id="rId107" Type="http://schemas.openxmlformats.org/officeDocument/2006/relationships/slideLayout" Target="../slideLayouts/slideLayout206.xml"/><Relationship Id="rId11" Type="http://schemas.openxmlformats.org/officeDocument/2006/relationships/slideLayout" Target="../slideLayouts/slideLayout110.xml"/><Relationship Id="rId32" Type="http://schemas.openxmlformats.org/officeDocument/2006/relationships/slideLayout" Target="../slideLayouts/slideLayout131.xml"/><Relationship Id="rId37" Type="http://schemas.openxmlformats.org/officeDocument/2006/relationships/slideLayout" Target="../slideLayouts/slideLayout136.xml"/><Relationship Id="rId53" Type="http://schemas.openxmlformats.org/officeDocument/2006/relationships/slideLayout" Target="../slideLayouts/slideLayout152.xml"/><Relationship Id="rId58" Type="http://schemas.openxmlformats.org/officeDocument/2006/relationships/slideLayout" Target="../slideLayouts/slideLayout157.xml"/><Relationship Id="rId74" Type="http://schemas.openxmlformats.org/officeDocument/2006/relationships/slideLayout" Target="../slideLayouts/slideLayout173.xml"/><Relationship Id="rId79" Type="http://schemas.openxmlformats.org/officeDocument/2006/relationships/slideLayout" Target="../slideLayouts/slideLayout178.xml"/><Relationship Id="rId102" Type="http://schemas.openxmlformats.org/officeDocument/2006/relationships/slideLayout" Target="../slideLayouts/slideLayout201.xml"/><Relationship Id="rId123" Type="http://schemas.openxmlformats.org/officeDocument/2006/relationships/slideLayout" Target="../slideLayouts/slideLayout222.xml"/><Relationship Id="rId128" Type="http://schemas.openxmlformats.org/officeDocument/2006/relationships/slideLayout" Target="../slideLayouts/slideLayout227.xml"/><Relationship Id="rId5" Type="http://schemas.openxmlformats.org/officeDocument/2006/relationships/slideLayout" Target="../slideLayouts/slideLayout104.xml"/><Relationship Id="rId90" Type="http://schemas.openxmlformats.org/officeDocument/2006/relationships/slideLayout" Target="../slideLayouts/slideLayout189.xml"/><Relationship Id="rId95" Type="http://schemas.openxmlformats.org/officeDocument/2006/relationships/slideLayout" Target="../slideLayouts/slideLayout194.xml"/><Relationship Id="rId19" Type="http://schemas.openxmlformats.org/officeDocument/2006/relationships/slideLayout" Target="../slideLayouts/slideLayout118.xml"/><Relationship Id="rId14" Type="http://schemas.openxmlformats.org/officeDocument/2006/relationships/slideLayout" Target="../slideLayouts/slideLayout113.xml"/><Relationship Id="rId22" Type="http://schemas.openxmlformats.org/officeDocument/2006/relationships/slideLayout" Target="../slideLayouts/slideLayout121.xml"/><Relationship Id="rId27" Type="http://schemas.openxmlformats.org/officeDocument/2006/relationships/slideLayout" Target="../slideLayouts/slideLayout126.xml"/><Relationship Id="rId30" Type="http://schemas.openxmlformats.org/officeDocument/2006/relationships/slideLayout" Target="../slideLayouts/slideLayout129.xml"/><Relationship Id="rId35" Type="http://schemas.openxmlformats.org/officeDocument/2006/relationships/slideLayout" Target="../slideLayouts/slideLayout134.xml"/><Relationship Id="rId43" Type="http://schemas.openxmlformats.org/officeDocument/2006/relationships/slideLayout" Target="../slideLayouts/slideLayout142.xml"/><Relationship Id="rId48" Type="http://schemas.openxmlformats.org/officeDocument/2006/relationships/slideLayout" Target="../slideLayouts/slideLayout147.xml"/><Relationship Id="rId56" Type="http://schemas.openxmlformats.org/officeDocument/2006/relationships/slideLayout" Target="../slideLayouts/slideLayout155.xml"/><Relationship Id="rId64" Type="http://schemas.openxmlformats.org/officeDocument/2006/relationships/slideLayout" Target="../slideLayouts/slideLayout163.xml"/><Relationship Id="rId69" Type="http://schemas.openxmlformats.org/officeDocument/2006/relationships/slideLayout" Target="../slideLayouts/slideLayout168.xml"/><Relationship Id="rId77" Type="http://schemas.openxmlformats.org/officeDocument/2006/relationships/slideLayout" Target="../slideLayouts/slideLayout176.xml"/><Relationship Id="rId100" Type="http://schemas.openxmlformats.org/officeDocument/2006/relationships/slideLayout" Target="../slideLayouts/slideLayout199.xml"/><Relationship Id="rId105" Type="http://schemas.openxmlformats.org/officeDocument/2006/relationships/slideLayout" Target="../slideLayouts/slideLayout204.xml"/><Relationship Id="rId113" Type="http://schemas.openxmlformats.org/officeDocument/2006/relationships/slideLayout" Target="../slideLayouts/slideLayout212.xml"/><Relationship Id="rId118" Type="http://schemas.openxmlformats.org/officeDocument/2006/relationships/slideLayout" Target="../slideLayouts/slideLayout217.xml"/><Relationship Id="rId126" Type="http://schemas.openxmlformats.org/officeDocument/2006/relationships/slideLayout" Target="../slideLayouts/slideLayout225.xml"/><Relationship Id="rId8" Type="http://schemas.openxmlformats.org/officeDocument/2006/relationships/slideLayout" Target="../slideLayouts/slideLayout107.xml"/><Relationship Id="rId51" Type="http://schemas.openxmlformats.org/officeDocument/2006/relationships/slideLayout" Target="../slideLayouts/slideLayout150.xml"/><Relationship Id="rId72" Type="http://schemas.openxmlformats.org/officeDocument/2006/relationships/slideLayout" Target="../slideLayouts/slideLayout171.xml"/><Relationship Id="rId80" Type="http://schemas.openxmlformats.org/officeDocument/2006/relationships/slideLayout" Target="../slideLayouts/slideLayout179.xml"/><Relationship Id="rId85" Type="http://schemas.openxmlformats.org/officeDocument/2006/relationships/slideLayout" Target="../slideLayouts/slideLayout184.xml"/><Relationship Id="rId93" Type="http://schemas.openxmlformats.org/officeDocument/2006/relationships/slideLayout" Target="../slideLayouts/slideLayout192.xml"/><Relationship Id="rId98" Type="http://schemas.openxmlformats.org/officeDocument/2006/relationships/slideLayout" Target="../slideLayouts/slideLayout197.xml"/><Relationship Id="rId121" Type="http://schemas.openxmlformats.org/officeDocument/2006/relationships/slideLayout" Target="../slideLayouts/slideLayout220.xml"/><Relationship Id="rId3" Type="http://schemas.openxmlformats.org/officeDocument/2006/relationships/slideLayout" Target="../slideLayouts/slideLayout102.xml"/><Relationship Id="rId12" Type="http://schemas.openxmlformats.org/officeDocument/2006/relationships/slideLayout" Target="../slideLayouts/slideLayout111.xml"/><Relationship Id="rId17" Type="http://schemas.openxmlformats.org/officeDocument/2006/relationships/slideLayout" Target="../slideLayouts/slideLayout116.xml"/><Relationship Id="rId25" Type="http://schemas.openxmlformats.org/officeDocument/2006/relationships/slideLayout" Target="../slideLayouts/slideLayout124.xml"/><Relationship Id="rId33" Type="http://schemas.openxmlformats.org/officeDocument/2006/relationships/slideLayout" Target="../slideLayouts/slideLayout132.xml"/><Relationship Id="rId38" Type="http://schemas.openxmlformats.org/officeDocument/2006/relationships/slideLayout" Target="../slideLayouts/slideLayout137.xml"/><Relationship Id="rId46" Type="http://schemas.openxmlformats.org/officeDocument/2006/relationships/slideLayout" Target="../slideLayouts/slideLayout145.xml"/><Relationship Id="rId59" Type="http://schemas.openxmlformats.org/officeDocument/2006/relationships/slideLayout" Target="../slideLayouts/slideLayout158.xml"/><Relationship Id="rId67" Type="http://schemas.openxmlformats.org/officeDocument/2006/relationships/slideLayout" Target="../slideLayouts/slideLayout166.xml"/><Relationship Id="rId103" Type="http://schemas.openxmlformats.org/officeDocument/2006/relationships/slideLayout" Target="../slideLayouts/slideLayout202.xml"/><Relationship Id="rId108" Type="http://schemas.openxmlformats.org/officeDocument/2006/relationships/slideLayout" Target="../slideLayouts/slideLayout207.xml"/><Relationship Id="rId116" Type="http://schemas.openxmlformats.org/officeDocument/2006/relationships/slideLayout" Target="../slideLayouts/slideLayout215.xml"/><Relationship Id="rId124" Type="http://schemas.openxmlformats.org/officeDocument/2006/relationships/slideLayout" Target="../slideLayouts/slideLayout223.xml"/><Relationship Id="rId129" Type="http://schemas.openxmlformats.org/officeDocument/2006/relationships/slideLayout" Target="../slideLayouts/slideLayout228.xml"/><Relationship Id="rId20" Type="http://schemas.openxmlformats.org/officeDocument/2006/relationships/slideLayout" Target="../slideLayouts/slideLayout119.xml"/><Relationship Id="rId41" Type="http://schemas.openxmlformats.org/officeDocument/2006/relationships/slideLayout" Target="../slideLayouts/slideLayout140.xml"/><Relationship Id="rId54" Type="http://schemas.openxmlformats.org/officeDocument/2006/relationships/slideLayout" Target="../slideLayouts/slideLayout153.xml"/><Relationship Id="rId62" Type="http://schemas.openxmlformats.org/officeDocument/2006/relationships/slideLayout" Target="../slideLayouts/slideLayout161.xml"/><Relationship Id="rId70" Type="http://schemas.openxmlformats.org/officeDocument/2006/relationships/slideLayout" Target="../slideLayouts/slideLayout169.xml"/><Relationship Id="rId75" Type="http://schemas.openxmlformats.org/officeDocument/2006/relationships/slideLayout" Target="../slideLayouts/slideLayout174.xml"/><Relationship Id="rId83" Type="http://schemas.openxmlformats.org/officeDocument/2006/relationships/slideLayout" Target="../slideLayouts/slideLayout182.xml"/><Relationship Id="rId88" Type="http://schemas.openxmlformats.org/officeDocument/2006/relationships/slideLayout" Target="../slideLayouts/slideLayout187.xml"/><Relationship Id="rId91" Type="http://schemas.openxmlformats.org/officeDocument/2006/relationships/slideLayout" Target="../slideLayouts/slideLayout190.xml"/><Relationship Id="rId96" Type="http://schemas.openxmlformats.org/officeDocument/2006/relationships/slideLayout" Target="../slideLayouts/slideLayout195.xml"/><Relationship Id="rId111" Type="http://schemas.openxmlformats.org/officeDocument/2006/relationships/slideLayout" Target="../slideLayouts/slideLayout210.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5" Type="http://schemas.openxmlformats.org/officeDocument/2006/relationships/slideLayout" Target="../slideLayouts/slideLayout114.xml"/><Relationship Id="rId23" Type="http://schemas.openxmlformats.org/officeDocument/2006/relationships/slideLayout" Target="../slideLayouts/slideLayout122.xml"/><Relationship Id="rId28" Type="http://schemas.openxmlformats.org/officeDocument/2006/relationships/slideLayout" Target="../slideLayouts/slideLayout127.xml"/><Relationship Id="rId36" Type="http://schemas.openxmlformats.org/officeDocument/2006/relationships/slideLayout" Target="../slideLayouts/slideLayout135.xml"/><Relationship Id="rId49" Type="http://schemas.openxmlformats.org/officeDocument/2006/relationships/slideLayout" Target="../slideLayouts/slideLayout148.xml"/><Relationship Id="rId57" Type="http://schemas.openxmlformats.org/officeDocument/2006/relationships/slideLayout" Target="../slideLayouts/slideLayout156.xml"/><Relationship Id="rId106" Type="http://schemas.openxmlformats.org/officeDocument/2006/relationships/slideLayout" Target="../slideLayouts/slideLayout205.xml"/><Relationship Id="rId114" Type="http://schemas.openxmlformats.org/officeDocument/2006/relationships/slideLayout" Target="../slideLayouts/slideLayout213.xml"/><Relationship Id="rId119" Type="http://schemas.openxmlformats.org/officeDocument/2006/relationships/slideLayout" Target="../slideLayouts/slideLayout218.xml"/><Relationship Id="rId127" Type="http://schemas.openxmlformats.org/officeDocument/2006/relationships/slideLayout" Target="../slideLayouts/slideLayout226.xml"/><Relationship Id="rId10" Type="http://schemas.openxmlformats.org/officeDocument/2006/relationships/slideLayout" Target="../slideLayouts/slideLayout109.xml"/><Relationship Id="rId31" Type="http://schemas.openxmlformats.org/officeDocument/2006/relationships/slideLayout" Target="../slideLayouts/slideLayout130.xml"/><Relationship Id="rId44" Type="http://schemas.openxmlformats.org/officeDocument/2006/relationships/slideLayout" Target="../slideLayouts/slideLayout143.xml"/><Relationship Id="rId52" Type="http://schemas.openxmlformats.org/officeDocument/2006/relationships/slideLayout" Target="../slideLayouts/slideLayout151.xml"/><Relationship Id="rId60" Type="http://schemas.openxmlformats.org/officeDocument/2006/relationships/slideLayout" Target="../slideLayouts/slideLayout159.xml"/><Relationship Id="rId65" Type="http://schemas.openxmlformats.org/officeDocument/2006/relationships/slideLayout" Target="../slideLayouts/slideLayout164.xml"/><Relationship Id="rId73" Type="http://schemas.openxmlformats.org/officeDocument/2006/relationships/slideLayout" Target="../slideLayouts/slideLayout172.xml"/><Relationship Id="rId78" Type="http://schemas.openxmlformats.org/officeDocument/2006/relationships/slideLayout" Target="../slideLayouts/slideLayout177.xml"/><Relationship Id="rId81" Type="http://schemas.openxmlformats.org/officeDocument/2006/relationships/slideLayout" Target="../slideLayouts/slideLayout180.xml"/><Relationship Id="rId86" Type="http://schemas.openxmlformats.org/officeDocument/2006/relationships/slideLayout" Target="../slideLayouts/slideLayout185.xml"/><Relationship Id="rId94" Type="http://schemas.openxmlformats.org/officeDocument/2006/relationships/slideLayout" Target="../slideLayouts/slideLayout193.xml"/><Relationship Id="rId99" Type="http://schemas.openxmlformats.org/officeDocument/2006/relationships/slideLayout" Target="../slideLayouts/slideLayout198.xml"/><Relationship Id="rId101" Type="http://schemas.openxmlformats.org/officeDocument/2006/relationships/slideLayout" Target="../slideLayouts/slideLayout200.xml"/><Relationship Id="rId122" Type="http://schemas.openxmlformats.org/officeDocument/2006/relationships/slideLayout" Target="../slideLayouts/slideLayout221.xml"/><Relationship Id="rId130" Type="http://schemas.openxmlformats.org/officeDocument/2006/relationships/slideLayout" Target="../slideLayouts/slideLayout229.xml"/><Relationship Id="rId4" Type="http://schemas.openxmlformats.org/officeDocument/2006/relationships/slideLayout" Target="../slideLayouts/slideLayout103.xml"/><Relationship Id="rId9" Type="http://schemas.openxmlformats.org/officeDocument/2006/relationships/slideLayout" Target="../slideLayouts/slideLayout108.xml"/><Relationship Id="rId13" Type="http://schemas.openxmlformats.org/officeDocument/2006/relationships/slideLayout" Target="../slideLayouts/slideLayout112.xml"/><Relationship Id="rId18" Type="http://schemas.openxmlformats.org/officeDocument/2006/relationships/slideLayout" Target="../slideLayouts/slideLayout117.xml"/><Relationship Id="rId39" Type="http://schemas.openxmlformats.org/officeDocument/2006/relationships/slideLayout" Target="../slideLayouts/slideLayout138.xml"/><Relationship Id="rId109" Type="http://schemas.openxmlformats.org/officeDocument/2006/relationships/slideLayout" Target="../slideLayouts/slideLayout208.xml"/><Relationship Id="rId34" Type="http://schemas.openxmlformats.org/officeDocument/2006/relationships/slideLayout" Target="../slideLayouts/slideLayout133.xml"/><Relationship Id="rId50" Type="http://schemas.openxmlformats.org/officeDocument/2006/relationships/slideLayout" Target="../slideLayouts/slideLayout149.xml"/><Relationship Id="rId55" Type="http://schemas.openxmlformats.org/officeDocument/2006/relationships/slideLayout" Target="../slideLayouts/slideLayout154.xml"/><Relationship Id="rId76" Type="http://schemas.openxmlformats.org/officeDocument/2006/relationships/slideLayout" Target="../slideLayouts/slideLayout175.xml"/><Relationship Id="rId97" Type="http://schemas.openxmlformats.org/officeDocument/2006/relationships/slideLayout" Target="../slideLayouts/slideLayout196.xml"/><Relationship Id="rId104" Type="http://schemas.openxmlformats.org/officeDocument/2006/relationships/slideLayout" Target="../slideLayouts/slideLayout203.xml"/><Relationship Id="rId120" Type="http://schemas.openxmlformats.org/officeDocument/2006/relationships/slideLayout" Target="../slideLayouts/slideLayout219.xml"/><Relationship Id="rId125" Type="http://schemas.openxmlformats.org/officeDocument/2006/relationships/slideLayout" Target="../slideLayouts/slideLayout224.xml"/><Relationship Id="rId7" Type="http://schemas.openxmlformats.org/officeDocument/2006/relationships/slideLayout" Target="../slideLayouts/slideLayout106.xml"/><Relationship Id="rId71" Type="http://schemas.openxmlformats.org/officeDocument/2006/relationships/slideLayout" Target="../slideLayouts/slideLayout170.xml"/><Relationship Id="rId92" Type="http://schemas.openxmlformats.org/officeDocument/2006/relationships/slideLayout" Target="../slideLayouts/slideLayout191.xml"/><Relationship Id="rId2" Type="http://schemas.openxmlformats.org/officeDocument/2006/relationships/slideLayout" Target="../slideLayouts/slideLayout101.xml"/><Relationship Id="rId29" Type="http://schemas.openxmlformats.org/officeDocument/2006/relationships/slideLayout" Target="../slideLayouts/slideLayout128.xml"/><Relationship Id="rId24" Type="http://schemas.openxmlformats.org/officeDocument/2006/relationships/slideLayout" Target="../slideLayouts/slideLayout123.xml"/><Relationship Id="rId40" Type="http://schemas.openxmlformats.org/officeDocument/2006/relationships/slideLayout" Target="../slideLayouts/slideLayout139.xml"/><Relationship Id="rId45" Type="http://schemas.openxmlformats.org/officeDocument/2006/relationships/slideLayout" Target="../slideLayouts/slideLayout144.xml"/><Relationship Id="rId66" Type="http://schemas.openxmlformats.org/officeDocument/2006/relationships/slideLayout" Target="../slideLayouts/slideLayout165.xml"/><Relationship Id="rId87" Type="http://schemas.openxmlformats.org/officeDocument/2006/relationships/slideLayout" Target="../slideLayouts/slideLayout186.xml"/><Relationship Id="rId110" Type="http://schemas.openxmlformats.org/officeDocument/2006/relationships/slideLayout" Target="../slideLayouts/slideLayout209.xml"/><Relationship Id="rId115" Type="http://schemas.openxmlformats.org/officeDocument/2006/relationships/slideLayout" Target="../slideLayouts/slideLayout214.xml"/><Relationship Id="rId131" Type="http://schemas.openxmlformats.org/officeDocument/2006/relationships/theme" Target="../theme/theme10.xml"/><Relationship Id="rId61" Type="http://schemas.openxmlformats.org/officeDocument/2006/relationships/slideLayout" Target="../slideLayouts/slideLayout160.xml"/><Relationship Id="rId82" Type="http://schemas.openxmlformats.org/officeDocument/2006/relationships/slideLayout" Target="../slideLayouts/slideLayout18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microsoft.com/office/2007/relationships/hdphoto" Target="../media/hdphoto1.wdp"/></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microsoft.com/office/2007/relationships/hdphoto" Target="../media/hdphoto1.wdp"/></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microsoft.com/office/2007/relationships/hdphoto" Target="../media/hdphoto1.wdp"/></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microsoft.com/office/2007/relationships/hdphoto" Target="../media/hdphoto1.wdp"/></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microsoft.com/office/2007/relationships/hdphoto" Target="../media/hdphoto1.wdp"/></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1.pn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microsoft.com/office/2007/relationships/hdphoto" Target="../media/hdphoto1.wdp"/></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1.pn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microsoft.com/office/2007/relationships/hdphoto" Target="../media/hdphoto1.wdp"/></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image" Target="../media/image1.png"/><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alphaModFix amt="86000"/>
            <a:lum/>
            <a:extLst>
              <a:ext uri="{BEBA8EAE-BF5A-486C-A8C5-ECC9F3942E4B}">
                <a14:imgProps xmlns:a14="http://schemas.microsoft.com/office/drawing/2010/main">
                  <a14:imgLayer r:embed="rId14">
                    <a14:imgEffect>
                      <a14:artisticMarker/>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altLang="en-US"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ltLang="en-US"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859FF949-C1DC-4CEB-872C-31FB4A070DEF}" type="slidenum">
              <a:rPr lang="en-US" altLang="en-US"/>
              <a:pPr/>
              <a:t>‹#›</a:t>
            </a:fld>
            <a:endParaRPr lang="en-US" altLang="en-US" dirty="0"/>
          </a:p>
        </p:txBody>
      </p:sp>
    </p:spTree>
  </p:cSld>
  <p:clrMap bg1="dk2" tx1="lt1" bg2="dk1" tx2="lt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Lst>
  <p:txStyles>
    <p:title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defRPr>
      </a:lvl9pPr>
    </p:titleStyle>
    <p:bodyStyle>
      <a:lvl1pPr marL="342900" indent="-342900" algn="l" rtl="0" eaLnBrk="1" fontAlgn="base" hangingPunct="1">
        <a:spcBef>
          <a:spcPct val="20000"/>
        </a:spcBef>
        <a:spcAft>
          <a:spcPct val="0"/>
        </a:spcAft>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308524"/>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 id="2147483769" r:id="rId12"/>
    <p:sldLayoutId id="2147483770" r:id="rId13"/>
    <p:sldLayoutId id="2147483771" r:id="rId14"/>
    <p:sldLayoutId id="2147483772" r:id="rId15"/>
    <p:sldLayoutId id="2147483773" r:id="rId16"/>
    <p:sldLayoutId id="2147483774" r:id="rId17"/>
    <p:sldLayoutId id="2147483775" r:id="rId18"/>
    <p:sldLayoutId id="2147483776" r:id="rId19"/>
    <p:sldLayoutId id="2147483777" r:id="rId20"/>
    <p:sldLayoutId id="2147483778" r:id="rId21"/>
    <p:sldLayoutId id="2147483779" r:id="rId22"/>
    <p:sldLayoutId id="2147483780" r:id="rId23"/>
    <p:sldLayoutId id="2147483781" r:id="rId24"/>
    <p:sldLayoutId id="2147483782" r:id="rId25"/>
    <p:sldLayoutId id="2147483783" r:id="rId26"/>
    <p:sldLayoutId id="2147483784" r:id="rId27"/>
    <p:sldLayoutId id="2147483785" r:id="rId28"/>
    <p:sldLayoutId id="2147483786" r:id="rId29"/>
    <p:sldLayoutId id="2147483787" r:id="rId30"/>
    <p:sldLayoutId id="2147483788" r:id="rId31"/>
    <p:sldLayoutId id="2147483789" r:id="rId32"/>
    <p:sldLayoutId id="2147483790" r:id="rId33"/>
    <p:sldLayoutId id="2147483791" r:id="rId34"/>
    <p:sldLayoutId id="2147483792" r:id="rId35"/>
    <p:sldLayoutId id="2147483793" r:id="rId36"/>
    <p:sldLayoutId id="2147483794" r:id="rId37"/>
    <p:sldLayoutId id="2147483795" r:id="rId38"/>
    <p:sldLayoutId id="2147483796" r:id="rId39"/>
    <p:sldLayoutId id="2147483797" r:id="rId40"/>
    <p:sldLayoutId id="2147483798" r:id="rId41"/>
    <p:sldLayoutId id="2147483799" r:id="rId42"/>
    <p:sldLayoutId id="2147483800" r:id="rId43"/>
    <p:sldLayoutId id="2147483801" r:id="rId44"/>
    <p:sldLayoutId id="2147483802" r:id="rId45"/>
    <p:sldLayoutId id="2147483803" r:id="rId46"/>
    <p:sldLayoutId id="2147483804" r:id="rId47"/>
    <p:sldLayoutId id="2147483805" r:id="rId48"/>
    <p:sldLayoutId id="2147483806" r:id="rId49"/>
    <p:sldLayoutId id="2147483807" r:id="rId50"/>
    <p:sldLayoutId id="2147483808" r:id="rId51"/>
    <p:sldLayoutId id="2147483809" r:id="rId52"/>
    <p:sldLayoutId id="2147483810" r:id="rId53"/>
    <p:sldLayoutId id="2147483811" r:id="rId54"/>
    <p:sldLayoutId id="2147483813" r:id="rId55"/>
    <p:sldLayoutId id="2147483814" r:id="rId56"/>
    <p:sldLayoutId id="2147483815" r:id="rId57"/>
    <p:sldLayoutId id="2147483816" r:id="rId58"/>
    <p:sldLayoutId id="2147483817" r:id="rId59"/>
    <p:sldLayoutId id="2147483818" r:id="rId60"/>
    <p:sldLayoutId id="2147483819" r:id="rId61"/>
    <p:sldLayoutId id="2147483820" r:id="rId62"/>
    <p:sldLayoutId id="2147483821" r:id="rId63"/>
    <p:sldLayoutId id="2147483822" r:id="rId64"/>
    <p:sldLayoutId id="2147483823" r:id="rId65"/>
    <p:sldLayoutId id="2147483824" r:id="rId66"/>
    <p:sldLayoutId id="2147483825" r:id="rId67"/>
    <p:sldLayoutId id="2147483826" r:id="rId68"/>
    <p:sldLayoutId id="2147483827" r:id="rId69"/>
    <p:sldLayoutId id="2147483828" r:id="rId70"/>
    <p:sldLayoutId id="2147483829" r:id="rId71"/>
    <p:sldLayoutId id="2147483830" r:id="rId72"/>
    <p:sldLayoutId id="2147483831" r:id="rId73"/>
    <p:sldLayoutId id="2147483832" r:id="rId74"/>
    <p:sldLayoutId id="2147483833" r:id="rId75"/>
    <p:sldLayoutId id="2147483834" r:id="rId76"/>
    <p:sldLayoutId id="2147483835" r:id="rId77"/>
    <p:sldLayoutId id="2147483836" r:id="rId78"/>
    <p:sldLayoutId id="2147483837" r:id="rId79"/>
    <p:sldLayoutId id="2147483838" r:id="rId80"/>
    <p:sldLayoutId id="2147483839" r:id="rId81"/>
    <p:sldLayoutId id="2147483840" r:id="rId82"/>
    <p:sldLayoutId id="2147483841" r:id="rId83"/>
    <p:sldLayoutId id="2147483842" r:id="rId84"/>
    <p:sldLayoutId id="2147483843" r:id="rId85"/>
    <p:sldLayoutId id="2147483844" r:id="rId86"/>
    <p:sldLayoutId id="2147483845" r:id="rId87"/>
    <p:sldLayoutId id="2147483846" r:id="rId88"/>
    <p:sldLayoutId id="2147483847" r:id="rId89"/>
    <p:sldLayoutId id="2147483848" r:id="rId90"/>
    <p:sldLayoutId id="2147483849" r:id="rId91"/>
    <p:sldLayoutId id="2147483850" r:id="rId92"/>
    <p:sldLayoutId id="2147483851" r:id="rId93"/>
    <p:sldLayoutId id="2147483852" r:id="rId94"/>
    <p:sldLayoutId id="2147483853" r:id="rId95"/>
    <p:sldLayoutId id="2147483854" r:id="rId96"/>
    <p:sldLayoutId id="2147483855" r:id="rId97"/>
    <p:sldLayoutId id="2147483856" r:id="rId98"/>
    <p:sldLayoutId id="2147483857" r:id="rId99"/>
    <p:sldLayoutId id="2147483858" r:id="rId100"/>
    <p:sldLayoutId id="2147483859" r:id="rId101"/>
    <p:sldLayoutId id="2147483860" r:id="rId102"/>
    <p:sldLayoutId id="2147483861" r:id="rId103"/>
    <p:sldLayoutId id="2147483862" r:id="rId104"/>
    <p:sldLayoutId id="2147483863" r:id="rId105"/>
    <p:sldLayoutId id="2147483864" r:id="rId106"/>
    <p:sldLayoutId id="2147483865" r:id="rId107"/>
    <p:sldLayoutId id="2147483866" r:id="rId108"/>
    <p:sldLayoutId id="2147483867" r:id="rId109"/>
    <p:sldLayoutId id="2147483868" r:id="rId110"/>
    <p:sldLayoutId id="2147483869" r:id="rId111"/>
    <p:sldLayoutId id="2147483870" r:id="rId112"/>
    <p:sldLayoutId id="2147483871" r:id="rId113"/>
    <p:sldLayoutId id="2147483872" r:id="rId114"/>
    <p:sldLayoutId id="2147483873" r:id="rId115"/>
    <p:sldLayoutId id="2147483874" r:id="rId116"/>
    <p:sldLayoutId id="2147483875" r:id="rId117"/>
    <p:sldLayoutId id="2147483876" r:id="rId118"/>
    <p:sldLayoutId id="2147483877" r:id="rId119"/>
    <p:sldLayoutId id="2147483878" r:id="rId120"/>
    <p:sldLayoutId id="2147483879" r:id="rId121"/>
    <p:sldLayoutId id="2147483880" r:id="rId122"/>
    <p:sldLayoutId id="2147483881" r:id="rId123"/>
    <p:sldLayoutId id="2147483882" r:id="rId124"/>
    <p:sldLayoutId id="2147483883" r:id="rId125"/>
    <p:sldLayoutId id="2147483884" r:id="rId126"/>
    <p:sldLayoutId id="2147483885" r:id="rId127"/>
    <p:sldLayoutId id="2147483886" r:id="rId128"/>
    <p:sldLayoutId id="2147483887" r:id="rId129"/>
    <p:sldLayoutId id="2147483888" r:id="rId130"/>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alphaModFix amt="86000"/>
            <a:lum/>
            <a:extLst>
              <a:ext uri="{BEBA8EAE-BF5A-486C-A8C5-ECC9F3942E4B}">
                <a14:imgProps xmlns:a14="http://schemas.microsoft.com/office/drawing/2010/main">
                  <a14:imgLayer r:embed="rId14">
                    <a14:imgEffect>
                      <a14:artisticMarker/>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457200" y="38100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8195" name="Rectangle 3"/>
          <p:cNvSpPr>
            <a:spLocks noGrp="1" noChangeArrowheads="1"/>
          </p:cNvSpPr>
          <p:nvPr>
            <p:ph type="body" idx="1"/>
          </p:nvPr>
        </p:nvSpPr>
        <p:spPr bwMode="auto">
          <a:xfrm>
            <a:off x="457200" y="1722438"/>
            <a:ext cx="8229600" cy="452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196"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altLang="en-US" dirty="0"/>
          </a:p>
        </p:txBody>
      </p:sp>
      <p:sp>
        <p:nvSpPr>
          <p:cNvPr id="8197"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ltLang="en-US" dirty="0"/>
          </a:p>
        </p:txBody>
      </p:sp>
      <p:sp>
        <p:nvSpPr>
          <p:cNvPr id="8198"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F9CEAEC3-9CE6-4D74-8CC7-692C11F9DC96}" type="slidenum">
              <a:rPr lang="en-US" altLang="en-US"/>
              <a:pPr/>
              <a:t>‹#›</a:t>
            </a:fld>
            <a:endParaRPr lang="en-US" altLang="en-US" dirty="0"/>
          </a:p>
        </p:txBody>
      </p:sp>
    </p:spTree>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alphaModFix amt="86000"/>
            <a:lum/>
            <a:extLst>
              <a:ext uri="{BEBA8EAE-BF5A-486C-A8C5-ECC9F3942E4B}">
                <a14:imgProps xmlns:a14="http://schemas.microsoft.com/office/drawing/2010/main">
                  <a14:imgLayer r:embed="rId14">
                    <a14:imgEffect>
                      <a14:artisticMarker/>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457200" y="175260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9219" name="Rectangle 3"/>
          <p:cNvSpPr>
            <a:spLocks noGrp="1" noChangeArrowheads="1"/>
          </p:cNvSpPr>
          <p:nvPr>
            <p:ph type="body" idx="1"/>
          </p:nvPr>
        </p:nvSpPr>
        <p:spPr bwMode="auto">
          <a:xfrm>
            <a:off x="457200" y="2895600"/>
            <a:ext cx="8229600" cy="3230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9220"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altLang="en-US" dirty="0"/>
          </a:p>
        </p:txBody>
      </p:sp>
      <p:sp>
        <p:nvSpPr>
          <p:cNvPr id="9221"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ltLang="en-US" dirty="0"/>
          </a:p>
        </p:txBody>
      </p:sp>
      <p:sp>
        <p:nvSpPr>
          <p:cNvPr id="9222"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B276D150-51C1-47C9-BA08-4D405EDE055D}" type="slidenum">
              <a:rPr lang="en-US" altLang="en-US"/>
              <a:pPr/>
              <a:t>‹#›</a:t>
            </a:fld>
            <a:endParaRPr lang="en-US" altLang="en-US" dirty="0"/>
          </a:p>
        </p:txBody>
      </p:sp>
    </p:spTree>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ctr" rtl="0" fontAlgn="base">
        <a:spcBef>
          <a:spcPct val="20000"/>
        </a:spcBef>
        <a:spcAft>
          <a:spcPct val="0"/>
        </a:spcAft>
        <a:buChar char="•"/>
        <a:defRPr sz="3200" kern="1200">
          <a:solidFill>
            <a:schemeClr val="tx1"/>
          </a:solidFill>
          <a:latin typeface="+mn-lt"/>
          <a:ea typeface="+mn-ea"/>
          <a:cs typeface="+mn-cs"/>
        </a:defRPr>
      </a:lvl1pPr>
      <a:lvl2pPr marL="742950" indent="-285750" algn="ctr" rtl="0" fontAlgn="base">
        <a:spcBef>
          <a:spcPct val="20000"/>
        </a:spcBef>
        <a:spcAft>
          <a:spcPct val="0"/>
        </a:spcAft>
        <a:buChar char="–"/>
        <a:defRPr sz="2800" kern="1200">
          <a:solidFill>
            <a:schemeClr val="tx1"/>
          </a:solidFill>
          <a:latin typeface="+mn-lt"/>
          <a:ea typeface="+mn-ea"/>
          <a:cs typeface="+mn-cs"/>
        </a:defRPr>
      </a:lvl2pPr>
      <a:lvl3pPr marL="1143000" indent="-228600" algn="ctr" rtl="0" fontAlgn="base">
        <a:spcBef>
          <a:spcPct val="20000"/>
        </a:spcBef>
        <a:spcAft>
          <a:spcPct val="0"/>
        </a:spcAft>
        <a:buChar char="•"/>
        <a:defRPr sz="2400" kern="1200">
          <a:solidFill>
            <a:schemeClr val="tx1"/>
          </a:solidFill>
          <a:latin typeface="+mn-lt"/>
          <a:ea typeface="+mn-ea"/>
          <a:cs typeface="+mn-cs"/>
        </a:defRPr>
      </a:lvl3pPr>
      <a:lvl4pPr marL="1600200" indent="-228600" algn="ctr" rtl="0" fontAlgn="base">
        <a:spcBef>
          <a:spcPct val="20000"/>
        </a:spcBef>
        <a:spcAft>
          <a:spcPct val="0"/>
        </a:spcAft>
        <a:buChar char="–"/>
        <a:defRPr sz="2000" kern="1200">
          <a:solidFill>
            <a:schemeClr val="tx1"/>
          </a:solidFill>
          <a:latin typeface="+mn-lt"/>
          <a:ea typeface="+mn-ea"/>
          <a:cs typeface="+mn-cs"/>
        </a:defRPr>
      </a:lvl4pPr>
      <a:lvl5pPr marL="2057400" indent="-228600" algn="ctr"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alphaModFix amt="86000"/>
            <a:lum/>
            <a:extLst>
              <a:ext uri="{BEBA8EAE-BF5A-486C-A8C5-ECC9F3942E4B}">
                <a14:imgProps xmlns:a14="http://schemas.microsoft.com/office/drawing/2010/main">
                  <a14:imgLayer r:embed="rId14">
                    <a14:imgEffect>
                      <a14:artisticMarker/>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43"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44"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altLang="en-US" dirty="0"/>
          </a:p>
        </p:txBody>
      </p:sp>
      <p:sp>
        <p:nvSpPr>
          <p:cNvPr id="10245"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ltLang="en-US" dirty="0"/>
          </a:p>
        </p:txBody>
      </p:sp>
      <p:sp>
        <p:nvSpPr>
          <p:cNvPr id="10246"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81C86F26-5158-4835-B722-340857B906CD}" type="slidenum">
              <a:rPr lang="en-US" altLang="en-US"/>
              <a:pPr/>
              <a:t>‹#›</a:t>
            </a:fld>
            <a:endParaRPr lang="en-US" altLang="en-US" dirty="0"/>
          </a:p>
        </p:txBody>
      </p:sp>
    </p:spTree>
  </p:cSld>
  <p:clrMap bg1="dk2" tx1="lt1" bg2="dk1" tx2="lt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alphaModFix amt="86000"/>
            <a:lum/>
            <a:extLst>
              <a:ext uri="{BEBA8EAE-BF5A-486C-A8C5-ECC9F3942E4B}">
                <a14:imgProps xmlns:a14="http://schemas.microsoft.com/office/drawing/2010/main">
                  <a14:imgLayer r:embed="rId14">
                    <a14:imgEffect>
                      <a14:artisticMarker/>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bwMode="auto">
          <a:xfrm>
            <a:off x="457200" y="38100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1267" name="Rectangle 3"/>
          <p:cNvSpPr>
            <a:spLocks noGrp="1" noChangeArrowheads="1"/>
          </p:cNvSpPr>
          <p:nvPr>
            <p:ph type="body" idx="1"/>
          </p:nvPr>
        </p:nvSpPr>
        <p:spPr bwMode="auto">
          <a:xfrm>
            <a:off x="457200" y="1722438"/>
            <a:ext cx="8229600" cy="452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126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altLang="en-US" dirty="0"/>
          </a:p>
        </p:txBody>
      </p:sp>
      <p:sp>
        <p:nvSpPr>
          <p:cNvPr id="1126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ltLang="en-US" dirty="0"/>
          </a:p>
        </p:txBody>
      </p:sp>
      <p:sp>
        <p:nvSpPr>
          <p:cNvPr id="1127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18CAAEED-0528-4305-A858-CD01648B493B}" type="slidenum">
              <a:rPr lang="en-US" altLang="en-US"/>
              <a:pPr/>
              <a:t>‹#›</a:t>
            </a:fld>
            <a:endParaRPr lang="en-US" altLang="en-US" dirty="0"/>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alphaModFix amt="86000"/>
            <a:lum/>
            <a:extLst>
              <a:ext uri="{BEBA8EAE-BF5A-486C-A8C5-ECC9F3942E4B}">
                <a14:imgProps xmlns:a14="http://schemas.microsoft.com/office/drawing/2010/main">
                  <a14:imgLayer r:embed="rId14">
                    <a14:imgEffect>
                      <a14:artisticMarker/>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bwMode="auto">
          <a:xfrm>
            <a:off x="457200" y="175260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2291" name="Rectangle 3"/>
          <p:cNvSpPr>
            <a:spLocks noGrp="1" noChangeArrowheads="1"/>
          </p:cNvSpPr>
          <p:nvPr>
            <p:ph type="body" idx="1"/>
          </p:nvPr>
        </p:nvSpPr>
        <p:spPr bwMode="auto">
          <a:xfrm>
            <a:off x="457200" y="2895600"/>
            <a:ext cx="8229600" cy="3230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2292"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altLang="en-US" dirty="0"/>
          </a:p>
        </p:txBody>
      </p:sp>
      <p:sp>
        <p:nvSpPr>
          <p:cNvPr id="12293"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ltLang="en-US" dirty="0"/>
          </a:p>
        </p:txBody>
      </p:sp>
      <p:sp>
        <p:nvSpPr>
          <p:cNvPr id="12294"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5CBFB5A3-0345-4A7E-AE74-A0F4DFB40181}" type="slidenum">
              <a:rPr lang="en-US" altLang="en-US"/>
              <a:pPr/>
              <a:t>‹#›</a:t>
            </a:fld>
            <a:endParaRPr lang="en-US" altLang="en-US" dirty="0"/>
          </a:p>
        </p:txBody>
      </p:sp>
    </p:spTree>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ctr" rtl="0" fontAlgn="base">
        <a:spcBef>
          <a:spcPct val="20000"/>
        </a:spcBef>
        <a:spcAft>
          <a:spcPct val="0"/>
        </a:spcAft>
        <a:buChar char="•"/>
        <a:defRPr sz="3200" kern="1200">
          <a:solidFill>
            <a:schemeClr val="tx1"/>
          </a:solidFill>
          <a:latin typeface="+mn-lt"/>
          <a:ea typeface="+mn-ea"/>
          <a:cs typeface="+mn-cs"/>
        </a:defRPr>
      </a:lvl1pPr>
      <a:lvl2pPr marL="742950" indent="-285750" algn="ctr" rtl="0" fontAlgn="base">
        <a:spcBef>
          <a:spcPct val="20000"/>
        </a:spcBef>
        <a:spcAft>
          <a:spcPct val="0"/>
        </a:spcAft>
        <a:buChar char="–"/>
        <a:defRPr sz="2800" kern="1200">
          <a:solidFill>
            <a:schemeClr val="tx1"/>
          </a:solidFill>
          <a:latin typeface="+mn-lt"/>
          <a:ea typeface="+mn-ea"/>
          <a:cs typeface="+mn-cs"/>
        </a:defRPr>
      </a:lvl2pPr>
      <a:lvl3pPr marL="1143000" indent="-228600" algn="ctr" rtl="0" fontAlgn="base">
        <a:spcBef>
          <a:spcPct val="20000"/>
        </a:spcBef>
        <a:spcAft>
          <a:spcPct val="0"/>
        </a:spcAft>
        <a:buChar char="•"/>
        <a:defRPr sz="2400" kern="1200">
          <a:solidFill>
            <a:schemeClr val="tx1"/>
          </a:solidFill>
          <a:latin typeface="+mn-lt"/>
          <a:ea typeface="+mn-ea"/>
          <a:cs typeface="+mn-cs"/>
        </a:defRPr>
      </a:lvl3pPr>
      <a:lvl4pPr marL="1600200" indent="-228600" algn="ctr" rtl="0" fontAlgn="base">
        <a:spcBef>
          <a:spcPct val="20000"/>
        </a:spcBef>
        <a:spcAft>
          <a:spcPct val="0"/>
        </a:spcAft>
        <a:buChar char="–"/>
        <a:defRPr sz="2000" kern="1200">
          <a:solidFill>
            <a:schemeClr val="tx1"/>
          </a:solidFill>
          <a:latin typeface="+mn-lt"/>
          <a:ea typeface="+mn-ea"/>
          <a:cs typeface="+mn-cs"/>
        </a:defRPr>
      </a:lvl4pPr>
      <a:lvl5pPr marL="2057400" indent="-228600" algn="ctr"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alphaModFix amt="86000"/>
            <a:lum/>
            <a:extLst>
              <a:ext uri="{BEBA8EAE-BF5A-486C-A8C5-ECC9F3942E4B}">
                <a14:imgProps xmlns:a14="http://schemas.microsoft.com/office/drawing/2010/main">
                  <a14:imgLayer r:embed="rId14">
                    <a14:imgEffect>
                      <a14:artisticMarker/>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3315"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3316"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altLang="en-US" dirty="0"/>
          </a:p>
        </p:txBody>
      </p:sp>
      <p:sp>
        <p:nvSpPr>
          <p:cNvPr id="13317"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ltLang="en-US" dirty="0"/>
          </a:p>
        </p:txBody>
      </p:sp>
      <p:sp>
        <p:nvSpPr>
          <p:cNvPr id="13318"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B070B5E9-C1B7-4C7C-A3F7-A47C5CBEE97B}" type="slidenum">
              <a:rPr lang="en-US" altLang="en-US"/>
              <a:pPr/>
              <a:t>‹#›</a:t>
            </a:fld>
            <a:endParaRPr lang="en-US" altLang="en-US" dirty="0"/>
          </a:p>
        </p:txBody>
      </p:sp>
    </p:spTree>
  </p:cSld>
  <p:clrMap bg1="dk2" tx1="lt1" bg2="dk1" tx2="lt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alphaModFix amt="86000"/>
            <a:lum/>
            <a:extLst>
              <a:ext uri="{BEBA8EAE-BF5A-486C-A8C5-ECC9F3942E4B}">
                <a14:imgProps xmlns:a14="http://schemas.microsoft.com/office/drawing/2010/main">
                  <a14:imgLayer r:embed="rId14">
                    <a14:imgEffect>
                      <a14:artisticMarker/>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bwMode="auto">
          <a:xfrm>
            <a:off x="457200" y="38100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4339" name="Rectangle 3"/>
          <p:cNvSpPr>
            <a:spLocks noGrp="1" noChangeArrowheads="1"/>
          </p:cNvSpPr>
          <p:nvPr>
            <p:ph type="body" idx="1"/>
          </p:nvPr>
        </p:nvSpPr>
        <p:spPr bwMode="auto">
          <a:xfrm>
            <a:off x="457200" y="1722438"/>
            <a:ext cx="8229600" cy="452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4340"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altLang="en-US" dirty="0"/>
          </a:p>
        </p:txBody>
      </p:sp>
      <p:sp>
        <p:nvSpPr>
          <p:cNvPr id="14341"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ltLang="en-US" dirty="0"/>
          </a:p>
        </p:txBody>
      </p:sp>
      <p:sp>
        <p:nvSpPr>
          <p:cNvPr id="14342"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72B9FF99-BF71-4EAC-8E85-331E5FAA733F}" type="slidenum">
              <a:rPr lang="en-US" altLang="en-US"/>
              <a:pPr/>
              <a:t>‹#›</a:t>
            </a:fld>
            <a:endParaRPr lang="en-US" altLang="en-US" dirty="0"/>
          </a:p>
        </p:txBody>
      </p:sp>
    </p:spTree>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alphaModFix amt="86000"/>
            <a:lum/>
            <a:extLst>
              <a:ext uri="{BEBA8EAE-BF5A-486C-A8C5-ECC9F3942E4B}">
                <a14:imgProps xmlns:a14="http://schemas.microsoft.com/office/drawing/2010/main">
                  <a14:imgLayer r:embed="rId14">
                    <a14:imgEffect>
                      <a14:artisticMarker/>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bwMode="auto">
          <a:xfrm>
            <a:off x="457200" y="175260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5363" name="Rectangle 3"/>
          <p:cNvSpPr>
            <a:spLocks noGrp="1" noChangeArrowheads="1"/>
          </p:cNvSpPr>
          <p:nvPr>
            <p:ph type="body" idx="1"/>
          </p:nvPr>
        </p:nvSpPr>
        <p:spPr bwMode="auto">
          <a:xfrm>
            <a:off x="457200" y="2895600"/>
            <a:ext cx="8229600" cy="3230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5364"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altLang="en-US" dirty="0"/>
          </a:p>
        </p:txBody>
      </p:sp>
      <p:sp>
        <p:nvSpPr>
          <p:cNvPr id="15365"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ltLang="en-US" dirty="0"/>
          </a:p>
        </p:txBody>
      </p:sp>
      <p:sp>
        <p:nvSpPr>
          <p:cNvPr id="15366"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F47D91B9-7CFC-460C-ACAA-B68DF9F76DF6}" type="slidenum">
              <a:rPr lang="en-US" altLang="en-US"/>
              <a:pPr/>
              <a:t>‹#›</a:t>
            </a:fld>
            <a:endParaRPr lang="en-US" altLang="en-US" dirty="0"/>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ctr" rtl="0" fontAlgn="base">
        <a:spcBef>
          <a:spcPct val="20000"/>
        </a:spcBef>
        <a:spcAft>
          <a:spcPct val="0"/>
        </a:spcAft>
        <a:buChar char="•"/>
        <a:defRPr sz="3200" kern="1200">
          <a:solidFill>
            <a:schemeClr val="tx1"/>
          </a:solidFill>
          <a:latin typeface="+mn-lt"/>
          <a:ea typeface="+mn-ea"/>
          <a:cs typeface="+mn-cs"/>
        </a:defRPr>
      </a:lvl1pPr>
      <a:lvl2pPr marL="742950" indent="-285750" algn="ctr" rtl="0" fontAlgn="base">
        <a:spcBef>
          <a:spcPct val="20000"/>
        </a:spcBef>
        <a:spcAft>
          <a:spcPct val="0"/>
        </a:spcAft>
        <a:buChar char="–"/>
        <a:defRPr sz="2800" kern="1200">
          <a:solidFill>
            <a:schemeClr val="tx1"/>
          </a:solidFill>
          <a:latin typeface="+mn-lt"/>
          <a:ea typeface="+mn-ea"/>
          <a:cs typeface="+mn-cs"/>
        </a:defRPr>
      </a:lvl2pPr>
      <a:lvl3pPr marL="1143000" indent="-228600" algn="ctr" rtl="0" fontAlgn="base">
        <a:spcBef>
          <a:spcPct val="20000"/>
        </a:spcBef>
        <a:spcAft>
          <a:spcPct val="0"/>
        </a:spcAft>
        <a:buChar char="•"/>
        <a:defRPr sz="2400" kern="1200">
          <a:solidFill>
            <a:schemeClr val="tx1"/>
          </a:solidFill>
          <a:latin typeface="+mn-lt"/>
          <a:ea typeface="+mn-ea"/>
          <a:cs typeface="+mn-cs"/>
        </a:defRPr>
      </a:lvl3pPr>
      <a:lvl4pPr marL="1600200" indent="-228600" algn="ctr" rtl="0" fontAlgn="base">
        <a:spcBef>
          <a:spcPct val="20000"/>
        </a:spcBef>
        <a:spcAft>
          <a:spcPct val="0"/>
        </a:spcAft>
        <a:buChar char="–"/>
        <a:defRPr sz="2000" kern="1200">
          <a:solidFill>
            <a:schemeClr val="tx1"/>
          </a:solidFill>
          <a:latin typeface="+mn-lt"/>
          <a:ea typeface="+mn-ea"/>
          <a:cs typeface="+mn-cs"/>
        </a:defRPr>
      </a:lvl4pPr>
      <a:lvl5pPr marL="2057400" indent="-228600" algn="ctr"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4.jfif"/><Relationship Id="rId2" Type="http://schemas.openxmlformats.org/officeDocument/2006/relationships/image" Target="../media/image23.jp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28.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diagramLayout" Target="../diagrams/layout3.xml"/><Relationship Id="rId7" Type="http://schemas.openxmlformats.org/officeDocument/2006/relationships/image" Target="../media/image34.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 Id="rId9" Type="http://schemas.openxmlformats.org/officeDocument/2006/relationships/image" Target="../media/image36.png"/></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3.jpg"/><Relationship Id="rId1" Type="http://schemas.openxmlformats.org/officeDocument/2006/relationships/slideLayout" Target="../slideLayouts/slideLayout7.xml"/><Relationship Id="rId4" Type="http://schemas.openxmlformats.org/officeDocument/2006/relationships/image" Target="../media/image45.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diagramLayout" Target="../diagrams/layout5.xml"/><Relationship Id="rId7" Type="http://schemas.openxmlformats.org/officeDocument/2006/relationships/image" Target="../media/image48.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 Id="rId9" Type="http://schemas.openxmlformats.org/officeDocument/2006/relationships/image" Target="../media/image35.svg"/></Relationships>
</file>

<file path=ppt/slides/_rels/slide42.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image" Target="../media/image53.jpg"/><Relationship Id="rId1" Type="http://schemas.openxmlformats.org/officeDocument/2006/relationships/slideLayout" Target="../slideLayouts/slideLayout7.xml"/><Relationship Id="rId4" Type="http://schemas.openxmlformats.org/officeDocument/2006/relationships/image" Target="../media/image55.jpg"/></Relationships>
</file>

<file path=ppt/slides/_rels/slide51.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7.xml"/><Relationship Id="rId4" Type="http://schemas.openxmlformats.org/officeDocument/2006/relationships/image" Target="../media/image61.jpg"/></Relationships>
</file>

<file path=ppt/slides/_rels/slide68.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70.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62.bin"/><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3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2" name="Rectangle 11">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391835"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0" y="330739"/>
            <a:ext cx="9067800" cy="1117061"/>
          </a:xfrm>
        </p:spPr>
        <p:txBody>
          <a:bodyPr anchor="ctr">
            <a:normAutofit/>
          </a:bodyPr>
          <a:lstStyle/>
          <a:p>
            <a:r>
              <a:rPr lang="en-US" sz="4800" b="1" dirty="0">
                <a:solidFill>
                  <a:schemeClr val="tx1"/>
                </a:solidFill>
                <a:latin typeface="Perpetua" panose="02020502060401020303" pitchFamily="18" charset="0"/>
              </a:rPr>
              <a:t>2024 Home Care Conference</a:t>
            </a:r>
          </a:p>
        </p:txBody>
      </p:sp>
      <p:sp>
        <p:nvSpPr>
          <p:cNvPr id="3" name="Content Placeholder 2"/>
          <p:cNvSpPr>
            <a:spLocks noGrp="1"/>
          </p:cNvSpPr>
          <p:nvPr>
            <p:ph idx="1"/>
          </p:nvPr>
        </p:nvSpPr>
        <p:spPr>
          <a:xfrm>
            <a:off x="457200" y="1930939"/>
            <a:ext cx="8381999" cy="1117061"/>
          </a:xfrm>
        </p:spPr>
        <p:txBody>
          <a:bodyPr anchor="ctr">
            <a:noAutofit/>
          </a:bodyPr>
          <a:lstStyle/>
          <a:p>
            <a:pPr marL="0" indent="0">
              <a:spcBef>
                <a:spcPts val="0"/>
              </a:spcBef>
              <a:spcAft>
                <a:spcPts val="600"/>
              </a:spcAft>
              <a:buNone/>
            </a:pPr>
            <a:r>
              <a:rPr lang="en-US" sz="3100" b="1" dirty="0">
                <a:latin typeface="Perpetua" panose="02020502060401020303" pitchFamily="18" charset="0"/>
              </a:rPr>
              <a:t>Bureau of Home Care &amp; Rehabilitative Standards </a:t>
            </a:r>
          </a:p>
          <a:p>
            <a:pPr marL="0" indent="0" algn="ctr">
              <a:spcBef>
                <a:spcPts val="0"/>
              </a:spcBef>
              <a:spcAft>
                <a:spcPts val="600"/>
              </a:spcAft>
              <a:buNone/>
            </a:pPr>
            <a:r>
              <a:rPr lang="en-US" sz="3100" b="1" dirty="0">
                <a:latin typeface="Perpetua" panose="02020502060401020303" pitchFamily="18" charset="0"/>
              </a:rPr>
              <a:t>Michael Fields, RN, Bureau Administrator</a:t>
            </a:r>
          </a:p>
        </p:txBody>
      </p:sp>
      <p:pic>
        <p:nvPicPr>
          <p:cNvPr id="4" name="Picture 3">
            <a:extLst>
              <a:ext uri="{FF2B5EF4-FFF2-40B4-BE49-F238E27FC236}">
                <a16:creationId xmlns:a16="http://schemas.microsoft.com/office/drawing/2014/main" id="{7F8820B0-42AB-17ED-8021-BA37BEA2F7C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00851" y="3158673"/>
            <a:ext cx="6342296" cy="3568334"/>
          </a:xfrm>
          <a:prstGeom prst="rect">
            <a:avLst/>
          </a:prstGeom>
        </p:spPr>
      </p:pic>
    </p:spTree>
    <p:extLst>
      <p:ext uri="{BB962C8B-B14F-4D97-AF65-F5344CB8AC3E}">
        <p14:creationId xmlns:p14="http://schemas.microsoft.com/office/powerpoint/2010/main" val="26306477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
            <a:ext cx="9143997"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6086479"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4" y="-1"/>
            <a:ext cx="3057523"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512" y="-1"/>
            <a:ext cx="8799485"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F75858B-EB60-BD98-A60B-3097C8AE4CD3}"/>
              </a:ext>
            </a:extLst>
          </p:cNvPr>
          <p:cNvSpPr>
            <a:spLocks noGrp="1"/>
          </p:cNvSpPr>
          <p:nvPr>
            <p:ph type="title"/>
          </p:nvPr>
        </p:nvSpPr>
        <p:spPr>
          <a:xfrm>
            <a:off x="152401" y="294538"/>
            <a:ext cx="8724896" cy="1033669"/>
          </a:xfrm>
        </p:spPr>
        <p:txBody>
          <a:bodyPr>
            <a:normAutofit fontScale="90000"/>
          </a:bodyPr>
          <a:lstStyle/>
          <a:p>
            <a:br>
              <a:rPr lang="en-US" sz="3600" b="1" u="sng" dirty="0">
                <a:latin typeface="Perpetua" panose="02020502060401020303" pitchFamily="18" charset="0"/>
              </a:rPr>
            </a:br>
            <a:endParaRPr lang="en-US" sz="3500" dirty="0">
              <a:solidFill>
                <a:srgbClr val="FFFFFF"/>
              </a:solidFill>
            </a:endParaRPr>
          </a:p>
        </p:txBody>
      </p:sp>
      <p:sp>
        <p:nvSpPr>
          <p:cNvPr id="3" name="Content Placeholder 2">
            <a:extLst>
              <a:ext uri="{FF2B5EF4-FFF2-40B4-BE49-F238E27FC236}">
                <a16:creationId xmlns:a16="http://schemas.microsoft.com/office/drawing/2014/main" id="{034240B6-FE97-1993-4199-DEAF8FCADDB6}"/>
              </a:ext>
            </a:extLst>
          </p:cNvPr>
          <p:cNvSpPr>
            <a:spLocks noGrp="1"/>
          </p:cNvSpPr>
          <p:nvPr>
            <p:ph idx="1"/>
          </p:nvPr>
        </p:nvSpPr>
        <p:spPr>
          <a:xfrm>
            <a:off x="152401" y="1883724"/>
            <a:ext cx="8610599" cy="4906681"/>
          </a:xfrm>
        </p:spPr>
        <p:txBody>
          <a:bodyPr anchor="ctr">
            <a:normAutofit/>
          </a:bodyPr>
          <a:lstStyle/>
          <a:p>
            <a:pPr indent="-228600">
              <a:lnSpc>
                <a:spcPct val="90000"/>
              </a:lnSpc>
              <a:spcAft>
                <a:spcPts val="600"/>
              </a:spcAft>
              <a:buFont typeface="Arial" panose="020B0604020202020204" pitchFamily="34" charset="0"/>
              <a:buChar char="•"/>
            </a:pPr>
            <a:r>
              <a:rPr lang="en-US" sz="2400" b="1" u="sng" dirty="0">
                <a:latin typeface="Perpetua" panose="02020502060401020303" pitchFamily="18" charset="0"/>
              </a:rPr>
              <a:t>Recertification Survey</a:t>
            </a:r>
            <a:r>
              <a:rPr lang="en-US" sz="2400" b="1" dirty="0">
                <a:latin typeface="Perpetua" panose="02020502060401020303" pitchFamily="18" charset="0"/>
              </a:rPr>
              <a:t>: </a:t>
            </a:r>
            <a:r>
              <a:rPr lang="en-US" sz="2400" dirty="0">
                <a:latin typeface="Perpetua" panose="02020502060401020303" pitchFamily="18" charset="0"/>
              </a:rPr>
              <a:t>Standard survey every three years. Begins as a standard survey, may be converted to partial/or extended. </a:t>
            </a:r>
          </a:p>
          <a:p>
            <a:pPr marL="0" indent="0">
              <a:lnSpc>
                <a:spcPct val="90000"/>
              </a:lnSpc>
              <a:spcAft>
                <a:spcPts val="600"/>
              </a:spcAft>
              <a:buNone/>
            </a:pPr>
            <a:r>
              <a:rPr lang="en-US" sz="2400" dirty="0">
                <a:latin typeface="Perpetua" panose="02020502060401020303" pitchFamily="18" charset="0"/>
              </a:rPr>
              <a:t>	</a:t>
            </a:r>
          </a:p>
          <a:p>
            <a:pPr indent="-228600">
              <a:lnSpc>
                <a:spcPct val="90000"/>
              </a:lnSpc>
              <a:spcAft>
                <a:spcPts val="600"/>
              </a:spcAft>
              <a:buFont typeface="Arial" panose="020B0604020202020204" pitchFamily="34" charset="0"/>
              <a:buChar char="•"/>
            </a:pPr>
            <a:r>
              <a:rPr lang="en-US" sz="2400" b="1" u="sng" dirty="0">
                <a:latin typeface="Perpetua" panose="02020502060401020303" pitchFamily="18" charset="0"/>
              </a:rPr>
              <a:t>Standard Survey</a:t>
            </a:r>
            <a:r>
              <a:rPr lang="en-US" sz="2400" b="1" dirty="0">
                <a:latin typeface="Perpetua" panose="02020502060401020303" pitchFamily="18" charset="0"/>
              </a:rPr>
              <a:t>: </a:t>
            </a:r>
            <a:r>
              <a:rPr lang="en-US" sz="2400" dirty="0">
                <a:latin typeface="Perpetua" panose="02020502060401020303" pitchFamily="18" charset="0"/>
              </a:rPr>
              <a:t>Standard survey is a routine, patient-centered survey that gathers information about the quality of service furnished in a agency to determine compliance with the high priority patient centered CoPs (Level 1 Tags – Patient centered)</a:t>
            </a:r>
          </a:p>
          <a:p>
            <a:pPr indent="-228600">
              <a:lnSpc>
                <a:spcPct val="90000"/>
              </a:lnSpc>
              <a:spcAft>
                <a:spcPts val="600"/>
              </a:spcAft>
              <a:buFont typeface="Arial" panose="020B0604020202020204" pitchFamily="34" charset="0"/>
              <a:buChar char="•"/>
            </a:pPr>
            <a:endParaRPr lang="en-US" sz="2400" b="1" dirty="0">
              <a:latin typeface="Perpetua" panose="02020502060401020303" pitchFamily="18" charset="0"/>
            </a:endParaRPr>
          </a:p>
          <a:p>
            <a:pPr indent="-228600">
              <a:lnSpc>
                <a:spcPct val="90000"/>
              </a:lnSpc>
              <a:spcAft>
                <a:spcPts val="600"/>
              </a:spcAft>
              <a:buFont typeface="Arial" panose="020B0604020202020204" pitchFamily="34" charset="0"/>
              <a:buChar char="•"/>
            </a:pPr>
            <a:r>
              <a:rPr lang="en-US" sz="2400" b="1" u="sng" dirty="0">
                <a:latin typeface="Perpetua" panose="02020502060401020303" pitchFamily="18" charset="0"/>
              </a:rPr>
              <a:t>Partial Extended</a:t>
            </a:r>
            <a:r>
              <a:rPr lang="en-US" sz="2400" b="1" dirty="0">
                <a:latin typeface="Perpetua" panose="02020502060401020303" pitchFamily="18" charset="0"/>
              </a:rPr>
              <a:t>:  </a:t>
            </a:r>
            <a:r>
              <a:rPr lang="en-US" sz="2400" dirty="0">
                <a:latin typeface="Perpetua" panose="02020502060401020303" pitchFamily="18" charset="0"/>
              </a:rPr>
              <a:t>After one or more tags are found in Patient centered areas (Level 1 tags), the team will evaluate the remaining tags within the Level 1 condition area. (This ends up being the most common type of survey). </a:t>
            </a:r>
            <a:r>
              <a:rPr lang="en-US" sz="2000" dirty="0">
                <a:latin typeface="Perpetua" panose="02020502060401020303" pitchFamily="18" charset="0"/>
              </a:rPr>
              <a:t>	</a:t>
            </a:r>
          </a:p>
          <a:p>
            <a:endParaRPr lang="en-US" sz="1700" dirty="0"/>
          </a:p>
        </p:txBody>
      </p:sp>
      <p:sp>
        <p:nvSpPr>
          <p:cNvPr id="4" name="Rectangle 3">
            <a:extLst>
              <a:ext uri="{FF2B5EF4-FFF2-40B4-BE49-F238E27FC236}">
                <a16:creationId xmlns:a16="http://schemas.microsoft.com/office/drawing/2014/main" id="{52299950-17B4-3BD7-E321-B040FD0F6A69}"/>
              </a:ext>
            </a:extLst>
          </p:cNvPr>
          <p:cNvSpPr/>
          <p:nvPr/>
        </p:nvSpPr>
        <p:spPr>
          <a:xfrm>
            <a:off x="184667" y="210225"/>
            <a:ext cx="8915399" cy="1180323"/>
          </a:xfrm>
          <a:prstGeom prst="rect">
            <a:avLst/>
          </a:prstGeom>
        </p:spPr>
        <p:txBody>
          <a:bodyPr wrap="square">
            <a:spAutoFit/>
          </a:bodyPr>
          <a:lstStyle/>
          <a:p>
            <a:pPr algn="ctr">
              <a:lnSpc>
                <a:spcPct val="90000"/>
              </a:lnSpc>
              <a:spcAft>
                <a:spcPts val="600"/>
              </a:spcAft>
            </a:pPr>
            <a:r>
              <a:rPr lang="en-US" sz="3600" b="1" u="sng" dirty="0">
                <a:latin typeface="Perpetua" panose="02020502060401020303" pitchFamily="18" charset="0"/>
              </a:rPr>
              <a:t>SURVEY 101 – </a:t>
            </a:r>
          </a:p>
          <a:p>
            <a:pPr algn="ctr">
              <a:lnSpc>
                <a:spcPct val="90000"/>
              </a:lnSpc>
              <a:spcAft>
                <a:spcPts val="600"/>
              </a:spcAft>
            </a:pPr>
            <a:r>
              <a:rPr lang="en-US" sz="3600" b="1" u="sng" dirty="0">
                <a:latin typeface="Perpetua" panose="02020502060401020303" pitchFamily="18" charset="0"/>
              </a:rPr>
              <a:t>TYPES OF HOME HEALTH SURVEYS</a:t>
            </a:r>
          </a:p>
        </p:txBody>
      </p:sp>
    </p:spTree>
    <p:extLst>
      <p:ext uri="{BB962C8B-B14F-4D97-AF65-F5344CB8AC3E}">
        <p14:creationId xmlns:p14="http://schemas.microsoft.com/office/powerpoint/2010/main" val="12408309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
            <a:ext cx="9143997"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6086479"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4" y="-1"/>
            <a:ext cx="3057523"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512" y="-1"/>
            <a:ext cx="8799485"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F75858B-EB60-BD98-A60B-3097C8AE4CD3}"/>
              </a:ext>
            </a:extLst>
          </p:cNvPr>
          <p:cNvSpPr>
            <a:spLocks noGrp="1"/>
          </p:cNvSpPr>
          <p:nvPr>
            <p:ph type="title"/>
          </p:nvPr>
        </p:nvSpPr>
        <p:spPr>
          <a:xfrm>
            <a:off x="152401" y="294538"/>
            <a:ext cx="8724896" cy="1033669"/>
          </a:xfrm>
        </p:spPr>
        <p:txBody>
          <a:bodyPr>
            <a:normAutofit fontScale="90000"/>
          </a:bodyPr>
          <a:lstStyle/>
          <a:p>
            <a:br>
              <a:rPr lang="en-US" sz="3600" b="1" u="sng" dirty="0">
                <a:latin typeface="Perpetua" panose="02020502060401020303" pitchFamily="18" charset="0"/>
              </a:rPr>
            </a:br>
            <a:endParaRPr lang="en-US" sz="3500" dirty="0">
              <a:solidFill>
                <a:srgbClr val="FFFFFF"/>
              </a:solidFill>
            </a:endParaRPr>
          </a:p>
        </p:txBody>
      </p:sp>
      <p:sp>
        <p:nvSpPr>
          <p:cNvPr id="3" name="Content Placeholder 2">
            <a:extLst>
              <a:ext uri="{FF2B5EF4-FFF2-40B4-BE49-F238E27FC236}">
                <a16:creationId xmlns:a16="http://schemas.microsoft.com/office/drawing/2014/main" id="{034240B6-FE97-1993-4199-DEAF8FCADDB6}"/>
              </a:ext>
            </a:extLst>
          </p:cNvPr>
          <p:cNvSpPr>
            <a:spLocks noGrp="1"/>
          </p:cNvSpPr>
          <p:nvPr>
            <p:ph idx="1"/>
          </p:nvPr>
        </p:nvSpPr>
        <p:spPr>
          <a:xfrm>
            <a:off x="344512" y="1817145"/>
            <a:ext cx="8610599" cy="4906681"/>
          </a:xfrm>
        </p:spPr>
        <p:txBody>
          <a:bodyPr anchor="ctr">
            <a:normAutofit/>
          </a:bodyPr>
          <a:lstStyle/>
          <a:p>
            <a:pPr marL="0" marR="0" lvl="0" indent="-228600" algn="l" defTabSz="914400" rtl="0" eaLnBrk="1" fontAlgn="base" latinLnBrk="0" hangingPunct="1">
              <a:lnSpc>
                <a:spcPct val="90000"/>
              </a:lnSpc>
              <a:spcBef>
                <a:spcPct val="0"/>
              </a:spcBef>
              <a:spcAft>
                <a:spcPts val="600"/>
              </a:spcAft>
              <a:buClrTx/>
              <a:buSzTx/>
              <a:buFont typeface="Arial" panose="020B0604020202020204" pitchFamily="34" charset="0"/>
              <a:buChar char="•"/>
              <a:tabLst/>
              <a:defRPr/>
            </a:pPr>
            <a:r>
              <a:rPr kumimoji="0" lang="en-US" sz="2200" b="1" i="0" u="sng" strike="noStrike" kern="1200" cap="none" spc="0" normalizeH="0" baseline="0" noProof="0" dirty="0">
                <a:ln>
                  <a:noFill/>
                </a:ln>
                <a:solidFill>
                  <a:srgbClr val="FFFFFF"/>
                </a:solidFill>
                <a:effectLst/>
                <a:uLnTx/>
                <a:uFillTx/>
                <a:latin typeface="Perpetua" panose="02020502060401020303" pitchFamily="18" charset="0"/>
                <a:ea typeface="+mn-ea"/>
                <a:cs typeface="+mn-cs"/>
              </a:rPr>
              <a:t>Extended Survey</a:t>
            </a:r>
            <a:r>
              <a:rPr kumimoji="0" lang="en-US" sz="2200" b="0" i="0" u="sng" strike="noStrike" kern="1200" cap="none" spc="0" normalizeH="0" baseline="0" noProof="0" dirty="0">
                <a:ln>
                  <a:noFill/>
                </a:ln>
                <a:solidFill>
                  <a:srgbClr val="FFFFFF"/>
                </a:solidFill>
                <a:effectLst/>
                <a:uLnTx/>
                <a:uFillTx/>
                <a:latin typeface="Perpetua" panose="02020502060401020303" pitchFamily="18" charset="0"/>
                <a:ea typeface="+mn-ea"/>
                <a:cs typeface="+mn-cs"/>
              </a:rPr>
              <a:t>:</a:t>
            </a:r>
            <a:r>
              <a:rPr kumimoji="0" lang="en-US" sz="2200" b="0" i="0" u="none" strike="noStrike" kern="1200" cap="none" spc="0" normalizeH="0" baseline="0" noProof="0" dirty="0">
                <a:ln>
                  <a:noFill/>
                </a:ln>
                <a:solidFill>
                  <a:srgbClr val="FFFFFF"/>
                </a:solidFill>
                <a:effectLst/>
                <a:uLnTx/>
                <a:uFillTx/>
                <a:latin typeface="Perpetua" panose="02020502060401020303" pitchFamily="18" charset="0"/>
                <a:ea typeface="+mn-ea"/>
                <a:cs typeface="+mn-cs"/>
              </a:rPr>
              <a:t> The Extended Survey is conducted when the survey team determines substandard care. More evidence is needed to get to the extent of a system problems related to substandard quality of care (patient outcomes).  All CoPs will be reviewed. </a:t>
            </a:r>
          </a:p>
          <a:p>
            <a:pPr marL="0" marR="0" lvl="0" indent="0" algn="l" defTabSz="914400" rtl="0" eaLnBrk="1" fontAlgn="base" latinLnBrk="0" hangingPunct="1">
              <a:lnSpc>
                <a:spcPct val="90000"/>
              </a:lnSpc>
              <a:spcBef>
                <a:spcPct val="0"/>
              </a:spcBef>
              <a:spcAft>
                <a:spcPts val="600"/>
              </a:spcAft>
              <a:buClrTx/>
              <a:buSzTx/>
              <a:buFontTx/>
              <a:buNone/>
              <a:tabLst/>
              <a:defRPr/>
            </a:pPr>
            <a:r>
              <a:rPr kumimoji="0" lang="en-US" sz="2200" b="0" i="0" u="none" strike="noStrike" kern="1200" cap="none" spc="0" normalizeH="0" baseline="0" noProof="0" dirty="0">
                <a:ln>
                  <a:noFill/>
                </a:ln>
                <a:solidFill>
                  <a:srgbClr val="FFFFFF"/>
                </a:solidFill>
                <a:effectLst/>
                <a:uLnTx/>
                <a:uFillTx/>
                <a:latin typeface="Perpetua" panose="02020502060401020303" pitchFamily="18" charset="0"/>
                <a:ea typeface="+mn-ea"/>
                <a:cs typeface="+mn-cs"/>
              </a:rPr>
              <a:t>	</a:t>
            </a:r>
          </a:p>
          <a:p>
            <a:pPr marL="0" marR="0" lvl="0" indent="-228600" algn="l" defTabSz="914400" rtl="0" eaLnBrk="1" fontAlgn="base" latinLnBrk="0" hangingPunct="1">
              <a:lnSpc>
                <a:spcPct val="90000"/>
              </a:lnSpc>
              <a:spcBef>
                <a:spcPct val="0"/>
              </a:spcBef>
              <a:spcAft>
                <a:spcPts val="600"/>
              </a:spcAft>
              <a:buClrTx/>
              <a:buSzTx/>
              <a:buFont typeface="Arial" panose="020B0604020202020204" pitchFamily="34" charset="0"/>
              <a:buChar char="•"/>
              <a:tabLst/>
              <a:defRPr/>
            </a:pPr>
            <a:r>
              <a:rPr kumimoji="0" lang="en-US" sz="2200" b="1" i="0" u="sng" strike="noStrike" kern="1200" cap="none" spc="0" normalizeH="0" baseline="0" noProof="0" dirty="0">
                <a:ln>
                  <a:noFill/>
                </a:ln>
                <a:solidFill>
                  <a:srgbClr val="FFFFFF"/>
                </a:solidFill>
                <a:effectLst/>
                <a:uLnTx/>
                <a:uFillTx/>
                <a:latin typeface="Perpetua" panose="02020502060401020303" pitchFamily="18" charset="0"/>
                <a:ea typeface="+mn-ea"/>
                <a:cs typeface="+mn-cs"/>
              </a:rPr>
              <a:t>Abbreviated Survey:</a:t>
            </a:r>
            <a:r>
              <a:rPr kumimoji="0" lang="en-US" sz="2200" b="1" i="0" u="none" strike="noStrike" kern="1200" cap="none" spc="0" normalizeH="0" baseline="0" noProof="0" dirty="0">
                <a:ln>
                  <a:noFill/>
                </a:ln>
                <a:solidFill>
                  <a:srgbClr val="FFFFFF"/>
                </a:solidFill>
                <a:effectLst/>
                <a:uLnTx/>
                <a:uFillTx/>
                <a:latin typeface="Perpetua" panose="02020502060401020303" pitchFamily="18" charset="0"/>
                <a:ea typeface="+mn-ea"/>
                <a:cs typeface="+mn-cs"/>
              </a:rPr>
              <a:t> </a:t>
            </a:r>
            <a:r>
              <a:rPr kumimoji="0" lang="en-US" sz="2200" b="0" i="0" u="none" strike="noStrike" kern="1200" cap="none" spc="0" normalizeH="0" baseline="0" noProof="0" dirty="0">
                <a:ln>
                  <a:noFill/>
                </a:ln>
                <a:solidFill>
                  <a:srgbClr val="FFFFFF"/>
                </a:solidFill>
                <a:effectLst/>
                <a:uLnTx/>
                <a:uFillTx/>
                <a:latin typeface="Perpetua" panose="02020502060401020303" pitchFamily="18" charset="0"/>
                <a:ea typeface="+mn-ea"/>
                <a:cs typeface="+mn-cs"/>
              </a:rPr>
              <a:t>Complaint/Revisit- looking at only those CoP’s authorized by CMS during a revisit, deemed complaint, or CoPs related to complaint allegations (focused survey). </a:t>
            </a:r>
          </a:p>
          <a:p>
            <a:pPr marL="0" marR="0" lvl="0" indent="-228600" algn="l" defTabSz="914400" rtl="0" eaLnBrk="1" fontAlgn="base" latinLnBrk="0" hangingPunct="1">
              <a:lnSpc>
                <a:spcPct val="90000"/>
              </a:lnSpc>
              <a:spcBef>
                <a:spcPct val="0"/>
              </a:spcBef>
              <a:spcAft>
                <a:spcPts val="60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srgbClr val="FFFFFF"/>
              </a:solidFill>
              <a:effectLst/>
              <a:uLnTx/>
              <a:uFillTx/>
              <a:latin typeface="Perpetua" panose="02020502060401020303" pitchFamily="18" charset="0"/>
              <a:ea typeface="+mn-ea"/>
              <a:cs typeface="+mn-cs"/>
            </a:endParaRPr>
          </a:p>
          <a:p>
            <a:pPr marL="0" marR="0" lvl="0" indent="-228600" algn="l" defTabSz="914400" rtl="0" eaLnBrk="1" fontAlgn="base" latinLnBrk="0" hangingPunct="1">
              <a:lnSpc>
                <a:spcPct val="90000"/>
              </a:lnSpc>
              <a:spcBef>
                <a:spcPct val="0"/>
              </a:spcBef>
              <a:spcAft>
                <a:spcPts val="600"/>
              </a:spcAft>
              <a:buClrTx/>
              <a:buSzTx/>
              <a:buFont typeface="Arial" panose="020B0604020202020204" pitchFamily="34" charset="0"/>
              <a:buChar char="•"/>
              <a:tabLst/>
              <a:defRPr/>
            </a:pPr>
            <a:r>
              <a:rPr kumimoji="0" lang="en-US" sz="2200" b="1" i="0" u="none" strike="noStrike" kern="1200" cap="none" spc="0" normalizeH="0" baseline="0" noProof="0" dirty="0">
                <a:ln>
                  <a:noFill/>
                </a:ln>
                <a:solidFill>
                  <a:srgbClr val="FFFFFF"/>
                </a:solidFill>
                <a:effectLst/>
                <a:uLnTx/>
                <a:uFillTx/>
                <a:latin typeface="Perpetua" panose="02020502060401020303" pitchFamily="18" charset="0"/>
                <a:ea typeface="+mn-ea"/>
                <a:cs typeface="+mn-cs"/>
              </a:rPr>
              <a:t>*New* </a:t>
            </a:r>
            <a:r>
              <a:rPr kumimoji="0" lang="en-US" sz="2200" b="0" i="0" u="none" strike="noStrike" kern="1200" cap="none" spc="0" normalizeH="0" baseline="0" noProof="0" dirty="0">
                <a:ln>
                  <a:noFill/>
                </a:ln>
                <a:solidFill>
                  <a:srgbClr val="FFFFFF"/>
                </a:solidFill>
                <a:effectLst/>
                <a:uLnTx/>
                <a:uFillTx/>
                <a:latin typeface="Perpetua" panose="02020502060401020303" pitchFamily="18" charset="0"/>
                <a:ea typeface="+mn-ea"/>
                <a:cs typeface="+mn-cs"/>
              </a:rPr>
              <a:t>Complaint investigation with condition-level non-compliance will result in a full extended survey within 14-days of the complaint.</a:t>
            </a:r>
          </a:p>
          <a:p>
            <a:endParaRPr lang="en-US" sz="1700" dirty="0"/>
          </a:p>
        </p:txBody>
      </p:sp>
      <p:sp>
        <p:nvSpPr>
          <p:cNvPr id="4" name="Rectangle 3">
            <a:extLst>
              <a:ext uri="{FF2B5EF4-FFF2-40B4-BE49-F238E27FC236}">
                <a16:creationId xmlns:a16="http://schemas.microsoft.com/office/drawing/2014/main" id="{52299950-17B4-3BD7-E321-B040FD0F6A69}"/>
              </a:ext>
            </a:extLst>
          </p:cNvPr>
          <p:cNvSpPr/>
          <p:nvPr/>
        </p:nvSpPr>
        <p:spPr>
          <a:xfrm>
            <a:off x="1" y="210225"/>
            <a:ext cx="9100066" cy="1067985"/>
          </a:xfrm>
          <a:prstGeom prst="rect">
            <a:avLst/>
          </a:prstGeom>
        </p:spPr>
        <p:txBody>
          <a:bodyPr wrap="square">
            <a:spAutoFit/>
          </a:bodyPr>
          <a:lstStyle/>
          <a:p>
            <a:pPr marL="0" marR="0" lvl="0" indent="0" algn="ctr" defTabSz="914400" rtl="0" eaLnBrk="1" fontAlgn="base" latinLnBrk="0" hangingPunct="1">
              <a:lnSpc>
                <a:spcPct val="90000"/>
              </a:lnSpc>
              <a:spcBef>
                <a:spcPct val="0"/>
              </a:spcBef>
              <a:spcAft>
                <a:spcPts val="60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Perpetua" panose="02020502060401020303" pitchFamily="18" charset="0"/>
                <a:ea typeface="+mn-ea"/>
                <a:cs typeface="+mn-cs"/>
              </a:rPr>
              <a:t>SURVEYOR GUIDE – </a:t>
            </a:r>
          </a:p>
          <a:p>
            <a:pPr marL="0" marR="0" lvl="0" indent="0" algn="ctr" defTabSz="914400" rtl="0" eaLnBrk="1" fontAlgn="base" latinLnBrk="0" hangingPunct="1">
              <a:lnSpc>
                <a:spcPct val="90000"/>
              </a:lnSpc>
              <a:spcBef>
                <a:spcPct val="0"/>
              </a:spcBef>
              <a:spcAft>
                <a:spcPts val="60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Perpetua" panose="02020502060401020303" pitchFamily="18" charset="0"/>
                <a:ea typeface="+mn-ea"/>
                <a:cs typeface="+mn-cs"/>
              </a:rPr>
              <a:t>TYPES OF HOME HEALTH SURVEYS (cont.)</a:t>
            </a:r>
          </a:p>
        </p:txBody>
      </p:sp>
    </p:spTree>
    <p:extLst>
      <p:ext uri="{BB962C8B-B14F-4D97-AF65-F5344CB8AC3E}">
        <p14:creationId xmlns:p14="http://schemas.microsoft.com/office/powerpoint/2010/main" val="21505616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
            <a:ext cx="9143997"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6086479"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4" y="-1"/>
            <a:ext cx="3057523"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512" y="-1"/>
            <a:ext cx="8799485"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F75858B-EB60-BD98-A60B-3097C8AE4CD3}"/>
              </a:ext>
            </a:extLst>
          </p:cNvPr>
          <p:cNvSpPr>
            <a:spLocks noGrp="1"/>
          </p:cNvSpPr>
          <p:nvPr>
            <p:ph type="title"/>
          </p:nvPr>
        </p:nvSpPr>
        <p:spPr>
          <a:xfrm>
            <a:off x="152401" y="294538"/>
            <a:ext cx="8724896" cy="1033669"/>
          </a:xfrm>
        </p:spPr>
        <p:txBody>
          <a:bodyPr>
            <a:normAutofit fontScale="90000"/>
          </a:bodyPr>
          <a:lstStyle/>
          <a:p>
            <a:br>
              <a:rPr lang="en-US" sz="3600" b="1" u="sng" dirty="0">
                <a:latin typeface="Perpetua" panose="02020502060401020303" pitchFamily="18" charset="0"/>
              </a:rPr>
            </a:br>
            <a:endParaRPr lang="en-US" sz="3500" dirty="0">
              <a:solidFill>
                <a:srgbClr val="FFFFFF"/>
              </a:solidFill>
            </a:endParaRPr>
          </a:p>
        </p:txBody>
      </p:sp>
      <p:sp>
        <p:nvSpPr>
          <p:cNvPr id="3" name="Content Placeholder 2">
            <a:extLst>
              <a:ext uri="{FF2B5EF4-FFF2-40B4-BE49-F238E27FC236}">
                <a16:creationId xmlns:a16="http://schemas.microsoft.com/office/drawing/2014/main" id="{034240B6-FE97-1993-4199-DEAF8FCADDB6}"/>
              </a:ext>
            </a:extLst>
          </p:cNvPr>
          <p:cNvSpPr>
            <a:spLocks noGrp="1"/>
          </p:cNvSpPr>
          <p:nvPr>
            <p:ph idx="1"/>
          </p:nvPr>
        </p:nvSpPr>
        <p:spPr>
          <a:xfrm>
            <a:off x="288469" y="2048700"/>
            <a:ext cx="8610599" cy="3294826"/>
          </a:xfrm>
        </p:spPr>
        <p:txBody>
          <a:bodyPr anchor="ctr">
            <a:normAutofit/>
          </a:bodyPr>
          <a:lstStyle/>
          <a:p>
            <a:pPr marL="0" marR="0" lvl="0" indent="-228600" algn="l" defTabSz="914400" rtl="0" eaLnBrk="1" fontAlgn="base" latinLnBrk="0" hangingPunct="1">
              <a:lnSpc>
                <a:spcPct val="90000"/>
              </a:lnSpc>
              <a:spcBef>
                <a:spcPct val="0"/>
              </a:spcBef>
              <a:spcAft>
                <a:spcPts val="600"/>
              </a:spcAft>
              <a:buClrTx/>
              <a:buSzTx/>
              <a:buFont typeface="Arial" panose="020B0604020202020204" pitchFamily="34" charset="0"/>
              <a:buChar char="•"/>
              <a:tabLst/>
              <a:defRPr/>
            </a:pPr>
            <a:r>
              <a:rPr kumimoji="0" lang="en-US" sz="2400" b="1" i="0" u="sng" strike="noStrike" kern="1200" cap="none" spc="0" normalizeH="0" baseline="0" noProof="0" dirty="0">
                <a:ln>
                  <a:noFill/>
                </a:ln>
                <a:solidFill>
                  <a:srgbClr val="FFFFFF"/>
                </a:solidFill>
                <a:effectLst/>
                <a:uLnTx/>
                <a:uFillTx/>
                <a:latin typeface="Perpetua" panose="02020502060401020303" pitchFamily="18" charset="0"/>
                <a:ea typeface="+mn-ea"/>
                <a:cs typeface="+mn-cs"/>
              </a:rPr>
              <a:t>Complaint Survey:</a:t>
            </a:r>
            <a:r>
              <a:rPr kumimoji="0" lang="en-US" sz="2400" b="1" i="0" u="none" strike="noStrike" kern="1200" cap="none" spc="0" normalizeH="0" baseline="0" noProof="0" dirty="0">
                <a:ln>
                  <a:noFill/>
                </a:ln>
                <a:solidFill>
                  <a:srgbClr val="FFFFFF"/>
                </a:solidFill>
                <a:effectLst/>
                <a:uLnTx/>
                <a:uFillTx/>
                <a:latin typeface="Perpetua" panose="02020502060401020303" pitchFamily="18" charset="0"/>
                <a:ea typeface="+mn-ea"/>
                <a:cs typeface="+mn-cs"/>
              </a:rPr>
              <a:t> </a:t>
            </a:r>
            <a:r>
              <a:rPr kumimoji="0" lang="en-US" sz="2400" b="0" i="0" u="none" strike="noStrike" kern="1200" cap="none" spc="0" normalizeH="0" baseline="0" noProof="0" dirty="0">
                <a:ln>
                  <a:noFill/>
                </a:ln>
                <a:solidFill>
                  <a:srgbClr val="FFFFFF"/>
                </a:solidFill>
                <a:effectLst/>
                <a:uLnTx/>
                <a:uFillTx/>
                <a:latin typeface="Perpetua" panose="02020502060401020303" pitchFamily="18" charset="0"/>
                <a:ea typeface="+mn-ea"/>
                <a:cs typeface="+mn-cs"/>
              </a:rPr>
              <a:t>Looking at the regulatory issue (tags or condition areas) that were identified in the complaint allegations. (A complaint survey always starts as an abbreviated survey). </a:t>
            </a:r>
          </a:p>
          <a:p>
            <a:pPr marL="0" marR="0" lvl="0" indent="0" algn="l" defTabSz="914400" rtl="0" eaLnBrk="1" fontAlgn="base" latinLnBrk="0" hangingPunct="1">
              <a:lnSpc>
                <a:spcPct val="90000"/>
              </a:lnSpc>
              <a:spcBef>
                <a:spcPct val="0"/>
              </a:spcBef>
              <a:spcAft>
                <a:spcPts val="60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Perpetua" panose="02020502060401020303" pitchFamily="18" charset="0"/>
                <a:ea typeface="+mn-ea"/>
                <a:cs typeface="+mn-cs"/>
              </a:rPr>
              <a:t>	</a:t>
            </a:r>
          </a:p>
          <a:p>
            <a:pPr marL="0" marR="0" lvl="0" indent="-228600" algn="l" defTabSz="914400" rtl="0" eaLnBrk="1" fontAlgn="base" latinLnBrk="0" hangingPunct="1">
              <a:lnSpc>
                <a:spcPct val="90000"/>
              </a:lnSpc>
              <a:spcBef>
                <a:spcPct val="0"/>
              </a:spcBef>
              <a:spcAft>
                <a:spcPts val="600"/>
              </a:spcAft>
              <a:buClrTx/>
              <a:buSzTx/>
              <a:buFont typeface="Arial" panose="020B0604020202020204" pitchFamily="34" charset="0"/>
              <a:buChar char="•"/>
              <a:tabLst/>
              <a:defRPr/>
            </a:pPr>
            <a:r>
              <a:rPr kumimoji="0" lang="en-US" sz="2400" b="1" i="0" u="sng" strike="noStrike" kern="1200" cap="none" spc="0" normalizeH="0" baseline="0" noProof="0" dirty="0">
                <a:ln>
                  <a:noFill/>
                </a:ln>
                <a:solidFill>
                  <a:srgbClr val="FFFFFF"/>
                </a:solidFill>
                <a:effectLst/>
                <a:uLnTx/>
                <a:uFillTx/>
                <a:latin typeface="Perpetua" panose="02020502060401020303" pitchFamily="18" charset="0"/>
                <a:ea typeface="+mn-ea"/>
                <a:cs typeface="+mn-cs"/>
              </a:rPr>
              <a:t>Validation Survey:</a:t>
            </a:r>
            <a:r>
              <a:rPr kumimoji="0" lang="en-US" sz="2400" b="1" i="0" u="none" strike="noStrike" kern="1200" cap="none" spc="0" normalizeH="0" baseline="0" noProof="0" dirty="0">
                <a:ln>
                  <a:noFill/>
                </a:ln>
                <a:solidFill>
                  <a:srgbClr val="FFFFFF"/>
                </a:solidFill>
                <a:effectLst/>
                <a:uLnTx/>
                <a:uFillTx/>
                <a:latin typeface="Perpetua" panose="02020502060401020303" pitchFamily="18" charset="0"/>
                <a:ea typeface="+mn-ea"/>
                <a:cs typeface="+mn-cs"/>
              </a:rPr>
              <a:t> </a:t>
            </a:r>
            <a:r>
              <a:rPr kumimoji="0" lang="en-US" sz="2400" b="0" i="0" u="none" strike="noStrike" kern="1200" cap="none" spc="0" normalizeH="0" baseline="0" noProof="0" dirty="0">
                <a:ln>
                  <a:noFill/>
                </a:ln>
                <a:solidFill>
                  <a:srgbClr val="FFFFFF"/>
                </a:solidFill>
                <a:effectLst/>
                <a:uLnTx/>
                <a:uFillTx/>
                <a:latin typeface="Perpetua" panose="02020502060401020303" pitchFamily="18" charset="0"/>
                <a:ea typeface="+mn-ea"/>
                <a:cs typeface="+mn-cs"/>
              </a:rPr>
              <a:t>CMS Regional office sends notice to SA (BHCRS) to complete a full survey after an AO completes a survey to ‘validate” the findings of the AO.  This survey begins as a Standard Recertification Survey.</a:t>
            </a:r>
            <a:endParaRPr lang="en-US" sz="1700" dirty="0"/>
          </a:p>
        </p:txBody>
      </p:sp>
      <p:sp>
        <p:nvSpPr>
          <p:cNvPr id="4" name="Rectangle 3">
            <a:extLst>
              <a:ext uri="{FF2B5EF4-FFF2-40B4-BE49-F238E27FC236}">
                <a16:creationId xmlns:a16="http://schemas.microsoft.com/office/drawing/2014/main" id="{52299950-17B4-3BD7-E321-B040FD0F6A69}"/>
              </a:ext>
            </a:extLst>
          </p:cNvPr>
          <p:cNvSpPr/>
          <p:nvPr/>
        </p:nvSpPr>
        <p:spPr>
          <a:xfrm>
            <a:off x="1" y="210225"/>
            <a:ext cx="9100066" cy="1067985"/>
          </a:xfrm>
          <a:prstGeom prst="rect">
            <a:avLst/>
          </a:prstGeom>
        </p:spPr>
        <p:txBody>
          <a:bodyPr wrap="square">
            <a:spAutoFit/>
          </a:bodyPr>
          <a:lstStyle/>
          <a:p>
            <a:pPr marL="0" marR="0" lvl="0" indent="0" algn="ctr" defTabSz="914400" rtl="0" eaLnBrk="1" fontAlgn="base" latinLnBrk="0" hangingPunct="1">
              <a:lnSpc>
                <a:spcPct val="90000"/>
              </a:lnSpc>
              <a:spcBef>
                <a:spcPct val="0"/>
              </a:spcBef>
              <a:spcAft>
                <a:spcPts val="60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Perpetua" panose="02020502060401020303" pitchFamily="18" charset="0"/>
                <a:ea typeface="+mn-ea"/>
                <a:cs typeface="+mn-cs"/>
              </a:rPr>
              <a:t>SURVEYOR GUIDE – </a:t>
            </a:r>
          </a:p>
          <a:p>
            <a:pPr marL="0" marR="0" lvl="0" indent="0" algn="ctr" defTabSz="914400" rtl="0" eaLnBrk="1" fontAlgn="base" latinLnBrk="0" hangingPunct="1">
              <a:lnSpc>
                <a:spcPct val="90000"/>
              </a:lnSpc>
              <a:spcBef>
                <a:spcPct val="0"/>
              </a:spcBef>
              <a:spcAft>
                <a:spcPts val="60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Perpetua" panose="02020502060401020303" pitchFamily="18" charset="0"/>
                <a:ea typeface="+mn-ea"/>
                <a:cs typeface="+mn-cs"/>
              </a:rPr>
              <a:t>TYPES OF HOME HEALTH SURVEYS (cont.)</a:t>
            </a:r>
          </a:p>
        </p:txBody>
      </p:sp>
    </p:spTree>
    <p:extLst>
      <p:ext uri="{BB962C8B-B14F-4D97-AF65-F5344CB8AC3E}">
        <p14:creationId xmlns:p14="http://schemas.microsoft.com/office/powerpoint/2010/main" val="16238433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75C96CF-B1E4-FEBF-008E-59648E44631A}"/>
              </a:ext>
            </a:extLst>
          </p:cNvPr>
          <p:cNvSpPr txBox="1"/>
          <p:nvPr/>
        </p:nvSpPr>
        <p:spPr>
          <a:xfrm>
            <a:off x="609600" y="5334000"/>
            <a:ext cx="8305800" cy="1323439"/>
          </a:xfrm>
          <a:prstGeom prst="rect">
            <a:avLst/>
          </a:prstGeom>
          <a:noFill/>
        </p:spPr>
        <p:txBody>
          <a:bodyPr wrap="square" rtlCol="0">
            <a:spAutoFit/>
          </a:bodyPr>
          <a:lstStyle/>
          <a:p>
            <a:r>
              <a:rPr lang="en-US" sz="2000" dirty="0">
                <a:latin typeface="Perpetua" panose="02020502060401020303" pitchFamily="18" charset="0"/>
              </a:rPr>
              <a:t>Dame Cicely founded St Christopher's Hospice in 1967 as the first hospice linking expert pain and symptom control, compassionate care, teaching and clinical research. St Christopher's has been a pioneer in the field of palliative medicine, which is now established worldwide.</a:t>
            </a:r>
          </a:p>
        </p:txBody>
      </p:sp>
      <p:sp>
        <p:nvSpPr>
          <p:cNvPr id="3" name="TextBox 2">
            <a:extLst>
              <a:ext uri="{FF2B5EF4-FFF2-40B4-BE49-F238E27FC236}">
                <a16:creationId xmlns:a16="http://schemas.microsoft.com/office/drawing/2014/main" id="{B048CE20-B58C-1F2A-9ADA-B42872C7045C}"/>
              </a:ext>
            </a:extLst>
          </p:cNvPr>
          <p:cNvSpPr txBox="1"/>
          <p:nvPr/>
        </p:nvSpPr>
        <p:spPr>
          <a:xfrm>
            <a:off x="228600" y="76200"/>
            <a:ext cx="8153400" cy="584775"/>
          </a:xfrm>
          <a:prstGeom prst="rect">
            <a:avLst/>
          </a:prstGeom>
          <a:noFill/>
        </p:spPr>
        <p:txBody>
          <a:bodyPr wrap="square" rtlCol="0">
            <a:spAutoFit/>
          </a:bodyPr>
          <a:lstStyle/>
          <a:p>
            <a:pPr algn="ctr"/>
            <a:r>
              <a:rPr lang="en-US" sz="3200" dirty="0">
                <a:solidFill>
                  <a:srgbClr val="FF66CC"/>
                </a:solidFill>
                <a:latin typeface="Perpetua" panose="02020502060401020303" pitchFamily="18" charset="0"/>
              </a:rPr>
              <a:t>Hospice</a:t>
            </a:r>
            <a:r>
              <a:rPr lang="en-US" sz="3200" dirty="0">
                <a:latin typeface="Perpetua" panose="02020502060401020303" pitchFamily="18" charset="0"/>
              </a:rPr>
              <a:t> Champion Alert</a:t>
            </a:r>
          </a:p>
        </p:txBody>
      </p:sp>
      <p:pic>
        <p:nvPicPr>
          <p:cNvPr id="5" name="Picture 4" descr="A person reading a book to a person lying on a bed&#10;&#10;Description automatically generated with low confidence">
            <a:extLst>
              <a:ext uri="{FF2B5EF4-FFF2-40B4-BE49-F238E27FC236}">
                <a16:creationId xmlns:a16="http://schemas.microsoft.com/office/drawing/2014/main" id="{4EA00C5F-1197-4B8D-A852-97B2587AACC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5850" y="841385"/>
            <a:ext cx="6438900" cy="4455816"/>
          </a:xfrm>
          <a:prstGeom prst="rect">
            <a:avLst/>
          </a:prstGeom>
        </p:spPr>
      </p:pic>
    </p:spTree>
    <p:extLst>
      <p:ext uri="{BB962C8B-B14F-4D97-AF65-F5344CB8AC3E}">
        <p14:creationId xmlns:p14="http://schemas.microsoft.com/office/powerpoint/2010/main" val="26002960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aphicFrame>
        <p:nvGraphicFramePr>
          <p:cNvPr id="21" name="TextBox 1">
            <a:extLst>
              <a:ext uri="{FF2B5EF4-FFF2-40B4-BE49-F238E27FC236}">
                <a16:creationId xmlns:a16="http://schemas.microsoft.com/office/drawing/2014/main" id="{0C65AE12-35FC-82C4-2DA7-B002C5518795}"/>
              </a:ext>
            </a:extLst>
          </p:cNvPr>
          <p:cNvGraphicFramePr/>
          <p:nvPr>
            <p:extLst>
              <p:ext uri="{D42A27DB-BD31-4B8C-83A1-F6EECF244321}">
                <p14:modId xmlns:p14="http://schemas.microsoft.com/office/powerpoint/2010/main" val="3872178768"/>
              </p:ext>
            </p:extLst>
          </p:nvPr>
        </p:nvGraphicFramePr>
        <p:xfrm>
          <a:off x="228600" y="381000"/>
          <a:ext cx="8763000" cy="6172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566455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325562"/>
          </a:xfrm>
        </p:spPr>
        <p:txBody>
          <a:bodyPr/>
          <a:lstStyle/>
          <a:p>
            <a:r>
              <a:rPr lang="en-US" b="1" dirty="0">
                <a:latin typeface="Perpetua" panose="02020502060401020303" pitchFamily="18" charset="0"/>
              </a:rPr>
              <a:t>What a survey looks like</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6399"/>
            <a:ext cx="9144000" cy="4724401"/>
          </a:xfrm>
          <a:prstGeom prst="rect">
            <a:avLst/>
          </a:prstGeom>
        </p:spPr>
      </p:pic>
    </p:spTree>
    <p:extLst>
      <p:ext uri="{BB962C8B-B14F-4D97-AF65-F5344CB8AC3E}">
        <p14:creationId xmlns:p14="http://schemas.microsoft.com/office/powerpoint/2010/main" val="5047658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8000" y="381000"/>
            <a:ext cx="8128000" cy="6096000"/>
          </a:xfrm>
          <a:prstGeom prst="rect">
            <a:avLst/>
          </a:prstGeom>
        </p:spPr>
      </p:pic>
    </p:spTree>
    <p:extLst>
      <p:ext uri="{BB962C8B-B14F-4D97-AF65-F5344CB8AC3E}">
        <p14:creationId xmlns:p14="http://schemas.microsoft.com/office/powerpoint/2010/main" val="7492141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9611E28-A712-18D7-A5B8-71DFF5D085AB}"/>
              </a:ext>
            </a:extLst>
          </p:cNvPr>
          <p:cNvSpPr txBox="1"/>
          <p:nvPr/>
        </p:nvSpPr>
        <p:spPr>
          <a:xfrm>
            <a:off x="228600" y="381000"/>
            <a:ext cx="6096000" cy="6022161"/>
          </a:xfrm>
          <a:prstGeom prst="rect">
            <a:avLst/>
          </a:prstGeom>
          <a:noFill/>
        </p:spPr>
        <p:txBody>
          <a:bodyPr wrap="square">
            <a:spAutoFit/>
          </a:bodyPr>
          <a:lstStyle/>
          <a:p>
            <a:pPr algn="l">
              <a:spcBef>
                <a:spcPts val="2000"/>
              </a:spcBef>
              <a:spcAft>
                <a:spcPts val="2000"/>
              </a:spcAft>
            </a:pPr>
            <a:r>
              <a:rPr lang="en-US" sz="3200" b="0" i="0" dirty="0">
                <a:solidFill>
                  <a:srgbClr val="FFFF00"/>
                </a:solidFill>
                <a:effectLst/>
                <a:latin typeface="Cambria" panose="02040503050406030204" pitchFamily="18" charset="0"/>
              </a:rPr>
              <a:t>Champion Alert </a:t>
            </a:r>
            <a:r>
              <a:rPr lang="en-US" sz="3200" b="0" i="0" dirty="0">
                <a:effectLst/>
                <a:latin typeface="Cambria" panose="02040503050406030204" pitchFamily="18" charset="0"/>
              </a:rPr>
              <a:t>- Glove Use</a:t>
            </a:r>
          </a:p>
          <a:p>
            <a:pPr algn="l">
              <a:spcBef>
                <a:spcPts val="2000"/>
              </a:spcBef>
              <a:spcAft>
                <a:spcPts val="2000"/>
              </a:spcAft>
            </a:pPr>
            <a:r>
              <a:rPr lang="en-US" sz="3200" b="0" i="0" dirty="0">
                <a:effectLst/>
                <a:latin typeface="Cambria" panose="02040503050406030204" pitchFamily="18" charset="0"/>
              </a:rPr>
              <a:t>Caroline Hampton Halsted</a:t>
            </a:r>
            <a:r>
              <a:rPr lang="en-US" sz="3200" dirty="0">
                <a:latin typeface="Cambria" panose="02040503050406030204" pitchFamily="18" charset="0"/>
              </a:rPr>
              <a:t> was one of the first nurses to recognize the importance of</a:t>
            </a:r>
            <a:r>
              <a:rPr lang="en-US" sz="3200" b="0" i="0" dirty="0">
                <a:effectLst/>
                <a:latin typeface="Cambria" panose="02040503050406030204" pitchFamily="18" charset="0"/>
              </a:rPr>
              <a:t> rubber glove use to prevent the spread of infection. Caroline worked primarily in surgery. When The Johns Hopkins Hospital opened in 1889, Caroline was appointed chief nurse of the operating room.</a:t>
            </a:r>
          </a:p>
        </p:txBody>
      </p:sp>
      <p:pic>
        <p:nvPicPr>
          <p:cNvPr id="1026" name="Picture 2" descr="The Nurse Who Introduced Gloves to the Operating Room | Science History  Institute">
            <a:extLst>
              <a:ext uri="{FF2B5EF4-FFF2-40B4-BE49-F238E27FC236}">
                <a16:creationId xmlns:a16="http://schemas.microsoft.com/office/drawing/2014/main" id="{53EBED8F-B404-6D4D-1FEC-C7D66C3F9B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44856" y="1524000"/>
            <a:ext cx="2514600" cy="42367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72531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74638"/>
            <a:ext cx="8305800" cy="1325562"/>
          </a:xfrm>
        </p:spPr>
        <p:txBody>
          <a:bodyPr/>
          <a:lstStyle/>
          <a:p>
            <a:r>
              <a:rPr lang="en-US" sz="9600" b="1" dirty="0">
                <a:latin typeface="Perpetua" panose="02020502060401020303" pitchFamily="18" charset="0"/>
              </a:rPr>
              <a:t>Entrance</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38400" y="1752600"/>
            <a:ext cx="5437360" cy="3589369"/>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4191000"/>
            <a:ext cx="2619375" cy="1743075"/>
          </a:xfrm>
          <a:prstGeom prst="rect">
            <a:avLst/>
          </a:prstGeom>
        </p:spPr>
      </p:pic>
      <p:sp>
        <p:nvSpPr>
          <p:cNvPr id="3" name="TextBox 2"/>
          <p:cNvSpPr txBox="1"/>
          <p:nvPr/>
        </p:nvSpPr>
        <p:spPr>
          <a:xfrm>
            <a:off x="4547404" y="5610909"/>
            <a:ext cx="3962400" cy="646331"/>
          </a:xfrm>
          <a:prstGeom prst="rect">
            <a:avLst/>
          </a:prstGeom>
          <a:noFill/>
        </p:spPr>
        <p:txBody>
          <a:bodyPr wrap="square" rtlCol="0">
            <a:spAutoFit/>
          </a:bodyPr>
          <a:lstStyle/>
          <a:p>
            <a:r>
              <a:rPr lang="en-US" sz="3600" dirty="0">
                <a:solidFill>
                  <a:schemeClr val="tx2"/>
                </a:solidFill>
                <a:latin typeface="Perpetua" panose="02020502060401020303" pitchFamily="18" charset="0"/>
              </a:rPr>
              <a:t>Entrance Conference</a:t>
            </a:r>
          </a:p>
        </p:txBody>
      </p:sp>
      <p:sp>
        <p:nvSpPr>
          <p:cNvPr id="6" name="TextBox 5"/>
          <p:cNvSpPr txBox="1"/>
          <p:nvPr/>
        </p:nvSpPr>
        <p:spPr>
          <a:xfrm>
            <a:off x="533400" y="2819400"/>
            <a:ext cx="1752600" cy="1077218"/>
          </a:xfrm>
          <a:prstGeom prst="rect">
            <a:avLst/>
          </a:prstGeom>
          <a:noFill/>
        </p:spPr>
        <p:txBody>
          <a:bodyPr wrap="square" rtlCol="0">
            <a:spAutoFit/>
          </a:bodyPr>
          <a:lstStyle/>
          <a:p>
            <a:pPr algn="ctr"/>
            <a:r>
              <a:rPr lang="en-US" sz="3200" dirty="0">
                <a:solidFill>
                  <a:schemeClr val="tx2"/>
                </a:solidFill>
                <a:latin typeface="Perpetua" panose="02020502060401020303" pitchFamily="18" charset="0"/>
              </a:rPr>
              <a:t>Roller Bag</a:t>
            </a:r>
          </a:p>
          <a:p>
            <a:pPr algn="ctr"/>
            <a:r>
              <a:rPr lang="en-US" sz="3200" dirty="0">
                <a:solidFill>
                  <a:schemeClr val="tx2"/>
                </a:solidFill>
                <a:latin typeface="Perpetua" panose="02020502060401020303" pitchFamily="18" charset="0"/>
              </a:rPr>
              <a:t> Brigade</a:t>
            </a:r>
          </a:p>
        </p:txBody>
      </p:sp>
    </p:spTree>
    <p:extLst>
      <p:ext uri="{BB962C8B-B14F-4D97-AF65-F5344CB8AC3E}">
        <p14:creationId xmlns:p14="http://schemas.microsoft.com/office/powerpoint/2010/main" val="22750662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462289086"/>
              </p:ext>
            </p:extLst>
          </p:nvPr>
        </p:nvGraphicFramePr>
        <p:xfrm>
          <a:off x="381000" y="76200"/>
          <a:ext cx="8686800" cy="6324601"/>
        </p:xfrm>
        <a:graphic>
          <a:graphicData uri="http://schemas.openxmlformats.org/drawingml/2006/table">
            <a:tbl>
              <a:tblPr firstRow="1" firstCol="1"/>
              <a:tblGrid>
                <a:gridCol w="4832411">
                  <a:extLst>
                    <a:ext uri="{9D8B030D-6E8A-4147-A177-3AD203B41FA5}">
                      <a16:colId xmlns:a16="http://schemas.microsoft.com/office/drawing/2014/main" val="1304699637"/>
                    </a:ext>
                  </a:extLst>
                </a:gridCol>
                <a:gridCol w="3854389">
                  <a:extLst>
                    <a:ext uri="{9D8B030D-6E8A-4147-A177-3AD203B41FA5}">
                      <a16:colId xmlns:a16="http://schemas.microsoft.com/office/drawing/2014/main" val="2990206230"/>
                    </a:ext>
                  </a:extLst>
                </a:gridCol>
              </a:tblGrid>
              <a:tr h="3319363">
                <a:tc gridSpan="2">
                  <a:txBody>
                    <a:bodyPr/>
                    <a:lstStyle/>
                    <a:p>
                      <a:pPr marL="0" marR="0" algn="ctr">
                        <a:spcBef>
                          <a:spcPts val="0"/>
                        </a:spcBef>
                        <a:spcAft>
                          <a:spcPts val="0"/>
                        </a:spcAft>
                      </a:pPr>
                      <a:r>
                        <a:rPr lang="en-US" sz="3200" b="1" dirty="0">
                          <a:solidFill>
                            <a:srgbClr val="FFFF00"/>
                          </a:solidFill>
                          <a:effectLst/>
                          <a:latin typeface="Perpetua" panose="02020502060401020303" pitchFamily="18" charset="0"/>
                          <a:ea typeface="Times New Roman" panose="02020603050405020304" pitchFamily="18" charset="0"/>
                          <a:cs typeface="Times New Roman" panose="02020603050405020304" pitchFamily="18" charset="0"/>
                        </a:rPr>
                        <a:t> </a:t>
                      </a:r>
                      <a:r>
                        <a:rPr lang="en-US" sz="3200" b="1" u="sng" dirty="0">
                          <a:solidFill>
                            <a:srgbClr val="FFFF00"/>
                          </a:solidFill>
                          <a:effectLst/>
                          <a:latin typeface="Perpetua" panose="02020502060401020303" pitchFamily="18" charset="0"/>
                          <a:ea typeface="Times New Roman" panose="02020603050405020304" pitchFamily="18" charset="0"/>
                          <a:cs typeface="Times New Roman" panose="02020603050405020304" pitchFamily="18" charset="0"/>
                        </a:rPr>
                        <a:t>ITEMS NEEDED for Survey:  Getting Started</a:t>
                      </a:r>
                    </a:p>
                    <a:p>
                      <a:pPr marL="0" marR="0">
                        <a:spcBef>
                          <a:spcPts val="0"/>
                        </a:spcBef>
                        <a:spcAft>
                          <a:spcPts val="0"/>
                        </a:spcAft>
                      </a:pPr>
                      <a:endParaRPr lang="en-US" sz="1100" b="1" u="sng" dirty="0">
                        <a:effectLst/>
                        <a:latin typeface="Perpetua" panose="02020502060401020303" pitchFamily="18"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300" b="1" dirty="0">
                          <a:solidFill>
                            <a:srgbClr val="FFFF00"/>
                          </a:solidFill>
                          <a:effectLst/>
                          <a:latin typeface="Perpetua" panose="02020502060401020303" pitchFamily="18" charset="0"/>
                          <a:ea typeface="Times New Roman" panose="02020603050405020304" pitchFamily="18" charset="0"/>
                          <a:cs typeface="Times New Roman" panose="02020603050405020304" pitchFamily="18" charset="0"/>
                        </a:rPr>
                        <a:t>1. </a:t>
                      </a:r>
                      <a:r>
                        <a:rPr lang="en-US" sz="2300" b="1" u="sng" dirty="0">
                          <a:effectLst/>
                          <a:latin typeface="Perpetua" panose="02020502060401020303" pitchFamily="18" charset="0"/>
                          <a:ea typeface="Times New Roman" panose="02020603050405020304" pitchFamily="18" charset="0"/>
                          <a:cs typeface="Times New Roman" panose="02020603050405020304" pitchFamily="18" charset="0"/>
                        </a:rPr>
                        <a:t>Set up home visits </a:t>
                      </a:r>
                    </a:p>
                    <a:p>
                      <a:pPr marL="0" marR="0">
                        <a:spcBef>
                          <a:spcPts val="0"/>
                        </a:spcBef>
                        <a:spcAft>
                          <a:spcPts val="0"/>
                        </a:spcAft>
                      </a:pPr>
                      <a:r>
                        <a:rPr lang="en-US" sz="2300" b="1" dirty="0">
                          <a:effectLst/>
                          <a:latin typeface="Perpetua" panose="02020502060401020303" pitchFamily="18" charset="0"/>
                          <a:ea typeface="Times New Roman" panose="02020603050405020304" pitchFamily="18" charset="0"/>
                          <a:cs typeface="Times New Roman" panose="02020603050405020304" pitchFamily="18" charset="0"/>
                        </a:rPr>
                        <a:t>     – Have clinical manager(s) bring visit schedules for current week for all disciplines and work with surveyor to set up home visits.  </a:t>
                      </a:r>
                    </a:p>
                    <a:p>
                      <a:pPr marL="0" marR="0">
                        <a:spcBef>
                          <a:spcPts val="0"/>
                        </a:spcBef>
                        <a:spcAft>
                          <a:spcPts val="0"/>
                        </a:spcAft>
                      </a:pPr>
                      <a:r>
                        <a:rPr lang="en-US" sz="2300" b="1" dirty="0">
                          <a:effectLst/>
                          <a:latin typeface="Perpetua" panose="02020502060401020303" pitchFamily="18" charset="0"/>
                          <a:ea typeface="Times New Roman" panose="02020603050405020304" pitchFamily="18" charset="0"/>
                          <a:cs typeface="Times New Roman" panose="02020603050405020304" pitchFamily="18" charset="0"/>
                        </a:rPr>
                        <a:t>     - Focus on multi-discipline, high skilled nursing need (involved wound care, IVs, unstable diabetes, new CVA, unstable CHF </a:t>
                      </a:r>
                      <a:r>
                        <a:rPr lang="en-US" sz="2300" b="1" dirty="0" err="1">
                          <a:effectLst/>
                          <a:latin typeface="Perpetua" panose="02020502060401020303" pitchFamily="18" charset="0"/>
                          <a:ea typeface="Times New Roman" panose="02020603050405020304" pitchFamily="18" charset="0"/>
                          <a:cs typeface="Times New Roman" panose="02020603050405020304" pitchFamily="18" charset="0"/>
                        </a:rPr>
                        <a:t>etc</a:t>
                      </a:r>
                      <a:r>
                        <a:rPr lang="en-US" sz="2300" b="1" dirty="0">
                          <a:effectLst/>
                          <a:latin typeface="Perpetua" panose="02020502060401020303" pitchFamily="18" charset="0"/>
                          <a:ea typeface="Times New Roman" panose="02020603050405020304" pitchFamily="18" charset="0"/>
                          <a:cs typeface="Times New Roman" panose="02020603050405020304" pitchFamily="18" charset="0"/>
                        </a:rPr>
                        <a:t>)</a:t>
                      </a:r>
                    </a:p>
                  </a:txBody>
                  <a:tcPr marL="21735" marR="217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tc>
                <a:extLst>
                  <a:ext uri="{0D108BD9-81ED-4DB2-BD59-A6C34878D82A}">
                    <a16:rowId xmlns:a16="http://schemas.microsoft.com/office/drawing/2014/main" val="3999041526"/>
                  </a:ext>
                </a:extLst>
              </a:tr>
              <a:tr h="986094">
                <a:tc gridSpan="2">
                  <a:txBody>
                    <a:bodyPr/>
                    <a:lstStyle/>
                    <a:p>
                      <a:pPr marL="0" marR="0">
                        <a:spcBef>
                          <a:spcPts val="0"/>
                        </a:spcBef>
                        <a:spcAft>
                          <a:spcPts val="0"/>
                        </a:spcAft>
                      </a:pPr>
                      <a:r>
                        <a:rPr lang="en-US" sz="2300" b="1" dirty="0">
                          <a:solidFill>
                            <a:srgbClr val="FFFF00"/>
                          </a:solidFill>
                          <a:effectLst/>
                          <a:latin typeface="Perpetua" panose="02020502060401020303" pitchFamily="18" charset="0"/>
                          <a:ea typeface="Times New Roman" panose="02020603050405020304" pitchFamily="18" charset="0"/>
                          <a:cs typeface="Times New Roman" panose="02020603050405020304" pitchFamily="18" charset="0"/>
                        </a:rPr>
                        <a:t>2. </a:t>
                      </a:r>
                      <a:r>
                        <a:rPr lang="en-US" sz="2300" b="1" u="sng" dirty="0">
                          <a:effectLst/>
                          <a:latin typeface="Perpetua" panose="02020502060401020303" pitchFamily="18" charset="0"/>
                          <a:ea typeface="Times New Roman" panose="02020603050405020304" pitchFamily="18" charset="0"/>
                          <a:cs typeface="Times New Roman" panose="02020603050405020304" pitchFamily="18" charset="0"/>
                        </a:rPr>
                        <a:t>Current Patient List </a:t>
                      </a:r>
                      <a:r>
                        <a:rPr lang="en-US" sz="2300" b="1" dirty="0">
                          <a:effectLst/>
                          <a:latin typeface="Perpetua" panose="02020502060401020303" pitchFamily="18" charset="0"/>
                          <a:ea typeface="Times New Roman" panose="02020603050405020304" pitchFamily="18" charset="0"/>
                          <a:cs typeface="Times New Roman" panose="02020603050405020304" pitchFamily="18" charset="0"/>
                        </a:rPr>
                        <a:t>(include start of care date, diagnosis, and services provided)</a:t>
                      </a:r>
                    </a:p>
                  </a:txBody>
                  <a:tcPr marL="21735" marR="217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tc>
                <a:extLst>
                  <a:ext uri="{0D108BD9-81ED-4DB2-BD59-A6C34878D82A}">
                    <a16:rowId xmlns:a16="http://schemas.microsoft.com/office/drawing/2014/main" val="1189992552"/>
                  </a:ext>
                </a:extLst>
              </a:tr>
              <a:tr h="516525">
                <a:tc gridSpan="2">
                  <a:txBody>
                    <a:bodyPr/>
                    <a:lstStyle/>
                    <a:p>
                      <a:pPr marL="0" marR="0">
                        <a:spcBef>
                          <a:spcPts val="0"/>
                        </a:spcBef>
                        <a:spcAft>
                          <a:spcPts val="0"/>
                        </a:spcAft>
                      </a:pPr>
                      <a:r>
                        <a:rPr lang="en-US" sz="2300" b="1" dirty="0">
                          <a:solidFill>
                            <a:srgbClr val="FFFF00"/>
                          </a:solidFill>
                          <a:effectLst/>
                          <a:latin typeface="Perpetua" panose="02020502060401020303" pitchFamily="18" charset="0"/>
                          <a:ea typeface="Times New Roman" panose="02020603050405020304" pitchFamily="18" charset="0"/>
                          <a:cs typeface="Times New Roman" panose="02020603050405020304" pitchFamily="18" charset="0"/>
                        </a:rPr>
                        <a:t>3. </a:t>
                      </a:r>
                      <a:r>
                        <a:rPr lang="en-US" sz="2300" b="1" u="sng" dirty="0">
                          <a:effectLst/>
                          <a:latin typeface="Perpetua" panose="02020502060401020303" pitchFamily="18" charset="0"/>
                          <a:ea typeface="Times New Roman" panose="02020603050405020304" pitchFamily="18" charset="0"/>
                          <a:cs typeface="Times New Roman" panose="02020603050405020304" pitchFamily="18" charset="0"/>
                        </a:rPr>
                        <a:t>Complaint Log</a:t>
                      </a:r>
                    </a:p>
                  </a:txBody>
                  <a:tcPr marL="21735" marR="217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tc>
                <a:extLst>
                  <a:ext uri="{0D108BD9-81ED-4DB2-BD59-A6C34878D82A}">
                    <a16:rowId xmlns:a16="http://schemas.microsoft.com/office/drawing/2014/main" val="2142374726"/>
                  </a:ext>
                </a:extLst>
              </a:tr>
              <a:tr h="516525">
                <a:tc gridSpan="2">
                  <a:txBody>
                    <a:bodyPr/>
                    <a:lstStyle/>
                    <a:p>
                      <a:pPr marL="0" marR="0">
                        <a:spcBef>
                          <a:spcPts val="0"/>
                        </a:spcBef>
                        <a:spcAft>
                          <a:spcPts val="0"/>
                        </a:spcAft>
                      </a:pPr>
                      <a:r>
                        <a:rPr lang="en-US" sz="2300" b="1" dirty="0">
                          <a:solidFill>
                            <a:srgbClr val="FFFF00"/>
                          </a:solidFill>
                          <a:effectLst/>
                          <a:latin typeface="Perpetua" panose="02020502060401020303" pitchFamily="18" charset="0"/>
                          <a:ea typeface="Times New Roman" panose="02020603050405020304" pitchFamily="18" charset="0"/>
                          <a:cs typeface="Times New Roman" panose="02020603050405020304" pitchFamily="18" charset="0"/>
                        </a:rPr>
                        <a:t>4. </a:t>
                      </a:r>
                      <a:r>
                        <a:rPr lang="en-US" sz="2300" b="1" u="sng" dirty="0">
                          <a:effectLst/>
                          <a:latin typeface="Perpetua" panose="02020502060401020303" pitchFamily="18" charset="0"/>
                          <a:ea typeface="Times New Roman" panose="02020603050405020304" pitchFamily="18" charset="0"/>
                          <a:cs typeface="Times New Roman" panose="02020603050405020304" pitchFamily="18" charset="0"/>
                        </a:rPr>
                        <a:t>Patient Admission Folder</a:t>
                      </a:r>
                    </a:p>
                  </a:txBody>
                  <a:tcPr marL="21735" marR="217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tc>
                <a:extLst>
                  <a:ext uri="{0D108BD9-81ED-4DB2-BD59-A6C34878D82A}">
                    <a16:rowId xmlns:a16="http://schemas.microsoft.com/office/drawing/2014/main" val="2227165060"/>
                  </a:ext>
                </a:extLst>
              </a:tr>
              <a:tr h="986094">
                <a:tc gridSpan="2">
                  <a:txBody>
                    <a:bodyPr/>
                    <a:lstStyle/>
                    <a:p>
                      <a:pPr marL="0" marR="0">
                        <a:spcBef>
                          <a:spcPts val="0"/>
                        </a:spcBef>
                        <a:spcAft>
                          <a:spcPts val="0"/>
                        </a:spcAft>
                      </a:pPr>
                      <a:r>
                        <a:rPr lang="en-US" sz="2300" b="1" dirty="0">
                          <a:solidFill>
                            <a:srgbClr val="FFFF00"/>
                          </a:solidFill>
                          <a:effectLst/>
                          <a:latin typeface="Perpetua" panose="02020502060401020303" pitchFamily="18" charset="0"/>
                          <a:ea typeface="Times New Roman" panose="02020603050405020304" pitchFamily="18" charset="0"/>
                          <a:cs typeface="Times New Roman" panose="02020603050405020304" pitchFamily="18" charset="0"/>
                        </a:rPr>
                        <a:t>5. </a:t>
                      </a:r>
                      <a:r>
                        <a:rPr lang="en-US" sz="2300" b="1" u="sng" dirty="0">
                          <a:effectLst/>
                          <a:latin typeface="Perpetua" panose="02020502060401020303" pitchFamily="18" charset="0"/>
                          <a:ea typeface="Times New Roman" panose="02020603050405020304" pitchFamily="18" charset="0"/>
                          <a:cs typeface="Times New Roman" panose="02020603050405020304" pitchFamily="18" charset="0"/>
                        </a:rPr>
                        <a:t>Discharge List </a:t>
                      </a:r>
                      <a:r>
                        <a:rPr lang="en-US" sz="2300" b="1" dirty="0">
                          <a:effectLst/>
                          <a:latin typeface="Perpetua" panose="02020502060401020303" pitchFamily="18" charset="0"/>
                          <a:ea typeface="Times New Roman" panose="02020603050405020304" pitchFamily="18" charset="0"/>
                          <a:cs typeface="Times New Roman" panose="02020603050405020304" pitchFamily="18" charset="0"/>
                        </a:rPr>
                        <a:t>– last 3 months (include start of care and discharge dates)</a:t>
                      </a:r>
                    </a:p>
                  </a:txBody>
                  <a:tcPr marL="21735" marR="2173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tc>
                <a:extLst>
                  <a:ext uri="{0D108BD9-81ED-4DB2-BD59-A6C34878D82A}">
                    <a16:rowId xmlns:a16="http://schemas.microsoft.com/office/drawing/2014/main" val="2593386548"/>
                  </a:ext>
                </a:extLst>
              </a:tr>
            </a:tbl>
          </a:graphicData>
        </a:graphic>
      </p:graphicFrame>
    </p:spTree>
    <p:extLst>
      <p:ext uri="{BB962C8B-B14F-4D97-AF65-F5344CB8AC3E}">
        <p14:creationId xmlns:p14="http://schemas.microsoft.com/office/powerpoint/2010/main" val="3157548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7A578E14-5A6E-59DF-D35A-89CA0E474714}"/>
              </a:ext>
            </a:extLst>
          </p:cNvPr>
          <p:cNvSpPr>
            <a:spLocks noGrp="1"/>
          </p:cNvSpPr>
          <p:nvPr>
            <p:ph type="title"/>
          </p:nvPr>
        </p:nvSpPr>
        <p:spPr>
          <a:xfrm>
            <a:off x="546812" y="18401"/>
            <a:ext cx="3276451" cy="1956841"/>
          </a:xfrm>
        </p:spPr>
        <p:txBody>
          <a:bodyPr anchor="b">
            <a:normAutofit/>
          </a:bodyPr>
          <a:lstStyle/>
          <a:p>
            <a:pPr>
              <a:lnSpc>
                <a:spcPct val="90000"/>
              </a:lnSpc>
            </a:pPr>
            <a:r>
              <a:rPr lang="en-US" b="1" dirty="0">
                <a:latin typeface="Perpetua" panose="02020502060401020303" pitchFamily="18" charset="0"/>
              </a:rPr>
              <a:t>Who are the </a:t>
            </a:r>
            <a:br>
              <a:rPr lang="en-US" b="1" dirty="0">
                <a:latin typeface="Perpetua" panose="02020502060401020303" pitchFamily="18" charset="0"/>
              </a:rPr>
            </a:br>
            <a:r>
              <a:rPr lang="en-US" b="1" dirty="0">
                <a:latin typeface="Perpetua" panose="02020502060401020303" pitchFamily="18" charset="0"/>
              </a:rPr>
              <a:t>Champions?</a:t>
            </a:r>
          </a:p>
        </p:txBody>
      </p:sp>
      <p:sp>
        <p:nvSpPr>
          <p:cNvPr id="4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60" y="2586994"/>
            <a:ext cx="2606040" cy="18288"/>
          </a:xfrm>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462" y="4771"/>
                  <a:pt x="2606793" y="12323"/>
                  <a:pt x="2606040" y="18288"/>
                </a:cubicBezTo>
                <a:cubicBezTo>
                  <a:pt x="2256758" y="31410"/>
                  <a:pt x="2173673" y="-12878"/>
                  <a:pt x="1902409" y="18288"/>
                </a:cubicBezTo>
                <a:cubicBezTo>
                  <a:pt x="1631145" y="49454"/>
                  <a:pt x="1461378" y="5466"/>
                  <a:pt x="1276960" y="18288"/>
                </a:cubicBezTo>
                <a:cubicBezTo>
                  <a:pt x="1092542" y="31110"/>
                  <a:pt x="890442" y="13213"/>
                  <a:pt x="677570" y="18288"/>
                </a:cubicBezTo>
                <a:cubicBezTo>
                  <a:pt x="464698" y="23364"/>
                  <a:pt x="187648" y="35837"/>
                  <a:pt x="0" y="18288"/>
                </a:cubicBezTo>
                <a:cubicBezTo>
                  <a:pt x="841" y="12879"/>
                  <a:pt x="-726" y="3977"/>
                  <a:pt x="0" y="0"/>
                </a:cubicBezTo>
                <a:close/>
              </a:path>
              <a:path w="2606040" h="18288"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5426" y="8857"/>
                  <a:pt x="2606544" y="13619"/>
                  <a:pt x="2606040" y="18288"/>
                </a:cubicBezTo>
                <a:cubicBezTo>
                  <a:pt x="2393024" y="2241"/>
                  <a:pt x="2191161" y="39259"/>
                  <a:pt x="1980590" y="18288"/>
                </a:cubicBezTo>
                <a:cubicBezTo>
                  <a:pt x="1770019" y="-2683"/>
                  <a:pt x="1476440" y="36114"/>
                  <a:pt x="1276960" y="18288"/>
                </a:cubicBezTo>
                <a:cubicBezTo>
                  <a:pt x="1077480" y="463"/>
                  <a:pt x="880988" y="42125"/>
                  <a:pt x="651510" y="18288"/>
                </a:cubicBezTo>
                <a:cubicBezTo>
                  <a:pt x="422032" y="-5549"/>
                  <a:pt x="130744" y="-1947"/>
                  <a:pt x="0" y="18288"/>
                </a:cubicBezTo>
                <a:cubicBezTo>
                  <a:pt x="-487" y="10816"/>
                  <a:pt x="-839" y="6058"/>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a:extLst>
              <a:ext uri="{FF2B5EF4-FFF2-40B4-BE49-F238E27FC236}">
                <a16:creationId xmlns:a16="http://schemas.microsoft.com/office/drawing/2014/main" id="{75D77C7C-3F82-6600-4499-B315F7772A40}"/>
              </a:ext>
            </a:extLst>
          </p:cNvPr>
          <p:cNvSpPr>
            <a:spLocks noGrp="1"/>
          </p:cNvSpPr>
          <p:nvPr>
            <p:ph idx="1"/>
          </p:nvPr>
        </p:nvSpPr>
        <p:spPr>
          <a:xfrm>
            <a:off x="480060" y="2872899"/>
            <a:ext cx="3182691" cy="3320668"/>
          </a:xfrm>
        </p:spPr>
        <p:txBody>
          <a:bodyPr>
            <a:normAutofit fontScale="85000" lnSpcReduction="20000"/>
          </a:bodyPr>
          <a:lstStyle/>
          <a:p>
            <a:pPr>
              <a:buFont typeface="Wingdings" panose="05000000000000000000" pitchFamily="2" charset="2"/>
              <a:buChar char="Ø"/>
            </a:pPr>
            <a:r>
              <a:rPr lang="en-US" sz="3600" dirty="0">
                <a:latin typeface="Perpetua" panose="02020502060401020303" pitchFamily="18" charset="0"/>
              </a:rPr>
              <a:t>Patients.</a:t>
            </a:r>
          </a:p>
          <a:p>
            <a:pPr marL="0" indent="0">
              <a:buNone/>
            </a:pPr>
            <a:endParaRPr lang="en-US" sz="2400" dirty="0">
              <a:latin typeface="Perpetua" panose="02020502060401020303" pitchFamily="18" charset="0"/>
            </a:endParaRPr>
          </a:p>
          <a:p>
            <a:pPr>
              <a:buFont typeface="Wingdings" panose="05000000000000000000" pitchFamily="2" charset="2"/>
              <a:buChar char="Ø"/>
            </a:pPr>
            <a:r>
              <a:rPr lang="en-US" sz="3600" dirty="0">
                <a:latin typeface="Perpetua" panose="02020502060401020303" pitchFamily="18" charset="0"/>
              </a:rPr>
              <a:t>Home Health Care Team.</a:t>
            </a:r>
          </a:p>
          <a:p>
            <a:pPr>
              <a:buFont typeface="Wingdings" panose="05000000000000000000" pitchFamily="2" charset="2"/>
              <a:buChar char="Ø"/>
            </a:pPr>
            <a:endParaRPr lang="en-US" sz="2300" dirty="0">
              <a:latin typeface="Perpetua" panose="02020502060401020303" pitchFamily="18" charset="0"/>
            </a:endParaRPr>
          </a:p>
          <a:p>
            <a:pPr>
              <a:buFont typeface="Wingdings" panose="05000000000000000000" pitchFamily="2" charset="2"/>
              <a:buChar char="Ø"/>
            </a:pPr>
            <a:r>
              <a:rPr lang="en-US" sz="3600" dirty="0">
                <a:latin typeface="Perpetua" panose="02020502060401020303" pitchFamily="18" charset="0"/>
              </a:rPr>
              <a:t>Pioneers.</a:t>
            </a:r>
          </a:p>
          <a:p>
            <a:pPr marL="0" indent="0">
              <a:buNone/>
            </a:pPr>
            <a:endParaRPr lang="en-US" sz="2400" dirty="0">
              <a:latin typeface="Perpetua" panose="02020502060401020303" pitchFamily="18" charset="0"/>
            </a:endParaRPr>
          </a:p>
          <a:p>
            <a:pPr>
              <a:buFont typeface="Wingdings" panose="05000000000000000000" pitchFamily="2" charset="2"/>
              <a:buChar char="Ø"/>
            </a:pPr>
            <a:r>
              <a:rPr lang="en-US" sz="3600" dirty="0">
                <a:latin typeface="Perpetua" panose="02020502060401020303" pitchFamily="18" charset="0"/>
              </a:rPr>
              <a:t>Surveyors ?</a:t>
            </a:r>
          </a:p>
        </p:txBody>
      </p:sp>
      <p:pic>
        <p:nvPicPr>
          <p:cNvPr id="2" name="Picture 1">
            <a:extLst>
              <a:ext uri="{FF2B5EF4-FFF2-40B4-BE49-F238E27FC236}">
                <a16:creationId xmlns:a16="http://schemas.microsoft.com/office/drawing/2014/main" id="{208630C5-A2F3-232C-796E-A37A05DB709B}"/>
              </a:ext>
            </a:extLst>
          </p:cNvPr>
          <p:cNvPicPr>
            <a:picLocks noChangeAspect="1"/>
          </p:cNvPicPr>
          <p:nvPr/>
        </p:nvPicPr>
        <p:blipFill rotWithShape="1">
          <a:blip r:embed="rId2"/>
          <a:srcRect l="17115" r="17060" b="-1"/>
          <a:stretch/>
        </p:blipFill>
        <p:spPr>
          <a:xfrm>
            <a:off x="3983776" y="10"/>
            <a:ext cx="5159081"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8798338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
            <a:ext cx="9143997"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6086479"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4" y="-1"/>
            <a:ext cx="3057523"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512" y="-1"/>
            <a:ext cx="8799485"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 name="Title 1">
            <a:extLst>
              <a:ext uri="{FF2B5EF4-FFF2-40B4-BE49-F238E27FC236}">
                <a16:creationId xmlns:a16="http://schemas.microsoft.com/office/drawing/2014/main" id="{9F75858B-EB60-BD98-A60B-3097C8AE4CD3}"/>
              </a:ext>
            </a:extLst>
          </p:cNvPr>
          <p:cNvSpPr>
            <a:spLocks noGrp="1"/>
          </p:cNvSpPr>
          <p:nvPr>
            <p:ph type="title"/>
          </p:nvPr>
        </p:nvSpPr>
        <p:spPr>
          <a:xfrm>
            <a:off x="152401" y="685800"/>
            <a:ext cx="8724896" cy="772262"/>
          </a:xfrm>
        </p:spPr>
        <p:txBody>
          <a:bodyPr>
            <a:noAutofit/>
          </a:bodyPr>
          <a:lstStyle/>
          <a:p>
            <a:pPr algn="l"/>
            <a:r>
              <a:rPr lang="en-US" sz="4000" b="1" u="sng" dirty="0">
                <a:latin typeface="Perpetua" panose="02020502060401020303" pitchFamily="18" charset="0"/>
              </a:rPr>
              <a:t>Sample </a:t>
            </a:r>
            <a:r>
              <a:rPr lang="en-US" sz="4000" b="1" u="sng" dirty="0" err="1">
                <a:latin typeface="Perpetua" panose="02020502060401020303" pitchFamily="18" charset="0"/>
              </a:rPr>
              <a:t>Selecton</a:t>
            </a:r>
            <a:r>
              <a:rPr lang="en-US" sz="4000" b="1" u="sng" dirty="0">
                <a:latin typeface="Perpetua" panose="02020502060401020303" pitchFamily="18" charset="0"/>
              </a:rPr>
              <a:t>:</a:t>
            </a:r>
            <a:br>
              <a:rPr lang="en-US" sz="4000" b="1" u="sng" dirty="0">
                <a:latin typeface="Perpetua" panose="02020502060401020303" pitchFamily="18" charset="0"/>
              </a:rPr>
            </a:br>
            <a:endParaRPr lang="en-US" sz="4000" dirty="0">
              <a:solidFill>
                <a:srgbClr val="FFFFFF"/>
              </a:solidFill>
            </a:endParaRPr>
          </a:p>
        </p:txBody>
      </p:sp>
      <p:sp>
        <p:nvSpPr>
          <p:cNvPr id="3" name="Content Placeholder 2">
            <a:extLst>
              <a:ext uri="{FF2B5EF4-FFF2-40B4-BE49-F238E27FC236}">
                <a16:creationId xmlns:a16="http://schemas.microsoft.com/office/drawing/2014/main" id="{034240B6-FE97-1993-4199-DEAF8FCADDB6}"/>
              </a:ext>
            </a:extLst>
          </p:cNvPr>
          <p:cNvSpPr>
            <a:spLocks noGrp="1"/>
          </p:cNvSpPr>
          <p:nvPr>
            <p:ph idx="1"/>
          </p:nvPr>
        </p:nvSpPr>
        <p:spPr>
          <a:xfrm>
            <a:off x="254257" y="1828800"/>
            <a:ext cx="8610599" cy="5235255"/>
          </a:xfrm>
        </p:spPr>
        <p:txBody>
          <a:bodyPr anchor="ctr">
            <a:normAutofit/>
          </a:bodyPr>
          <a:lstStyle/>
          <a:p>
            <a:pPr marL="1257300" lvl="2" indent="-342900">
              <a:buFont typeface="Arial" panose="020B0604020202020204" pitchFamily="34" charset="0"/>
              <a:buChar char="•"/>
            </a:pPr>
            <a:r>
              <a:rPr lang="en-US" sz="3200" dirty="0">
                <a:latin typeface="Perpetua" panose="02020502060401020303" pitchFamily="18" charset="0"/>
              </a:rPr>
              <a:t>Medically complex patients selected </a:t>
            </a:r>
          </a:p>
          <a:p>
            <a:pPr marL="1257300" lvl="2" indent="-342900">
              <a:buFont typeface="Arial" panose="020B0604020202020204" pitchFamily="34" charset="0"/>
              <a:buChar char="•"/>
            </a:pPr>
            <a:r>
              <a:rPr lang="en-US" sz="3200" dirty="0">
                <a:latin typeface="Perpetua" panose="02020502060401020303" pitchFamily="18" charset="0"/>
              </a:rPr>
              <a:t>Patients with multiple disciplines</a:t>
            </a:r>
          </a:p>
          <a:p>
            <a:pPr marL="1257300" lvl="2" indent="-342900">
              <a:buFont typeface="Arial" panose="020B0604020202020204" pitchFamily="34" charset="0"/>
              <a:buChar char="•"/>
            </a:pPr>
            <a:r>
              <a:rPr lang="en-US" sz="3200" dirty="0">
                <a:latin typeface="Perpetua" panose="02020502060401020303" pitchFamily="18" charset="0"/>
              </a:rPr>
              <a:t>Treatments (IV therapy, </a:t>
            </a:r>
            <a:r>
              <a:rPr lang="en-US" sz="3200" dirty="0" err="1">
                <a:latin typeface="Perpetua" panose="02020502060401020303" pitchFamily="18" charset="0"/>
              </a:rPr>
              <a:t>etc</a:t>
            </a:r>
            <a:r>
              <a:rPr lang="en-US" sz="3200" dirty="0">
                <a:latin typeface="Perpetua" panose="02020502060401020303" pitchFamily="18" charset="0"/>
              </a:rPr>
              <a:t>)</a:t>
            </a:r>
          </a:p>
          <a:p>
            <a:pPr marL="1257300" lvl="2" indent="-342900">
              <a:buFont typeface="Arial" panose="020B0604020202020204" pitchFamily="34" charset="0"/>
              <a:buChar char="•"/>
            </a:pPr>
            <a:r>
              <a:rPr lang="en-US" sz="3200" dirty="0">
                <a:latin typeface="Perpetua" panose="02020502060401020303" pitchFamily="18" charset="0"/>
              </a:rPr>
              <a:t>Patients with wound care</a:t>
            </a:r>
          </a:p>
          <a:p>
            <a:pPr marL="1257300" lvl="2" indent="-342900">
              <a:buFont typeface="Arial" panose="020B0604020202020204" pitchFamily="34" charset="0"/>
              <a:buChar char="•"/>
            </a:pPr>
            <a:r>
              <a:rPr lang="en-US" sz="3200" dirty="0">
                <a:latin typeface="Perpetua" panose="02020502060401020303" pitchFamily="18" charset="0"/>
              </a:rPr>
              <a:t>Education requirements</a:t>
            </a:r>
          </a:p>
          <a:p>
            <a:pPr marL="1257300" lvl="2" indent="-342900">
              <a:buFont typeface="Arial" panose="020B0604020202020204" pitchFamily="34" charset="0"/>
              <a:buChar char="•"/>
            </a:pPr>
            <a:r>
              <a:rPr lang="en-US" sz="3200" dirty="0">
                <a:latin typeface="Perpetua" panose="02020502060401020303" pitchFamily="18" charset="0"/>
              </a:rPr>
              <a:t>Patients served out of branches</a:t>
            </a:r>
          </a:p>
          <a:p>
            <a:endParaRPr lang="en-US" sz="2000" dirty="0">
              <a:latin typeface="Perpetua" panose="02020502060401020303" pitchFamily="18" charset="0"/>
            </a:endParaRPr>
          </a:p>
          <a:p>
            <a:r>
              <a:rPr lang="en-US" sz="3200" u="sng" dirty="0">
                <a:latin typeface="Perpetua" panose="02020502060401020303" pitchFamily="18" charset="0"/>
              </a:rPr>
              <a:t>Home Visit Arrangements (call ahead - permission)</a:t>
            </a:r>
          </a:p>
          <a:p>
            <a:endParaRPr lang="en-US" sz="1700" dirty="0"/>
          </a:p>
        </p:txBody>
      </p:sp>
    </p:spTree>
    <p:extLst>
      <p:ext uri="{BB962C8B-B14F-4D97-AF65-F5344CB8AC3E}">
        <p14:creationId xmlns:p14="http://schemas.microsoft.com/office/powerpoint/2010/main" val="8593950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6400" y="13138"/>
            <a:ext cx="5143500" cy="6858000"/>
          </a:xfrm>
          <a:prstGeom prst="rect">
            <a:avLst/>
          </a:prstGeom>
        </p:spPr>
      </p:pic>
      <p:sp>
        <p:nvSpPr>
          <p:cNvPr id="3" name="TextBox 2"/>
          <p:cNvSpPr txBox="1"/>
          <p:nvPr/>
        </p:nvSpPr>
        <p:spPr>
          <a:xfrm>
            <a:off x="76200" y="1815296"/>
            <a:ext cx="1847850" cy="553998"/>
          </a:xfrm>
          <a:prstGeom prst="rect">
            <a:avLst/>
          </a:prstGeom>
          <a:noFill/>
        </p:spPr>
        <p:txBody>
          <a:bodyPr wrap="square" rtlCol="0">
            <a:spAutoFit/>
          </a:bodyPr>
          <a:lstStyle/>
          <a:p>
            <a:r>
              <a:rPr lang="en-US" sz="3000" dirty="0">
                <a:latin typeface="Perpetua" panose="02020502060401020303" pitchFamily="18" charset="0"/>
              </a:rPr>
              <a:t>Kelli Hart</a:t>
            </a:r>
          </a:p>
        </p:txBody>
      </p:sp>
      <p:sp>
        <p:nvSpPr>
          <p:cNvPr id="4" name="TextBox 3"/>
          <p:cNvSpPr txBox="1"/>
          <p:nvPr/>
        </p:nvSpPr>
        <p:spPr>
          <a:xfrm>
            <a:off x="6972300" y="1261298"/>
            <a:ext cx="2095500" cy="553998"/>
          </a:xfrm>
          <a:prstGeom prst="rect">
            <a:avLst/>
          </a:prstGeom>
          <a:noFill/>
        </p:spPr>
        <p:txBody>
          <a:bodyPr wrap="square" rtlCol="0">
            <a:spAutoFit/>
          </a:bodyPr>
          <a:lstStyle/>
          <a:p>
            <a:r>
              <a:rPr lang="en-US" sz="3000" dirty="0">
                <a:latin typeface="Perpetua" panose="02020502060401020303" pitchFamily="18" charset="0"/>
              </a:rPr>
              <a:t>Susan Conner</a:t>
            </a:r>
          </a:p>
        </p:txBody>
      </p:sp>
      <p:sp>
        <p:nvSpPr>
          <p:cNvPr id="5" name="TextBox 4"/>
          <p:cNvSpPr txBox="1"/>
          <p:nvPr/>
        </p:nvSpPr>
        <p:spPr>
          <a:xfrm>
            <a:off x="6972300" y="3733800"/>
            <a:ext cx="2057400" cy="553998"/>
          </a:xfrm>
          <a:prstGeom prst="rect">
            <a:avLst/>
          </a:prstGeom>
          <a:noFill/>
        </p:spPr>
        <p:txBody>
          <a:bodyPr wrap="square" rtlCol="0">
            <a:spAutoFit/>
          </a:bodyPr>
          <a:lstStyle/>
          <a:p>
            <a:r>
              <a:rPr lang="en-US" sz="3000" dirty="0">
                <a:latin typeface="Perpetua" panose="02020502060401020303" pitchFamily="18" charset="0"/>
              </a:rPr>
              <a:t>Vikki Henson</a:t>
            </a:r>
          </a:p>
        </p:txBody>
      </p:sp>
    </p:spTree>
    <p:extLst>
      <p:ext uri="{BB962C8B-B14F-4D97-AF65-F5344CB8AC3E}">
        <p14:creationId xmlns:p14="http://schemas.microsoft.com/office/powerpoint/2010/main" val="21868935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8000" y="342900"/>
            <a:ext cx="8178800" cy="6134100"/>
          </a:xfrm>
          <a:prstGeom prst="rect">
            <a:avLst/>
          </a:prstGeom>
        </p:spPr>
      </p:pic>
    </p:spTree>
    <p:extLst>
      <p:ext uri="{BB962C8B-B14F-4D97-AF65-F5344CB8AC3E}">
        <p14:creationId xmlns:p14="http://schemas.microsoft.com/office/powerpoint/2010/main" val="3768132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p:cNvSpPr txBox="1"/>
          <p:nvPr/>
        </p:nvSpPr>
        <p:spPr>
          <a:xfrm>
            <a:off x="533400" y="228600"/>
            <a:ext cx="5867399" cy="6400799"/>
          </a:xfrm>
          <a:prstGeom prst="rect">
            <a:avLst/>
          </a:prstGeom>
        </p:spPr>
        <p:txBody>
          <a:bodyPr vert="horz" lIns="91440" tIns="45720" rIns="91440" bIns="45720" rtlCol="0" anchor="ctr">
            <a:normAutofit/>
          </a:bodyPr>
          <a:lstStyle/>
          <a:p>
            <a:pPr indent="-228600">
              <a:lnSpc>
                <a:spcPct val="90000"/>
              </a:lnSpc>
              <a:buFont typeface="Arial" panose="020B0604020202020204" pitchFamily="34" charset="0"/>
              <a:buChar char="•"/>
            </a:pPr>
            <a:r>
              <a:rPr lang="en-US" sz="2400" u="sng" dirty="0">
                <a:latin typeface="Perpetua" panose="02020502060401020303" pitchFamily="18" charset="0"/>
              </a:rPr>
              <a:t>What Do We Observe on Home Visits?</a:t>
            </a:r>
          </a:p>
          <a:p>
            <a:pPr indent="-228600">
              <a:lnSpc>
                <a:spcPct val="90000"/>
              </a:lnSpc>
              <a:buFont typeface="Arial" panose="020B0604020202020204" pitchFamily="34" charset="0"/>
              <a:buChar char="•"/>
            </a:pPr>
            <a:endParaRPr lang="en-US" sz="2400" u="sng" dirty="0">
              <a:latin typeface="Perpetua" panose="02020502060401020303" pitchFamily="18" charset="0"/>
            </a:endParaRPr>
          </a:p>
          <a:p>
            <a:pPr indent="-228600">
              <a:lnSpc>
                <a:spcPct val="90000"/>
              </a:lnSpc>
              <a:buFont typeface="Arial" panose="020B0604020202020204" pitchFamily="34" charset="0"/>
              <a:buChar char="•"/>
            </a:pPr>
            <a:r>
              <a:rPr lang="en-US" sz="2400" dirty="0">
                <a:latin typeface="Perpetua" panose="02020502060401020303" pitchFamily="18" charset="0"/>
              </a:rPr>
              <a:t>Surveyors review the plan of care before the home visit to get a picture of the expected care.</a:t>
            </a:r>
          </a:p>
          <a:p>
            <a:pPr indent="-228600">
              <a:lnSpc>
                <a:spcPct val="90000"/>
              </a:lnSpc>
              <a:buFont typeface="Arial" panose="020B0604020202020204" pitchFamily="34" charset="0"/>
              <a:buChar char="•"/>
            </a:pPr>
            <a:endParaRPr lang="en-US" sz="2400" dirty="0">
              <a:latin typeface="Perpetua" panose="02020502060401020303" pitchFamily="18" charset="0"/>
            </a:endParaRPr>
          </a:p>
          <a:p>
            <a:pPr indent="-228600">
              <a:lnSpc>
                <a:spcPct val="90000"/>
              </a:lnSpc>
              <a:buFont typeface="Arial" panose="020B0604020202020204" pitchFamily="34" charset="0"/>
              <a:buChar char="•"/>
            </a:pPr>
            <a:endParaRPr lang="en-US" sz="2400" dirty="0">
              <a:latin typeface="Perpetua" panose="02020502060401020303" pitchFamily="18" charset="0"/>
            </a:endParaRPr>
          </a:p>
          <a:p>
            <a:pPr marL="365760" indent="-228600">
              <a:lnSpc>
                <a:spcPct val="90000"/>
              </a:lnSpc>
              <a:spcBef>
                <a:spcPts val="600"/>
              </a:spcBef>
              <a:buFont typeface="Arial" panose="020B0604020202020204" pitchFamily="34" charset="0"/>
              <a:buChar char="•"/>
            </a:pPr>
            <a:r>
              <a:rPr lang="en-US" sz="2400" dirty="0">
                <a:latin typeface="Perpetua" panose="02020502060401020303" pitchFamily="18" charset="0"/>
              </a:rPr>
              <a:t>Interaction with the patient/caregivers?</a:t>
            </a:r>
          </a:p>
          <a:p>
            <a:pPr marL="365760" indent="-228600">
              <a:lnSpc>
                <a:spcPct val="90000"/>
              </a:lnSpc>
              <a:spcBef>
                <a:spcPts val="600"/>
              </a:spcBef>
              <a:buFont typeface="Arial" panose="020B0604020202020204" pitchFamily="34" charset="0"/>
              <a:buChar char="•"/>
            </a:pPr>
            <a:r>
              <a:rPr lang="en-US" sz="2400" dirty="0">
                <a:latin typeface="Perpetua" panose="02020502060401020303" pitchFamily="18" charset="0"/>
              </a:rPr>
              <a:t>Staff following the Plan of Care?</a:t>
            </a:r>
          </a:p>
          <a:p>
            <a:pPr marL="365760" indent="-228600">
              <a:lnSpc>
                <a:spcPct val="90000"/>
              </a:lnSpc>
              <a:spcBef>
                <a:spcPts val="600"/>
              </a:spcBef>
              <a:buFont typeface="Arial" panose="020B0604020202020204" pitchFamily="34" charset="0"/>
              <a:buChar char="•"/>
            </a:pPr>
            <a:r>
              <a:rPr lang="en-US" sz="2400" dirty="0">
                <a:latin typeface="Perpetua" panose="02020502060401020303" pitchFamily="18" charset="0"/>
              </a:rPr>
              <a:t>DME being used included in POC?</a:t>
            </a:r>
          </a:p>
          <a:p>
            <a:pPr marL="365760" indent="-228600">
              <a:lnSpc>
                <a:spcPct val="90000"/>
              </a:lnSpc>
              <a:spcBef>
                <a:spcPts val="600"/>
              </a:spcBef>
              <a:buFont typeface="Arial" panose="020B0604020202020204" pitchFamily="34" charset="0"/>
              <a:buChar char="•"/>
            </a:pPr>
            <a:r>
              <a:rPr lang="en-US" sz="2400" dirty="0">
                <a:latin typeface="Perpetua" panose="02020502060401020303" pitchFamily="18" charset="0"/>
              </a:rPr>
              <a:t>Medication review system?</a:t>
            </a:r>
          </a:p>
          <a:p>
            <a:pPr marL="365760" indent="-228600">
              <a:lnSpc>
                <a:spcPct val="90000"/>
              </a:lnSpc>
              <a:spcBef>
                <a:spcPts val="600"/>
              </a:spcBef>
              <a:buFont typeface="Arial" panose="020B0604020202020204" pitchFamily="34" charset="0"/>
              <a:buChar char="•"/>
            </a:pPr>
            <a:r>
              <a:rPr lang="en-US" sz="2400" dirty="0">
                <a:latin typeface="Perpetua" panose="02020502060401020303" pitchFamily="18" charset="0"/>
              </a:rPr>
              <a:t>Infection Control being followed?</a:t>
            </a:r>
          </a:p>
          <a:p>
            <a:pPr marL="365760" indent="-228600">
              <a:lnSpc>
                <a:spcPct val="90000"/>
              </a:lnSpc>
              <a:spcBef>
                <a:spcPts val="600"/>
              </a:spcBef>
              <a:buFont typeface="Arial" panose="020B0604020202020204" pitchFamily="34" charset="0"/>
              <a:buChar char="•"/>
            </a:pPr>
            <a:r>
              <a:rPr lang="en-US" sz="2400" dirty="0">
                <a:latin typeface="Perpetua" panose="02020502060401020303" pitchFamily="18" charset="0"/>
              </a:rPr>
              <a:t>Patient educated on the Plan of Care / new interventions?</a:t>
            </a:r>
          </a:p>
          <a:p>
            <a:pPr marL="365760" indent="-228600">
              <a:lnSpc>
                <a:spcPct val="90000"/>
              </a:lnSpc>
              <a:spcBef>
                <a:spcPts val="600"/>
              </a:spcBef>
              <a:buFont typeface="Arial" panose="020B0604020202020204" pitchFamily="34" charset="0"/>
              <a:buChar char="•"/>
            </a:pPr>
            <a:r>
              <a:rPr lang="en-US" sz="2400" dirty="0">
                <a:latin typeface="Perpetua" panose="02020502060401020303" pitchFamily="18" charset="0"/>
              </a:rPr>
              <a:t>Assessment of patient relevant to the need?</a:t>
            </a:r>
          </a:p>
          <a:p>
            <a:pPr indent="-228600">
              <a:lnSpc>
                <a:spcPct val="90000"/>
              </a:lnSpc>
              <a:buFont typeface="Arial" panose="020B0604020202020204" pitchFamily="34" charset="0"/>
              <a:buChar char="•"/>
            </a:pPr>
            <a:endParaRPr lang="en-US" sz="2400" dirty="0">
              <a:latin typeface="Perpetua" panose="02020502060401020303" pitchFamily="18" charset="0"/>
            </a:endParaRPr>
          </a:p>
        </p:txBody>
      </p:sp>
      <p:sp>
        <p:nvSpPr>
          <p:cNvPr id="13" name="Rectangle 8">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Oval 10">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6" name="Graphic 5" descr="Suburban scene">
            <a:extLst>
              <a:ext uri="{FF2B5EF4-FFF2-40B4-BE49-F238E27FC236}">
                <a16:creationId xmlns:a16="http://schemas.microsoft.com/office/drawing/2014/main" id="{D45FB7DC-0774-0FCB-5C6D-98C6F88D91D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24964" y="2865141"/>
            <a:ext cx="1143455" cy="1143455"/>
          </a:xfrm>
          <a:prstGeom prst="rect">
            <a:avLst/>
          </a:prstGeom>
        </p:spPr>
      </p:pic>
    </p:spTree>
    <p:extLst>
      <p:ext uri="{BB962C8B-B14F-4D97-AF65-F5344CB8AC3E}">
        <p14:creationId xmlns:p14="http://schemas.microsoft.com/office/powerpoint/2010/main" val="16643952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person, indoor, wall&#10;&#10;Description automatically generated">
            <a:extLst>
              <a:ext uri="{FF2B5EF4-FFF2-40B4-BE49-F238E27FC236}">
                <a16:creationId xmlns:a16="http://schemas.microsoft.com/office/drawing/2014/main" id="{9A9E4FE2-D3BD-DF47-C318-2AC2C67E20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7928885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5">
            <a:extLst>
              <a:ext uri="{FF2B5EF4-FFF2-40B4-BE49-F238E27FC236}">
                <a16:creationId xmlns:a16="http://schemas.microsoft.com/office/drawing/2014/main" id="{BCED4D40-4B67-4331-AC48-79B82B4A47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479160" y="417576"/>
            <a:ext cx="8182230" cy="1249394"/>
          </a:xfrm>
          <a:prstGeom prst="rect">
            <a:avLst/>
          </a:prstGeom>
        </p:spPr>
        <p:txBody>
          <a:bodyPr vert="horz" lIns="91440" tIns="45720" rIns="91440" bIns="45720" rtlCol="0" anchor="ctr">
            <a:normAutofit/>
          </a:bodyPr>
          <a:lstStyle/>
          <a:p>
            <a:pPr algn="ctr">
              <a:lnSpc>
                <a:spcPct val="90000"/>
              </a:lnSpc>
              <a:spcAft>
                <a:spcPts val="600"/>
              </a:spcAft>
            </a:pPr>
            <a:r>
              <a:rPr lang="en-US" sz="3100" b="1" u="sng" kern="1200" dirty="0">
                <a:solidFill>
                  <a:schemeClr val="tx1"/>
                </a:solidFill>
                <a:latin typeface="Perpetua" panose="02020502060401020303" pitchFamily="18" charset="0"/>
                <a:ea typeface="+mj-ea"/>
                <a:cs typeface="+mj-cs"/>
              </a:rPr>
              <a:t>Questions we ask Caregivers/Patients </a:t>
            </a:r>
          </a:p>
          <a:p>
            <a:pPr algn="ctr">
              <a:lnSpc>
                <a:spcPct val="90000"/>
              </a:lnSpc>
              <a:spcAft>
                <a:spcPts val="600"/>
              </a:spcAft>
            </a:pPr>
            <a:r>
              <a:rPr lang="en-US" sz="3100" b="1" u="sng" kern="1200" dirty="0">
                <a:solidFill>
                  <a:schemeClr val="tx1"/>
                </a:solidFill>
                <a:latin typeface="Perpetua" panose="02020502060401020303" pitchFamily="18" charset="0"/>
                <a:ea typeface="+mj-ea"/>
                <a:cs typeface="+mj-cs"/>
              </a:rPr>
              <a:t>(after the clinician is finished)</a:t>
            </a:r>
          </a:p>
        </p:txBody>
      </p:sp>
      <p:sp>
        <p:nvSpPr>
          <p:cNvPr id="38" name="sketch line">
            <a:extLst>
              <a:ext uri="{FF2B5EF4-FFF2-40B4-BE49-F238E27FC236}">
                <a16:creationId xmlns:a16="http://schemas.microsoft.com/office/drawing/2014/main" id="{670CEDEF-4F34-412E-84EE-329C1E936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55776" y="1733454"/>
            <a:ext cx="3429000" cy="18288"/>
          </a:xfrm>
          <a:custGeom>
            <a:avLst/>
            <a:gdLst>
              <a:gd name="connsiteX0" fmla="*/ 0 w 3429000"/>
              <a:gd name="connsiteY0" fmla="*/ 0 h 18288"/>
              <a:gd name="connsiteX1" fmla="*/ 685800 w 3429000"/>
              <a:gd name="connsiteY1" fmla="*/ 0 h 18288"/>
              <a:gd name="connsiteX2" fmla="*/ 1371600 w 3429000"/>
              <a:gd name="connsiteY2" fmla="*/ 0 h 18288"/>
              <a:gd name="connsiteX3" fmla="*/ 2057400 w 3429000"/>
              <a:gd name="connsiteY3" fmla="*/ 0 h 18288"/>
              <a:gd name="connsiteX4" fmla="*/ 2674620 w 3429000"/>
              <a:gd name="connsiteY4" fmla="*/ 0 h 18288"/>
              <a:gd name="connsiteX5" fmla="*/ 3429000 w 3429000"/>
              <a:gd name="connsiteY5" fmla="*/ 0 h 18288"/>
              <a:gd name="connsiteX6" fmla="*/ 3429000 w 3429000"/>
              <a:gd name="connsiteY6" fmla="*/ 18288 h 18288"/>
              <a:gd name="connsiteX7" fmla="*/ 2811780 w 3429000"/>
              <a:gd name="connsiteY7" fmla="*/ 18288 h 18288"/>
              <a:gd name="connsiteX8" fmla="*/ 2228850 w 3429000"/>
              <a:gd name="connsiteY8" fmla="*/ 18288 h 18288"/>
              <a:gd name="connsiteX9" fmla="*/ 1543050 w 3429000"/>
              <a:gd name="connsiteY9" fmla="*/ 18288 h 18288"/>
              <a:gd name="connsiteX10" fmla="*/ 925830 w 3429000"/>
              <a:gd name="connsiteY10" fmla="*/ 18288 h 18288"/>
              <a:gd name="connsiteX11" fmla="*/ 0 w 3429000"/>
              <a:gd name="connsiteY11" fmla="*/ 18288 h 18288"/>
              <a:gd name="connsiteX12" fmla="*/ 0 w 342900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29000" h="18288" fill="none" extrusionOk="0">
                <a:moveTo>
                  <a:pt x="0" y="0"/>
                </a:moveTo>
                <a:cubicBezTo>
                  <a:pt x="219865" y="20479"/>
                  <a:pt x="493281" y="26186"/>
                  <a:pt x="685800" y="0"/>
                </a:cubicBezTo>
                <a:cubicBezTo>
                  <a:pt x="878319" y="-26186"/>
                  <a:pt x="1121382" y="-11869"/>
                  <a:pt x="1371600" y="0"/>
                </a:cubicBezTo>
                <a:cubicBezTo>
                  <a:pt x="1621818" y="11869"/>
                  <a:pt x="1878793" y="32281"/>
                  <a:pt x="2057400" y="0"/>
                </a:cubicBezTo>
                <a:cubicBezTo>
                  <a:pt x="2236007" y="-32281"/>
                  <a:pt x="2433797" y="-18251"/>
                  <a:pt x="2674620" y="0"/>
                </a:cubicBezTo>
                <a:cubicBezTo>
                  <a:pt x="2915443" y="18251"/>
                  <a:pt x="3205923" y="-1443"/>
                  <a:pt x="3429000" y="0"/>
                </a:cubicBezTo>
                <a:cubicBezTo>
                  <a:pt x="3429442" y="4516"/>
                  <a:pt x="3428173" y="12266"/>
                  <a:pt x="3429000" y="18288"/>
                </a:cubicBezTo>
                <a:cubicBezTo>
                  <a:pt x="3221081" y="48608"/>
                  <a:pt x="3088001" y="8066"/>
                  <a:pt x="2811780" y="18288"/>
                </a:cubicBezTo>
                <a:cubicBezTo>
                  <a:pt x="2535559" y="28510"/>
                  <a:pt x="2481355" y="24898"/>
                  <a:pt x="2228850" y="18288"/>
                </a:cubicBezTo>
                <a:cubicBezTo>
                  <a:pt x="1976345" y="11679"/>
                  <a:pt x="1807520" y="48356"/>
                  <a:pt x="1543050" y="18288"/>
                </a:cubicBezTo>
                <a:cubicBezTo>
                  <a:pt x="1278580" y="-11780"/>
                  <a:pt x="1181944" y="5123"/>
                  <a:pt x="925830" y="18288"/>
                </a:cubicBezTo>
                <a:cubicBezTo>
                  <a:pt x="669716" y="31453"/>
                  <a:pt x="410304" y="34815"/>
                  <a:pt x="0" y="18288"/>
                </a:cubicBezTo>
                <a:cubicBezTo>
                  <a:pt x="-306" y="11477"/>
                  <a:pt x="485" y="4355"/>
                  <a:pt x="0" y="0"/>
                </a:cubicBezTo>
                <a:close/>
              </a:path>
              <a:path w="3429000" h="18288" stroke="0" extrusionOk="0">
                <a:moveTo>
                  <a:pt x="0" y="0"/>
                </a:moveTo>
                <a:cubicBezTo>
                  <a:pt x="174095" y="-12874"/>
                  <a:pt x="443087" y="-14090"/>
                  <a:pt x="617220" y="0"/>
                </a:cubicBezTo>
                <a:cubicBezTo>
                  <a:pt x="791353" y="14090"/>
                  <a:pt x="1072677" y="8451"/>
                  <a:pt x="1200150" y="0"/>
                </a:cubicBezTo>
                <a:cubicBezTo>
                  <a:pt x="1327623" y="-8451"/>
                  <a:pt x="1526638" y="19866"/>
                  <a:pt x="1817370" y="0"/>
                </a:cubicBezTo>
                <a:cubicBezTo>
                  <a:pt x="2108102" y="-19866"/>
                  <a:pt x="2221289" y="26161"/>
                  <a:pt x="2503170" y="0"/>
                </a:cubicBezTo>
                <a:cubicBezTo>
                  <a:pt x="2785051" y="-26161"/>
                  <a:pt x="3022134" y="39178"/>
                  <a:pt x="3429000" y="0"/>
                </a:cubicBezTo>
                <a:cubicBezTo>
                  <a:pt x="3429577" y="4624"/>
                  <a:pt x="3429819" y="11191"/>
                  <a:pt x="3429000" y="18288"/>
                </a:cubicBezTo>
                <a:cubicBezTo>
                  <a:pt x="3103464" y="593"/>
                  <a:pt x="2887909" y="22940"/>
                  <a:pt x="2743200" y="18288"/>
                </a:cubicBezTo>
                <a:cubicBezTo>
                  <a:pt x="2598491" y="13636"/>
                  <a:pt x="2362615" y="10656"/>
                  <a:pt x="1988820" y="18288"/>
                </a:cubicBezTo>
                <a:cubicBezTo>
                  <a:pt x="1615025" y="25920"/>
                  <a:pt x="1580494" y="3693"/>
                  <a:pt x="1405890" y="18288"/>
                </a:cubicBezTo>
                <a:cubicBezTo>
                  <a:pt x="1231286" y="32884"/>
                  <a:pt x="885259" y="-16285"/>
                  <a:pt x="651510" y="18288"/>
                </a:cubicBezTo>
                <a:cubicBezTo>
                  <a:pt x="417761" y="52861"/>
                  <a:pt x="138362" y="-13856"/>
                  <a:pt x="0" y="18288"/>
                </a:cubicBezTo>
                <a:cubicBezTo>
                  <a:pt x="-171" y="12755"/>
                  <a:pt x="-690" y="793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Table 1"/>
          <p:cNvGraphicFramePr>
            <a:graphicFrameLocks noGrp="1"/>
          </p:cNvGraphicFramePr>
          <p:nvPr>
            <p:extLst>
              <p:ext uri="{D42A27DB-BD31-4B8C-83A1-F6EECF244321}">
                <p14:modId xmlns:p14="http://schemas.microsoft.com/office/powerpoint/2010/main" val="730104170"/>
              </p:ext>
            </p:extLst>
          </p:nvPr>
        </p:nvGraphicFramePr>
        <p:xfrm>
          <a:off x="479160" y="2102834"/>
          <a:ext cx="8182230" cy="4409274"/>
        </p:xfrm>
        <a:graphic>
          <a:graphicData uri="http://schemas.openxmlformats.org/drawingml/2006/table">
            <a:tbl>
              <a:tblPr firstRow="1" firstCol="1" bandRow="1"/>
              <a:tblGrid>
                <a:gridCol w="8182230">
                  <a:extLst>
                    <a:ext uri="{9D8B030D-6E8A-4147-A177-3AD203B41FA5}">
                      <a16:colId xmlns:a16="http://schemas.microsoft.com/office/drawing/2014/main" val="2865359001"/>
                    </a:ext>
                  </a:extLst>
                </a:gridCol>
              </a:tblGrid>
              <a:tr h="1494122">
                <a:tc>
                  <a:txBody>
                    <a:bodyPr/>
                    <a:lstStyle/>
                    <a:p>
                      <a:pPr marL="342900" marR="0" indent="-342900">
                        <a:spcBef>
                          <a:spcPts val="0"/>
                        </a:spcBef>
                        <a:spcAft>
                          <a:spcPts val="0"/>
                        </a:spcAft>
                        <a:buFont typeface="Arial" panose="020B0604020202020204" pitchFamily="34" charset="0"/>
                        <a:buChar char="•"/>
                      </a:pPr>
                      <a:r>
                        <a:rPr lang="en-US" sz="2400" dirty="0">
                          <a:effectLst/>
                          <a:latin typeface="Perpetua" panose="02020502060401020303" pitchFamily="18" charset="0"/>
                          <a:ea typeface="Calibri" panose="020F0502020204030204" pitchFamily="34" charset="0"/>
                          <a:cs typeface="Times New Roman" panose="02020603050405020304" pitchFamily="18" charset="0"/>
                        </a:rPr>
                        <a:t>Had any complaints, did you call the agency about it?     </a:t>
                      </a:r>
                    </a:p>
                    <a:p>
                      <a:pPr marL="0" marR="0" indent="0">
                        <a:spcBef>
                          <a:spcPts val="0"/>
                        </a:spcBef>
                        <a:spcAft>
                          <a:spcPts val="0"/>
                        </a:spcAft>
                        <a:buFont typeface="Arial" panose="020B0604020202020204" pitchFamily="34" charset="0"/>
                        <a:buNone/>
                      </a:pPr>
                      <a:endParaRPr lang="en-US" sz="2400" dirty="0">
                        <a:effectLst/>
                        <a:latin typeface="Perpetua" panose="02020502060401020303" pitchFamily="18" charset="0"/>
                        <a:ea typeface="Calibri" panose="020F0502020204030204" pitchFamily="34" charset="0"/>
                        <a:cs typeface="Times New Roman" panose="02020603050405020304" pitchFamily="18" charset="0"/>
                      </a:endParaRPr>
                    </a:p>
                    <a:p>
                      <a:pPr marL="342900" marR="0" indent="-342900">
                        <a:spcBef>
                          <a:spcPts val="0"/>
                        </a:spcBef>
                        <a:spcAft>
                          <a:spcPts val="0"/>
                        </a:spcAft>
                        <a:buFont typeface="Arial" panose="020B0604020202020204" pitchFamily="34" charset="0"/>
                        <a:buChar char="•"/>
                      </a:pPr>
                      <a:r>
                        <a:rPr lang="en-US" sz="2400" dirty="0">
                          <a:effectLst/>
                          <a:latin typeface="Perpetua" panose="02020502060401020303" pitchFamily="18" charset="0"/>
                          <a:ea typeface="Calibri" panose="020F0502020204030204" pitchFamily="34" charset="0"/>
                          <a:cs typeface="Times New Roman" panose="02020603050405020304" pitchFamily="18" charset="0"/>
                        </a:rPr>
                        <a:t>Did you</a:t>
                      </a:r>
                      <a:r>
                        <a:rPr lang="en-US" sz="2400" baseline="0" dirty="0">
                          <a:effectLst/>
                          <a:latin typeface="Perpetua" panose="02020502060401020303" pitchFamily="18" charset="0"/>
                          <a:ea typeface="Calibri" panose="020F0502020204030204" pitchFamily="34" charset="0"/>
                          <a:cs typeface="Times New Roman" panose="02020603050405020304" pitchFamily="18" charset="0"/>
                        </a:rPr>
                        <a:t> </a:t>
                      </a:r>
                      <a:r>
                        <a:rPr lang="en-US" sz="2400" dirty="0">
                          <a:effectLst/>
                          <a:latin typeface="Perpetua" panose="02020502060401020303" pitchFamily="18" charset="0"/>
                          <a:ea typeface="Calibri" panose="020F0502020204030204" pitchFamily="34" charset="0"/>
                          <a:cs typeface="Times New Roman" panose="02020603050405020304" pitchFamily="18" charset="0"/>
                        </a:rPr>
                        <a:t>hear back from someone in the agency about your</a:t>
                      </a:r>
                      <a:r>
                        <a:rPr lang="en-US" sz="2400" baseline="0" dirty="0">
                          <a:effectLst/>
                          <a:latin typeface="Perpetua" panose="02020502060401020303" pitchFamily="18" charset="0"/>
                          <a:ea typeface="Calibri" panose="020F0502020204030204" pitchFamily="34" charset="0"/>
                          <a:cs typeface="Times New Roman" panose="02020603050405020304" pitchFamily="18" charset="0"/>
                        </a:rPr>
                        <a:t> concern</a:t>
                      </a:r>
                      <a:r>
                        <a:rPr lang="en-US" sz="2400" dirty="0">
                          <a:effectLst/>
                          <a:latin typeface="Perpetua" panose="02020502060401020303" pitchFamily="18" charset="0"/>
                          <a:ea typeface="Calibri" panose="020F0502020204030204" pitchFamily="34" charset="0"/>
                          <a:cs typeface="Times New Roman" panose="02020603050405020304" pitchFamily="18" charset="0"/>
                        </a:rPr>
                        <a:t>?</a:t>
                      </a:r>
                    </a:p>
                    <a:p>
                      <a:pPr marL="0" marR="0" indent="0">
                        <a:spcBef>
                          <a:spcPts val="0"/>
                        </a:spcBef>
                        <a:spcAft>
                          <a:spcPts val="0"/>
                        </a:spcAft>
                        <a:buFont typeface="Arial" panose="020B0604020202020204" pitchFamily="34" charset="0"/>
                        <a:buNone/>
                      </a:pPr>
                      <a:endParaRPr lang="en-US" sz="2400" dirty="0">
                        <a:effectLst/>
                        <a:latin typeface="Perpetua" panose="02020502060401020303" pitchFamily="18" charset="0"/>
                        <a:ea typeface="Calibri" panose="020F0502020204030204" pitchFamily="34" charset="0"/>
                        <a:cs typeface="Times New Roman" panose="02020603050405020304" pitchFamily="18" charset="0"/>
                      </a:endParaRPr>
                    </a:p>
                  </a:txBody>
                  <a:tcPr marL="36146" marR="36146"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97221468"/>
                  </a:ext>
                </a:extLst>
              </a:tr>
              <a:tr h="1494122">
                <a:tc>
                  <a:txBody>
                    <a:bodyPr/>
                    <a:lstStyle/>
                    <a:p>
                      <a:pPr marL="342900" marR="0" indent="-342900">
                        <a:spcBef>
                          <a:spcPts val="0"/>
                        </a:spcBef>
                        <a:spcAft>
                          <a:spcPts val="0"/>
                        </a:spcAft>
                        <a:buFont typeface="Arial" panose="020B0604020202020204" pitchFamily="34" charset="0"/>
                        <a:buChar char="•"/>
                      </a:pPr>
                      <a:r>
                        <a:rPr lang="en-US" sz="2400" dirty="0">
                          <a:effectLst/>
                          <a:latin typeface="Perpetua" panose="02020502060401020303" pitchFamily="18" charset="0"/>
                          <a:ea typeface="Calibri" panose="020F0502020204030204" pitchFamily="34" charset="0"/>
                          <a:cs typeface="Times New Roman" panose="02020603050405020304" pitchFamily="18" charset="0"/>
                        </a:rPr>
                        <a:t>Are you involved in your care planning? (Is there verbal or written evidence that the patient is aware of and participates in the plan of care and changes to the plan of care)?</a:t>
                      </a:r>
                    </a:p>
                    <a:p>
                      <a:pPr marL="0" marR="0" indent="0">
                        <a:spcBef>
                          <a:spcPts val="0"/>
                        </a:spcBef>
                        <a:spcAft>
                          <a:spcPts val="0"/>
                        </a:spcAft>
                        <a:buFont typeface="Arial" panose="020B0604020202020204" pitchFamily="34" charset="0"/>
                        <a:buNone/>
                      </a:pPr>
                      <a:endParaRPr lang="en-US" sz="2400" dirty="0">
                        <a:effectLst/>
                        <a:latin typeface="Perpetua" panose="02020502060401020303" pitchFamily="18" charset="0"/>
                        <a:ea typeface="Calibri" panose="020F0502020204030204" pitchFamily="34" charset="0"/>
                        <a:cs typeface="Times New Roman" panose="02020603050405020304" pitchFamily="18" charset="0"/>
                      </a:endParaRPr>
                    </a:p>
                  </a:txBody>
                  <a:tcPr marL="36146" marR="36146"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14904891"/>
                  </a:ext>
                </a:extLst>
              </a:tr>
              <a:tr h="1421030">
                <a:tc>
                  <a:txBody>
                    <a:bodyPr/>
                    <a:lstStyle/>
                    <a:p>
                      <a:pPr marL="342900" marR="0" indent="-342900">
                        <a:spcBef>
                          <a:spcPts val="0"/>
                        </a:spcBef>
                        <a:spcAft>
                          <a:spcPts val="0"/>
                        </a:spcAft>
                        <a:buFont typeface="Arial" panose="020B0604020202020204" pitchFamily="34" charset="0"/>
                        <a:buChar char="•"/>
                      </a:pPr>
                      <a:r>
                        <a:rPr lang="en-US" sz="2400" dirty="0">
                          <a:effectLst/>
                          <a:latin typeface="Perpetua" panose="02020502060401020303" pitchFamily="18" charset="0"/>
                          <a:ea typeface="Calibri" panose="020F0502020204030204" pitchFamily="34" charset="0"/>
                          <a:cs typeface="Times New Roman" panose="02020603050405020304" pitchFamily="18" charset="0"/>
                        </a:rPr>
                        <a:t>Is the care being provided as you were told it would be?</a:t>
                      </a:r>
                    </a:p>
                    <a:p>
                      <a:pPr marL="342900" marR="0" indent="-342900">
                        <a:spcBef>
                          <a:spcPts val="0"/>
                        </a:spcBef>
                        <a:spcAft>
                          <a:spcPts val="0"/>
                        </a:spcAft>
                        <a:buFont typeface="Arial" panose="020B0604020202020204" pitchFamily="34" charset="0"/>
                        <a:buChar char="•"/>
                      </a:pPr>
                      <a:endParaRPr lang="en-US" sz="2400" dirty="0">
                        <a:effectLst/>
                        <a:latin typeface="Perpetua" panose="02020502060401020303" pitchFamily="18" charset="0"/>
                        <a:ea typeface="Calibri" panose="020F0502020204030204" pitchFamily="34" charset="0"/>
                        <a:cs typeface="Times New Roman" panose="02020603050405020304" pitchFamily="18" charset="0"/>
                      </a:endParaRPr>
                    </a:p>
                    <a:p>
                      <a:pPr marL="342900" marR="0" indent="-342900">
                        <a:spcBef>
                          <a:spcPts val="0"/>
                        </a:spcBef>
                        <a:spcAft>
                          <a:spcPts val="0"/>
                        </a:spcAft>
                        <a:buFont typeface="Arial" panose="020B0604020202020204" pitchFamily="34" charset="0"/>
                        <a:buChar char="•"/>
                      </a:pPr>
                      <a:r>
                        <a:rPr lang="en-US" sz="2400" dirty="0">
                          <a:effectLst/>
                          <a:latin typeface="Perpetua" panose="02020502060401020303" pitchFamily="18" charset="0"/>
                          <a:ea typeface="Calibri" panose="020F0502020204030204" pitchFamily="34" charset="0"/>
                          <a:cs typeface="Times New Roman" panose="02020603050405020304" pitchFamily="18" charset="0"/>
                        </a:rPr>
                        <a:t>Has the agency met your needs?</a:t>
                      </a:r>
                    </a:p>
                  </a:txBody>
                  <a:tcPr marL="36146" marR="36146"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98270315"/>
                  </a:ext>
                </a:extLst>
              </a:tr>
            </a:tbl>
          </a:graphicData>
        </a:graphic>
      </p:graphicFrame>
    </p:spTree>
    <p:extLst>
      <p:ext uri="{BB962C8B-B14F-4D97-AF65-F5344CB8AC3E}">
        <p14:creationId xmlns:p14="http://schemas.microsoft.com/office/powerpoint/2010/main" val="30479517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5">
            <a:extLst>
              <a:ext uri="{FF2B5EF4-FFF2-40B4-BE49-F238E27FC236}">
                <a16:creationId xmlns:a16="http://schemas.microsoft.com/office/drawing/2014/main" id="{BCED4D40-4B67-4331-AC48-79B82B4A47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479160" y="308514"/>
            <a:ext cx="8182230" cy="1249394"/>
          </a:xfrm>
          <a:prstGeom prst="rect">
            <a:avLst/>
          </a:prstGeom>
        </p:spPr>
        <p:txBody>
          <a:bodyPr vert="horz" lIns="91440" tIns="45720" rIns="91440" bIns="45720" rtlCol="0" anchor="ctr">
            <a:normAutofit/>
          </a:bodyPr>
          <a:lstStyle/>
          <a:p>
            <a:pPr algn="ctr">
              <a:lnSpc>
                <a:spcPct val="90000"/>
              </a:lnSpc>
              <a:spcAft>
                <a:spcPts val="600"/>
              </a:spcAft>
            </a:pPr>
            <a:r>
              <a:rPr lang="en-US" sz="3100" b="1" u="sng" kern="1200" dirty="0">
                <a:solidFill>
                  <a:schemeClr val="tx1"/>
                </a:solidFill>
                <a:latin typeface="Perpetua" panose="02020502060401020303" pitchFamily="18" charset="0"/>
                <a:ea typeface="+mj-ea"/>
                <a:cs typeface="+mj-cs"/>
              </a:rPr>
              <a:t>Questions we ask Caregivers/Patients </a:t>
            </a:r>
          </a:p>
          <a:p>
            <a:pPr algn="ctr">
              <a:lnSpc>
                <a:spcPct val="90000"/>
              </a:lnSpc>
              <a:spcAft>
                <a:spcPts val="600"/>
              </a:spcAft>
            </a:pPr>
            <a:r>
              <a:rPr lang="en-US" sz="3100" b="1" u="sng" kern="1200" dirty="0">
                <a:solidFill>
                  <a:schemeClr val="tx1"/>
                </a:solidFill>
                <a:latin typeface="Perpetua" panose="02020502060401020303" pitchFamily="18" charset="0"/>
                <a:ea typeface="+mj-ea"/>
                <a:cs typeface="+mj-cs"/>
              </a:rPr>
              <a:t>(after the clinician is finished)</a:t>
            </a:r>
          </a:p>
        </p:txBody>
      </p:sp>
      <p:sp>
        <p:nvSpPr>
          <p:cNvPr id="38" name="sketch line">
            <a:extLst>
              <a:ext uri="{FF2B5EF4-FFF2-40B4-BE49-F238E27FC236}">
                <a16:creationId xmlns:a16="http://schemas.microsoft.com/office/drawing/2014/main" id="{670CEDEF-4F34-412E-84EE-329C1E936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55776" y="1733454"/>
            <a:ext cx="3429000" cy="18288"/>
          </a:xfrm>
          <a:custGeom>
            <a:avLst/>
            <a:gdLst>
              <a:gd name="connsiteX0" fmla="*/ 0 w 3429000"/>
              <a:gd name="connsiteY0" fmla="*/ 0 h 18288"/>
              <a:gd name="connsiteX1" fmla="*/ 685800 w 3429000"/>
              <a:gd name="connsiteY1" fmla="*/ 0 h 18288"/>
              <a:gd name="connsiteX2" fmla="*/ 1371600 w 3429000"/>
              <a:gd name="connsiteY2" fmla="*/ 0 h 18288"/>
              <a:gd name="connsiteX3" fmla="*/ 2057400 w 3429000"/>
              <a:gd name="connsiteY3" fmla="*/ 0 h 18288"/>
              <a:gd name="connsiteX4" fmla="*/ 2674620 w 3429000"/>
              <a:gd name="connsiteY4" fmla="*/ 0 h 18288"/>
              <a:gd name="connsiteX5" fmla="*/ 3429000 w 3429000"/>
              <a:gd name="connsiteY5" fmla="*/ 0 h 18288"/>
              <a:gd name="connsiteX6" fmla="*/ 3429000 w 3429000"/>
              <a:gd name="connsiteY6" fmla="*/ 18288 h 18288"/>
              <a:gd name="connsiteX7" fmla="*/ 2811780 w 3429000"/>
              <a:gd name="connsiteY7" fmla="*/ 18288 h 18288"/>
              <a:gd name="connsiteX8" fmla="*/ 2228850 w 3429000"/>
              <a:gd name="connsiteY8" fmla="*/ 18288 h 18288"/>
              <a:gd name="connsiteX9" fmla="*/ 1543050 w 3429000"/>
              <a:gd name="connsiteY9" fmla="*/ 18288 h 18288"/>
              <a:gd name="connsiteX10" fmla="*/ 925830 w 3429000"/>
              <a:gd name="connsiteY10" fmla="*/ 18288 h 18288"/>
              <a:gd name="connsiteX11" fmla="*/ 0 w 3429000"/>
              <a:gd name="connsiteY11" fmla="*/ 18288 h 18288"/>
              <a:gd name="connsiteX12" fmla="*/ 0 w 342900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29000" h="18288" fill="none" extrusionOk="0">
                <a:moveTo>
                  <a:pt x="0" y="0"/>
                </a:moveTo>
                <a:cubicBezTo>
                  <a:pt x="219865" y="20479"/>
                  <a:pt x="493281" y="26186"/>
                  <a:pt x="685800" y="0"/>
                </a:cubicBezTo>
                <a:cubicBezTo>
                  <a:pt x="878319" y="-26186"/>
                  <a:pt x="1121382" y="-11869"/>
                  <a:pt x="1371600" y="0"/>
                </a:cubicBezTo>
                <a:cubicBezTo>
                  <a:pt x="1621818" y="11869"/>
                  <a:pt x="1878793" y="32281"/>
                  <a:pt x="2057400" y="0"/>
                </a:cubicBezTo>
                <a:cubicBezTo>
                  <a:pt x="2236007" y="-32281"/>
                  <a:pt x="2433797" y="-18251"/>
                  <a:pt x="2674620" y="0"/>
                </a:cubicBezTo>
                <a:cubicBezTo>
                  <a:pt x="2915443" y="18251"/>
                  <a:pt x="3205923" y="-1443"/>
                  <a:pt x="3429000" y="0"/>
                </a:cubicBezTo>
                <a:cubicBezTo>
                  <a:pt x="3429442" y="4516"/>
                  <a:pt x="3428173" y="12266"/>
                  <a:pt x="3429000" y="18288"/>
                </a:cubicBezTo>
                <a:cubicBezTo>
                  <a:pt x="3221081" y="48608"/>
                  <a:pt x="3088001" y="8066"/>
                  <a:pt x="2811780" y="18288"/>
                </a:cubicBezTo>
                <a:cubicBezTo>
                  <a:pt x="2535559" y="28510"/>
                  <a:pt x="2481355" y="24898"/>
                  <a:pt x="2228850" y="18288"/>
                </a:cubicBezTo>
                <a:cubicBezTo>
                  <a:pt x="1976345" y="11679"/>
                  <a:pt x="1807520" y="48356"/>
                  <a:pt x="1543050" y="18288"/>
                </a:cubicBezTo>
                <a:cubicBezTo>
                  <a:pt x="1278580" y="-11780"/>
                  <a:pt x="1181944" y="5123"/>
                  <a:pt x="925830" y="18288"/>
                </a:cubicBezTo>
                <a:cubicBezTo>
                  <a:pt x="669716" y="31453"/>
                  <a:pt x="410304" y="34815"/>
                  <a:pt x="0" y="18288"/>
                </a:cubicBezTo>
                <a:cubicBezTo>
                  <a:pt x="-306" y="11477"/>
                  <a:pt x="485" y="4355"/>
                  <a:pt x="0" y="0"/>
                </a:cubicBezTo>
                <a:close/>
              </a:path>
              <a:path w="3429000" h="18288" stroke="0" extrusionOk="0">
                <a:moveTo>
                  <a:pt x="0" y="0"/>
                </a:moveTo>
                <a:cubicBezTo>
                  <a:pt x="174095" y="-12874"/>
                  <a:pt x="443087" y="-14090"/>
                  <a:pt x="617220" y="0"/>
                </a:cubicBezTo>
                <a:cubicBezTo>
                  <a:pt x="791353" y="14090"/>
                  <a:pt x="1072677" y="8451"/>
                  <a:pt x="1200150" y="0"/>
                </a:cubicBezTo>
                <a:cubicBezTo>
                  <a:pt x="1327623" y="-8451"/>
                  <a:pt x="1526638" y="19866"/>
                  <a:pt x="1817370" y="0"/>
                </a:cubicBezTo>
                <a:cubicBezTo>
                  <a:pt x="2108102" y="-19866"/>
                  <a:pt x="2221289" y="26161"/>
                  <a:pt x="2503170" y="0"/>
                </a:cubicBezTo>
                <a:cubicBezTo>
                  <a:pt x="2785051" y="-26161"/>
                  <a:pt x="3022134" y="39178"/>
                  <a:pt x="3429000" y="0"/>
                </a:cubicBezTo>
                <a:cubicBezTo>
                  <a:pt x="3429577" y="4624"/>
                  <a:pt x="3429819" y="11191"/>
                  <a:pt x="3429000" y="18288"/>
                </a:cubicBezTo>
                <a:cubicBezTo>
                  <a:pt x="3103464" y="593"/>
                  <a:pt x="2887909" y="22940"/>
                  <a:pt x="2743200" y="18288"/>
                </a:cubicBezTo>
                <a:cubicBezTo>
                  <a:pt x="2598491" y="13636"/>
                  <a:pt x="2362615" y="10656"/>
                  <a:pt x="1988820" y="18288"/>
                </a:cubicBezTo>
                <a:cubicBezTo>
                  <a:pt x="1615025" y="25920"/>
                  <a:pt x="1580494" y="3693"/>
                  <a:pt x="1405890" y="18288"/>
                </a:cubicBezTo>
                <a:cubicBezTo>
                  <a:pt x="1231286" y="32884"/>
                  <a:pt x="885259" y="-16285"/>
                  <a:pt x="651510" y="18288"/>
                </a:cubicBezTo>
                <a:cubicBezTo>
                  <a:pt x="417761" y="52861"/>
                  <a:pt x="138362" y="-13856"/>
                  <a:pt x="0" y="18288"/>
                </a:cubicBezTo>
                <a:cubicBezTo>
                  <a:pt x="-171" y="12755"/>
                  <a:pt x="-690" y="793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Table 1"/>
          <p:cNvGraphicFramePr>
            <a:graphicFrameLocks noGrp="1"/>
          </p:cNvGraphicFramePr>
          <p:nvPr>
            <p:extLst>
              <p:ext uri="{D42A27DB-BD31-4B8C-83A1-F6EECF244321}">
                <p14:modId xmlns:p14="http://schemas.microsoft.com/office/powerpoint/2010/main" val="437446650"/>
              </p:ext>
            </p:extLst>
          </p:nvPr>
        </p:nvGraphicFramePr>
        <p:xfrm>
          <a:off x="304800" y="2102834"/>
          <a:ext cx="8458200" cy="4421052"/>
        </p:xfrm>
        <a:graphic>
          <a:graphicData uri="http://schemas.openxmlformats.org/drawingml/2006/table">
            <a:tbl>
              <a:tblPr firstRow="1" firstCol="1" bandRow="1"/>
              <a:tblGrid>
                <a:gridCol w="8458200">
                  <a:extLst>
                    <a:ext uri="{9D8B030D-6E8A-4147-A177-3AD203B41FA5}">
                      <a16:colId xmlns:a16="http://schemas.microsoft.com/office/drawing/2014/main" val="2865359001"/>
                    </a:ext>
                  </a:extLst>
                </a:gridCol>
              </a:tblGrid>
              <a:tr h="1420328">
                <a:tc>
                  <a:txBody>
                    <a:bodyPr/>
                    <a:lstStyle/>
                    <a:p>
                      <a:pPr marL="342900" marR="0" indent="-342900">
                        <a:spcBef>
                          <a:spcPts val="0"/>
                        </a:spcBef>
                        <a:spcAft>
                          <a:spcPts val="0"/>
                        </a:spcAft>
                        <a:buFont typeface="Arial" panose="020B0604020202020204" pitchFamily="34" charset="0"/>
                        <a:buChar char="•"/>
                      </a:pPr>
                      <a:r>
                        <a:rPr lang="en-US" sz="2400" dirty="0">
                          <a:effectLst/>
                          <a:latin typeface="Perpetua" panose="02020502060401020303" pitchFamily="18" charset="0"/>
                          <a:ea typeface="Calibri" panose="020F0502020204030204" pitchFamily="34" charset="0"/>
                          <a:cs typeface="Times New Roman" panose="02020603050405020304" pitchFamily="18" charset="0"/>
                        </a:rPr>
                        <a:t>Have there been setbacks or problems during your episode of home care and has the agency addressed them? Are you concerned about problems that have not been addressed by the staff to your satisfaction?  </a:t>
                      </a:r>
                    </a:p>
                    <a:p>
                      <a:pPr marL="0" marR="0">
                        <a:spcBef>
                          <a:spcPts val="0"/>
                        </a:spcBef>
                        <a:spcAft>
                          <a:spcPts val="0"/>
                        </a:spcAft>
                      </a:pPr>
                      <a:r>
                        <a:rPr lang="en-US" sz="2400" dirty="0">
                          <a:effectLst/>
                          <a:latin typeface="Perpetua" panose="02020502060401020303" pitchFamily="18" charset="0"/>
                          <a:ea typeface="Calibri" panose="020F0502020204030204" pitchFamily="34" charset="0"/>
                          <a:cs typeface="Times New Roman" panose="02020603050405020304" pitchFamily="18" charset="0"/>
                        </a:rPr>
                        <a:t> </a:t>
                      </a:r>
                    </a:p>
                  </a:txBody>
                  <a:tcPr marL="50917" marR="50917"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97221468"/>
                  </a:ext>
                </a:extLst>
              </a:tr>
              <a:tr h="914972">
                <a:tc>
                  <a:txBody>
                    <a:bodyPr/>
                    <a:lstStyle/>
                    <a:p>
                      <a:pPr marL="342900" marR="0" indent="-342900">
                        <a:spcBef>
                          <a:spcPts val="0"/>
                        </a:spcBef>
                        <a:spcAft>
                          <a:spcPts val="0"/>
                        </a:spcAft>
                        <a:buFont typeface="Arial" panose="020B0604020202020204" pitchFamily="34" charset="0"/>
                        <a:buChar char="•"/>
                      </a:pPr>
                      <a:r>
                        <a:rPr lang="en-US" sz="2400" dirty="0">
                          <a:effectLst/>
                          <a:latin typeface="Perpetua" panose="02020502060401020303" pitchFamily="18" charset="0"/>
                          <a:ea typeface="Calibri" panose="020F0502020204030204" pitchFamily="34" charset="0"/>
                          <a:cs typeface="Times New Roman" panose="02020603050405020304" pitchFamily="18" charset="0"/>
                        </a:rPr>
                        <a:t>Were</a:t>
                      </a:r>
                      <a:r>
                        <a:rPr lang="en-US" sz="2400" baseline="0" dirty="0">
                          <a:effectLst/>
                          <a:latin typeface="Perpetua" panose="02020502060401020303" pitchFamily="18" charset="0"/>
                          <a:ea typeface="Calibri" panose="020F0502020204030204" pitchFamily="34" charset="0"/>
                          <a:cs typeface="Times New Roman" panose="02020603050405020304" pitchFamily="18" charset="0"/>
                        </a:rPr>
                        <a:t> you </a:t>
                      </a:r>
                      <a:r>
                        <a:rPr lang="en-US" sz="2400" dirty="0">
                          <a:effectLst/>
                          <a:latin typeface="Perpetua" panose="02020502060401020303" pitchFamily="18" charset="0"/>
                          <a:ea typeface="Calibri" panose="020F0502020204030204" pitchFamily="34" charset="0"/>
                          <a:cs typeface="Times New Roman" panose="02020603050405020304" pitchFamily="18" charset="0"/>
                        </a:rPr>
                        <a:t>instructed about: medications, wound care, treatments, home exercise program, safety, etc.?</a:t>
                      </a:r>
                    </a:p>
                    <a:p>
                      <a:pPr marL="342900" marR="0" indent="-342900">
                        <a:spcBef>
                          <a:spcPts val="0"/>
                        </a:spcBef>
                        <a:spcAft>
                          <a:spcPts val="0"/>
                        </a:spcAft>
                        <a:buFont typeface="Arial" panose="020B0604020202020204" pitchFamily="34" charset="0"/>
                        <a:buChar char="•"/>
                      </a:pPr>
                      <a:endParaRPr lang="en-US" sz="2400" dirty="0">
                        <a:effectLst/>
                        <a:latin typeface="Perpetua" panose="02020502060401020303" pitchFamily="18" charset="0"/>
                        <a:ea typeface="Calibri" panose="020F0502020204030204" pitchFamily="34" charset="0"/>
                        <a:cs typeface="Times New Roman" panose="02020603050405020304" pitchFamily="18" charset="0"/>
                      </a:endParaRPr>
                    </a:p>
                  </a:txBody>
                  <a:tcPr marL="50917" marR="50917"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14904891"/>
                  </a:ext>
                </a:extLst>
              </a:tr>
              <a:tr h="1860732">
                <a:tc>
                  <a:txBody>
                    <a:bodyPr/>
                    <a:lstStyle/>
                    <a:p>
                      <a:pPr marL="342900" marR="0" indent="-342900">
                        <a:spcBef>
                          <a:spcPts val="0"/>
                        </a:spcBef>
                        <a:spcAft>
                          <a:spcPts val="0"/>
                        </a:spcAft>
                        <a:buFont typeface="Arial" panose="020B0604020202020204" pitchFamily="34" charset="0"/>
                        <a:buChar char="•"/>
                      </a:pPr>
                      <a:r>
                        <a:rPr lang="en-US" sz="2400" b="0" dirty="0">
                          <a:effectLst/>
                          <a:latin typeface="Perpetua" panose="02020502060401020303" pitchFamily="18" charset="0"/>
                          <a:ea typeface="Calibri" panose="020F0502020204030204" pitchFamily="34" charset="0"/>
                          <a:cs typeface="Times New Roman" panose="02020603050405020304" pitchFamily="18" charset="0"/>
                        </a:rPr>
                        <a:t>Does the agency provide you</a:t>
                      </a:r>
                      <a:r>
                        <a:rPr lang="en-US" sz="2400" b="0" baseline="0" dirty="0">
                          <a:effectLst/>
                          <a:latin typeface="Perpetua" panose="02020502060401020303" pitchFamily="18" charset="0"/>
                          <a:ea typeface="Calibri" panose="020F0502020204030204" pitchFamily="34" charset="0"/>
                          <a:cs typeface="Times New Roman" panose="02020603050405020304" pitchFamily="18" charset="0"/>
                        </a:rPr>
                        <a:t> </a:t>
                      </a:r>
                      <a:r>
                        <a:rPr lang="en-US" sz="2400" b="0" dirty="0">
                          <a:effectLst/>
                          <a:latin typeface="Perpetua" panose="02020502060401020303" pitchFamily="18" charset="0"/>
                          <a:ea typeface="Calibri" panose="020F0502020204030204" pitchFamily="34" charset="0"/>
                          <a:cs typeface="Times New Roman" panose="02020603050405020304" pitchFamily="18" charset="0"/>
                        </a:rPr>
                        <a:t>a home health aide?</a:t>
                      </a:r>
                    </a:p>
                    <a:p>
                      <a:pPr marL="914400" marR="0" lvl="2">
                        <a:spcBef>
                          <a:spcPts val="0"/>
                        </a:spcBef>
                        <a:spcAft>
                          <a:spcPts val="0"/>
                        </a:spcAft>
                      </a:pPr>
                      <a:r>
                        <a:rPr lang="en-US" sz="2400" b="0" dirty="0">
                          <a:effectLst/>
                          <a:latin typeface="Perpetua" panose="02020502060401020303" pitchFamily="18" charset="0"/>
                          <a:ea typeface="Calibri" panose="020F0502020204030204" pitchFamily="34" charset="0"/>
                          <a:cs typeface="Times New Roman" panose="02020603050405020304" pitchFamily="18" charset="0"/>
                        </a:rPr>
                        <a:t>- Are you satisfied with the aide care provided?</a:t>
                      </a:r>
                    </a:p>
                    <a:p>
                      <a:pPr marL="914400" marR="0" lvl="2">
                        <a:spcBef>
                          <a:spcPts val="0"/>
                        </a:spcBef>
                        <a:spcAft>
                          <a:spcPts val="0"/>
                        </a:spcAft>
                      </a:pPr>
                      <a:r>
                        <a:rPr lang="en-US" sz="2400" b="0" dirty="0">
                          <a:effectLst/>
                          <a:latin typeface="Perpetua" panose="02020502060401020303" pitchFamily="18" charset="0"/>
                          <a:ea typeface="Calibri" panose="020F0502020204030204" pitchFamily="34" charset="0"/>
                          <a:cs typeface="Times New Roman" panose="02020603050405020304" pitchFamily="18" charset="0"/>
                        </a:rPr>
                        <a:t>- (We review aide assignment with patient/caregiver).  Does the aide provide care according to the aide assignment?</a:t>
                      </a:r>
                      <a:r>
                        <a:rPr lang="en-US" sz="2400" dirty="0">
                          <a:effectLst/>
                          <a:latin typeface="Perpetua" panose="02020502060401020303" pitchFamily="18" charset="0"/>
                          <a:ea typeface="Calibri" panose="020F0502020204030204" pitchFamily="34" charset="0"/>
                          <a:cs typeface="Times New Roman" panose="02020603050405020304" pitchFamily="18" charset="0"/>
                        </a:rPr>
                        <a:t> </a:t>
                      </a:r>
                    </a:p>
                  </a:txBody>
                  <a:tcPr marL="50917" marR="50917"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98270315"/>
                  </a:ext>
                </a:extLst>
              </a:tr>
            </a:tbl>
          </a:graphicData>
        </a:graphic>
      </p:graphicFrame>
    </p:spTree>
    <p:extLst>
      <p:ext uri="{BB962C8B-B14F-4D97-AF65-F5344CB8AC3E}">
        <p14:creationId xmlns:p14="http://schemas.microsoft.com/office/powerpoint/2010/main" val="37413400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19E301E5-1206-47D0-9CDF-72583D7390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AFA31FBE-7948-4384-B68A-75DEFDC495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person holding a trophy&#10;&#10;Description automatically generated with medium confidence">
            <a:extLst>
              <a:ext uri="{FF2B5EF4-FFF2-40B4-BE49-F238E27FC236}">
                <a16:creationId xmlns:a16="http://schemas.microsoft.com/office/drawing/2014/main" id="{4747E4AD-BFE3-88B3-0702-57F9DDA0533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22695" b="5695"/>
          <a:stretch/>
        </p:blipFill>
        <p:spPr>
          <a:xfrm>
            <a:off x="480957" y="643467"/>
            <a:ext cx="3009765" cy="2702558"/>
          </a:xfrm>
          <a:prstGeom prst="rect">
            <a:avLst/>
          </a:prstGeom>
        </p:spPr>
      </p:pic>
      <p:pic>
        <p:nvPicPr>
          <p:cNvPr id="3" name="Picture 2" descr="A picture containing person, crowd, male&#10;&#10;Description automatically generated">
            <a:extLst>
              <a:ext uri="{FF2B5EF4-FFF2-40B4-BE49-F238E27FC236}">
                <a16:creationId xmlns:a16="http://schemas.microsoft.com/office/drawing/2014/main" id="{C3228DC2-E7CC-3BE3-0367-2831BCFA86A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6250" r="7857" b="2"/>
          <a:stretch/>
        </p:blipFill>
        <p:spPr>
          <a:xfrm>
            <a:off x="482600" y="3509433"/>
            <a:ext cx="3008122" cy="2705099"/>
          </a:xfrm>
          <a:prstGeom prst="rect">
            <a:avLst/>
          </a:prstGeom>
        </p:spPr>
      </p:pic>
      <p:pic>
        <p:nvPicPr>
          <p:cNvPr id="5" name="Picture 4" descr="A couple of men eating ice cream&#10;&#10;Description automatically generated with low confidence">
            <a:extLst>
              <a:ext uri="{FF2B5EF4-FFF2-40B4-BE49-F238E27FC236}">
                <a16:creationId xmlns:a16="http://schemas.microsoft.com/office/drawing/2014/main" id="{2B4D1584-4D74-4069-20A5-C280782AD6A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2340" r="9648" b="-1"/>
          <a:stretch/>
        </p:blipFill>
        <p:spPr>
          <a:xfrm>
            <a:off x="3609474" y="643467"/>
            <a:ext cx="5051925" cy="5571066"/>
          </a:xfrm>
          <a:prstGeom prst="rect">
            <a:avLst/>
          </a:prstGeom>
        </p:spPr>
      </p:pic>
    </p:spTree>
    <p:extLst>
      <p:ext uri="{BB962C8B-B14F-4D97-AF65-F5344CB8AC3E}">
        <p14:creationId xmlns:p14="http://schemas.microsoft.com/office/powerpoint/2010/main" val="3009787200"/>
      </p:ext>
    </p:extLst>
  </p:cSld>
  <p:clrMapOvr>
    <a:overrideClrMapping bg1="dk1" tx1="lt1" bg2="dk2" tx2="lt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42713" y="-1142284"/>
            <a:ext cx="6858000" cy="9143425"/>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733" y="0"/>
            <a:ext cx="6803134"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125298" y="-161647"/>
            <a:ext cx="4894564" cy="9145160"/>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group of people holding up their hands&#10;&#10;Description automatically generated with medium confidence">
            <a:extLst>
              <a:ext uri="{FF2B5EF4-FFF2-40B4-BE49-F238E27FC236}">
                <a16:creationId xmlns:a16="http://schemas.microsoft.com/office/drawing/2014/main" id="{17393A43-7465-E983-5568-4DD13E6387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1783" y="457200"/>
            <a:ext cx="6460434" cy="5943600"/>
          </a:xfrm>
          <a:prstGeom prst="rect">
            <a:avLst/>
          </a:prstGeom>
        </p:spPr>
      </p:pic>
    </p:spTree>
    <p:extLst>
      <p:ext uri="{BB962C8B-B14F-4D97-AF65-F5344CB8AC3E}">
        <p14:creationId xmlns:p14="http://schemas.microsoft.com/office/powerpoint/2010/main" val="19192550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2" name="Rectangle 81">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Freeform: Shape 83">
            <a:extLst>
              <a:ext uri="{FF2B5EF4-FFF2-40B4-BE49-F238E27FC236}">
                <a16:creationId xmlns:a16="http://schemas.microsoft.com/office/drawing/2014/main" id="{DB5B423A-57CC-4C58-AA26-8E2E862B03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3912768" cy="3994777"/>
          </a:xfrm>
          <a:custGeom>
            <a:avLst/>
            <a:gdLst>
              <a:gd name="connsiteX0" fmla="*/ 1945461 w 5217023"/>
              <a:gd name="connsiteY0" fmla="*/ 3787398 h 3994777"/>
              <a:gd name="connsiteX1" fmla="*/ 1942113 w 5217023"/>
              <a:gd name="connsiteY1" fmla="*/ 3790053 h 3994777"/>
              <a:gd name="connsiteX2" fmla="*/ 1946982 w 5217023"/>
              <a:gd name="connsiteY2" fmla="*/ 3787990 h 3994777"/>
              <a:gd name="connsiteX3" fmla="*/ 1945461 w 5217023"/>
              <a:gd name="connsiteY3" fmla="*/ 3787398 h 3994777"/>
              <a:gd name="connsiteX4" fmla="*/ 0 w 5217023"/>
              <a:gd name="connsiteY4" fmla="*/ 0 h 3994777"/>
              <a:gd name="connsiteX5" fmla="*/ 5030958 w 5217023"/>
              <a:gd name="connsiteY5" fmla="*/ 0 h 3994777"/>
              <a:gd name="connsiteX6" fmla="*/ 5046198 w 5217023"/>
              <a:gd name="connsiteY6" fmla="*/ 153449 h 3994777"/>
              <a:gd name="connsiteX7" fmla="*/ 5055729 w 5217023"/>
              <a:gd name="connsiteY7" fmla="*/ 415828 h 3994777"/>
              <a:gd name="connsiteX8" fmla="*/ 4735242 w 5217023"/>
              <a:gd name="connsiteY8" fmla="*/ 1867130 h 3994777"/>
              <a:gd name="connsiteX9" fmla="*/ 3907395 w 5217023"/>
              <a:gd name="connsiteY9" fmla="*/ 2938441 h 3994777"/>
              <a:gd name="connsiteX10" fmla="*/ 3946497 w 5217023"/>
              <a:gd name="connsiteY10" fmla="*/ 2908567 h 3994777"/>
              <a:gd name="connsiteX11" fmla="*/ 4585421 w 5217023"/>
              <a:gd name="connsiteY11" fmla="*/ 2188401 h 3994777"/>
              <a:gd name="connsiteX12" fmla="*/ 5142585 w 5217023"/>
              <a:gd name="connsiteY12" fmla="*/ 276891 h 3994777"/>
              <a:gd name="connsiteX13" fmla="*/ 5121833 w 5217023"/>
              <a:gd name="connsiteY13" fmla="*/ 30208 h 3994777"/>
              <a:gd name="connsiteX14" fmla="*/ 5116229 w 5217023"/>
              <a:gd name="connsiteY14" fmla="*/ 0 h 3994777"/>
              <a:gd name="connsiteX15" fmla="*/ 5184724 w 5217023"/>
              <a:gd name="connsiteY15" fmla="*/ 0 h 3994777"/>
              <a:gd name="connsiteX16" fmla="*/ 5196265 w 5217023"/>
              <a:gd name="connsiteY16" fmla="*/ 66113 h 3994777"/>
              <a:gd name="connsiteX17" fmla="*/ 5058603 w 5217023"/>
              <a:gd name="connsiteY17" fmla="*/ 1368242 h 3994777"/>
              <a:gd name="connsiteX18" fmla="*/ 4096624 w 5217023"/>
              <a:gd name="connsiteY18" fmla="*/ 2870829 h 3994777"/>
              <a:gd name="connsiteX19" fmla="*/ 3833203 w 5217023"/>
              <a:gd name="connsiteY19" fmla="*/ 3092190 h 3994777"/>
              <a:gd name="connsiteX20" fmla="*/ 3536509 w 5217023"/>
              <a:gd name="connsiteY20" fmla="*/ 3297128 h 3994777"/>
              <a:gd name="connsiteX21" fmla="*/ 3148966 w 5217023"/>
              <a:gd name="connsiteY21" fmla="*/ 3485478 h 3994777"/>
              <a:gd name="connsiteX22" fmla="*/ 1860557 w 5217023"/>
              <a:gd name="connsiteY22" fmla="*/ 3880910 h 3994777"/>
              <a:gd name="connsiteX23" fmla="*/ 573715 w 5217023"/>
              <a:gd name="connsiteY23" fmla="*/ 3983764 h 3994777"/>
              <a:gd name="connsiteX24" fmla="*/ 108410 w 5217023"/>
              <a:gd name="connsiteY24" fmla="*/ 3908816 h 3994777"/>
              <a:gd name="connsiteX25" fmla="*/ 0 w 5217023"/>
              <a:gd name="connsiteY25" fmla="*/ 3876793 h 3994777"/>
              <a:gd name="connsiteX26" fmla="*/ 0 w 5217023"/>
              <a:gd name="connsiteY26" fmla="*/ 3802912 h 3994777"/>
              <a:gd name="connsiteX27" fmla="*/ 36975 w 5217023"/>
              <a:gd name="connsiteY27" fmla="*/ 3815954 h 3994777"/>
              <a:gd name="connsiteX28" fmla="*/ 561628 w 5217023"/>
              <a:gd name="connsiteY28" fmla="*/ 3912655 h 3994777"/>
              <a:gd name="connsiteX29" fmla="*/ 1683086 w 5217023"/>
              <a:gd name="connsiteY29" fmla="*/ 3844334 h 3994777"/>
              <a:gd name="connsiteX30" fmla="*/ 1806023 w 5217023"/>
              <a:gd name="connsiteY30" fmla="*/ 3820992 h 3994777"/>
              <a:gd name="connsiteX31" fmla="*/ 1921817 w 5217023"/>
              <a:gd name="connsiteY31" fmla="*/ 3795747 h 3994777"/>
              <a:gd name="connsiteX32" fmla="*/ 1243689 w 5217023"/>
              <a:gd name="connsiteY32" fmla="*/ 3846539 h 3994777"/>
              <a:gd name="connsiteX33" fmla="*/ 62875 w 5217023"/>
              <a:gd name="connsiteY33" fmla="*/ 3668143 h 3994777"/>
              <a:gd name="connsiteX34" fmla="*/ 0 w 5217023"/>
              <a:gd name="connsiteY34" fmla="*/ 3644185 h 3994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217023" h="3994777">
                <a:moveTo>
                  <a:pt x="1945461" y="3787398"/>
                </a:moveTo>
                <a:lnTo>
                  <a:pt x="1942113" y="3790053"/>
                </a:lnTo>
                <a:lnTo>
                  <a:pt x="1946982" y="3787990"/>
                </a:lnTo>
                <a:cubicBezTo>
                  <a:pt x="1946982" y="3787990"/>
                  <a:pt x="1946379" y="3787019"/>
                  <a:pt x="1945461" y="3787398"/>
                </a:cubicBezTo>
                <a:close/>
                <a:moveTo>
                  <a:pt x="0" y="0"/>
                </a:moveTo>
                <a:lnTo>
                  <a:pt x="5030958" y="0"/>
                </a:lnTo>
                <a:lnTo>
                  <a:pt x="5046198" y="153449"/>
                </a:lnTo>
                <a:cubicBezTo>
                  <a:pt x="5052189" y="240558"/>
                  <a:pt x="5055458" y="328007"/>
                  <a:pt x="5055729" y="415828"/>
                </a:cubicBezTo>
                <a:cubicBezTo>
                  <a:pt x="5057604" y="923672"/>
                  <a:pt x="4959210" y="1409054"/>
                  <a:pt x="4735242" y="1867130"/>
                </a:cubicBezTo>
                <a:cubicBezTo>
                  <a:pt x="4533284" y="2280198"/>
                  <a:pt x="4248921" y="2629330"/>
                  <a:pt x="3907395" y="2938441"/>
                </a:cubicBezTo>
                <a:cubicBezTo>
                  <a:pt x="3922498" y="2931535"/>
                  <a:pt x="3935859" y="2921330"/>
                  <a:pt x="3946497" y="2908567"/>
                </a:cubicBezTo>
                <a:cubicBezTo>
                  <a:pt x="4193494" y="2700987"/>
                  <a:pt x="4408756" y="2458364"/>
                  <a:pt x="4585421" y="2188401"/>
                </a:cubicBezTo>
                <a:cubicBezTo>
                  <a:pt x="4967641" y="1608533"/>
                  <a:pt x="5169304" y="975361"/>
                  <a:pt x="5142585" y="276891"/>
                </a:cubicBezTo>
                <a:cubicBezTo>
                  <a:pt x="5139764" y="194215"/>
                  <a:pt x="5132824" y="111888"/>
                  <a:pt x="5121833" y="30208"/>
                </a:cubicBezTo>
                <a:lnTo>
                  <a:pt x="5116229" y="0"/>
                </a:lnTo>
                <a:lnTo>
                  <a:pt x="5184724" y="0"/>
                </a:lnTo>
                <a:lnTo>
                  <a:pt x="5196265" y="66113"/>
                </a:lnTo>
                <a:cubicBezTo>
                  <a:pt x="5249921" y="496647"/>
                  <a:pt x="5197997" y="931171"/>
                  <a:pt x="5058603" y="1368242"/>
                </a:cubicBezTo>
                <a:cubicBezTo>
                  <a:pt x="4872414" y="1953929"/>
                  <a:pt x="4544298" y="2451351"/>
                  <a:pt x="4096624" y="2870829"/>
                </a:cubicBezTo>
                <a:cubicBezTo>
                  <a:pt x="4012832" y="2949426"/>
                  <a:pt x="3924415" y="3022439"/>
                  <a:pt x="3833203" y="3092190"/>
                </a:cubicBezTo>
                <a:cubicBezTo>
                  <a:pt x="3741992" y="3161943"/>
                  <a:pt x="3648667" y="3225510"/>
                  <a:pt x="3536509" y="3297128"/>
                </a:cubicBezTo>
                <a:cubicBezTo>
                  <a:pt x="3427215" y="3372735"/>
                  <a:pt x="3288598" y="3430233"/>
                  <a:pt x="3148966" y="3485478"/>
                </a:cubicBezTo>
                <a:cubicBezTo>
                  <a:pt x="2729930" y="3651299"/>
                  <a:pt x="2302194" y="3788890"/>
                  <a:pt x="1860557" y="3880910"/>
                </a:cubicBezTo>
                <a:cubicBezTo>
                  <a:pt x="1435974" y="3969444"/>
                  <a:pt x="1008052" y="4017957"/>
                  <a:pt x="573715" y="3983764"/>
                </a:cubicBezTo>
                <a:cubicBezTo>
                  <a:pt x="415134" y="3971300"/>
                  <a:pt x="259585" y="3947743"/>
                  <a:pt x="108410" y="3908816"/>
                </a:cubicBezTo>
                <a:lnTo>
                  <a:pt x="0" y="3876793"/>
                </a:lnTo>
                <a:lnTo>
                  <a:pt x="0" y="3802912"/>
                </a:lnTo>
                <a:lnTo>
                  <a:pt x="36975" y="3815954"/>
                </a:lnTo>
                <a:cubicBezTo>
                  <a:pt x="206404" y="3867475"/>
                  <a:pt x="382020" y="3897326"/>
                  <a:pt x="561628" y="3912655"/>
                </a:cubicBezTo>
                <a:cubicBezTo>
                  <a:pt x="938583" y="3944832"/>
                  <a:pt x="1311814" y="3910697"/>
                  <a:pt x="1683086" y="3844334"/>
                </a:cubicBezTo>
                <a:cubicBezTo>
                  <a:pt x="1724123" y="3837151"/>
                  <a:pt x="1765097" y="3829374"/>
                  <a:pt x="1806023" y="3820992"/>
                </a:cubicBezTo>
                <a:cubicBezTo>
                  <a:pt x="1844740" y="3813079"/>
                  <a:pt x="1883218" y="3804161"/>
                  <a:pt x="1921817" y="3795747"/>
                </a:cubicBezTo>
                <a:cubicBezTo>
                  <a:pt x="1697011" y="3826435"/>
                  <a:pt x="1470551" y="3843387"/>
                  <a:pt x="1243689" y="3846539"/>
                </a:cubicBezTo>
                <a:cubicBezTo>
                  <a:pt x="839058" y="3849054"/>
                  <a:pt x="443424" y="3800206"/>
                  <a:pt x="62875" y="3668143"/>
                </a:cubicBezTo>
                <a:lnTo>
                  <a:pt x="0" y="364418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Title 53">
            <a:extLst>
              <a:ext uri="{FF2B5EF4-FFF2-40B4-BE49-F238E27FC236}">
                <a16:creationId xmlns:a16="http://schemas.microsoft.com/office/drawing/2014/main" id="{E267747A-DF10-5B66-1CC1-E100342672FB}"/>
              </a:ext>
            </a:extLst>
          </p:cNvPr>
          <p:cNvSpPr>
            <a:spLocks noGrp="1"/>
          </p:cNvSpPr>
          <p:nvPr>
            <p:ph type="title"/>
          </p:nvPr>
        </p:nvSpPr>
        <p:spPr>
          <a:xfrm>
            <a:off x="152400" y="541606"/>
            <a:ext cx="2891496" cy="2125395"/>
          </a:xfrm>
        </p:spPr>
        <p:txBody>
          <a:bodyPr vert="horz" lIns="91440" tIns="45720" rIns="91440" bIns="45720" rtlCol="0" anchor="t">
            <a:normAutofit fontScale="90000"/>
          </a:bodyPr>
          <a:lstStyle/>
          <a:p>
            <a:pPr>
              <a:lnSpc>
                <a:spcPct val="90000"/>
              </a:lnSpc>
            </a:pPr>
            <a:r>
              <a:rPr lang="en-US" sz="3300" b="1" kern="1200" dirty="0">
                <a:solidFill>
                  <a:schemeClr val="bg1">
                    <a:lumMod val="50000"/>
                  </a:schemeClr>
                </a:solidFill>
                <a:latin typeface="Perpetua" panose="02020502060401020303" pitchFamily="18" charset="0"/>
              </a:rPr>
              <a:t>Comparison of the National  Top 5 Cited Deficiencies</a:t>
            </a:r>
            <a:br>
              <a:rPr lang="en-US" sz="3300" b="1" kern="1200" dirty="0">
                <a:solidFill>
                  <a:schemeClr val="bg1">
                    <a:lumMod val="50000"/>
                  </a:schemeClr>
                </a:solidFill>
                <a:latin typeface="Perpetua" panose="02020502060401020303" pitchFamily="18" charset="0"/>
              </a:rPr>
            </a:br>
            <a:r>
              <a:rPr lang="en-US" sz="3300" b="1" kern="1200" dirty="0">
                <a:solidFill>
                  <a:srgbClr val="FFFF00"/>
                </a:solidFill>
                <a:latin typeface="Perpetua" panose="02020502060401020303" pitchFamily="18" charset="0"/>
              </a:rPr>
              <a:t>HOME HEALTH</a:t>
            </a:r>
          </a:p>
        </p:txBody>
      </p:sp>
      <p:graphicFrame>
        <p:nvGraphicFramePr>
          <p:cNvPr id="64" name="Diagram 63">
            <a:extLst>
              <a:ext uri="{FF2B5EF4-FFF2-40B4-BE49-F238E27FC236}">
                <a16:creationId xmlns:a16="http://schemas.microsoft.com/office/drawing/2014/main" id="{BC73BED0-8C2A-5133-B9A7-DEB0451C5810}"/>
              </a:ext>
            </a:extLst>
          </p:cNvPr>
          <p:cNvGraphicFramePr/>
          <p:nvPr>
            <p:extLst>
              <p:ext uri="{D42A27DB-BD31-4B8C-83A1-F6EECF244321}">
                <p14:modId xmlns:p14="http://schemas.microsoft.com/office/powerpoint/2010/main" val="1120164782"/>
              </p:ext>
            </p:extLst>
          </p:nvPr>
        </p:nvGraphicFramePr>
        <p:xfrm>
          <a:off x="4157004" y="541606"/>
          <a:ext cx="4358346" cy="56782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Graphic 2">
            <a:extLst>
              <a:ext uri="{FF2B5EF4-FFF2-40B4-BE49-F238E27FC236}">
                <a16:creationId xmlns:a16="http://schemas.microsoft.com/office/drawing/2014/main" id="{EC43DFD2-C33A-5D5C-5CA9-5D0301A21A90}"/>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715000" y="4489172"/>
            <a:ext cx="2286000" cy="1333500"/>
          </a:xfrm>
          <a:prstGeom prst="rect">
            <a:avLst/>
          </a:prstGeom>
        </p:spPr>
      </p:pic>
      <p:pic>
        <p:nvPicPr>
          <p:cNvPr id="5" name="Picture 4" descr="Chart, background pattern&#10;&#10;Description automatically generated">
            <a:extLst>
              <a:ext uri="{FF2B5EF4-FFF2-40B4-BE49-F238E27FC236}">
                <a16:creationId xmlns:a16="http://schemas.microsoft.com/office/drawing/2014/main" id="{B41DF856-43A7-0F07-C772-91F9CB8F64C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638800" y="1600200"/>
            <a:ext cx="2362200" cy="1293878"/>
          </a:xfrm>
          <a:prstGeom prst="rect">
            <a:avLst/>
          </a:prstGeom>
        </p:spPr>
      </p:pic>
    </p:spTree>
    <p:extLst>
      <p:ext uri="{BB962C8B-B14F-4D97-AF65-F5344CB8AC3E}">
        <p14:creationId xmlns:p14="http://schemas.microsoft.com/office/powerpoint/2010/main" val="17357745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028697" y="348865"/>
            <a:ext cx="7533018" cy="877729"/>
          </a:xfrm>
        </p:spPr>
        <p:txBody>
          <a:bodyPr anchor="ctr">
            <a:normAutofit/>
          </a:bodyPr>
          <a:lstStyle/>
          <a:p>
            <a:r>
              <a:rPr lang="en-US" b="1" u="sng" dirty="0">
                <a:solidFill>
                  <a:srgbClr val="FFFFFF"/>
                </a:solidFill>
                <a:latin typeface="Perpetua" panose="02020502060401020303" pitchFamily="18" charset="0"/>
              </a:rPr>
              <a:t>Objectives</a:t>
            </a:r>
          </a:p>
        </p:txBody>
      </p:sp>
      <p:graphicFrame>
        <p:nvGraphicFramePr>
          <p:cNvPr id="26" name="Content Placeholder 2">
            <a:extLst>
              <a:ext uri="{FF2B5EF4-FFF2-40B4-BE49-F238E27FC236}">
                <a16:creationId xmlns:a16="http://schemas.microsoft.com/office/drawing/2014/main" id="{398A603D-55F0-AFBD-80FF-939366FF774B}"/>
              </a:ext>
            </a:extLst>
          </p:cNvPr>
          <p:cNvGraphicFramePr>
            <a:graphicFrameLocks noGrp="1"/>
          </p:cNvGraphicFramePr>
          <p:nvPr>
            <p:ph idx="1"/>
            <p:extLst>
              <p:ext uri="{D42A27DB-BD31-4B8C-83A1-F6EECF244321}">
                <p14:modId xmlns:p14="http://schemas.microsoft.com/office/powerpoint/2010/main" val="2350327372"/>
              </p:ext>
            </p:extLst>
          </p:nvPr>
        </p:nvGraphicFramePr>
        <p:xfrm>
          <a:off x="761999" y="2097003"/>
          <a:ext cx="8229601" cy="40751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993982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03399"/>
        </a:solidFill>
        <a:effectLst/>
      </p:bgPr>
    </p:bg>
    <p:spTree>
      <p:nvGrpSpPr>
        <p:cNvPr id="1" name=""/>
        <p:cNvGrpSpPr/>
        <p:nvPr/>
      </p:nvGrpSpPr>
      <p:grpSpPr>
        <a:xfrm>
          <a:off x="0" y="0"/>
          <a:ext cx="0" cy="0"/>
          <a:chOff x="0" y="0"/>
          <a:chExt cx="0" cy="0"/>
        </a:xfrm>
      </p:grpSpPr>
      <p:sp>
        <p:nvSpPr>
          <p:cNvPr id="2" name="Rectangle 1"/>
          <p:cNvSpPr/>
          <p:nvPr/>
        </p:nvSpPr>
        <p:spPr>
          <a:xfrm>
            <a:off x="685800" y="533400"/>
            <a:ext cx="7010400" cy="2308324"/>
          </a:xfrm>
          <a:prstGeom prst="rect">
            <a:avLst/>
          </a:prstGeom>
        </p:spPr>
        <p:txBody>
          <a:bodyPr wrap="square">
            <a:spAutoFit/>
          </a:bodyPr>
          <a:lstStyle/>
          <a:p>
            <a:pPr algn="ctr"/>
            <a:r>
              <a:rPr lang="en-US" sz="4800" b="1" dirty="0">
                <a:latin typeface="Perpetua" panose="02020502060401020303" pitchFamily="18" charset="0"/>
              </a:rPr>
              <a:t>Identify the Top Five </a:t>
            </a:r>
            <a:r>
              <a:rPr lang="en-US" sz="4800" b="1" dirty="0">
                <a:solidFill>
                  <a:srgbClr val="FFFF00"/>
                </a:solidFill>
                <a:latin typeface="Perpetua" panose="02020502060401020303" pitchFamily="18" charset="0"/>
              </a:rPr>
              <a:t>Home Health </a:t>
            </a:r>
            <a:r>
              <a:rPr lang="en-US" sz="4800" b="1" dirty="0">
                <a:latin typeface="Perpetua" panose="02020502060401020303" pitchFamily="18" charset="0"/>
              </a:rPr>
              <a:t>Deficiencies Missouri – 2024 </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3276600"/>
            <a:ext cx="8934226" cy="3245338"/>
          </a:xfrm>
          <a:prstGeom prst="rect">
            <a:avLst/>
          </a:prstGeom>
        </p:spPr>
      </p:pic>
    </p:spTree>
    <p:extLst>
      <p:ext uri="{BB962C8B-B14F-4D97-AF65-F5344CB8AC3E}">
        <p14:creationId xmlns:p14="http://schemas.microsoft.com/office/powerpoint/2010/main" val="31184052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7">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9">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 name="Title 1"/>
          <p:cNvSpPr>
            <a:spLocks noGrp="1"/>
          </p:cNvSpPr>
          <p:nvPr>
            <p:ph type="title"/>
          </p:nvPr>
        </p:nvSpPr>
        <p:spPr>
          <a:xfrm>
            <a:off x="628650" y="401221"/>
            <a:ext cx="7886700" cy="1348065"/>
          </a:xfrm>
        </p:spPr>
        <p:txBody>
          <a:bodyPr>
            <a:normAutofit/>
          </a:bodyPr>
          <a:lstStyle/>
          <a:p>
            <a:pPr>
              <a:lnSpc>
                <a:spcPct val="90000"/>
              </a:lnSpc>
            </a:pPr>
            <a:r>
              <a:rPr lang="en-US" sz="4300" b="1" dirty="0">
                <a:solidFill>
                  <a:schemeClr val="bg1">
                    <a:lumMod val="50000"/>
                  </a:schemeClr>
                </a:solidFill>
                <a:latin typeface="Perpetua" panose="02020502060401020303" pitchFamily="18" charset="0"/>
              </a:rPr>
              <a:t>Top Five Home Health Deficiencies (Missouri)</a:t>
            </a:r>
          </a:p>
        </p:txBody>
      </p:sp>
      <p:sp>
        <p:nvSpPr>
          <p:cNvPr id="3" name="Content Placeholder 2"/>
          <p:cNvSpPr>
            <a:spLocks noGrp="1"/>
          </p:cNvSpPr>
          <p:nvPr>
            <p:ph idx="1"/>
          </p:nvPr>
        </p:nvSpPr>
        <p:spPr>
          <a:xfrm>
            <a:off x="628650" y="2971800"/>
            <a:ext cx="8248650" cy="3200400"/>
          </a:xfrm>
        </p:spPr>
        <p:txBody>
          <a:bodyPr>
            <a:normAutofit/>
          </a:bodyPr>
          <a:lstStyle/>
          <a:p>
            <a:pPr>
              <a:lnSpc>
                <a:spcPct val="150000"/>
              </a:lnSpc>
              <a:buFont typeface="Wingdings" panose="05000000000000000000" pitchFamily="2" charset="2"/>
              <a:buChar char="Ø"/>
            </a:pPr>
            <a:r>
              <a:rPr lang="en-US" sz="2400" b="1" dirty="0">
                <a:solidFill>
                  <a:srgbClr val="FFFF00"/>
                </a:solidFill>
                <a:latin typeface="Perpetua" panose="02020502060401020303" pitchFamily="18" charset="0"/>
              </a:rPr>
              <a:t>G536</a:t>
            </a:r>
            <a:r>
              <a:rPr lang="en-US" sz="2400" b="1" dirty="0">
                <a:latin typeface="Perpetua" panose="02020502060401020303" pitchFamily="18" charset="0"/>
              </a:rPr>
              <a:t>    Review of all Current Medications</a:t>
            </a:r>
          </a:p>
          <a:p>
            <a:pPr>
              <a:lnSpc>
                <a:spcPct val="150000"/>
              </a:lnSpc>
              <a:buFont typeface="Wingdings" panose="05000000000000000000" pitchFamily="2" charset="2"/>
              <a:buChar char="Ø"/>
            </a:pPr>
            <a:r>
              <a:rPr lang="en-US" sz="2400" b="1" dirty="0">
                <a:solidFill>
                  <a:srgbClr val="FFFF00"/>
                </a:solidFill>
                <a:latin typeface="Perpetua" panose="02020502060401020303" pitchFamily="18" charset="0"/>
              </a:rPr>
              <a:t>G574</a:t>
            </a:r>
            <a:r>
              <a:rPr lang="en-US" sz="2400" b="1" dirty="0">
                <a:latin typeface="Perpetua" panose="02020502060401020303" pitchFamily="18" charset="0"/>
              </a:rPr>
              <a:t>    Individual Plan of Care</a:t>
            </a:r>
          </a:p>
          <a:p>
            <a:pPr>
              <a:lnSpc>
                <a:spcPct val="150000"/>
              </a:lnSpc>
              <a:buFont typeface="Wingdings" panose="05000000000000000000" pitchFamily="2" charset="2"/>
              <a:buChar char="Ø"/>
            </a:pPr>
            <a:r>
              <a:rPr lang="en-US" sz="2400" b="1" dirty="0">
                <a:solidFill>
                  <a:srgbClr val="FFFF00"/>
                </a:solidFill>
                <a:latin typeface="Perpetua" panose="02020502060401020303" pitchFamily="18" charset="0"/>
              </a:rPr>
              <a:t>G682</a:t>
            </a:r>
            <a:r>
              <a:rPr lang="en-US" sz="2400" b="1" dirty="0">
                <a:latin typeface="Perpetua" panose="02020502060401020303" pitchFamily="18" charset="0"/>
              </a:rPr>
              <a:t>    Infection Prevention</a:t>
            </a:r>
          </a:p>
          <a:p>
            <a:pPr>
              <a:lnSpc>
                <a:spcPct val="150000"/>
              </a:lnSpc>
              <a:buFont typeface="Wingdings" panose="05000000000000000000" pitchFamily="2" charset="2"/>
              <a:buChar char="Ø"/>
            </a:pPr>
            <a:r>
              <a:rPr lang="en-US" sz="2400" b="1" dirty="0">
                <a:solidFill>
                  <a:srgbClr val="FFFF00"/>
                </a:solidFill>
                <a:latin typeface="Perpetua" panose="02020502060401020303" pitchFamily="18" charset="0"/>
              </a:rPr>
              <a:t>G590</a:t>
            </a:r>
            <a:r>
              <a:rPr lang="en-US" sz="2400" b="1" dirty="0">
                <a:latin typeface="Perpetua" panose="02020502060401020303" pitchFamily="18" charset="0"/>
              </a:rPr>
              <a:t>    Promptly Alert Relevant Physician of Changes</a:t>
            </a:r>
          </a:p>
          <a:p>
            <a:pPr>
              <a:lnSpc>
                <a:spcPct val="150000"/>
              </a:lnSpc>
              <a:buFont typeface="Wingdings" panose="05000000000000000000" pitchFamily="2" charset="2"/>
              <a:buChar char="Ø"/>
            </a:pPr>
            <a:r>
              <a:rPr lang="en-US" sz="2400" b="1" dirty="0">
                <a:solidFill>
                  <a:srgbClr val="FFFF00"/>
                </a:solidFill>
                <a:latin typeface="Perpetua" panose="02020502060401020303" pitchFamily="18" charset="0"/>
              </a:rPr>
              <a:t>G514</a:t>
            </a:r>
            <a:r>
              <a:rPr lang="en-US" sz="2400" b="1" dirty="0">
                <a:latin typeface="Perpetua" panose="02020502060401020303" pitchFamily="18" charset="0"/>
              </a:rPr>
              <a:t>    Initial Assessment - 48 hours for immediate need</a:t>
            </a:r>
          </a:p>
          <a:p>
            <a:pPr marL="0" indent="0">
              <a:buNone/>
            </a:pPr>
            <a:endParaRPr lang="en-US" sz="2400" b="1" dirty="0">
              <a:latin typeface="Perpetua" panose="02020502060401020303" pitchFamily="18" charset="0"/>
            </a:endParaRPr>
          </a:p>
        </p:txBody>
      </p:sp>
    </p:spTree>
    <p:extLst>
      <p:ext uri="{BB962C8B-B14F-4D97-AF65-F5344CB8AC3E}">
        <p14:creationId xmlns:p14="http://schemas.microsoft.com/office/powerpoint/2010/main" val="23170720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8">
            <a:extLst>
              <a:ext uri="{FF2B5EF4-FFF2-40B4-BE49-F238E27FC236}">
                <a16:creationId xmlns:a16="http://schemas.microsoft.com/office/drawing/2014/main" id="{AFF8D2E5-2C4E-47B1-930B-6C82B7C313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30936" y="-362712"/>
            <a:ext cx="8132064" cy="1743576"/>
          </a:xfrm>
        </p:spPr>
        <p:txBody>
          <a:bodyPr anchor="ctr">
            <a:normAutofit/>
          </a:bodyPr>
          <a:lstStyle/>
          <a:p>
            <a:pPr>
              <a:lnSpc>
                <a:spcPct val="90000"/>
              </a:lnSpc>
            </a:pPr>
            <a:br>
              <a:rPr lang="en-US" sz="3600" b="1" dirty="0">
                <a:latin typeface="Perpetua" panose="02020502060401020303" pitchFamily="18" charset="0"/>
              </a:rPr>
            </a:br>
            <a:r>
              <a:rPr lang="en-US" sz="3600" b="1" u="sng" dirty="0">
                <a:latin typeface="Perpetua" panose="02020502060401020303" pitchFamily="18" charset="0"/>
              </a:rPr>
              <a:t>Top reasons why G536 was deficient</a:t>
            </a:r>
            <a:br>
              <a:rPr lang="en-US" sz="3200" b="1" u="sng" dirty="0"/>
            </a:br>
            <a:r>
              <a:rPr lang="en-US" sz="3200" b="1" dirty="0">
                <a:solidFill>
                  <a:srgbClr val="FFFF00"/>
                </a:solidFill>
                <a:latin typeface="Perpetua" panose="02020502060401020303" pitchFamily="18" charset="0"/>
              </a:rPr>
              <a:t>G536 - Review of all Current Medications</a:t>
            </a:r>
          </a:p>
        </p:txBody>
      </p:sp>
      <p:sp>
        <p:nvSpPr>
          <p:cNvPr id="16" name="Rectangle 10">
            <a:extLst>
              <a:ext uri="{FF2B5EF4-FFF2-40B4-BE49-F238E27FC236}">
                <a16:creationId xmlns:a16="http://schemas.microsoft.com/office/drawing/2014/main" id="{801E4ADA-0EA9-4930-846E-3C11E8BED6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17618"/>
            <a:ext cx="96012" cy="63141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2">
            <a:extLst>
              <a:ext uri="{FF2B5EF4-FFF2-40B4-BE49-F238E27FC236}">
                <a16:creationId xmlns:a16="http://schemas.microsoft.com/office/drawing/2014/main" id="{FB92FFCE-0C90-454E-AA25-D4EE9A6C39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0936" y="1380864"/>
            <a:ext cx="787984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18" name="Content Placeholder 2">
            <a:extLst>
              <a:ext uri="{FF2B5EF4-FFF2-40B4-BE49-F238E27FC236}">
                <a16:creationId xmlns:a16="http://schemas.microsoft.com/office/drawing/2014/main" id="{9704D54F-C144-0488-C154-14C60E85B8B4}"/>
              </a:ext>
            </a:extLst>
          </p:cNvPr>
          <p:cNvGraphicFramePr>
            <a:graphicFrameLocks noGrp="1"/>
          </p:cNvGraphicFramePr>
          <p:nvPr>
            <p:ph idx="1"/>
            <p:extLst>
              <p:ext uri="{D42A27DB-BD31-4B8C-83A1-F6EECF244321}">
                <p14:modId xmlns:p14="http://schemas.microsoft.com/office/powerpoint/2010/main" val="1772843446"/>
              </p:ext>
            </p:extLst>
          </p:nvPr>
        </p:nvGraphicFramePr>
        <p:xfrm>
          <a:off x="628650" y="1650222"/>
          <a:ext cx="7879842" cy="45849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668002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7">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9">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 name="Title 1"/>
          <p:cNvSpPr>
            <a:spLocks noGrp="1"/>
          </p:cNvSpPr>
          <p:nvPr>
            <p:ph type="title"/>
          </p:nvPr>
        </p:nvSpPr>
        <p:spPr>
          <a:xfrm>
            <a:off x="704850" y="716507"/>
            <a:ext cx="7886700" cy="914400"/>
          </a:xfrm>
        </p:spPr>
        <p:txBody>
          <a:bodyPr>
            <a:normAutofit fontScale="90000"/>
          </a:bodyPr>
          <a:lstStyle/>
          <a:p>
            <a:pPr lvl="0">
              <a:lnSpc>
                <a:spcPct val="90000"/>
              </a:lnSpc>
              <a:spcBef>
                <a:spcPct val="20000"/>
              </a:spcBef>
            </a:pPr>
            <a:br>
              <a:rPr kumimoji="0" lang="en-US" sz="3200" b="1" i="0" u="sng" strike="noStrike" kern="1200" cap="none" spc="0" normalizeH="0" baseline="0" noProof="0" dirty="0">
                <a:ln>
                  <a:noFill/>
                </a:ln>
                <a:solidFill>
                  <a:schemeClr val="bg1">
                    <a:lumMod val="50000"/>
                  </a:schemeClr>
                </a:solidFill>
                <a:effectLst/>
                <a:uLnTx/>
                <a:uFillTx/>
                <a:latin typeface="Perpetua" panose="02020502060401020303" pitchFamily="18" charset="0"/>
                <a:ea typeface="+mj-ea"/>
                <a:cs typeface="+mj-cs"/>
              </a:rPr>
            </a:br>
            <a:r>
              <a:rPr kumimoji="0" lang="en-US" sz="3200" b="1" i="0" u="sng" strike="noStrike" kern="1200" cap="none" spc="0" normalizeH="0" baseline="0" noProof="0" dirty="0">
                <a:ln>
                  <a:noFill/>
                </a:ln>
                <a:solidFill>
                  <a:schemeClr val="bg1">
                    <a:lumMod val="50000"/>
                  </a:schemeClr>
                </a:solidFill>
                <a:effectLst/>
                <a:uLnTx/>
                <a:uFillTx/>
                <a:latin typeface="Perpetua" panose="02020502060401020303" pitchFamily="18" charset="0"/>
                <a:ea typeface="+mj-ea"/>
                <a:cs typeface="+mj-cs"/>
              </a:rPr>
              <a:t>Top reasons why G536 was deficient in HH</a:t>
            </a:r>
            <a:br>
              <a:rPr kumimoji="0" lang="en-US" sz="3200" b="1" i="0" u="sng" strike="noStrike" kern="1200" cap="none" spc="0" normalizeH="0" baseline="0" noProof="0" dirty="0">
                <a:ln>
                  <a:noFill/>
                </a:ln>
                <a:solidFill>
                  <a:schemeClr val="bg1">
                    <a:lumMod val="50000"/>
                  </a:schemeClr>
                </a:solidFill>
                <a:effectLst/>
                <a:uLnTx/>
                <a:uFillTx/>
                <a:latin typeface="Perpetua" panose="02020502060401020303" pitchFamily="18" charset="0"/>
                <a:ea typeface="+mj-ea"/>
                <a:cs typeface="+mj-cs"/>
              </a:rPr>
            </a:br>
            <a:r>
              <a:rPr kumimoji="0" lang="en-US" sz="3200" b="1" i="0" u="sng" strike="noStrike" kern="1200" cap="none" spc="0" normalizeH="0" baseline="0" noProof="0" dirty="0">
                <a:ln>
                  <a:noFill/>
                </a:ln>
                <a:solidFill>
                  <a:schemeClr val="bg1">
                    <a:lumMod val="50000"/>
                  </a:schemeClr>
                </a:solidFill>
                <a:effectLst/>
                <a:uLnTx/>
                <a:uFillTx/>
                <a:latin typeface="Perpetua" panose="02020502060401020303" pitchFamily="18" charset="0"/>
                <a:ea typeface="+mj-ea"/>
                <a:cs typeface="+mj-cs"/>
              </a:rPr>
              <a:t> </a:t>
            </a:r>
            <a:br>
              <a:rPr kumimoji="0" lang="en-US" sz="3200" b="1" i="0" u="sng" strike="noStrike" kern="1200" cap="none" spc="0" normalizeH="0" baseline="0" noProof="0" dirty="0">
                <a:ln>
                  <a:noFill/>
                </a:ln>
                <a:solidFill>
                  <a:schemeClr val="bg1">
                    <a:lumMod val="50000"/>
                  </a:schemeClr>
                </a:solidFill>
                <a:effectLst/>
                <a:uLnTx/>
                <a:uFillTx/>
                <a:latin typeface="Perpetua" panose="02020502060401020303" pitchFamily="18" charset="0"/>
                <a:ea typeface="+mj-ea"/>
                <a:cs typeface="+mj-cs"/>
              </a:rPr>
            </a:br>
            <a:r>
              <a:rPr kumimoji="0" lang="en-US" sz="32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Perpetua" panose="02020502060401020303" pitchFamily="18" charset="0"/>
                <a:ea typeface="+mj-ea"/>
                <a:cs typeface="+mj-cs"/>
              </a:rPr>
              <a:t>G536 Review of all Current Medications</a:t>
            </a:r>
            <a:br>
              <a:rPr kumimoji="0" lang="en-US" sz="2200" b="1" i="0" u="none" strike="noStrike" kern="1200" cap="none" spc="0" normalizeH="0" baseline="0" noProof="0" dirty="0">
                <a:ln>
                  <a:noFill/>
                </a:ln>
                <a:solidFill>
                  <a:srgbClr val="CCECFF"/>
                </a:solidFill>
                <a:effectLst>
                  <a:outerShdw blurRad="38100" dist="38100" dir="2700000" algn="tl">
                    <a:srgbClr val="000000">
                      <a:alpha val="43137"/>
                    </a:srgbClr>
                  </a:outerShdw>
                </a:effectLst>
                <a:uLnTx/>
                <a:uFillTx/>
                <a:latin typeface="Perpetua" panose="02020502060401020303" pitchFamily="18" charset="0"/>
                <a:ea typeface="+mj-ea"/>
                <a:cs typeface="+mj-cs"/>
              </a:rPr>
            </a:br>
            <a:br>
              <a:rPr lang="en-US" sz="2900" b="1" dirty="0">
                <a:solidFill>
                  <a:schemeClr val="bg1">
                    <a:lumMod val="50000"/>
                  </a:schemeClr>
                </a:solidFill>
                <a:effectLst>
                  <a:outerShdw blurRad="38100" dist="38100" dir="2700000" algn="tl">
                    <a:srgbClr val="000000">
                      <a:alpha val="43137"/>
                    </a:srgbClr>
                  </a:outerShdw>
                </a:effectLst>
                <a:latin typeface="Perpetua" panose="02020502060401020303" pitchFamily="18" charset="0"/>
                <a:ea typeface="+mn-ea"/>
                <a:cs typeface="+mn-cs"/>
              </a:rPr>
            </a:br>
            <a:endParaRPr lang="en-US" sz="2900" b="1" u="sng" dirty="0">
              <a:solidFill>
                <a:schemeClr val="bg1">
                  <a:lumMod val="50000"/>
                </a:schemeClr>
              </a:solidFill>
              <a:effectLst>
                <a:outerShdw blurRad="38100" dist="38100" dir="2700000" algn="tl">
                  <a:srgbClr val="000000">
                    <a:alpha val="43137"/>
                  </a:srgbClr>
                </a:outerShdw>
              </a:effectLst>
              <a:latin typeface="Perpetua" panose="02020502060401020303" pitchFamily="18" charset="0"/>
            </a:endParaRPr>
          </a:p>
        </p:txBody>
      </p:sp>
      <p:sp>
        <p:nvSpPr>
          <p:cNvPr id="5" name="Content Placeholder 2">
            <a:extLst>
              <a:ext uri="{FF2B5EF4-FFF2-40B4-BE49-F238E27FC236}">
                <a16:creationId xmlns:a16="http://schemas.microsoft.com/office/drawing/2014/main" id="{7FE3C265-6FFF-F571-5411-6510CBF847F4}"/>
              </a:ext>
            </a:extLst>
          </p:cNvPr>
          <p:cNvSpPr>
            <a:spLocks noGrp="1"/>
          </p:cNvSpPr>
          <p:nvPr>
            <p:ph idx="1"/>
          </p:nvPr>
        </p:nvSpPr>
        <p:spPr>
          <a:xfrm>
            <a:off x="457200" y="2543121"/>
            <a:ext cx="5290424" cy="4119172"/>
          </a:xfrm>
        </p:spPr>
        <p:txBody>
          <a:bodyPr anchor="t">
            <a:normAutofit/>
          </a:bodyPr>
          <a:lstStyle/>
          <a:p>
            <a:pPr>
              <a:buFont typeface="Wingdings" panose="05000000000000000000" pitchFamily="2" charset="2"/>
              <a:buChar char="Ø"/>
            </a:pPr>
            <a:r>
              <a:rPr lang="en-US" sz="2400" dirty="0">
                <a:latin typeface="Perpetua" panose="02020502060401020303" pitchFamily="18" charset="0"/>
              </a:rPr>
              <a:t>Staff ask the patient if there was any medication changes and do not look at the meds to verify, so med profile incorrect.</a:t>
            </a:r>
          </a:p>
          <a:p>
            <a:pPr>
              <a:buFont typeface="Wingdings" panose="05000000000000000000" pitchFamily="2" charset="2"/>
              <a:buChar char="Ø"/>
            </a:pPr>
            <a:endParaRPr lang="en-US" sz="2400" dirty="0">
              <a:latin typeface="Perpetua" panose="02020502060401020303" pitchFamily="18" charset="0"/>
            </a:endParaRPr>
          </a:p>
          <a:p>
            <a:pPr>
              <a:buFont typeface="Wingdings" panose="05000000000000000000" pitchFamily="2" charset="2"/>
              <a:buChar char="Ø"/>
            </a:pPr>
            <a:r>
              <a:rPr lang="en-US" sz="2400" dirty="0">
                <a:latin typeface="Perpetua" panose="02020502060401020303" pitchFamily="18" charset="0"/>
              </a:rPr>
              <a:t>The patient went to physician, med changes made and the medication profile was not updated to show changes.</a:t>
            </a:r>
          </a:p>
          <a:p>
            <a:pPr>
              <a:buFont typeface="Wingdings" panose="05000000000000000000" pitchFamily="2" charset="2"/>
              <a:buChar char="Ø"/>
            </a:pPr>
            <a:endParaRPr lang="en-US" sz="2400" dirty="0">
              <a:latin typeface="Perpetua" panose="02020502060401020303" pitchFamily="18" charset="0"/>
            </a:endParaRPr>
          </a:p>
          <a:p>
            <a:pPr>
              <a:buFont typeface="Wingdings" panose="05000000000000000000" pitchFamily="2" charset="2"/>
              <a:buChar char="Ø"/>
            </a:pPr>
            <a:r>
              <a:rPr lang="en-US" sz="2400" dirty="0">
                <a:latin typeface="Perpetua" panose="02020502060401020303" pitchFamily="18" charset="0"/>
              </a:rPr>
              <a:t>Clinicians fail to ask about med regimen, effectiveness after meds were added.</a:t>
            </a:r>
          </a:p>
          <a:p>
            <a:pPr marL="0" lvl="0" indent="0">
              <a:buNone/>
            </a:pPr>
            <a:endParaRPr lang="en-US" sz="1900" dirty="0">
              <a:latin typeface="Perpetua" panose="02020502060401020303" pitchFamily="18" charset="0"/>
            </a:endParaRPr>
          </a:p>
          <a:p>
            <a:pPr marL="0" indent="0">
              <a:buNone/>
            </a:pPr>
            <a:endParaRPr lang="en-US" sz="1900" dirty="0"/>
          </a:p>
          <a:p>
            <a:endParaRPr lang="en-US" sz="1900" dirty="0"/>
          </a:p>
        </p:txBody>
      </p:sp>
      <p:pic>
        <p:nvPicPr>
          <p:cNvPr id="6" name="Picture 5" descr="A few women shaking hands&#10;&#10;Description automatically generated with low confidence">
            <a:extLst>
              <a:ext uri="{FF2B5EF4-FFF2-40B4-BE49-F238E27FC236}">
                <a16:creationId xmlns:a16="http://schemas.microsoft.com/office/drawing/2014/main" id="{C4DCA202-FC31-D09C-5313-5CDF400E391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9488" r="16125" b="-3"/>
          <a:stretch/>
        </p:blipFill>
        <p:spPr>
          <a:xfrm>
            <a:off x="5966770" y="2543121"/>
            <a:ext cx="2955798" cy="4096512"/>
          </a:xfrm>
          <a:prstGeom prst="rect">
            <a:avLst/>
          </a:prstGeom>
        </p:spPr>
      </p:pic>
    </p:spTree>
    <p:extLst>
      <p:ext uri="{BB962C8B-B14F-4D97-AF65-F5344CB8AC3E}">
        <p14:creationId xmlns:p14="http://schemas.microsoft.com/office/powerpoint/2010/main" val="3743810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7">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9">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 name="Title 1"/>
          <p:cNvSpPr>
            <a:spLocks noGrp="1"/>
          </p:cNvSpPr>
          <p:nvPr>
            <p:ph type="title"/>
          </p:nvPr>
        </p:nvSpPr>
        <p:spPr>
          <a:xfrm>
            <a:off x="628650" y="401221"/>
            <a:ext cx="7886700" cy="1348065"/>
          </a:xfrm>
        </p:spPr>
        <p:txBody>
          <a:bodyPr>
            <a:normAutofit fontScale="90000"/>
          </a:bodyPr>
          <a:lstStyle/>
          <a:p>
            <a:pPr lvl="0">
              <a:lnSpc>
                <a:spcPct val="90000"/>
              </a:lnSpc>
              <a:spcBef>
                <a:spcPct val="20000"/>
              </a:spcBef>
            </a:pPr>
            <a:r>
              <a:rPr kumimoji="0" lang="en-US" sz="3200" b="1" i="0" u="sng" strike="noStrike" kern="1200" cap="none" spc="0" normalizeH="0" baseline="0" noProof="0" dirty="0">
                <a:ln>
                  <a:noFill/>
                </a:ln>
                <a:solidFill>
                  <a:schemeClr val="bg1">
                    <a:lumMod val="50000"/>
                  </a:schemeClr>
                </a:solidFill>
                <a:effectLst/>
                <a:uLnTx/>
                <a:uFillTx/>
                <a:latin typeface="Perpetua" panose="02020502060401020303" pitchFamily="18" charset="0"/>
                <a:ea typeface="+mj-ea"/>
                <a:cs typeface="+mj-cs"/>
              </a:rPr>
              <a:t>Top Reasons Why G574 was deficient in HH:</a:t>
            </a:r>
            <a:br>
              <a:rPr lang="en-US" sz="3200" b="1" u="sng" dirty="0">
                <a:solidFill>
                  <a:schemeClr val="bg1">
                    <a:lumMod val="50000"/>
                  </a:schemeClr>
                </a:solidFill>
                <a:latin typeface="Perpetua" panose="02020502060401020303" pitchFamily="18" charset="0"/>
              </a:rPr>
            </a:br>
            <a:br>
              <a:rPr lang="en-US" sz="3200" b="1" u="sng" dirty="0">
                <a:solidFill>
                  <a:schemeClr val="bg1">
                    <a:lumMod val="50000"/>
                  </a:schemeClr>
                </a:solidFill>
                <a:latin typeface="Perpetua" panose="02020502060401020303" pitchFamily="18" charset="0"/>
              </a:rPr>
            </a:br>
            <a:r>
              <a:rPr lang="en-US" sz="3200" b="1" dirty="0">
                <a:solidFill>
                  <a:srgbClr val="FFFF00"/>
                </a:solidFill>
                <a:latin typeface="Perpetua" panose="02020502060401020303" pitchFamily="18" charset="0"/>
              </a:rPr>
              <a:t>G574 -</a:t>
            </a:r>
            <a:r>
              <a:rPr lang="en-US" sz="3200" b="1" dirty="0">
                <a:solidFill>
                  <a:srgbClr val="FFFF00"/>
                </a:solidFill>
                <a:latin typeface="Perpetua" panose="02020502060401020303" pitchFamily="18" charset="0"/>
                <a:ea typeface="+mn-ea"/>
                <a:cs typeface="+mn-cs"/>
              </a:rPr>
              <a:t>Individual Plan of Care</a:t>
            </a:r>
            <a:br>
              <a:rPr lang="en-US" sz="2900" b="1" dirty="0">
                <a:solidFill>
                  <a:schemeClr val="bg1">
                    <a:lumMod val="50000"/>
                  </a:schemeClr>
                </a:solidFill>
                <a:latin typeface="Perpetua" panose="02020502060401020303" pitchFamily="18" charset="0"/>
                <a:ea typeface="+mn-ea"/>
                <a:cs typeface="+mn-cs"/>
              </a:rPr>
            </a:br>
            <a:endParaRPr lang="en-US" sz="2900" b="1" u="sng" dirty="0">
              <a:solidFill>
                <a:schemeClr val="bg1">
                  <a:lumMod val="50000"/>
                </a:schemeClr>
              </a:solidFill>
              <a:latin typeface="Perpetua" panose="02020502060401020303" pitchFamily="18" charset="0"/>
            </a:endParaRPr>
          </a:p>
        </p:txBody>
      </p:sp>
      <p:sp>
        <p:nvSpPr>
          <p:cNvPr id="4" name="Content Placeholder 3">
            <a:extLst>
              <a:ext uri="{FF2B5EF4-FFF2-40B4-BE49-F238E27FC236}">
                <a16:creationId xmlns:a16="http://schemas.microsoft.com/office/drawing/2014/main" id="{FC37D215-0E1F-28D0-6A3A-A2C7ED1F46B9}"/>
              </a:ext>
            </a:extLst>
          </p:cNvPr>
          <p:cNvSpPr>
            <a:spLocks noGrp="1"/>
          </p:cNvSpPr>
          <p:nvPr>
            <p:ph idx="1"/>
          </p:nvPr>
        </p:nvSpPr>
        <p:spPr>
          <a:xfrm>
            <a:off x="304800" y="2438400"/>
            <a:ext cx="8686800" cy="4525963"/>
          </a:xfrm>
        </p:spPr>
        <p:txBody>
          <a:bodyPr/>
          <a:lstStyle/>
          <a:p>
            <a:pPr marL="342900" marR="0" lvl="0" indent="-342900" algn="l" defTabSz="914400" rtl="0" eaLnBrk="1" fontAlgn="base" latinLnBrk="0" hangingPunct="1">
              <a:lnSpc>
                <a:spcPct val="100000"/>
              </a:lnSpc>
              <a:spcBef>
                <a:spcPct val="20000"/>
              </a:spcBef>
              <a:spcAft>
                <a:spcPct val="0"/>
              </a:spcAft>
              <a:buClrTx/>
              <a:buSzTx/>
              <a:buFont typeface="Wingdings" panose="05000000000000000000" pitchFamily="2" charset="2"/>
              <a:buChar char="Ø"/>
              <a:tabLst/>
              <a:defRPr/>
            </a:pPr>
            <a:r>
              <a:rPr kumimoji="0" lang="en-US" sz="2400" b="0" i="0" u="none" strike="noStrike" kern="1200" cap="none" spc="0" normalizeH="0" baseline="0" noProof="0" dirty="0">
                <a:ln>
                  <a:noFill/>
                </a:ln>
                <a:solidFill>
                  <a:srgbClr val="FFFFFF"/>
                </a:solidFill>
                <a:effectLst/>
                <a:uLnTx/>
                <a:uFillTx/>
                <a:latin typeface="Perpetua" panose="02020502060401020303" pitchFamily="18" charset="0"/>
                <a:ea typeface="+mn-ea"/>
                <a:cs typeface="+mn-cs"/>
              </a:rPr>
              <a:t>The POC was not addressing the care needs needs identified on assessments.</a:t>
            </a: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Perpetua" panose="02020502060401020303" pitchFamily="18" charset="0"/>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Wingdings" panose="05000000000000000000" pitchFamily="2" charset="2"/>
              <a:buChar char="Ø"/>
              <a:tabLst/>
              <a:defRPr/>
            </a:pPr>
            <a:r>
              <a:rPr kumimoji="0" lang="en-US" sz="2400" b="0" i="0" u="none" strike="noStrike" kern="1200" cap="none" spc="0" normalizeH="0" baseline="0" noProof="0" dirty="0">
                <a:ln>
                  <a:noFill/>
                </a:ln>
                <a:solidFill>
                  <a:srgbClr val="FFFFFF"/>
                </a:solidFill>
                <a:effectLst/>
                <a:uLnTx/>
                <a:uFillTx/>
                <a:latin typeface="Perpetua" panose="02020502060401020303" pitchFamily="18" charset="0"/>
                <a:ea typeface="+mn-ea"/>
                <a:cs typeface="+mn-cs"/>
              </a:rPr>
              <a:t>Example:  The assessment shows the patient had 2+ edema in right arm.  The POC showed goal was to decrease edema in right arm with no interventions listed.  During the home visit OT provided lymphedema drainage (not on the plan of care).</a:t>
            </a: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Perpetua" panose="02020502060401020303" pitchFamily="18" charset="0"/>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Wingdings" panose="05000000000000000000" pitchFamily="2" charset="2"/>
              <a:buChar char="Ø"/>
              <a:tabLst/>
              <a:defRPr/>
            </a:pPr>
            <a:r>
              <a:rPr kumimoji="0" lang="en-US" sz="2400" b="0" i="0" u="none" strike="noStrike" kern="1200" cap="none" spc="0" normalizeH="0" baseline="0" noProof="0" dirty="0">
                <a:ln>
                  <a:noFill/>
                </a:ln>
                <a:solidFill>
                  <a:srgbClr val="FFFFFF"/>
                </a:solidFill>
                <a:effectLst/>
                <a:uLnTx/>
                <a:uFillTx/>
                <a:latin typeface="Perpetua" panose="02020502060401020303" pitchFamily="18" charset="0"/>
                <a:ea typeface="+mn-ea"/>
                <a:cs typeface="+mn-cs"/>
              </a:rPr>
              <a:t>The discharge summaries often include treatments and interventions which are not included on the POC. </a:t>
            </a:r>
          </a:p>
          <a:p>
            <a:endParaRPr lang="en-US" dirty="0"/>
          </a:p>
        </p:txBody>
      </p:sp>
    </p:spTree>
    <p:extLst>
      <p:ext uri="{BB962C8B-B14F-4D97-AF65-F5344CB8AC3E}">
        <p14:creationId xmlns:p14="http://schemas.microsoft.com/office/powerpoint/2010/main" val="40336244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7">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9">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 name="Title 1"/>
          <p:cNvSpPr>
            <a:spLocks noGrp="1"/>
          </p:cNvSpPr>
          <p:nvPr>
            <p:ph type="title"/>
          </p:nvPr>
        </p:nvSpPr>
        <p:spPr>
          <a:xfrm>
            <a:off x="627507" y="505997"/>
            <a:ext cx="7886700" cy="1348065"/>
          </a:xfrm>
        </p:spPr>
        <p:txBody>
          <a:bodyPr>
            <a:normAutofit fontScale="90000"/>
          </a:bodyPr>
          <a:lstStyle/>
          <a:p>
            <a:pPr lvl="0">
              <a:lnSpc>
                <a:spcPct val="90000"/>
              </a:lnSpc>
              <a:spcBef>
                <a:spcPct val="20000"/>
              </a:spcBef>
            </a:pPr>
            <a:r>
              <a:rPr lang="en-US" sz="3700" b="1" u="sng" dirty="0">
                <a:solidFill>
                  <a:schemeClr val="bg1">
                    <a:lumMod val="50000"/>
                  </a:schemeClr>
                </a:solidFill>
                <a:latin typeface="Perpetua" panose="02020502060401020303" pitchFamily="18" charset="0"/>
              </a:rPr>
              <a:t>Top reasons why G682 was deficient in HH:</a:t>
            </a:r>
            <a:br>
              <a:rPr lang="en-US" sz="3600" b="1" u="sng" dirty="0">
                <a:solidFill>
                  <a:srgbClr val="CCECFF"/>
                </a:solidFill>
                <a:latin typeface="Perpetua" panose="02020502060401020303" pitchFamily="18" charset="0"/>
              </a:rPr>
            </a:br>
            <a:br>
              <a:rPr lang="en-US" sz="3600" b="1" u="sng" dirty="0">
                <a:solidFill>
                  <a:srgbClr val="CCECFF"/>
                </a:solidFill>
                <a:latin typeface="Perpetua" panose="02020502060401020303" pitchFamily="18" charset="0"/>
              </a:rPr>
            </a:br>
            <a:r>
              <a:rPr kumimoji="0" lang="en-US" sz="3200" b="1" i="0" strike="noStrike" kern="1200" cap="none" spc="0" normalizeH="0" baseline="0" noProof="0" dirty="0">
                <a:ln>
                  <a:noFill/>
                </a:ln>
                <a:solidFill>
                  <a:srgbClr val="FFFF00"/>
                </a:solidFill>
                <a:effectLst/>
                <a:uLnTx/>
                <a:uFillTx/>
                <a:latin typeface="Perpetua" panose="02020502060401020303" pitchFamily="18" charset="0"/>
                <a:ea typeface="+mj-ea"/>
                <a:cs typeface="+mj-cs"/>
              </a:rPr>
              <a:t>G682 - Infection Prevention</a:t>
            </a:r>
            <a:br>
              <a:rPr lang="en-US" sz="2900" b="1" dirty="0">
                <a:solidFill>
                  <a:srgbClr val="FFFFFF"/>
                </a:solidFill>
                <a:latin typeface="Perpetua" panose="02020502060401020303" pitchFamily="18" charset="0"/>
                <a:ea typeface="+mn-ea"/>
                <a:cs typeface="+mn-cs"/>
              </a:rPr>
            </a:br>
            <a:endParaRPr lang="en-US" sz="2900" b="1" u="sng" dirty="0">
              <a:solidFill>
                <a:srgbClr val="FFFFFF"/>
              </a:solidFill>
              <a:latin typeface="Perpetua" panose="02020502060401020303" pitchFamily="18" charset="0"/>
            </a:endParaRPr>
          </a:p>
        </p:txBody>
      </p:sp>
      <p:sp>
        <p:nvSpPr>
          <p:cNvPr id="3" name="Content Placeholder 2"/>
          <p:cNvSpPr>
            <a:spLocks noGrp="1"/>
          </p:cNvSpPr>
          <p:nvPr>
            <p:ph idx="1"/>
          </p:nvPr>
        </p:nvSpPr>
        <p:spPr>
          <a:xfrm>
            <a:off x="361508" y="2370256"/>
            <a:ext cx="8763000" cy="4294603"/>
          </a:xfrm>
        </p:spPr>
        <p:txBody>
          <a:bodyPr>
            <a:noAutofit/>
          </a:bodyPr>
          <a:lstStyle/>
          <a:p>
            <a:pPr marL="0" marR="0" lvl="0" indent="0" algn="l" defTabSz="914400" rtl="0" eaLnBrk="1" fontAlgn="base" latinLnBrk="0" hangingPunct="1">
              <a:lnSpc>
                <a:spcPct val="100000"/>
              </a:lnSpc>
              <a:spcBef>
                <a:spcPct val="20000"/>
              </a:spcBef>
              <a:spcAft>
                <a:spcPct val="0"/>
              </a:spcAft>
              <a:buClrTx/>
              <a:buSzTx/>
              <a:buNone/>
              <a:tabLst/>
              <a:defRPr/>
            </a:pPr>
            <a:r>
              <a:rPr lang="en-US" sz="2400" u="sng" dirty="0">
                <a:solidFill>
                  <a:srgbClr val="FFFFFF"/>
                </a:solidFill>
                <a:latin typeface="Perpetua" panose="02020502060401020303" pitchFamily="18" charset="0"/>
              </a:rPr>
              <a:t>Real Examples:</a:t>
            </a:r>
          </a:p>
          <a:p>
            <a:pPr marL="342900" marR="0" lvl="0" indent="-342900" algn="l" defTabSz="914400" rtl="0" eaLnBrk="1" fontAlgn="base" latinLnBrk="0" hangingPunct="1">
              <a:lnSpc>
                <a:spcPct val="100000"/>
              </a:lnSpc>
              <a:spcBef>
                <a:spcPct val="20000"/>
              </a:spcBef>
              <a:spcAft>
                <a:spcPct val="0"/>
              </a:spcAft>
              <a:buClrTx/>
              <a:buSzTx/>
              <a:buFont typeface="Wingdings" panose="05000000000000000000" pitchFamily="2" charset="2"/>
              <a:buChar char="Ø"/>
              <a:tabLst/>
              <a:defRPr/>
            </a:pPr>
            <a:r>
              <a:rPr kumimoji="0" lang="en-US" sz="2000" b="0" i="0" u="none" strike="noStrike" kern="1200" cap="none" spc="0" normalizeH="0" baseline="0" noProof="0" dirty="0">
                <a:ln>
                  <a:noFill/>
                </a:ln>
                <a:solidFill>
                  <a:srgbClr val="FFFFFF"/>
                </a:solidFill>
                <a:effectLst/>
                <a:uLnTx/>
                <a:uFillTx/>
                <a:latin typeface="Perpetua" panose="02020502060401020303" pitchFamily="18" charset="0"/>
                <a:ea typeface="+mn-ea"/>
                <a:cs typeface="+mn-cs"/>
              </a:rPr>
              <a:t>Hand hygiene not performed between glove changes, dirty to clean, and prior to entering supply bag</a:t>
            </a:r>
            <a:r>
              <a:rPr lang="en-US" sz="2000" dirty="0">
                <a:solidFill>
                  <a:srgbClr val="FFFFFF"/>
                </a:solidFill>
                <a:latin typeface="Perpetua" panose="02020502060401020303" pitchFamily="18" charset="0"/>
              </a:rPr>
              <a:t>.</a:t>
            </a:r>
            <a:endParaRPr kumimoji="0" lang="en-US" sz="2000" b="0" i="0" u="none" strike="noStrike" kern="1200" cap="none" spc="0" normalizeH="0" baseline="0" noProof="0" dirty="0">
              <a:ln>
                <a:noFill/>
              </a:ln>
              <a:solidFill>
                <a:srgbClr val="FFFFFF"/>
              </a:solidFill>
              <a:effectLst/>
              <a:uLnTx/>
              <a:uFillTx/>
              <a:latin typeface="Perpetua" panose="02020502060401020303" pitchFamily="18" charset="0"/>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Wingdings" panose="05000000000000000000" pitchFamily="2" charset="2"/>
              <a:buChar char="Ø"/>
              <a:tabLst/>
              <a:defRPr/>
            </a:pPr>
            <a:endParaRPr kumimoji="0" lang="en-US" sz="2000" b="0" i="0" u="none" strike="noStrike" kern="1200" cap="none" spc="0" normalizeH="0" baseline="0" noProof="0" dirty="0">
              <a:ln>
                <a:noFill/>
              </a:ln>
              <a:solidFill>
                <a:srgbClr val="FFFFFF"/>
              </a:solidFill>
              <a:effectLst/>
              <a:uLnTx/>
              <a:uFillTx/>
              <a:latin typeface="Perpetua" panose="02020502060401020303" pitchFamily="18" charset="0"/>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Wingdings" panose="05000000000000000000" pitchFamily="2" charset="2"/>
              <a:buChar char="Ø"/>
              <a:tabLst/>
              <a:defRPr/>
            </a:pPr>
            <a:r>
              <a:rPr kumimoji="0" lang="en-US" sz="2000" b="0" i="0" u="none" strike="noStrike" kern="1200" cap="none" spc="0" normalizeH="0" baseline="0" noProof="0" dirty="0">
                <a:ln>
                  <a:noFill/>
                </a:ln>
                <a:solidFill>
                  <a:srgbClr val="FFFFFF"/>
                </a:solidFill>
                <a:effectLst/>
                <a:uLnTx/>
                <a:uFillTx/>
                <a:latin typeface="Perpetua" panose="02020502060401020303" pitchFamily="18" charset="0"/>
                <a:ea typeface="+mn-ea"/>
                <a:cs typeface="+mn-cs"/>
              </a:rPr>
              <a:t>Removing a dressing from a wound and changing gloves without washing hands.</a:t>
            </a:r>
          </a:p>
          <a:p>
            <a:pPr marL="457200" marR="0" lvl="1" indent="0" algn="l" defTabSz="914400" rtl="0" eaLnBrk="1" fontAlgn="base" latinLnBrk="0" hangingPunct="1">
              <a:lnSpc>
                <a:spcPct val="100000"/>
              </a:lnSpc>
              <a:spcBef>
                <a:spcPct val="20000"/>
              </a:spcBef>
              <a:spcAft>
                <a:spcPct val="0"/>
              </a:spcAft>
              <a:buClrTx/>
              <a:buSzTx/>
              <a:buFontTx/>
              <a:buNone/>
              <a:tabLst/>
              <a:defRPr/>
            </a:pPr>
            <a:endParaRPr kumimoji="0" lang="en-US" sz="2000" b="0" i="0" u="none" strike="noStrike" kern="1200" cap="none" spc="0" normalizeH="0" baseline="0" noProof="0" dirty="0">
              <a:ln>
                <a:noFill/>
              </a:ln>
              <a:solidFill>
                <a:srgbClr val="FFFFFF"/>
              </a:solidFill>
              <a:effectLst/>
              <a:uLnTx/>
              <a:uFillTx/>
              <a:latin typeface="Perpetua" panose="02020502060401020303" pitchFamily="18" charset="0"/>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Wingdings" panose="05000000000000000000" pitchFamily="2" charset="2"/>
              <a:buChar char="Ø"/>
              <a:tabLst/>
              <a:defRPr/>
            </a:pPr>
            <a:r>
              <a:rPr kumimoji="0" lang="en-US" sz="2000" b="0" i="0" u="none" strike="noStrike" kern="1200" cap="none" spc="0" normalizeH="0" baseline="0" noProof="0" dirty="0">
                <a:ln>
                  <a:noFill/>
                </a:ln>
                <a:solidFill>
                  <a:srgbClr val="FFFFFF"/>
                </a:solidFill>
                <a:effectLst/>
                <a:uLnTx/>
                <a:uFillTx/>
                <a:latin typeface="Perpetua" panose="02020502060401020303" pitchFamily="18" charset="0"/>
                <a:ea typeface="+mn-ea"/>
                <a:cs typeface="+mn-cs"/>
              </a:rPr>
              <a:t>Placing supply bag on surface without cleansing the surface and/or putting down a barrier.  Not following agency policy. </a:t>
            </a: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en-US" sz="2000" b="0" i="0" u="none" strike="noStrike" kern="1200" cap="none" spc="0" normalizeH="0" baseline="0" noProof="0" dirty="0">
              <a:ln>
                <a:noFill/>
              </a:ln>
              <a:solidFill>
                <a:srgbClr val="FFFFFF"/>
              </a:solidFill>
              <a:effectLst/>
              <a:uLnTx/>
              <a:uFillTx/>
              <a:latin typeface="Perpetua" panose="02020502060401020303" pitchFamily="18" charset="0"/>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Wingdings" panose="05000000000000000000" pitchFamily="2" charset="2"/>
              <a:buChar char="Ø"/>
              <a:tabLst/>
              <a:defRPr/>
            </a:pPr>
            <a:r>
              <a:rPr kumimoji="0" lang="en-US" sz="2000" b="0" i="0" u="none" strike="noStrike" kern="1200" cap="none" spc="0" normalizeH="0" baseline="0" noProof="0" dirty="0">
                <a:ln>
                  <a:noFill/>
                </a:ln>
                <a:solidFill>
                  <a:srgbClr val="FFFFFF"/>
                </a:solidFill>
                <a:effectLst/>
                <a:uLnTx/>
                <a:uFillTx/>
                <a:latin typeface="Perpetua" panose="02020502060401020303" pitchFamily="18" charset="0"/>
                <a:ea typeface="+mn-ea"/>
                <a:cs typeface="+mn-cs"/>
              </a:rPr>
              <a:t>Placing tablet down on surface without cleansing the surface and/or putting down a barrier leave without cleaning it or place back into the supply bag.</a:t>
            </a:r>
            <a:endParaRPr lang="en-US" sz="2000" dirty="0">
              <a:latin typeface="Perpetua" panose="02020502060401020303" pitchFamily="18" charset="0"/>
            </a:endParaRPr>
          </a:p>
        </p:txBody>
      </p:sp>
    </p:spTree>
    <p:extLst>
      <p:ext uri="{BB962C8B-B14F-4D97-AF65-F5344CB8AC3E}">
        <p14:creationId xmlns:p14="http://schemas.microsoft.com/office/powerpoint/2010/main" val="38791947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7">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9">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 name="Title 1"/>
          <p:cNvSpPr>
            <a:spLocks noGrp="1"/>
          </p:cNvSpPr>
          <p:nvPr>
            <p:ph type="title"/>
          </p:nvPr>
        </p:nvSpPr>
        <p:spPr>
          <a:xfrm>
            <a:off x="628650" y="401221"/>
            <a:ext cx="7886700" cy="1348065"/>
          </a:xfrm>
        </p:spPr>
        <p:txBody>
          <a:bodyPr>
            <a:normAutofit fontScale="90000"/>
          </a:bodyPr>
          <a:lstStyle/>
          <a:p>
            <a:pPr lvl="0">
              <a:lnSpc>
                <a:spcPct val="90000"/>
              </a:lnSpc>
              <a:spcBef>
                <a:spcPct val="20000"/>
              </a:spcBef>
            </a:pPr>
            <a:r>
              <a:rPr lang="en-US" sz="3100" b="1" u="sng" dirty="0">
                <a:solidFill>
                  <a:schemeClr val="bg1">
                    <a:lumMod val="50000"/>
                  </a:schemeClr>
                </a:solidFill>
                <a:latin typeface="Perpetua" panose="02020502060401020303" pitchFamily="18" charset="0"/>
              </a:rPr>
              <a:t>Top reasons why G590 was deficient in HH:</a:t>
            </a:r>
            <a:br>
              <a:rPr lang="en-US" sz="2900" b="1" u="sng" dirty="0">
                <a:solidFill>
                  <a:schemeClr val="bg1">
                    <a:lumMod val="50000"/>
                  </a:schemeClr>
                </a:solidFill>
                <a:latin typeface="Perpetua" panose="02020502060401020303" pitchFamily="18" charset="0"/>
              </a:rPr>
            </a:br>
            <a:br>
              <a:rPr lang="en-US" sz="2900" b="1" u="sng" dirty="0">
                <a:solidFill>
                  <a:schemeClr val="bg1">
                    <a:lumMod val="50000"/>
                  </a:schemeClr>
                </a:solidFill>
                <a:latin typeface="Perpetua" panose="02020502060401020303" pitchFamily="18" charset="0"/>
              </a:rPr>
            </a:br>
            <a:r>
              <a:rPr lang="en-US" sz="2900" b="1" dirty="0">
                <a:solidFill>
                  <a:srgbClr val="FFFF00"/>
                </a:solidFill>
                <a:latin typeface="Perpetua" panose="02020502060401020303" pitchFamily="18" charset="0"/>
              </a:rPr>
              <a:t>G590 - </a:t>
            </a:r>
            <a:r>
              <a:rPr lang="en-US" sz="2900" b="1" dirty="0">
                <a:solidFill>
                  <a:srgbClr val="FFFF00"/>
                </a:solidFill>
                <a:latin typeface="Perpetua" panose="02020502060401020303" pitchFamily="18" charset="0"/>
                <a:ea typeface="+mn-ea"/>
                <a:cs typeface="+mn-cs"/>
              </a:rPr>
              <a:t>Promptly Alert Relevant Physician of Changes</a:t>
            </a:r>
            <a:br>
              <a:rPr lang="en-US" sz="2900" b="1" dirty="0">
                <a:solidFill>
                  <a:schemeClr val="bg1">
                    <a:lumMod val="50000"/>
                  </a:schemeClr>
                </a:solidFill>
                <a:latin typeface="Perpetua" panose="02020502060401020303" pitchFamily="18" charset="0"/>
                <a:ea typeface="+mn-ea"/>
                <a:cs typeface="+mn-cs"/>
              </a:rPr>
            </a:br>
            <a:endParaRPr lang="en-US" sz="2900" b="1" u="sng" dirty="0">
              <a:solidFill>
                <a:schemeClr val="bg1">
                  <a:lumMod val="50000"/>
                </a:schemeClr>
              </a:solidFill>
              <a:latin typeface="Perpetua" panose="02020502060401020303" pitchFamily="18" charset="0"/>
            </a:endParaRPr>
          </a:p>
        </p:txBody>
      </p:sp>
      <p:sp>
        <p:nvSpPr>
          <p:cNvPr id="3" name="Content Placeholder 2"/>
          <p:cNvSpPr>
            <a:spLocks noGrp="1"/>
          </p:cNvSpPr>
          <p:nvPr>
            <p:ph idx="1"/>
          </p:nvPr>
        </p:nvSpPr>
        <p:spPr>
          <a:xfrm>
            <a:off x="628650" y="2586788"/>
            <a:ext cx="8134350" cy="4195011"/>
          </a:xfrm>
        </p:spPr>
        <p:txBody>
          <a:bodyPr>
            <a:normAutofit fontScale="92500" lnSpcReduction="10000"/>
          </a:bodyPr>
          <a:lstStyle/>
          <a:p>
            <a:pPr marL="0" indent="0">
              <a:buNone/>
            </a:pPr>
            <a:r>
              <a:rPr lang="en-US" sz="2600" dirty="0">
                <a:latin typeface="Perpetua" panose="02020502060401020303" pitchFamily="18" charset="0"/>
              </a:rPr>
              <a:t>The home health agency must promptly alert the relevant physician(s) to any changes in the patient’s condition or needs that suggest that outcomes are not being achieved and/or that the plan of care should be altered.</a:t>
            </a:r>
          </a:p>
          <a:p>
            <a:pPr marL="0" indent="0">
              <a:buNone/>
            </a:pPr>
            <a:endParaRPr lang="en-US" sz="2600" dirty="0">
              <a:latin typeface="Perpetua" panose="02020502060401020303" pitchFamily="18" charset="0"/>
            </a:endParaRPr>
          </a:p>
          <a:p>
            <a:pPr>
              <a:buFont typeface="Wingdings" panose="05000000000000000000" pitchFamily="2" charset="2"/>
              <a:buChar char="Ø"/>
            </a:pPr>
            <a:r>
              <a:rPr lang="en-US" sz="2600" u="sng" dirty="0">
                <a:latin typeface="Perpetua" panose="02020502060401020303" pitchFamily="18" charset="0"/>
              </a:rPr>
              <a:t>Real Examples:</a:t>
            </a:r>
          </a:p>
          <a:p>
            <a:pPr lvl="1">
              <a:buFont typeface="Arial" panose="020B0604020202020204" pitchFamily="34" charset="0"/>
              <a:buChar char="•"/>
            </a:pPr>
            <a:r>
              <a:rPr lang="en-US" sz="2600" dirty="0">
                <a:latin typeface="Perpetua" panose="02020502060401020303" pitchFamily="18" charset="0"/>
              </a:rPr>
              <a:t>The patient exhibited s/s of UTI, the nurse and OT discussed the possibility of an UTI, the physician was not notified, the patient was admitted to the hospital with an UTI.</a:t>
            </a:r>
          </a:p>
          <a:p>
            <a:pPr lvl="1">
              <a:buFont typeface="Arial" panose="020B0604020202020204" pitchFamily="34" charset="0"/>
              <a:buChar char="•"/>
            </a:pPr>
            <a:r>
              <a:rPr lang="en-US" sz="2600" dirty="0">
                <a:latin typeface="Perpetua" panose="02020502060401020303" pitchFamily="18" charset="0"/>
              </a:rPr>
              <a:t>The patient reported a fall and sustained abrasions to elbows and the physician was not notified.</a:t>
            </a:r>
          </a:p>
          <a:p>
            <a:pPr marL="457200" lvl="1" indent="0">
              <a:buNone/>
            </a:pPr>
            <a:endParaRPr lang="en-US" sz="1900" dirty="0">
              <a:latin typeface="Perpetua" panose="02020502060401020303" pitchFamily="18" charset="0"/>
            </a:endParaRPr>
          </a:p>
          <a:p>
            <a:pPr lvl="1">
              <a:buFont typeface="Arial" panose="020B0604020202020204" pitchFamily="34" charset="0"/>
              <a:buChar char="•"/>
            </a:pPr>
            <a:endParaRPr lang="en-US" sz="1900" dirty="0">
              <a:latin typeface="Perpetua" panose="02020502060401020303" pitchFamily="18" charset="0"/>
            </a:endParaRPr>
          </a:p>
          <a:p>
            <a:pPr marL="457200" lvl="1" indent="0">
              <a:buNone/>
            </a:pPr>
            <a:endParaRPr lang="en-US" sz="1900" dirty="0">
              <a:latin typeface="Perpetua" panose="02020502060401020303" pitchFamily="18" charset="0"/>
            </a:endParaRPr>
          </a:p>
        </p:txBody>
      </p:sp>
    </p:spTree>
    <p:extLst>
      <p:ext uri="{BB962C8B-B14F-4D97-AF65-F5344CB8AC3E}">
        <p14:creationId xmlns:p14="http://schemas.microsoft.com/office/powerpoint/2010/main" val="31092640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7">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9">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 name="Title 1"/>
          <p:cNvSpPr>
            <a:spLocks noGrp="1"/>
          </p:cNvSpPr>
          <p:nvPr>
            <p:ph type="title"/>
          </p:nvPr>
        </p:nvSpPr>
        <p:spPr>
          <a:xfrm>
            <a:off x="628650" y="685800"/>
            <a:ext cx="7886700" cy="1063486"/>
          </a:xfrm>
        </p:spPr>
        <p:txBody>
          <a:bodyPr>
            <a:normAutofit fontScale="90000"/>
          </a:bodyPr>
          <a:lstStyle/>
          <a:p>
            <a:pPr>
              <a:lnSpc>
                <a:spcPct val="90000"/>
              </a:lnSpc>
              <a:spcBef>
                <a:spcPct val="20000"/>
              </a:spcBef>
            </a:pPr>
            <a:br>
              <a:rPr kumimoji="0" lang="en-US" sz="2900" b="1" i="0" u="sng" strike="noStrike" kern="1200" cap="none" spc="0" normalizeH="0" baseline="0" noProof="0" dirty="0">
                <a:ln>
                  <a:noFill/>
                </a:ln>
                <a:solidFill>
                  <a:schemeClr val="bg1">
                    <a:lumMod val="50000"/>
                  </a:schemeClr>
                </a:solidFill>
                <a:effectLst/>
                <a:uLnTx/>
                <a:uFillTx/>
                <a:latin typeface="Perpetua" panose="02020502060401020303" pitchFamily="18" charset="0"/>
                <a:ea typeface="+mj-ea"/>
                <a:cs typeface="+mj-cs"/>
              </a:rPr>
            </a:br>
            <a:r>
              <a:rPr kumimoji="0" lang="en-US" sz="2900" b="1" i="0" u="sng" strike="noStrike" kern="1200" cap="none" spc="0" normalizeH="0" baseline="0" noProof="0" dirty="0">
                <a:ln>
                  <a:noFill/>
                </a:ln>
                <a:solidFill>
                  <a:schemeClr val="bg1">
                    <a:lumMod val="50000"/>
                  </a:schemeClr>
                </a:solidFill>
                <a:effectLst/>
                <a:uLnTx/>
                <a:uFillTx/>
                <a:latin typeface="Perpetua" panose="02020502060401020303" pitchFamily="18" charset="0"/>
                <a:ea typeface="+mj-ea"/>
                <a:cs typeface="+mj-cs"/>
              </a:rPr>
              <a:t>Top Reasons Why G514 was deficient in HH:</a:t>
            </a:r>
            <a:br>
              <a:rPr kumimoji="0" lang="en-US" sz="2900" b="1" i="0" u="sng" strike="noStrike" kern="1200" cap="none" spc="0" normalizeH="0" baseline="0" noProof="0" dirty="0">
                <a:ln>
                  <a:noFill/>
                </a:ln>
                <a:solidFill>
                  <a:schemeClr val="bg1">
                    <a:lumMod val="50000"/>
                  </a:schemeClr>
                </a:solidFill>
                <a:effectLst/>
                <a:uLnTx/>
                <a:uFillTx/>
                <a:latin typeface="Perpetua" panose="02020502060401020303" pitchFamily="18" charset="0"/>
                <a:ea typeface="+mj-ea"/>
                <a:cs typeface="+mj-cs"/>
              </a:rPr>
            </a:br>
            <a:br>
              <a:rPr kumimoji="0" lang="en-US" sz="2900" b="1" i="0" u="sng" strike="noStrike" kern="1200" cap="none" spc="0" normalizeH="0" baseline="0" noProof="0" dirty="0">
                <a:ln>
                  <a:noFill/>
                </a:ln>
                <a:solidFill>
                  <a:schemeClr val="bg1">
                    <a:lumMod val="50000"/>
                  </a:schemeClr>
                </a:solidFill>
                <a:effectLst/>
                <a:uLnTx/>
                <a:uFillTx/>
                <a:latin typeface="Perpetua" panose="02020502060401020303" pitchFamily="18" charset="0"/>
                <a:ea typeface="+mj-ea"/>
                <a:cs typeface="+mj-cs"/>
              </a:rPr>
            </a:br>
            <a:r>
              <a:rPr lang="en-US" sz="3200" b="1" dirty="0">
                <a:solidFill>
                  <a:srgbClr val="FFFF00"/>
                </a:solidFill>
                <a:latin typeface="Perpetua" panose="02020502060401020303" pitchFamily="18" charset="0"/>
              </a:rPr>
              <a:t>G514 - Initial Assessment by RN within </a:t>
            </a:r>
            <a:br>
              <a:rPr lang="en-US" sz="3200" b="1" dirty="0">
                <a:solidFill>
                  <a:srgbClr val="FFFF00"/>
                </a:solidFill>
                <a:latin typeface="Perpetua" panose="02020502060401020303" pitchFamily="18" charset="0"/>
              </a:rPr>
            </a:br>
            <a:r>
              <a:rPr lang="en-US" sz="3200" b="1" dirty="0">
                <a:solidFill>
                  <a:srgbClr val="FFFF00"/>
                </a:solidFill>
                <a:latin typeface="Perpetua" panose="02020502060401020303" pitchFamily="18" charset="0"/>
              </a:rPr>
              <a:t>48 hours for immediate need</a:t>
            </a:r>
            <a:br>
              <a:rPr lang="en-US" sz="3200" b="1" dirty="0">
                <a:latin typeface="Perpetua" panose="02020502060401020303" pitchFamily="18" charset="0"/>
              </a:rPr>
            </a:br>
            <a:br>
              <a:rPr lang="en-US" sz="2900" b="1" dirty="0">
                <a:solidFill>
                  <a:schemeClr val="bg1">
                    <a:lumMod val="50000"/>
                  </a:schemeClr>
                </a:solidFill>
                <a:latin typeface="Perpetua" panose="02020502060401020303" pitchFamily="18" charset="0"/>
                <a:ea typeface="+mn-ea"/>
                <a:cs typeface="+mn-cs"/>
              </a:rPr>
            </a:br>
            <a:endParaRPr lang="en-US" sz="2900" b="1" u="sng" dirty="0">
              <a:solidFill>
                <a:schemeClr val="bg1">
                  <a:lumMod val="50000"/>
                </a:schemeClr>
              </a:solidFill>
              <a:latin typeface="Perpetua" panose="02020502060401020303" pitchFamily="18" charset="0"/>
            </a:endParaRPr>
          </a:p>
        </p:txBody>
      </p:sp>
      <p:sp>
        <p:nvSpPr>
          <p:cNvPr id="3" name="Content Placeholder 2"/>
          <p:cNvSpPr>
            <a:spLocks noGrp="1"/>
          </p:cNvSpPr>
          <p:nvPr>
            <p:ph idx="1"/>
          </p:nvPr>
        </p:nvSpPr>
        <p:spPr>
          <a:xfrm>
            <a:off x="341757" y="2347414"/>
            <a:ext cx="8458200" cy="4358186"/>
          </a:xfrm>
        </p:spPr>
        <p:txBody>
          <a:bodyPr>
            <a:normAutofit fontScale="92500" lnSpcReduction="20000"/>
          </a:bodyPr>
          <a:lstStyle/>
          <a:p>
            <a:pPr lvl="1">
              <a:buFont typeface="Arial" panose="020B0604020202020204" pitchFamily="34" charset="0"/>
              <a:buChar char="•"/>
            </a:pPr>
            <a:endParaRPr lang="en-US" sz="1900" dirty="0">
              <a:latin typeface="Perpetua" panose="02020502060401020303"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3100" b="0" i="0" u="none" strike="noStrike" kern="1200" cap="none" spc="0" normalizeH="0" baseline="0" noProof="0" dirty="0">
                <a:ln>
                  <a:noFill/>
                </a:ln>
                <a:solidFill>
                  <a:srgbClr val="FFFFFF"/>
                </a:solidFill>
                <a:effectLst/>
                <a:uLnTx/>
                <a:uFillTx/>
                <a:latin typeface="Perpetua" panose="02020502060401020303" pitchFamily="18" charset="0"/>
                <a:ea typeface="+mn-ea"/>
                <a:cs typeface="+mn-cs"/>
              </a:rPr>
              <a:t>Within 48 hours of the patient’s return home, or on the physician or allowed practitioner- ordered start of care date.</a:t>
            </a: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en-US" sz="2800" b="0" i="0" u="none" strike="noStrike" kern="1200" cap="none" spc="0" normalizeH="0" baseline="0" noProof="0" dirty="0">
              <a:ln>
                <a:noFill/>
              </a:ln>
              <a:solidFill>
                <a:srgbClr val="FFFFFF"/>
              </a:solidFill>
              <a:effectLst/>
              <a:uLnTx/>
              <a:uFillTx/>
              <a:latin typeface="Perpetua" panose="02020502060401020303" pitchFamily="18" charset="0"/>
              <a:ea typeface="+mn-ea"/>
              <a:cs typeface="+mn-cs"/>
            </a:endParaRP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3100" b="0" i="0" u="sng" strike="noStrike" kern="1200" cap="none" spc="0" normalizeH="0" baseline="0" noProof="0" dirty="0">
                <a:ln>
                  <a:noFill/>
                </a:ln>
                <a:solidFill>
                  <a:srgbClr val="FFFFFF"/>
                </a:solidFill>
                <a:effectLst/>
                <a:uLnTx/>
                <a:uFillTx/>
                <a:latin typeface="Perpetua" panose="02020502060401020303" pitchFamily="18" charset="0"/>
                <a:ea typeface="+mn-ea"/>
                <a:cs typeface="+mn-cs"/>
              </a:rPr>
              <a:t>Real Examples</a:t>
            </a:r>
            <a:r>
              <a:rPr kumimoji="0" lang="en-US" sz="3100" b="0" i="0" u="none" strike="noStrike" kern="1200" cap="none" spc="0" normalizeH="0" baseline="0" noProof="0" dirty="0">
                <a:ln>
                  <a:noFill/>
                </a:ln>
                <a:solidFill>
                  <a:srgbClr val="FFFFFF"/>
                </a:solidFill>
                <a:effectLst/>
                <a:uLnTx/>
                <a:uFillTx/>
                <a:latin typeface="Perpetua" panose="02020502060401020303" pitchFamily="18" charset="0"/>
                <a:ea typeface="+mn-ea"/>
                <a:cs typeface="+mn-cs"/>
              </a:rPr>
              <a:t>:</a:t>
            </a:r>
          </a:p>
          <a:p>
            <a:pPr marL="742950" marR="0" lvl="1" indent="-285750" algn="l" defTabSz="914400" rtl="0" eaLnBrk="1" fontAlgn="base" latinLnBrk="0" hangingPunct="1">
              <a:lnSpc>
                <a:spcPct val="100000"/>
              </a:lnSpc>
              <a:spcBef>
                <a:spcPct val="20000"/>
              </a:spcBef>
              <a:spcAft>
                <a:spcPct val="0"/>
              </a:spcAft>
              <a:buClrTx/>
              <a:buSzTx/>
              <a:buFontTx/>
              <a:buChar char="–"/>
              <a:tabLst/>
              <a:defRPr/>
            </a:pPr>
            <a:r>
              <a:rPr kumimoji="0" lang="en-US" sz="3100" b="0" i="0" u="none" strike="noStrike" kern="1200" cap="none" spc="0" normalizeH="0" baseline="0" noProof="0" dirty="0">
                <a:ln>
                  <a:noFill/>
                </a:ln>
                <a:solidFill>
                  <a:srgbClr val="FFFFFF"/>
                </a:solidFill>
                <a:effectLst/>
                <a:uLnTx/>
                <a:uFillTx/>
                <a:latin typeface="Perpetua" panose="02020502060401020303" pitchFamily="18" charset="0"/>
                <a:ea typeface="+mn-ea"/>
                <a:cs typeface="+mn-cs"/>
              </a:rPr>
              <a:t>Late assessment, no RN available on to conduct the visit.</a:t>
            </a:r>
          </a:p>
          <a:p>
            <a:pPr marL="742950" marR="0" lvl="1" indent="-285750" algn="l" defTabSz="914400" rtl="0" eaLnBrk="1" fontAlgn="base" latinLnBrk="0" hangingPunct="1">
              <a:lnSpc>
                <a:spcPct val="100000"/>
              </a:lnSpc>
              <a:spcBef>
                <a:spcPct val="20000"/>
              </a:spcBef>
              <a:spcAft>
                <a:spcPct val="0"/>
              </a:spcAft>
              <a:buClrTx/>
              <a:buSzTx/>
              <a:buFontTx/>
              <a:buChar char="–"/>
              <a:tabLst/>
              <a:defRPr/>
            </a:pPr>
            <a:endParaRPr kumimoji="0" lang="en-US" sz="2300" b="0" i="0" u="none" strike="noStrike" kern="1200" cap="none" spc="0" normalizeH="0" baseline="0" noProof="0" dirty="0">
              <a:ln>
                <a:noFill/>
              </a:ln>
              <a:solidFill>
                <a:srgbClr val="FFFFFF"/>
              </a:solidFill>
              <a:effectLst/>
              <a:uLnTx/>
              <a:uFillTx/>
              <a:latin typeface="Perpetua" panose="02020502060401020303" pitchFamily="18" charset="0"/>
              <a:ea typeface="+mn-ea"/>
              <a:cs typeface="+mn-cs"/>
            </a:endParaRPr>
          </a:p>
          <a:p>
            <a:pPr marL="742950" marR="0" lvl="1" indent="-285750" algn="l" defTabSz="914400" rtl="0" eaLnBrk="1" fontAlgn="base" latinLnBrk="0" hangingPunct="1">
              <a:lnSpc>
                <a:spcPct val="100000"/>
              </a:lnSpc>
              <a:spcBef>
                <a:spcPct val="20000"/>
              </a:spcBef>
              <a:spcAft>
                <a:spcPct val="0"/>
              </a:spcAft>
              <a:buClrTx/>
              <a:buSzTx/>
              <a:buFontTx/>
              <a:buChar char="–"/>
              <a:tabLst/>
              <a:defRPr/>
            </a:pPr>
            <a:r>
              <a:rPr kumimoji="0" lang="en-US" sz="3100" b="0" i="0" u="none" strike="noStrike" kern="1200" cap="none" spc="0" normalizeH="0" baseline="0" noProof="0" dirty="0">
                <a:ln>
                  <a:noFill/>
                </a:ln>
                <a:solidFill>
                  <a:srgbClr val="FFFFFF"/>
                </a:solidFill>
                <a:effectLst/>
                <a:uLnTx/>
                <a:uFillTx/>
                <a:latin typeface="Perpetua" panose="02020502060401020303" pitchFamily="18" charset="0"/>
                <a:ea typeface="+mn-ea"/>
                <a:cs typeface="+mn-cs"/>
              </a:rPr>
              <a:t>Therapy only cases, no therapist working on weekends.</a:t>
            </a:r>
          </a:p>
          <a:p>
            <a:pPr marL="742950" marR="0" lvl="1" indent="-285750" algn="l" defTabSz="914400" rtl="0" eaLnBrk="1" fontAlgn="base" latinLnBrk="0" hangingPunct="1">
              <a:lnSpc>
                <a:spcPct val="100000"/>
              </a:lnSpc>
              <a:spcBef>
                <a:spcPct val="20000"/>
              </a:spcBef>
              <a:spcAft>
                <a:spcPct val="0"/>
              </a:spcAft>
              <a:buClrTx/>
              <a:buSzTx/>
              <a:buFontTx/>
              <a:buChar char="–"/>
              <a:tabLst/>
              <a:defRPr/>
            </a:pPr>
            <a:endParaRPr kumimoji="0" lang="en-US" sz="2300" b="0" i="0" u="none" strike="noStrike" kern="1200" cap="none" spc="0" normalizeH="0" baseline="0" noProof="0" dirty="0">
              <a:ln>
                <a:noFill/>
              </a:ln>
              <a:solidFill>
                <a:srgbClr val="FFFFFF"/>
              </a:solidFill>
              <a:effectLst/>
              <a:uLnTx/>
              <a:uFillTx/>
              <a:latin typeface="Perpetua" panose="02020502060401020303" pitchFamily="18" charset="0"/>
              <a:ea typeface="+mn-ea"/>
              <a:cs typeface="+mn-cs"/>
            </a:endParaRPr>
          </a:p>
          <a:p>
            <a:pPr marL="742950" marR="0" lvl="1" indent="-285750" algn="l" defTabSz="914400" rtl="0" eaLnBrk="1" fontAlgn="base" latinLnBrk="0" hangingPunct="1">
              <a:lnSpc>
                <a:spcPct val="100000"/>
              </a:lnSpc>
              <a:spcBef>
                <a:spcPct val="20000"/>
              </a:spcBef>
              <a:spcAft>
                <a:spcPct val="0"/>
              </a:spcAft>
              <a:buClrTx/>
              <a:buSzTx/>
              <a:buFontTx/>
              <a:buChar char="–"/>
              <a:tabLst/>
              <a:defRPr/>
            </a:pPr>
            <a:r>
              <a:rPr kumimoji="0" lang="en-US" sz="3100" b="0" i="0" u="none" strike="noStrike" kern="1200" cap="none" spc="0" normalizeH="0" baseline="0" noProof="0" dirty="0">
                <a:ln>
                  <a:noFill/>
                </a:ln>
                <a:solidFill>
                  <a:srgbClr val="FFFFFF"/>
                </a:solidFill>
                <a:effectLst/>
                <a:uLnTx/>
                <a:uFillTx/>
                <a:latin typeface="Perpetua" panose="02020502060401020303" pitchFamily="18" charset="0"/>
                <a:ea typeface="+mn-ea"/>
                <a:cs typeface="+mn-cs"/>
              </a:rPr>
              <a:t>Home Health agency requested a specific SOC date for their convenience, not a patient request.</a:t>
            </a:r>
          </a:p>
        </p:txBody>
      </p:sp>
    </p:spTree>
    <p:extLst>
      <p:ext uri="{BB962C8B-B14F-4D97-AF65-F5344CB8AC3E}">
        <p14:creationId xmlns:p14="http://schemas.microsoft.com/office/powerpoint/2010/main" val="25138293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152400"/>
            <a:ext cx="5105400" cy="382905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0600" y="914400"/>
            <a:ext cx="3543300" cy="4724400"/>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95400" y="2971800"/>
            <a:ext cx="2819400" cy="3759200"/>
          </a:xfrm>
          <a:prstGeom prst="rect">
            <a:avLst/>
          </a:prstGeom>
        </p:spPr>
      </p:pic>
      <p:sp>
        <p:nvSpPr>
          <p:cNvPr id="5" name="TextBox 4">
            <a:extLst>
              <a:ext uri="{FF2B5EF4-FFF2-40B4-BE49-F238E27FC236}">
                <a16:creationId xmlns:a16="http://schemas.microsoft.com/office/drawing/2014/main" id="{590994F0-CC0C-4438-51A1-36C12CE52687}"/>
              </a:ext>
            </a:extLst>
          </p:cNvPr>
          <p:cNvSpPr txBox="1"/>
          <p:nvPr/>
        </p:nvSpPr>
        <p:spPr>
          <a:xfrm>
            <a:off x="5029202" y="5943600"/>
            <a:ext cx="4572000" cy="461665"/>
          </a:xfrm>
          <a:prstGeom prst="rect">
            <a:avLst/>
          </a:prstGeom>
          <a:noFill/>
        </p:spPr>
        <p:txBody>
          <a:bodyPr wrap="square" rtlCol="0">
            <a:spAutoFit/>
          </a:bodyPr>
          <a:lstStyle/>
          <a:p>
            <a:r>
              <a:rPr lang="en-US" sz="2400" dirty="0"/>
              <a:t>Champion Alert</a:t>
            </a:r>
          </a:p>
        </p:txBody>
      </p:sp>
    </p:spTree>
    <p:extLst>
      <p:ext uri="{BB962C8B-B14F-4D97-AF65-F5344CB8AC3E}">
        <p14:creationId xmlns:p14="http://schemas.microsoft.com/office/powerpoint/2010/main" val="13026193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ight Triangle 27">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32540" y="3335867"/>
            <a:ext cx="246888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330" y="623275"/>
            <a:ext cx="8178790"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1B13AF-FA61-3CD4-4634-9E84A5073F90}"/>
              </a:ext>
            </a:extLst>
          </p:cNvPr>
          <p:cNvSpPr>
            <a:spLocks noGrp="1"/>
          </p:cNvSpPr>
          <p:nvPr>
            <p:ph type="title"/>
          </p:nvPr>
        </p:nvSpPr>
        <p:spPr>
          <a:xfrm>
            <a:off x="914400" y="1564844"/>
            <a:ext cx="6923558" cy="3542045"/>
          </a:xfrm>
        </p:spPr>
        <p:txBody>
          <a:bodyPr vert="horz" lIns="91440" tIns="45720" rIns="91440" bIns="45720" rtlCol="0" anchor="b">
            <a:noAutofit/>
          </a:bodyPr>
          <a:lstStyle/>
          <a:p>
            <a:pPr algn="l">
              <a:lnSpc>
                <a:spcPct val="90000"/>
              </a:lnSpc>
            </a:pPr>
            <a:r>
              <a:rPr lang="en-US" sz="2800" u="sng" kern="1200" dirty="0">
                <a:solidFill>
                  <a:schemeClr val="tx1"/>
                </a:solidFill>
                <a:latin typeface="Perpetua" panose="02020502060401020303" pitchFamily="18" charset="0"/>
              </a:rPr>
              <a:t>NIH defines Clinical Champions:</a:t>
            </a:r>
            <a:br>
              <a:rPr lang="en-US" sz="2800" kern="1200" dirty="0">
                <a:solidFill>
                  <a:schemeClr val="tx1"/>
                </a:solidFill>
                <a:latin typeface="Perpetua" panose="02020502060401020303" pitchFamily="18" charset="0"/>
              </a:rPr>
            </a:br>
            <a:r>
              <a:rPr lang="en-US" sz="2800" kern="1200" dirty="0">
                <a:solidFill>
                  <a:schemeClr val="tx1"/>
                </a:solidFill>
                <a:latin typeface="Perpetua" panose="02020502060401020303" pitchFamily="18" charset="0"/>
              </a:rPr>
              <a:t>Clinical champions are individuals who are dedicated to supporting, advocating for, and spearheading an implementation initiative, and who overcome resistance that may occur at the organizational level. They have an intrinsic interest to implement change and use their position to motivate others. NIH research has referenced clinical champions of a specific topic such as hand-washing champions), discipline, or broadly within an organization or implementation effort.</a:t>
            </a:r>
          </a:p>
        </p:txBody>
      </p:sp>
    </p:spTree>
    <p:extLst>
      <p:ext uri="{BB962C8B-B14F-4D97-AF65-F5344CB8AC3E}">
        <p14:creationId xmlns:p14="http://schemas.microsoft.com/office/powerpoint/2010/main" val="37340207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
            <a:ext cx="9143997"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6086479"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4" y="-1"/>
            <a:ext cx="3057523"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512" y="-1"/>
            <a:ext cx="8799485"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F75858B-EB60-BD98-A60B-3097C8AE4CD3}"/>
              </a:ext>
            </a:extLst>
          </p:cNvPr>
          <p:cNvSpPr>
            <a:spLocks noGrp="1"/>
          </p:cNvSpPr>
          <p:nvPr>
            <p:ph type="title"/>
          </p:nvPr>
        </p:nvSpPr>
        <p:spPr>
          <a:xfrm>
            <a:off x="152401" y="294538"/>
            <a:ext cx="8724896" cy="1033669"/>
          </a:xfrm>
        </p:spPr>
        <p:txBody>
          <a:bodyPr>
            <a:normAutofit fontScale="90000"/>
          </a:bodyPr>
          <a:lstStyle/>
          <a:p>
            <a:br>
              <a:rPr lang="en-US" sz="3600" b="1" u="sng" dirty="0">
                <a:latin typeface="Perpetua" panose="02020502060401020303" pitchFamily="18" charset="0"/>
              </a:rPr>
            </a:br>
            <a:r>
              <a:rPr lang="en-US" b="1" u="sng" dirty="0">
                <a:latin typeface="Perpetua" panose="02020502060401020303" pitchFamily="18" charset="0"/>
              </a:rPr>
              <a:t>Describe Home Health Survey / Certification and Licensure</a:t>
            </a:r>
            <a:br>
              <a:rPr lang="en-US" sz="3600" b="1" u="sng" dirty="0">
                <a:latin typeface="Perpetua" panose="02020502060401020303" pitchFamily="18" charset="0"/>
              </a:rPr>
            </a:br>
            <a:endParaRPr lang="en-US" sz="3500" dirty="0">
              <a:solidFill>
                <a:srgbClr val="FFFFFF"/>
              </a:solidFill>
            </a:endParaRPr>
          </a:p>
        </p:txBody>
      </p:sp>
      <p:sp>
        <p:nvSpPr>
          <p:cNvPr id="3" name="Content Placeholder 2">
            <a:extLst>
              <a:ext uri="{FF2B5EF4-FFF2-40B4-BE49-F238E27FC236}">
                <a16:creationId xmlns:a16="http://schemas.microsoft.com/office/drawing/2014/main" id="{034240B6-FE97-1993-4199-DEAF8FCADDB6}"/>
              </a:ext>
            </a:extLst>
          </p:cNvPr>
          <p:cNvSpPr>
            <a:spLocks noGrp="1"/>
          </p:cNvSpPr>
          <p:nvPr>
            <p:ph idx="1"/>
          </p:nvPr>
        </p:nvSpPr>
        <p:spPr>
          <a:xfrm>
            <a:off x="266698" y="1660632"/>
            <a:ext cx="8610599" cy="5235255"/>
          </a:xfrm>
        </p:spPr>
        <p:txBody>
          <a:bodyPr anchor="ctr">
            <a:normAutofit fontScale="25000" lnSpcReduction="20000"/>
          </a:bodyPr>
          <a:lstStyle/>
          <a:p>
            <a:pPr>
              <a:buFont typeface="Wingdings" panose="05000000000000000000" pitchFamily="2" charset="2"/>
              <a:buChar char="Ø"/>
            </a:pPr>
            <a:r>
              <a:rPr lang="en-US" sz="11200" dirty="0">
                <a:latin typeface="Perpetua" panose="02020502060401020303" pitchFamily="18" charset="0"/>
              </a:rPr>
              <a:t> All new home health and hospice providers come into the program (certification) through an initial survey by an accrediting organization (CHAP,  TJC,  ACHC).  Missouri issues a license to operate in Missouri based on this initial AO survey.</a:t>
            </a:r>
          </a:p>
          <a:p>
            <a:pPr marL="0" indent="0">
              <a:buNone/>
            </a:pPr>
            <a:endParaRPr lang="en-US" sz="8000" dirty="0">
              <a:latin typeface="Perpetua" panose="02020502060401020303" pitchFamily="18" charset="0"/>
            </a:endParaRPr>
          </a:p>
          <a:p>
            <a:pPr>
              <a:buFont typeface="Wingdings" panose="05000000000000000000" pitchFamily="2" charset="2"/>
              <a:buChar char="Ø"/>
            </a:pPr>
            <a:r>
              <a:rPr lang="en-US" sz="11200" dirty="0">
                <a:latin typeface="Perpetua" panose="02020502060401020303" pitchFamily="18" charset="0"/>
              </a:rPr>
              <a:t> Your agency can elect deemed status after CMS grants  certification.</a:t>
            </a:r>
          </a:p>
          <a:p>
            <a:pPr marL="0" indent="0">
              <a:buNone/>
            </a:pPr>
            <a:endParaRPr lang="en-US" sz="8000" dirty="0">
              <a:latin typeface="Perpetua" panose="02020502060401020303" pitchFamily="18" charset="0"/>
            </a:endParaRPr>
          </a:p>
          <a:p>
            <a:pPr>
              <a:buFont typeface="Wingdings" panose="05000000000000000000" pitchFamily="2" charset="2"/>
              <a:buChar char="Ø"/>
            </a:pPr>
            <a:r>
              <a:rPr lang="en-US" sz="11200" dirty="0">
                <a:latin typeface="Perpetua" panose="02020502060401020303" pitchFamily="18" charset="0"/>
              </a:rPr>
              <a:t> Deemed - routine surveys (24-36 month window) completed by an accrediting organization (AO)</a:t>
            </a:r>
          </a:p>
          <a:p>
            <a:pPr marL="0" indent="0">
              <a:buNone/>
            </a:pPr>
            <a:endParaRPr lang="en-US" sz="10400" dirty="0">
              <a:latin typeface="Perpetua" panose="02020502060401020303" pitchFamily="18" charset="0"/>
            </a:endParaRPr>
          </a:p>
          <a:p>
            <a:pPr>
              <a:buFont typeface="Wingdings" panose="05000000000000000000" pitchFamily="2" charset="2"/>
              <a:buChar char="Ø"/>
            </a:pPr>
            <a:r>
              <a:rPr lang="en-US" sz="11200" dirty="0">
                <a:latin typeface="Perpetua" panose="02020502060401020303" pitchFamily="18" charset="0"/>
              </a:rPr>
              <a:t> Non- Deemed: routine surveys (24-36 month window) are completed by the bureau. (State Agency - SA)</a:t>
            </a:r>
          </a:p>
          <a:p>
            <a:endParaRPr lang="en-US" sz="1700" dirty="0"/>
          </a:p>
        </p:txBody>
      </p:sp>
    </p:spTree>
    <p:extLst>
      <p:ext uri="{BB962C8B-B14F-4D97-AF65-F5344CB8AC3E}">
        <p14:creationId xmlns:p14="http://schemas.microsoft.com/office/powerpoint/2010/main" val="4952126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1CAD0-22D1-10C3-F1AB-70CCE5CE5A24}"/>
              </a:ext>
            </a:extLst>
          </p:cNvPr>
          <p:cNvSpPr>
            <a:spLocks noGrp="1"/>
          </p:cNvSpPr>
          <p:nvPr>
            <p:ph type="title"/>
          </p:nvPr>
        </p:nvSpPr>
        <p:spPr>
          <a:xfrm>
            <a:off x="400616" y="105697"/>
            <a:ext cx="8229600" cy="4495800"/>
          </a:xfrm>
        </p:spPr>
        <p:txBody>
          <a:bodyPr/>
          <a:lstStyle/>
          <a:p>
            <a:pPr algn="l"/>
            <a:r>
              <a:rPr lang="en-US" sz="3200" b="0" i="0" u="sng" dirty="0">
                <a:solidFill>
                  <a:schemeClr val="tx1"/>
                </a:solidFill>
                <a:effectLst/>
                <a:latin typeface="Perpetua" panose="02020502060401020303" pitchFamily="18" charset="0"/>
              </a:rPr>
              <a:t>Handwashing Champion:</a:t>
            </a:r>
            <a:br>
              <a:rPr lang="en-US" sz="3200" b="0" i="0" u="sng" dirty="0">
                <a:solidFill>
                  <a:schemeClr val="tx1"/>
                </a:solidFill>
                <a:effectLst/>
                <a:latin typeface="Perpetua" panose="02020502060401020303" pitchFamily="18" charset="0"/>
              </a:rPr>
            </a:br>
            <a:br>
              <a:rPr lang="en-US" sz="3200" b="0" i="0" dirty="0">
                <a:solidFill>
                  <a:schemeClr val="tx1"/>
                </a:solidFill>
                <a:effectLst/>
                <a:latin typeface="Perpetua" panose="02020502060401020303" pitchFamily="18" charset="0"/>
              </a:rPr>
            </a:br>
            <a:r>
              <a:rPr lang="en-US" sz="3200" b="0" i="0" dirty="0">
                <a:solidFill>
                  <a:schemeClr val="tx1"/>
                </a:solidFill>
                <a:effectLst/>
                <a:latin typeface="Perpetua" panose="02020502060401020303" pitchFamily="18" charset="0"/>
              </a:rPr>
              <a:t>Ignaz Semmelweis</a:t>
            </a:r>
            <a:r>
              <a:rPr lang="en-US" sz="3200" dirty="0">
                <a:solidFill>
                  <a:schemeClr val="tx1"/>
                </a:solidFill>
                <a:latin typeface="Perpetua" panose="02020502060401020303" pitchFamily="18" charset="0"/>
              </a:rPr>
              <a:t> was a </a:t>
            </a:r>
            <a:r>
              <a:rPr lang="en-US" sz="3200" b="0" i="0" dirty="0">
                <a:solidFill>
                  <a:schemeClr val="tx1"/>
                </a:solidFill>
                <a:effectLst/>
                <a:latin typeface="Perpetua" panose="02020502060401020303" pitchFamily="18" charset="0"/>
              </a:rPr>
              <a:t>19th-century Hungarian physician Ignaz who, after observational studies, first advanced the idea of “hand hygiene” in medical settings. The simple act of hand-washing is a critical way to prevent the spread of germs.</a:t>
            </a:r>
            <a:br>
              <a:rPr lang="en-US" b="0" i="0" dirty="0">
                <a:solidFill>
                  <a:srgbClr val="1F1F1F"/>
                </a:solidFill>
                <a:effectLst/>
                <a:latin typeface="Perpetua" panose="02020502060401020303" pitchFamily="18" charset="0"/>
              </a:rPr>
            </a:br>
            <a:endParaRPr lang="en-US" dirty="0">
              <a:latin typeface="Perpetua" panose="02020502060401020303" pitchFamily="18" charset="0"/>
            </a:endParaRPr>
          </a:p>
        </p:txBody>
      </p:sp>
      <p:pic>
        <p:nvPicPr>
          <p:cNvPr id="4" name="Picture 3" descr="A person with a mustache&#10;&#10;Description automatically generated with low confidence">
            <a:extLst>
              <a:ext uri="{FF2B5EF4-FFF2-40B4-BE49-F238E27FC236}">
                <a16:creationId xmlns:a16="http://schemas.microsoft.com/office/drawing/2014/main" id="{A1DDDF2E-FFEB-85D4-B0A0-DDB19950CD4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83337" y="3429000"/>
            <a:ext cx="2365921" cy="3200400"/>
          </a:xfrm>
          <a:prstGeom prst="rect">
            <a:avLst/>
          </a:prstGeom>
        </p:spPr>
      </p:pic>
      <p:pic>
        <p:nvPicPr>
          <p:cNvPr id="1034" name="Picture 10" descr="hands being washed with soap,black and white concept. Hands being washed with soap,black and white concept. black and white handwashing technique stock pictures, royalty-free photos &amp; images">
            <a:extLst>
              <a:ext uri="{FF2B5EF4-FFF2-40B4-BE49-F238E27FC236}">
                <a16:creationId xmlns:a16="http://schemas.microsoft.com/office/drawing/2014/main" id="{E3571803-9738-202D-B6E2-212143E3608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3001" y="3962400"/>
            <a:ext cx="2667000" cy="266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99763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2" name="Rectangle 81">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Freeform: Shape 83">
            <a:extLst>
              <a:ext uri="{FF2B5EF4-FFF2-40B4-BE49-F238E27FC236}">
                <a16:creationId xmlns:a16="http://schemas.microsoft.com/office/drawing/2014/main" id="{DB5B423A-57CC-4C58-AA26-8E2E862B03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3912768" cy="3994777"/>
          </a:xfrm>
          <a:custGeom>
            <a:avLst/>
            <a:gdLst>
              <a:gd name="connsiteX0" fmla="*/ 1945461 w 5217023"/>
              <a:gd name="connsiteY0" fmla="*/ 3787398 h 3994777"/>
              <a:gd name="connsiteX1" fmla="*/ 1942113 w 5217023"/>
              <a:gd name="connsiteY1" fmla="*/ 3790053 h 3994777"/>
              <a:gd name="connsiteX2" fmla="*/ 1946982 w 5217023"/>
              <a:gd name="connsiteY2" fmla="*/ 3787990 h 3994777"/>
              <a:gd name="connsiteX3" fmla="*/ 1945461 w 5217023"/>
              <a:gd name="connsiteY3" fmla="*/ 3787398 h 3994777"/>
              <a:gd name="connsiteX4" fmla="*/ 0 w 5217023"/>
              <a:gd name="connsiteY4" fmla="*/ 0 h 3994777"/>
              <a:gd name="connsiteX5" fmla="*/ 5030958 w 5217023"/>
              <a:gd name="connsiteY5" fmla="*/ 0 h 3994777"/>
              <a:gd name="connsiteX6" fmla="*/ 5046198 w 5217023"/>
              <a:gd name="connsiteY6" fmla="*/ 153449 h 3994777"/>
              <a:gd name="connsiteX7" fmla="*/ 5055729 w 5217023"/>
              <a:gd name="connsiteY7" fmla="*/ 415828 h 3994777"/>
              <a:gd name="connsiteX8" fmla="*/ 4735242 w 5217023"/>
              <a:gd name="connsiteY8" fmla="*/ 1867130 h 3994777"/>
              <a:gd name="connsiteX9" fmla="*/ 3907395 w 5217023"/>
              <a:gd name="connsiteY9" fmla="*/ 2938441 h 3994777"/>
              <a:gd name="connsiteX10" fmla="*/ 3946497 w 5217023"/>
              <a:gd name="connsiteY10" fmla="*/ 2908567 h 3994777"/>
              <a:gd name="connsiteX11" fmla="*/ 4585421 w 5217023"/>
              <a:gd name="connsiteY11" fmla="*/ 2188401 h 3994777"/>
              <a:gd name="connsiteX12" fmla="*/ 5142585 w 5217023"/>
              <a:gd name="connsiteY12" fmla="*/ 276891 h 3994777"/>
              <a:gd name="connsiteX13" fmla="*/ 5121833 w 5217023"/>
              <a:gd name="connsiteY13" fmla="*/ 30208 h 3994777"/>
              <a:gd name="connsiteX14" fmla="*/ 5116229 w 5217023"/>
              <a:gd name="connsiteY14" fmla="*/ 0 h 3994777"/>
              <a:gd name="connsiteX15" fmla="*/ 5184724 w 5217023"/>
              <a:gd name="connsiteY15" fmla="*/ 0 h 3994777"/>
              <a:gd name="connsiteX16" fmla="*/ 5196265 w 5217023"/>
              <a:gd name="connsiteY16" fmla="*/ 66113 h 3994777"/>
              <a:gd name="connsiteX17" fmla="*/ 5058603 w 5217023"/>
              <a:gd name="connsiteY17" fmla="*/ 1368242 h 3994777"/>
              <a:gd name="connsiteX18" fmla="*/ 4096624 w 5217023"/>
              <a:gd name="connsiteY18" fmla="*/ 2870829 h 3994777"/>
              <a:gd name="connsiteX19" fmla="*/ 3833203 w 5217023"/>
              <a:gd name="connsiteY19" fmla="*/ 3092190 h 3994777"/>
              <a:gd name="connsiteX20" fmla="*/ 3536509 w 5217023"/>
              <a:gd name="connsiteY20" fmla="*/ 3297128 h 3994777"/>
              <a:gd name="connsiteX21" fmla="*/ 3148966 w 5217023"/>
              <a:gd name="connsiteY21" fmla="*/ 3485478 h 3994777"/>
              <a:gd name="connsiteX22" fmla="*/ 1860557 w 5217023"/>
              <a:gd name="connsiteY22" fmla="*/ 3880910 h 3994777"/>
              <a:gd name="connsiteX23" fmla="*/ 573715 w 5217023"/>
              <a:gd name="connsiteY23" fmla="*/ 3983764 h 3994777"/>
              <a:gd name="connsiteX24" fmla="*/ 108410 w 5217023"/>
              <a:gd name="connsiteY24" fmla="*/ 3908816 h 3994777"/>
              <a:gd name="connsiteX25" fmla="*/ 0 w 5217023"/>
              <a:gd name="connsiteY25" fmla="*/ 3876793 h 3994777"/>
              <a:gd name="connsiteX26" fmla="*/ 0 w 5217023"/>
              <a:gd name="connsiteY26" fmla="*/ 3802912 h 3994777"/>
              <a:gd name="connsiteX27" fmla="*/ 36975 w 5217023"/>
              <a:gd name="connsiteY27" fmla="*/ 3815954 h 3994777"/>
              <a:gd name="connsiteX28" fmla="*/ 561628 w 5217023"/>
              <a:gd name="connsiteY28" fmla="*/ 3912655 h 3994777"/>
              <a:gd name="connsiteX29" fmla="*/ 1683086 w 5217023"/>
              <a:gd name="connsiteY29" fmla="*/ 3844334 h 3994777"/>
              <a:gd name="connsiteX30" fmla="*/ 1806023 w 5217023"/>
              <a:gd name="connsiteY30" fmla="*/ 3820992 h 3994777"/>
              <a:gd name="connsiteX31" fmla="*/ 1921817 w 5217023"/>
              <a:gd name="connsiteY31" fmla="*/ 3795747 h 3994777"/>
              <a:gd name="connsiteX32" fmla="*/ 1243689 w 5217023"/>
              <a:gd name="connsiteY32" fmla="*/ 3846539 h 3994777"/>
              <a:gd name="connsiteX33" fmla="*/ 62875 w 5217023"/>
              <a:gd name="connsiteY33" fmla="*/ 3668143 h 3994777"/>
              <a:gd name="connsiteX34" fmla="*/ 0 w 5217023"/>
              <a:gd name="connsiteY34" fmla="*/ 3644185 h 3994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217023" h="3994777">
                <a:moveTo>
                  <a:pt x="1945461" y="3787398"/>
                </a:moveTo>
                <a:lnTo>
                  <a:pt x="1942113" y="3790053"/>
                </a:lnTo>
                <a:lnTo>
                  <a:pt x="1946982" y="3787990"/>
                </a:lnTo>
                <a:cubicBezTo>
                  <a:pt x="1946982" y="3787990"/>
                  <a:pt x="1946379" y="3787019"/>
                  <a:pt x="1945461" y="3787398"/>
                </a:cubicBezTo>
                <a:close/>
                <a:moveTo>
                  <a:pt x="0" y="0"/>
                </a:moveTo>
                <a:lnTo>
                  <a:pt x="5030958" y="0"/>
                </a:lnTo>
                <a:lnTo>
                  <a:pt x="5046198" y="153449"/>
                </a:lnTo>
                <a:cubicBezTo>
                  <a:pt x="5052189" y="240558"/>
                  <a:pt x="5055458" y="328007"/>
                  <a:pt x="5055729" y="415828"/>
                </a:cubicBezTo>
                <a:cubicBezTo>
                  <a:pt x="5057604" y="923672"/>
                  <a:pt x="4959210" y="1409054"/>
                  <a:pt x="4735242" y="1867130"/>
                </a:cubicBezTo>
                <a:cubicBezTo>
                  <a:pt x="4533284" y="2280198"/>
                  <a:pt x="4248921" y="2629330"/>
                  <a:pt x="3907395" y="2938441"/>
                </a:cubicBezTo>
                <a:cubicBezTo>
                  <a:pt x="3922498" y="2931535"/>
                  <a:pt x="3935859" y="2921330"/>
                  <a:pt x="3946497" y="2908567"/>
                </a:cubicBezTo>
                <a:cubicBezTo>
                  <a:pt x="4193494" y="2700987"/>
                  <a:pt x="4408756" y="2458364"/>
                  <a:pt x="4585421" y="2188401"/>
                </a:cubicBezTo>
                <a:cubicBezTo>
                  <a:pt x="4967641" y="1608533"/>
                  <a:pt x="5169304" y="975361"/>
                  <a:pt x="5142585" y="276891"/>
                </a:cubicBezTo>
                <a:cubicBezTo>
                  <a:pt x="5139764" y="194215"/>
                  <a:pt x="5132824" y="111888"/>
                  <a:pt x="5121833" y="30208"/>
                </a:cubicBezTo>
                <a:lnTo>
                  <a:pt x="5116229" y="0"/>
                </a:lnTo>
                <a:lnTo>
                  <a:pt x="5184724" y="0"/>
                </a:lnTo>
                <a:lnTo>
                  <a:pt x="5196265" y="66113"/>
                </a:lnTo>
                <a:cubicBezTo>
                  <a:pt x="5249921" y="496647"/>
                  <a:pt x="5197997" y="931171"/>
                  <a:pt x="5058603" y="1368242"/>
                </a:cubicBezTo>
                <a:cubicBezTo>
                  <a:pt x="4872414" y="1953929"/>
                  <a:pt x="4544298" y="2451351"/>
                  <a:pt x="4096624" y="2870829"/>
                </a:cubicBezTo>
                <a:cubicBezTo>
                  <a:pt x="4012832" y="2949426"/>
                  <a:pt x="3924415" y="3022439"/>
                  <a:pt x="3833203" y="3092190"/>
                </a:cubicBezTo>
                <a:cubicBezTo>
                  <a:pt x="3741992" y="3161943"/>
                  <a:pt x="3648667" y="3225510"/>
                  <a:pt x="3536509" y="3297128"/>
                </a:cubicBezTo>
                <a:cubicBezTo>
                  <a:pt x="3427215" y="3372735"/>
                  <a:pt x="3288598" y="3430233"/>
                  <a:pt x="3148966" y="3485478"/>
                </a:cubicBezTo>
                <a:cubicBezTo>
                  <a:pt x="2729930" y="3651299"/>
                  <a:pt x="2302194" y="3788890"/>
                  <a:pt x="1860557" y="3880910"/>
                </a:cubicBezTo>
                <a:cubicBezTo>
                  <a:pt x="1435974" y="3969444"/>
                  <a:pt x="1008052" y="4017957"/>
                  <a:pt x="573715" y="3983764"/>
                </a:cubicBezTo>
                <a:cubicBezTo>
                  <a:pt x="415134" y="3971300"/>
                  <a:pt x="259585" y="3947743"/>
                  <a:pt x="108410" y="3908816"/>
                </a:cubicBezTo>
                <a:lnTo>
                  <a:pt x="0" y="3876793"/>
                </a:lnTo>
                <a:lnTo>
                  <a:pt x="0" y="3802912"/>
                </a:lnTo>
                <a:lnTo>
                  <a:pt x="36975" y="3815954"/>
                </a:lnTo>
                <a:cubicBezTo>
                  <a:pt x="206404" y="3867475"/>
                  <a:pt x="382020" y="3897326"/>
                  <a:pt x="561628" y="3912655"/>
                </a:cubicBezTo>
                <a:cubicBezTo>
                  <a:pt x="938583" y="3944832"/>
                  <a:pt x="1311814" y="3910697"/>
                  <a:pt x="1683086" y="3844334"/>
                </a:cubicBezTo>
                <a:cubicBezTo>
                  <a:pt x="1724123" y="3837151"/>
                  <a:pt x="1765097" y="3829374"/>
                  <a:pt x="1806023" y="3820992"/>
                </a:cubicBezTo>
                <a:cubicBezTo>
                  <a:pt x="1844740" y="3813079"/>
                  <a:pt x="1883218" y="3804161"/>
                  <a:pt x="1921817" y="3795747"/>
                </a:cubicBezTo>
                <a:cubicBezTo>
                  <a:pt x="1697011" y="3826435"/>
                  <a:pt x="1470551" y="3843387"/>
                  <a:pt x="1243689" y="3846539"/>
                </a:cubicBezTo>
                <a:cubicBezTo>
                  <a:pt x="839058" y="3849054"/>
                  <a:pt x="443424" y="3800206"/>
                  <a:pt x="62875" y="3668143"/>
                </a:cubicBezTo>
                <a:lnTo>
                  <a:pt x="0" y="364418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Title 53">
            <a:extLst>
              <a:ext uri="{FF2B5EF4-FFF2-40B4-BE49-F238E27FC236}">
                <a16:creationId xmlns:a16="http://schemas.microsoft.com/office/drawing/2014/main" id="{E267747A-DF10-5B66-1CC1-E100342672FB}"/>
              </a:ext>
            </a:extLst>
          </p:cNvPr>
          <p:cNvSpPr>
            <a:spLocks noGrp="1"/>
          </p:cNvSpPr>
          <p:nvPr>
            <p:ph type="title"/>
          </p:nvPr>
        </p:nvSpPr>
        <p:spPr>
          <a:xfrm>
            <a:off x="152400" y="541606"/>
            <a:ext cx="2891496" cy="2277794"/>
          </a:xfrm>
        </p:spPr>
        <p:txBody>
          <a:bodyPr vert="horz" lIns="91440" tIns="45720" rIns="91440" bIns="45720" rtlCol="0" anchor="t">
            <a:normAutofit fontScale="90000"/>
          </a:bodyPr>
          <a:lstStyle/>
          <a:p>
            <a:pPr>
              <a:lnSpc>
                <a:spcPct val="90000"/>
              </a:lnSpc>
            </a:pPr>
            <a:r>
              <a:rPr lang="en-US" sz="3300" b="1" kern="1200" dirty="0">
                <a:solidFill>
                  <a:schemeClr val="bg1">
                    <a:lumMod val="50000"/>
                  </a:schemeClr>
                </a:solidFill>
                <a:latin typeface="Perpetua" panose="02020502060401020303" pitchFamily="18" charset="0"/>
              </a:rPr>
              <a:t>Comparison of the National  Top 5 Cited Deficiencies</a:t>
            </a:r>
            <a:br>
              <a:rPr lang="en-US" sz="3300" b="1" kern="1200" dirty="0">
                <a:solidFill>
                  <a:schemeClr val="bg1">
                    <a:lumMod val="50000"/>
                  </a:schemeClr>
                </a:solidFill>
                <a:latin typeface="Perpetua" panose="02020502060401020303" pitchFamily="18" charset="0"/>
              </a:rPr>
            </a:br>
            <a:r>
              <a:rPr lang="en-US" sz="3300" b="1" kern="1200" dirty="0">
                <a:solidFill>
                  <a:srgbClr val="FF0000"/>
                </a:solidFill>
                <a:latin typeface="Perpetua" panose="02020502060401020303" pitchFamily="18" charset="0"/>
              </a:rPr>
              <a:t>HOSPICE</a:t>
            </a:r>
            <a:br>
              <a:rPr lang="en-US" sz="3300" b="1" kern="1200" dirty="0">
                <a:solidFill>
                  <a:schemeClr val="bg1">
                    <a:lumMod val="50000"/>
                  </a:schemeClr>
                </a:solidFill>
                <a:latin typeface="Perpetua" panose="02020502060401020303" pitchFamily="18" charset="0"/>
              </a:rPr>
            </a:br>
            <a:endParaRPr lang="en-US" sz="3300" b="1" kern="1200" dirty="0">
              <a:solidFill>
                <a:schemeClr val="bg1">
                  <a:lumMod val="50000"/>
                </a:schemeClr>
              </a:solidFill>
              <a:latin typeface="Perpetua" panose="02020502060401020303" pitchFamily="18" charset="0"/>
            </a:endParaRPr>
          </a:p>
        </p:txBody>
      </p:sp>
      <p:graphicFrame>
        <p:nvGraphicFramePr>
          <p:cNvPr id="64" name="Diagram 63">
            <a:extLst>
              <a:ext uri="{FF2B5EF4-FFF2-40B4-BE49-F238E27FC236}">
                <a16:creationId xmlns:a16="http://schemas.microsoft.com/office/drawing/2014/main" id="{BC73BED0-8C2A-5133-B9A7-DEB0451C5810}"/>
              </a:ext>
            </a:extLst>
          </p:cNvPr>
          <p:cNvGraphicFramePr/>
          <p:nvPr>
            <p:extLst>
              <p:ext uri="{D42A27DB-BD31-4B8C-83A1-F6EECF244321}">
                <p14:modId xmlns:p14="http://schemas.microsoft.com/office/powerpoint/2010/main" val="2940503714"/>
              </p:ext>
            </p:extLst>
          </p:nvPr>
        </p:nvGraphicFramePr>
        <p:xfrm>
          <a:off x="4157004" y="541606"/>
          <a:ext cx="4358346" cy="56782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descr="Chart, background pattern&#10;&#10;Description automatically generated">
            <a:extLst>
              <a:ext uri="{FF2B5EF4-FFF2-40B4-BE49-F238E27FC236}">
                <a16:creationId xmlns:a16="http://schemas.microsoft.com/office/drawing/2014/main" id="{25D825A2-57E2-B4FF-EBA4-6B5936CD9EC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867400" y="1728922"/>
            <a:ext cx="1511441" cy="827881"/>
          </a:xfrm>
          <a:prstGeom prst="rect">
            <a:avLst/>
          </a:prstGeom>
        </p:spPr>
      </p:pic>
      <p:pic>
        <p:nvPicPr>
          <p:cNvPr id="7" name="Graphic 6">
            <a:extLst>
              <a:ext uri="{FF2B5EF4-FFF2-40B4-BE49-F238E27FC236}">
                <a16:creationId xmlns:a16="http://schemas.microsoft.com/office/drawing/2014/main" id="{50AB57AE-8FBA-3D32-043C-6ACBCF4990F8}"/>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820328" y="4648200"/>
            <a:ext cx="1605584" cy="936591"/>
          </a:xfrm>
          <a:prstGeom prst="rect">
            <a:avLst/>
          </a:prstGeom>
        </p:spPr>
      </p:pic>
    </p:spTree>
    <p:extLst>
      <p:ext uri="{BB962C8B-B14F-4D97-AF65-F5344CB8AC3E}">
        <p14:creationId xmlns:p14="http://schemas.microsoft.com/office/powerpoint/2010/main" val="10665896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457200"/>
            <a:ext cx="7924800" cy="1508105"/>
          </a:xfrm>
          <a:prstGeom prst="rect">
            <a:avLst/>
          </a:prstGeom>
        </p:spPr>
        <p:txBody>
          <a:bodyPr wrap="square">
            <a:spAutoFit/>
          </a:bodyPr>
          <a:lstStyle/>
          <a:p>
            <a:pPr algn="ctr"/>
            <a:r>
              <a:rPr lang="en-US" sz="4600" b="1" dirty="0">
                <a:latin typeface="Perpetua" panose="02020502060401020303" pitchFamily="18" charset="0"/>
              </a:rPr>
              <a:t>Identify the Top Five </a:t>
            </a:r>
            <a:r>
              <a:rPr lang="en-US" sz="4600" b="1" dirty="0">
                <a:solidFill>
                  <a:schemeClr val="accent5"/>
                </a:solidFill>
                <a:latin typeface="Perpetua" panose="02020502060401020303" pitchFamily="18" charset="0"/>
              </a:rPr>
              <a:t>Hospice</a:t>
            </a:r>
            <a:r>
              <a:rPr lang="en-US" sz="4600" b="1" dirty="0">
                <a:latin typeface="Perpetua" panose="02020502060401020303" pitchFamily="18" charset="0"/>
              </a:rPr>
              <a:t> Deficiencies - Missouri 2024</a:t>
            </a:r>
          </a:p>
        </p:txBody>
      </p:sp>
      <p:pic>
        <p:nvPicPr>
          <p:cNvPr id="4" name="Picture 3" descr="A picture containing person, wall, indoor, sitting&#10;&#10;Description automatically generated">
            <a:extLst>
              <a:ext uri="{FF2B5EF4-FFF2-40B4-BE49-F238E27FC236}">
                <a16:creationId xmlns:a16="http://schemas.microsoft.com/office/drawing/2014/main" id="{10524D9B-D4A6-E2F7-33D4-447F368A9A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0762" y="1929169"/>
            <a:ext cx="4562475" cy="4867275"/>
          </a:xfrm>
          <a:prstGeom prst="rect">
            <a:avLst/>
          </a:prstGeom>
        </p:spPr>
      </p:pic>
    </p:spTree>
    <p:extLst>
      <p:ext uri="{BB962C8B-B14F-4D97-AF65-F5344CB8AC3E}">
        <p14:creationId xmlns:p14="http://schemas.microsoft.com/office/powerpoint/2010/main" val="41630215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7">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9">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 name="Title 1"/>
          <p:cNvSpPr>
            <a:spLocks noGrp="1"/>
          </p:cNvSpPr>
          <p:nvPr>
            <p:ph type="title"/>
          </p:nvPr>
        </p:nvSpPr>
        <p:spPr>
          <a:xfrm>
            <a:off x="628650" y="401221"/>
            <a:ext cx="7886700" cy="1579979"/>
          </a:xfrm>
        </p:spPr>
        <p:txBody>
          <a:bodyPr>
            <a:normAutofit/>
          </a:bodyPr>
          <a:lstStyle/>
          <a:p>
            <a:pPr>
              <a:lnSpc>
                <a:spcPct val="90000"/>
              </a:lnSpc>
            </a:pPr>
            <a:r>
              <a:rPr kumimoji="0" lang="en-US" sz="4300" b="1" i="0" u="none" strike="noStrike" kern="1200" cap="none" spc="0" normalizeH="0" baseline="0" noProof="0" dirty="0">
                <a:ln>
                  <a:noFill/>
                </a:ln>
                <a:solidFill>
                  <a:schemeClr val="bg1">
                    <a:lumMod val="50000"/>
                  </a:schemeClr>
                </a:solidFill>
                <a:effectLst/>
                <a:uLnTx/>
                <a:uFillTx/>
                <a:latin typeface="Perpetua" panose="02020502060401020303" pitchFamily="18" charset="0"/>
                <a:ea typeface="+mj-ea"/>
                <a:cs typeface="+mj-cs"/>
              </a:rPr>
              <a:t>Top Five </a:t>
            </a:r>
            <a:r>
              <a:rPr kumimoji="0" lang="en-US" sz="4300" b="1" i="0" u="none" strike="noStrike" kern="1200" cap="none" spc="0" normalizeH="0" baseline="0" noProof="0" dirty="0">
                <a:ln>
                  <a:noFill/>
                </a:ln>
                <a:solidFill>
                  <a:schemeClr val="accent1"/>
                </a:solidFill>
                <a:effectLst/>
                <a:uLnTx/>
                <a:uFillTx/>
                <a:latin typeface="Perpetua" panose="02020502060401020303" pitchFamily="18" charset="0"/>
                <a:ea typeface="+mj-ea"/>
                <a:cs typeface="+mj-cs"/>
              </a:rPr>
              <a:t>Hospice</a:t>
            </a:r>
            <a:r>
              <a:rPr kumimoji="0" lang="en-US" sz="4300" b="1" i="0" u="none" strike="noStrike" kern="1200" cap="none" spc="0" normalizeH="0" baseline="0" noProof="0" dirty="0">
                <a:ln>
                  <a:noFill/>
                </a:ln>
                <a:solidFill>
                  <a:schemeClr val="bg1">
                    <a:lumMod val="50000"/>
                  </a:schemeClr>
                </a:solidFill>
                <a:effectLst/>
                <a:uLnTx/>
                <a:uFillTx/>
                <a:latin typeface="Perpetua" panose="02020502060401020303" pitchFamily="18" charset="0"/>
                <a:ea typeface="+mj-ea"/>
                <a:cs typeface="+mj-cs"/>
              </a:rPr>
              <a:t> Deficiencies (Missouri)</a:t>
            </a:r>
            <a:endParaRPr lang="en-US" sz="4300" b="1" dirty="0">
              <a:solidFill>
                <a:schemeClr val="bg1">
                  <a:lumMod val="50000"/>
                </a:schemeClr>
              </a:solidFill>
              <a:latin typeface="Perpetua" panose="02020502060401020303" pitchFamily="18" charset="0"/>
            </a:endParaRPr>
          </a:p>
        </p:txBody>
      </p:sp>
      <p:sp>
        <p:nvSpPr>
          <p:cNvPr id="3" name="Content Placeholder 2"/>
          <p:cNvSpPr>
            <a:spLocks noGrp="1"/>
          </p:cNvSpPr>
          <p:nvPr>
            <p:ph idx="1"/>
          </p:nvPr>
        </p:nvSpPr>
        <p:spPr>
          <a:xfrm>
            <a:off x="628650" y="3124200"/>
            <a:ext cx="8248650" cy="2518611"/>
          </a:xfrm>
        </p:spPr>
        <p:txBody>
          <a:bodyPr>
            <a:normAutofit/>
          </a:bodyPr>
          <a:lstStyle/>
          <a:p>
            <a:pPr marL="342900" marR="0" lvl="0" indent="-342900" algn="l" defTabSz="914400" rtl="0" eaLnBrk="1" fontAlgn="base" latinLnBrk="0" hangingPunct="1">
              <a:lnSpc>
                <a:spcPct val="100000"/>
              </a:lnSpc>
              <a:spcBef>
                <a:spcPct val="20000"/>
              </a:spcBef>
              <a:spcAft>
                <a:spcPts val="600"/>
              </a:spcAft>
              <a:buClrTx/>
              <a:buSzTx/>
              <a:buFont typeface="Wingdings" panose="05000000000000000000" pitchFamily="2" charset="2"/>
              <a:buChar char="Ø"/>
              <a:tabLst/>
              <a:defRPr/>
            </a:pPr>
            <a:r>
              <a:rPr kumimoji="0" lang="en-US" sz="2400" b="1" i="0" u="sng" strike="noStrike" kern="1200" cap="none" spc="0" normalizeH="0" baseline="0" noProof="0" dirty="0">
                <a:ln>
                  <a:noFill/>
                </a:ln>
                <a:solidFill>
                  <a:srgbClr val="FFFFFF"/>
                </a:solidFill>
                <a:effectLst/>
                <a:uLnTx/>
                <a:uFillTx/>
                <a:latin typeface="Perpetua" panose="02020502060401020303" pitchFamily="18" charset="0"/>
                <a:ea typeface="+mn-ea"/>
                <a:cs typeface="+mn-cs"/>
              </a:rPr>
              <a:t>L530</a:t>
            </a:r>
            <a:r>
              <a:rPr kumimoji="0" lang="en-US" sz="2400" b="1" i="0" u="none" strike="noStrike" kern="1200" cap="none" spc="0" normalizeH="0" baseline="0" noProof="0" dirty="0">
                <a:ln>
                  <a:noFill/>
                </a:ln>
                <a:solidFill>
                  <a:srgbClr val="FFFFFF"/>
                </a:solidFill>
                <a:effectLst/>
                <a:uLnTx/>
                <a:uFillTx/>
                <a:latin typeface="Perpetua" panose="02020502060401020303" pitchFamily="18" charset="0"/>
                <a:ea typeface="+mn-ea"/>
                <a:cs typeface="+mn-cs"/>
              </a:rPr>
              <a:t> - Drug Profile </a:t>
            </a:r>
          </a:p>
          <a:p>
            <a:pPr marL="342900" marR="0" lvl="0" indent="-342900" algn="l" defTabSz="914400" rtl="0" eaLnBrk="1" fontAlgn="base" latinLnBrk="0" hangingPunct="1">
              <a:lnSpc>
                <a:spcPct val="100000"/>
              </a:lnSpc>
              <a:spcBef>
                <a:spcPct val="20000"/>
              </a:spcBef>
              <a:spcAft>
                <a:spcPts val="600"/>
              </a:spcAft>
              <a:buClrTx/>
              <a:buSzTx/>
              <a:buFont typeface="Wingdings" panose="05000000000000000000" pitchFamily="2" charset="2"/>
              <a:buChar char="Ø"/>
              <a:tabLst/>
              <a:defRPr/>
            </a:pPr>
            <a:r>
              <a:rPr kumimoji="0" lang="en-US" sz="2400" b="1" i="0" u="sng" strike="noStrike" kern="1200" cap="none" spc="0" normalizeH="0" baseline="0" noProof="0" dirty="0">
                <a:ln>
                  <a:noFill/>
                </a:ln>
                <a:solidFill>
                  <a:srgbClr val="FFFFFF"/>
                </a:solidFill>
                <a:effectLst/>
                <a:uLnTx/>
                <a:uFillTx/>
                <a:latin typeface="Perpetua" panose="02020502060401020303" pitchFamily="18" charset="0"/>
                <a:ea typeface="+mn-ea"/>
                <a:cs typeface="+mn-cs"/>
              </a:rPr>
              <a:t>L545</a:t>
            </a:r>
            <a:r>
              <a:rPr kumimoji="0" lang="en-US" sz="2400" b="1" i="0" u="none" strike="noStrike" kern="1200" cap="none" spc="0" normalizeH="0" baseline="0" noProof="0" dirty="0">
                <a:ln>
                  <a:noFill/>
                </a:ln>
                <a:solidFill>
                  <a:srgbClr val="FFFFFF"/>
                </a:solidFill>
                <a:effectLst/>
                <a:uLnTx/>
                <a:uFillTx/>
                <a:latin typeface="Perpetua" panose="02020502060401020303" pitchFamily="18" charset="0"/>
                <a:ea typeface="+mn-ea"/>
                <a:cs typeface="+mn-cs"/>
              </a:rPr>
              <a:t> - Content of the </a:t>
            </a:r>
            <a:r>
              <a:rPr lang="en-US" sz="2400" b="1" dirty="0">
                <a:solidFill>
                  <a:srgbClr val="FFFFFF"/>
                </a:solidFill>
                <a:latin typeface="Perpetua" panose="02020502060401020303" pitchFamily="18" charset="0"/>
              </a:rPr>
              <a:t>P</a:t>
            </a:r>
            <a:r>
              <a:rPr kumimoji="0" lang="en-US" sz="2400" b="1" i="0" u="none" strike="noStrike" kern="1200" cap="none" spc="0" normalizeH="0" baseline="0" noProof="0" dirty="0" err="1">
                <a:ln>
                  <a:noFill/>
                </a:ln>
                <a:solidFill>
                  <a:srgbClr val="FFFFFF"/>
                </a:solidFill>
                <a:effectLst/>
                <a:uLnTx/>
                <a:uFillTx/>
                <a:latin typeface="Perpetua" panose="02020502060401020303" pitchFamily="18" charset="0"/>
                <a:ea typeface="+mn-ea"/>
                <a:cs typeface="+mn-cs"/>
              </a:rPr>
              <a:t>lan</a:t>
            </a:r>
            <a:r>
              <a:rPr kumimoji="0" lang="en-US" sz="2400" b="1" i="0" u="none" strike="noStrike" kern="1200" cap="none" spc="0" normalizeH="0" baseline="0" noProof="0" dirty="0">
                <a:ln>
                  <a:noFill/>
                </a:ln>
                <a:solidFill>
                  <a:srgbClr val="FFFFFF"/>
                </a:solidFill>
                <a:effectLst/>
                <a:uLnTx/>
                <a:uFillTx/>
                <a:latin typeface="Perpetua" panose="02020502060401020303" pitchFamily="18" charset="0"/>
                <a:ea typeface="+mn-ea"/>
                <a:cs typeface="+mn-cs"/>
              </a:rPr>
              <a:t> of Care </a:t>
            </a:r>
          </a:p>
          <a:p>
            <a:pPr>
              <a:spcAft>
                <a:spcPts val="600"/>
              </a:spcAft>
              <a:buFont typeface="Wingdings" panose="05000000000000000000" pitchFamily="2" charset="2"/>
              <a:buChar char="Ø"/>
              <a:defRPr/>
            </a:pPr>
            <a:r>
              <a:rPr lang="en-US" sz="2400" b="1" u="sng" dirty="0">
                <a:solidFill>
                  <a:srgbClr val="FFFFFF"/>
                </a:solidFill>
                <a:latin typeface="Perpetua" panose="02020502060401020303" pitchFamily="18" charset="0"/>
              </a:rPr>
              <a:t>L774</a:t>
            </a:r>
            <a:r>
              <a:rPr lang="en-US" sz="2400" b="1" dirty="0">
                <a:solidFill>
                  <a:srgbClr val="FFFFFF"/>
                </a:solidFill>
                <a:latin typeface="Perpetua" panose="02020502060401020303" pitchFamily="18" charset="0"/>
              </a:rPr>
              <a:t> - Coordinated Plan of Care </a:t>
            </a:r>
          </a:p>
          <a:p>
            <a:pPr marL="342900" marR="0" lvl="0" indent="-342900" algn="l" defTabSz="914400" rtl="0" eaLnBrk="1" fontAlgn="base" latinLnBrk="0" hangingPunct="1">
              <a:lnSpc>
                <a:spcPct val="100000"/>
              </a:lnSpc>
              <a:spcBef>
                <a:spcPct val="20000"/>
              </a:spcBef>
              <a:spcAft>
                <a:spcPts val="600"/>
              </a:spcAft>
              <a:buClrTx/>
              <a:buSzTx/>
              <a:buFont typeface="Wingdings" panose="05000000000000000000" pitchFamily="2" charset="2"/>
              <a:buChar char="Ø"/>
              <a:tabLst/>
              <a:defRPr/>
            </a:pPr>
            <a:r>
              <a:rPr kumimoji="0" lang="en-US" sz="2400" b="1" i="0" u="sng" strike="noStrike" kern="1200" cap="none" spc="0" normalizeH="0" baseline="0" noProof="0" dirty="0">
                <a:ln>
                  <a:noFill/>
                </a:ln>
                <a:solidFill>
                  <a:srgbClr val="FFFFFF"/>
                </a:solidFill>
                <a:effectLst/>
                <a:uLnTx/>
                <a:uFillTx/>
                <a:latin typeface="Perpetua" panose="02020502060401020303" pitchFamily="18" charset="0"/>
                <a:ea typeface="+mn-ea"/>
                <a:cs typeface="+mn-cs"/>
              </a:rPr>
              <a:t>L591</a:t>
            </a:r>
            <a:r>
              <a:rPr kumimoji="0" lang="en-US" sz="2400" b="1" i="0" u="none" strike="noStrike" kern="1200" cap="none" spc="0" normalizeH="0" baseline="0" noProof="0" dirty="0">
                <a:ln>
                  <a:noFill/>
                </a:ln>
                <a:solidFill>
                  <a:srgbClr val="FFFFFF"/>
                </a:solidFill>
                <a:effectLst/>
                <a:uLnTx/>
                <a:uFillTx/>
                <a:latin typeface="Perpetua" panose="02020502060401020303" pitchFamily="18" charset="0"/>
                <a:ea typeface="+mn-ea"/>
                <a:cs typeface="+mn-cs"/>
              </a:rPr>
              <a:t> - Nursing Services </a:t>
            </a:r>
          </a:p>
          <a:p>
            <a:pPr marL="342900" marR="0" lvl="0" indent="-342900" algn="l" defTabSz="914400" rtl="0" eaLnBrk="1" fontAlgn="base" latinLnBrk="0" hangingPunct="1">
              <a:lnSpc>
                <a:spcPct val="100000"/>
              </a:lnSpc>
              <a:spcBef>
                <a:spcPct val="20000"/>
              </a:spcBef>
              <a:spcAft>
                <a:spcPts val="600"/>
              </a:spcAft>
              <a:buClrTx/>
              <a:buSzTx/>
              <a:buFont typeface="Wingdings" panose="05000000000000000000" pitchFamily="2" charset="2"/>
              <a:buChar char="Ø"/>
              <a:tabLst/>
              <a:defRPr/>
            </a:pPr>
            <a:r>
              <a:rPr kumimoji="0" lang="en-US" sz="2400" b="1" i="0" u="sng" strike="noStrike" kern="1200" cap="none" spc="0" normalizeH="0" baseline="0" noProof="0" dirty="0">
                <a:ln>
                  <a:noFill/>
                </a:ln>
                <a:solidFill>
                  <a:srgbClr val="FFFFFF"/>
                </a:solidFill>
                <a:effectLst/>
                <a:uLnTx/>
                <a:uFillTx/>
                <a:latin typeface="Perpetua" panose="02020502060401020303" pitchFamily="18" charset="0"/>
                <a:ea typeface="+mn-ea"/>
                <a:cs typeface="+mn-cs"/>
              </a:rPr>
              <a:t>L781</a:t>
            </a:r>
            <a:r>
              <a:rPr kumimoji="0" lang="en-US" sz="2400" b="1" i="0" u="none" strike="noStrike" kern="1200" cap="none" spc="0" normalizeH="0" baseline="0" noProof="0" dirty="0">
                <a:ln>
                  <a:noFill/>
                </a:ln>
                <a:solidFill>
                  <a:srgbClr val="FFFFFF"/>
                </a:solidFill>
                <a:effectLst/>
                <a:uLnTx/>
                <a:uFillTx/>
                <a:latin typeface="Perpetua" panose="02020502060401020303" pitchFamily="18" charset="0"/>
                <a:ea typeface="+mn-ea"/>
                <a:cs typeface="+mn-cs"/>
              </a:rPr>
              <a:t> - Long-Term Care Facility Documents</a:t>
            </a:r>
          </a:p>
        </p:txBody>
      </p:sp>
    </p:spTree>
    <p:extLst>
      <p:ext uri="{BB962C8B-B14F-4D97-AF65-F5344CB8AC3E}">
        <p14:creationId xmlns:p14="http://schemas.microsoft.com/office/powerpoint/2010/main" val="14861886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8">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557188"/>
            <a:ext cx="7886700" cy="1133499"/>
          </a:xfrm>
        </p:spPr>
        <p:txBody>
          <a:bodyPr>
            <a:normAutofit/>
          </a:bodyPr>
          <a:lstStyle/>
          <a:p>
            <a:pPr>
              <a:lnSpc>
                <a:spcPct val="90000"/>
              </a:lnSpc>
            </a:pPr>
            <a:r>
              <a:rPr lang="en-US" sz="3500" b="1" u="sng" dirty="0">
                <a:latin typeface="Perpetua" panose="02020502060401020303" pitchFamily="18" charset="0"/>
              </a:rPr>
              <a:t>Top reasons why L530 was deficient </a:t>
            </a:r>
            <a:br>
              <a:rPr lang="en-US" sz="3500" b="1" u="sng" dirty="0">
                <a:latin typeface="Perpetua" panose="02020502060401020303" pitchFamily="18" charset="0"/>
              </a:rPr>
            </a:br>
            <a:r>
              <a:rPr lang="en-US" sz="3500" b="1" dirty="0">
                <a:solidFill>
                  <a:srgbClr val="FF66CC"/>
                </a:solidFill>
                <a:latin typeface="Perpetua" panose="02020502060401020303" pitchFamily="18" charset="0"/>
              </a:rPr>
              <a:t>L530 - Drug Profile </a:t>
            </a:r>
          </a:p>
        </p:txBody>
      </p:sp>
      <p:graphicFrame>
        <p:nvGraphicFramePr>
          <p:cNvPr id="12" name="Content Placeholder 2">
            <a:extLst>
              <a:ext uri="{FF2B5EF4-FFF2-40B4-BE49-F238E27FC236}">
                <a16:creationId xmlns:a16="http://schemas.microsoft.com/office/drawing/2014/main" id="{78F7E43D-CCC9-9A9B-E6A4-C45EFF085592}"/>
              </a:ext>
            </a:extLst>
          </p:cNvPr>
          <p:cNvGraphicFramePr>
            <a:graphicFrameLocks noGrp="1"/>
          </p:cNvGraphicFramePr>
          <p:nvPr>
            <p:ph idx="1"/>
            <p:extLst>
              <p:ext uri="{D42A27DB-BD31-4B8C-83A1-F6EECF244321}">
                <p14:modId xmlns:p14="http://schemas.microsoft.com/office/powerpoint/2010/main" val="556546149"/>
              </p:ext>
            </p:extLst>
          </p:nvPr>
        </p:nvGraphicFramePr>
        <p:xfrm>
          <a:off x="628650" y="1828800"/>
          <a:ext cx="78867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24723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 name="Title 1"/>
          <p:cNvSpPr>
            <a:spLocks noGrp="1"/>
          </p:cNvSpPr>
          <p:nvPr>
            <p:ph type="title"/>
          </p:nvPr>
        </p:nvSpPr>
        <p:spPr>
          <a:xfrm>
            <a:off x="628650" y="401221"/>
            <a:ext cx="7886700" cy="1348065"/>
          </a:xfrm>
        </p:spPr>
        <p:txBody>
          <a:bodyPr>
            <a:normAutofit/>
          </a:bodyPr>
          <a:lstStyle/>
          <a:p>
            <a:pPr>
              <a:lnSpc>
                <a:spcPct val="90000"/>
              </a:lnSpc>
            </a:pPr>
            <a:r>
              <a:rPr lang="en-US" sz="4000" b="1" u="sng" dirty="0">
                <a:solidFill>
                  <a:schemeClr val="bg1">
                    <a:lumMod val="50000"/>
                  </a:schemeClr>
                </a:solidFill>
                <a:latin typeface="Perpetua" panose="02020502060401020303" pitchFamily="18" charset="0"/>
              </a:rPr>
              <a:t>Top Reasons why L545 was deficient</a:t>
            </a:r>
            <a:br>
              <a:rPr lang="en-US" sz="4000" b="1" u="sng" dirty="0">
                <a:latin typeface="Perpetua" panose="02020502060401020303" pitchFamily="18" charset="0"/>
              </a:rPr>
            </a:br>
            <a:r>
              <a:rPr lang="en-US" sz="4000" b="1" dirty="0">
                <a:solidFill>
                  <a:srgbClr val="FF3399"/>
                </a:solidFill>
                <a:latin typeface="Perpetua" panose="02020502060401020303" pitchFamily="18" charset="0"/>
              </a:rPr>
              <a:t>L545 - Content of the Plan of Care</a:t>
            </a:r>
          </a:p>
        </p:txBody>
      </p:sp>
      <p:sp>
        <p:nvSpPr>
          <p:cNvPr id="3" name="Content Placeholder 2"/>
          <p:cNvSpPr>
            <a:spLocks noGrp="1"/>
          </p:cNvSpPr>
          <p:nvPr>
            <p:ph idx="1"/>
          </p:nvPr>
        </p:nvSpPr>
        <p:spPr>
          <a:xfrm>
            <a:off x="628650" y="2586789"/>
            <a:ext cx="7886700" cy="3590174"/>
          </a:xfrm>
        </p:spPr>
        <p:txBody>
          <a:bodyPr>
            <a:normAutofit/>
          </a:bodyPr>
          <a:lstStyle/>
          <a:p>
            <a:pPr>
              <a:buFont typeface="Wingdings" panose="05000000000000000000" pitchFamily="2" charset="2"/>
              <a:buChar char="Ø"/>
            </a:pPr>
            <a:r>
              <a:rPr lang="en-US" sz="2400" dirty="0">
                <a:latin typeface="Perpetua" panose="02020502060401020303" pitchFamily="18" charset="0"/>
              </a:rPr>
              <a:t>Staff failed to list goals and interventions on the POC related to the patient’s problems to individualize the POC. (example:  patient has pressure area on coccyx and uses a low air loss mattress, this was not included on the POC)</a:t>
            </a:r>
          </a:p>
          <a:p>
            <a:pPr>
              <a:buFont typeface="Wingdings" panose="05000000000000000000" pitchFamily="2" charset="2"/>
              <a:buChar char="Ø"/>
            </a:pPr>
            <a:endParaRPr lang="en-US" sz="2400" dirty="0">
              <a:latin typeface="Perpetua" panose="02020502060401020303" pitchFamily="18" charset="0"/>
            </a:endParaRPr>
          </a:p>
          <a:p>
            <a:pPr>
              <a:buFont typeface="Wingdings" panose="05000000000000000000" pitchFamily="2" charset="2"/>
              <a:buChar char="Ø"/>
            </a:pPr>
            <a:r>
              <a:rPr lang="en-US" sz="2400" dirty="0">
                <a:latin typeface="Perpetua" panose="02020502060401020303" pitchFamily="18" charset="0"/>
              </a:rPr>
              <a:t>Staff failed to list individualized interventions including education on the POC. (example: patient family needed education about med administration, no intervention on the POC for the education) </a:t>
            </a:r>
          </a:p>
          <a:p>
            <a:pPr>
              <a:buFont typeface="Wingdings" panose="05000000000000000000" pitchFamily="2" charset="2"/>
              <a:buChar char="Ø"/>
            </a:pPr>
            <a:endParaRPr lang="en-US" sz="2400" dirty="0">
              <a:latin typeface="Perpetua" panose="02020502060401020303" pitchFamily="18" charset="0"/>
            </a:endParaRPr>
          </a:p>
          <a:p>
            <a:pPr>
              <a:buFont typeface="Wingdings" panose="05000000000000000000" pitchFamily="2" charset="2"/>
              <a:buChar char="Ø"/>
            </a:pPr>
            <a:endParaRPr lang="en-US" sz="1900" dirty="0">
              <a:latin typeface="Perpetua" panose="02020502060401020303" pitchFamily="18" charset="0"/>
            </a:endParaRPr>
          </a:p>
        </p:txBody>
      </p:sp>
    </p:spTree>
    <p:extLst>
      <p:ext uri="{BB962C8B-B14F-4D97-AF65-F5344CB8AC3E}">
        <p14:creationId xmlns:p14="http://schemas.microsoft.com/office/powerpoint/2010/main" val="138477360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 name="Title 1"/>
          <p:cNvSpPr>
            <a:spLocks noGrp="1"/>
          </p:cNvSpPr>
          <p:nvPr>
            <p:ph type="title"/>
          </p:nvPr>
        </p:nvSpPr>
        <p:spPr>
          <a:xfrm>
            <a:off x="628650" y="401221"/>
            <a:ext cx="7886700" cy="1656179"/>
          </a:xfrm>
        </p:spPr>
        <p:txBody>
          <a:bodyPr>
            <a:normAutofit/>
          </a:bodyPr>
          <a:lstStyle/>
          <a:p>
            <a:pPr>
              <a:lnSpc>
                <a:spcPct val="90000"/>
              </a:lnSpc>
            </a:pPr>
            <a:r>
              <a:rPr lang="en-US" sz="4000" b="1" u="sng" dirty="0">
                <a:solidFill>
                  <a:schemeClr val="bg1">
                    <a:lumMod val="50000"/>
                  </a:schemeClr>
                </a:solidFill>
                <a:latin typeface="Perpetua" panose="02020502060401020303" pitchFamily="18" charset="0"/>
              </a:rPr>
              <a:t>Top Reasons why L774 was deficient</a:t>
            </a:r>
            <a:br>
              <a:rPr lang="en-US" sz="4000" b="1" u="sng" dirty="0">
                <a:solidFill>
                  <a:srgbClr val="FFFFFF"/>
                </a:solidFill>
                <a:latin typeface="Perpetua" panose="02020502060401020303" pitchFamily="18" charset="0"/>
              </a:rPr>
            </a:br>
            <a:r>
              <a:rPr lang="en-US" sz="4000" b="1" dirty="0">
                <a:solidFill>
                  <a:srgbClr val="FF3399"/>
                </a:solidFill>
                <a:latin typeface="Perpetua" panose="02020502060401020303" pitchFamily="18" charset="0"/>
              </a:rPr>
              <a:t>L774: Plan of Care</a:t>
            </a:r>
          </a:p>
        </p:txBody>
      </p:sp>
      <p:sp>
        <p:nvSpPr>
          <p:cNvPr id="3" name="Content Placeholder 2"/>
          <p:cNvSpPr>
            <a:spLocks noGrp="1"/>
          </p:cNvSpPr>
          <p:nvPr>
            <p:ph idx="1"/>
          </p:nvPr>
        </p:nvSpPr>
        <p:spPr>
          <a:xfrm>
            <a:off x="628650" y="2586789"/>
            <a:ext cx="7886700" cy="3590174"/>
          </a:xfrm>
        </p:spPr>
        <p:txBody>
          <a:bodyPr>
            <a:normAutofit/>
          </a:bodyPr>
          <a:lstStyle/>
          <a:p>
            <a:pPr marL="0" indent="0">
              <a:buNone/>
            </a:pPr>
            <a:r>
              <a:rPr lang="en-US" sz="1800" b="1" i="0" u="none" strike="noStrike" baseline="0" dirty="0">
                <a:latin typeface="Times New Roman" panose="02020603050405020304" pitchFamily="18" charset="0"/>
              </a:rPr>
              <a:t>The hospice plan of care must identify the care and services that are needed and specifically identify which provider is responsible for performing the respective functions that have been agreed upon and included in the hospice plan of care. </a:t>
            </a:r>
            <a:r>
              <a:rPr lang="en-US" sz="1800" b="0" i="0" u="none" strike="noStrike" baseline="0" dirty="0">
                <a:solidFill>
                  <a:srgbClr val="000000"/>
                </a:solidFill>
                <a:latin typeface="Times New Roman" panose="02020603050405020304" pitchFamily="18" charset="0"/>
              </a:rPr>
              <a:t>	</a:t>
            </a:r>
          </a:p>
          <a:p>
            <a:pPr>
              <a:buFont typeface="Wingdings" panose="05000000000000000000" pitchFamily="2" charset="2"/>
              <a:buChar char="Ø"/>
            </a:pPr>
            <a:endParaRPr lang="en-US" sz="1600" dirty="0">
              <a:latin typeface="Perpetua" panose="02020502060401020303" pitchFamily="18" charset="0"/>
            </a:endParaRPr>
          </a:p>
          <a:p>
            <a:pPr marL="0" indent="0">
              <a:buNone/>
            </a:pPr>
            <a:r>
              <a:rPr lang="en-US" sz="2600" u="sng" dirty="0">
                <a:latin typeface="Perpetua" panose="02020502060401020303" pitchFamily="18" charset="0"/>
              </a:rPr>
              <a:t>Real Examples: </a:t>
            </a:r>
          </a:p>
          <a:p>
            <a:pPr lvl="1">
              <a:buFont typeface="Arial" panose="020B0604020202020204" pitchFamily="34" charset="0"/>
              <a:buChar char="•"/>
            </a:pPr>
            <a:r>
              <a:rPr lang="en-US" sz="2400" dirty="0">
                <a:latin typeface="Perpetua" panose="02020502060401020303" pitchFamily="18" charset="0"/>
              </a:rPr>
              <a:t>Wound Care responsibility not identified.</a:t>
            </a:r>
          </a:p>
          <a:p>
            <a:pPr lvl="1">
              <a:buFont typeface="Arial" panose="020B0604020202020204" pitchFamily="34" charset="0"/>
              <a:buChar char="•"/>
            </a:pPr>
            <a:r>
              <a:rPr lang="en-US" sz="2400" dirty="0">
                <a:latin typeface="Perpetua" panose="02020502060401020303" pitchFamily="18" charset="0"/>
              </a:rPr>
              <a:t>Tube care responsibility not identified.</a:t>
            </a:r>
          </a:p>
          <a:p>
            <a:pPr lvl="1">
              <a:buFont typeface="Arial" panose="020B0604020202020204" pitchFamily="34" charset="0"/>
              <a:buChar char="•"/>
            </a:pPr>
            <a:r>
              <a:rPr lang="en-US" sz="2400" dirty="0">
                <a:latin typeface="Perpetua" panose="02020502060401020303" pitchFamily="18" charset="0"/>
              </a:rPr>
              <a:t>I.V. dressing changes not identified.</a:t>
            </a:r>
          </a:p>
          <a:p>
            <a:pPr marL="0" indent="0">
              <a:buNone/>
            </a:pPr>
            <a:endParaRPr lang="en-US" sz="1900" dirty="0">
              <a:latin typeface="Perpetua" panose="02020502060401020303" pitchFamily="18" charset="0"/>
            </a:endParaRPr>
          </a:p>
        </p:txBody>
      </p:sp>
    </p:spTree>
    <p:extLst>
      <p:ext uri="{BB962C8B-B14F-4D97-AF65-F5344CB8AC3E}">
        <p14:creationId xmlns:p14="http://schemas.microsoft.com/office/powerpoint/2010/main" val="10829626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 name="Title 1"/>
          <p:cNvSpPr>
            <a:spLocks noGrp="1"/>
          </p:cNvSpPr>
          <p:nvPr>
            <p:ph type="title"/>
          </p:nvPr>
        </p:nvSpPr>
        <p:spPr>
          <a:xfrm>
            <a:off x="628650" y="401221"/>
            <a:ext cx="7886700" cy="1348065"/>
          </a:xfrm>
        </p:spPr>
        <p:txBody>
          <a:bodyPr>
            <a:normAutofit/>
          </a:bodyPr>
          <a:lstStyle/>
          <a:p>
            <a:pPr>
              <a:lnSpc>
                <a:spcPct val="90000"/>
              </a:lnSpc>
            </a:pPr>
            <a:r>
              <a:rPr lang="en-US" sz="4000" b="1" u="sng" dirty="0">
                <a:solidFill>
                  <a:schemeClr val="bg1">
                    <a:lumMod val="50000"/>
                  </a:schemeClr>
                </a:solidFill>
                <a:latin typeface="Perpetua" panose="02020502060401020303" pitchFamily="18" charset="0"/>
              </a:rPr>
              <a:t>Top Reasons why L591 was deficient</a:t>
            </a:r>
            <a:br>
              <a:rPr lang="en-US" sz="4000" b="1" u="sng" dirty="0">
                <a:solidFill>
                  <a:srgbClr val="FFFFFF"/>
                </a:solidFill>
                <a:latin typeface="Perpetua" panose="02020502060401020303" pitchFamily="18" charset="0"/>
              </a:rPr>
            </a:br>
            <a:r>
              <a:rPr lang="en-US" sz="4000" b="1" dirty="0">
                <a:solidFill>
                  <a:srgbClr val="FF3399"/>
                </a:solidFill>
                <a:latin typeface="Perpetua" panose="02020502060401020303" pitchFamily="18" charset="0"/>
              </a:rPr>
              <a:t>L591: Nursing Services</a:t>
            </a:r>
          </a:p>
        </p:txBody>
      </p:sp>
      <p:sp>
        <p:nvSpPr>
          <p:cNvPr id="3" name="Content Placeholder 2"/>
          <p:cNvSpPr>
            <a:spLocks noGrp="1"/>
          </p:cNvSpPr>
          <p:nvPr>
            <p:ph idx="1"/>
          </p:nvPr>
        </p:nvSpPr>
        <p:spPr>
          <a:xfrm>
            <a:off x="628650" y="2586789"/>
            <a:ext cx="7886700" cy="3590174"/>
          </a:xfrm>
        </p:spPr>
        <p:txBody>
          <a:bodyPr>
            <a:normAutofit/>
          </a:bodyPr>
          <a:lstStyle/>
          <a:p>
            <a:pPr>
              <a:buFont typeface="Wingdings" panose="05000000000000000000" pitchFamily="2" charset="2"/>
              <a:buChar char="Ø"/>
            </a:pPr>
            <a:r>
              <a:rPr lang="en-US" sz="2400" dirty="0">
                <a:latin typeface="Perpetua" panose="02020502060401020303" pitchFamily="18" charset="0"/>
              </a:rPr>
              <a:t>Staff failed to notify the patient’s physician with changes in patient’s condition.  (Example: Patient had no anxiety or shortness of breath previously, new onset of these symptoms were not reported to the physician)</a:t>
            </a:r>
          </a:p>
          <a:p>
            <a:pPr>
              <a:buFont typeface="Wingdings" panose="05000000000000000000" pitchFamily="2" charset="2"/>
              <a:buChar char="Ø"/>
            </a:pPr>
            <a:endParaRPr lang="en-US" sz="2400" dirty="0">
              <a:latin typeface="Perpetua" panose="02020502060401020303" pitchFamily="18" charset="0"/>
            </a:endParaRPr>
          </a:p>
          <a:p>
            <a:pPr>
              <a:buFont typeface="Wingdings" panose="05000000000000000000" pitchFamily="2" charset="2"/>
              <a:buChar char="Ø"/>
            </a:pPr>
            <a:r>
              <a:rPr lang="en-US" sz="2400" dirty="0">
                <a:latin typeface="Perpetua" panose="02020502060401020303" pitchFamily="18" charset="0"/>
              </a:rPr>
              <a:t>Staff failed to follow the providers policies (Example: failed to measure wounds and document in the patient’s record according to agency policy) </a:t>
            </a:r>
          </a:p>
          <a:p>
            <a:pPr marL="0" indent="0">
              <a:buNone/>
            </a:pPr>
            <a:endParaRPr lang="en-US" sz="1900" dirty="0">
              <a:latin typeface="Perpetua" panose="02020502060401020303" pitchFamily="18" charset="0"/>
            </a:endParaRPr>
          </a:p>
          <a:p>
            <a:pPr marL="0" indent="0">
              <a:buNone/>
            </a:pPr>
            <a:endParaRPr lang="en-US" sz="1900" dirty="0">
              <a:latin typeface="Perpetua" panose="02020502060401020303" pitchFamily="18" charset="0"/>
            </a:endParaRPr>
          </a:p>
        </p:txBody>
      </p:sp>
    </p:spTree>
    <p:extLst>
      <p:ext uri="{BB962C8B-B14F-4D97-AF65-F5344CB8AC3E}">
        <p14:creationId xmlns:p14="http://schemas.microsoft.com/office/powerpoint/2010/main" val="362582611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 name="Title 1"/>
          <p:cNvSpPr>
            <a:spLocks noGrp="1"/>
          </p:cNvSpPr>
          <p:nvPr>
            <p:ph type="title"/>
          </p:nvPr>
        </p:nvSpPr>
        <p:spPr>
          <a:xfrm>
            <a:off x="228600" y="401221"/>
            <a:ext cx="8610600" cy="1348065"/>
          </a:xfrm>
        </p:spPr>
        <p:txBody>
          <a:bodyPr>
            <a:normAutofit fontScale="90000"/>
          </a:bodyPr>
          <a:lstStyle/>
          <a:p>
            <a:pPr>
              <a:lnSpc>
                <a:spcPct val="90000"/>
              </a:lnSpc>
            </a:pPr>
            <a:r>
              <a:rPr lang="en-US" sz="4000" b="1" u="sng" dirty="0">
                <a:solidFill>
                  <a:schemeClr val="bg1">
                    <a:lumMod val="50000"/>
                  </a:schemeClr>
                </a:solidFill>
                <a:latin typeface="Perpetua" panose="02020502060401020303" pitchFamily="18" charset="0"/>
              </a:rPr>
              <a:t>Top Reasons why L781 was deficient</a:t>
            </a:r>
            <a:br>
              <a:rPr lang="en-US" sz="4000" b="1" u="sng" dirty="0">
                <a:solidFill>
                  <a:srgbClr val="FFFFFF"/>
                </a:solidFill>
                <a:latin typeface="Perpetua" panose="02020502060401020303" pitchFamily="18" charset="0"/>
              </a:rPr>
            </a:br>
            <a:r>
              <a:rPr lang="en-US" sz="4000" b="1" dirty="0">
                <a:solidFill>
                  <a:srgbClr val="FF3399"/>
                </a:solidFill>
                <a:latin typeface="Perpetua" panose="02020502060401020303" pitchFamily="18" charset="0"/>
              </a:rPr>
              <a:t>L781 – Long-term care facility documents for coordination</a:t>
            </a:r>
          </a:p>
        </p:txBody>
      </p:sp>
      <p:sp>
        <p:nvSpPr>
          <p:cNvPr id="3" name="Content Placeholder 2"/>
          <p:cNvSpPr>
            <a:spLocks noGrp="1"/>
          </p:cNvSpPr>
          <p:nvPr>
            <p:ph idx="1"/>
          </p:nvPr>
        </p:nvSpPr>
        <p:spPr>
          <a:xfrm>
            <a:off x="628650" y="2476478"/>
            <a:ext cx="7886700" cy="3980301"/>
          </a:xfrm>
        </p:spPr>
        <p:txBody>
          <a:bodyPr>
            <a:normAutofit/>
          </a:bodyPr>
          <a:lstStyle/>
          <a:p>
            <a:pPr marL="0" indent="0">
              <a:buNone/>
            </a:pPr>
            <a:endParaRPr lang="en-US" sz="1900" dirty="0">
              <a:latin typeface="Perpetua" panose="02020502060401020303" pitchFamily="18" charset="0"/>
            </a:endParaRPr>
          </a:p>
          <a:p>
            <a:pPr marL="0" indent="0">
              <a:buNone/>
            </a:pPr>
            <a:endParaRPr lang="en-US" sz="1900" dirty="0">
              <a:latin typeface="Perpetua" panose="02020502060401020303" pitchFamily="18" charset="0"/>
            </a:endParaRPr>
          </a:p>
        </p:txBody>
      </p:sp>
      <p:sp>
        <p:nvSpPr>
          <p:cNvPr id="5" name="TextBox 4">
            <a:extLst>
              <a:ext uri="{FF2B5EF4-FFF2-40B4-BE49-F238E27FC236}">
                <a16:creationId xmlns:a16="http://schemas.microsoft.com/office/drawing/2014/main" id="{186A013F-7226-FE98-C54C-4873D9FB6DC8}"/>
              </a:ext>
            </a:extLst>
          </p:cNvPr>
          <p:cNvSpPr txBox="1"/>
          <p:nvPr/>
        </p:nvSpPr>
        <p:spPr>
          <a:xfrm>
            <a:off x="381000" y="2573802"/>
            <a:ext cx="8458200" cy="3785652"/>
          </a:xfrm>
          <a:prstGeom prst="rect">
            <a:avLst/>
          </a:prstGeom>
          <a:noFill/>
        </p:spPr>
        <p:txBody>
          <a:bodyPr wrap="square">
            <a:spAutoFit/>
          </a:bodyPr>
          <a:lstStyle/>
          <a:p>
            <a:pPr marL="0" indent="0">
              <a:buNone/>
            </a:pPr>
            <a:r>
              <a:rPr lang="en-US" sz="2400" u="sng" dirty="0">
                <a:latin typeface="Perpetua" panose="02020502060401020303" pitchFamily="18" charset="0"/>
              </a:rPr>
              <a:t>Real Examples: </a:t>
            </a:r>
          </a:p>
          <a:p>
            <a:pPr>
              <a:buFont typeface="Wingdings" panose="05000000000000000000" pitchFamily="2" charset="2"/>
              <a:buChar char="Ø"/>
            </a:pPr>
            <a:r>
              <a:rPr lang="en-US" sz="2400" dirty="0">
                <a:latin typeface="Perpetua" panose="02020502060401020303" pitchFamily="18" charset="0"/>
              </a:rPr>
              <a:t>The hospice failed to provide the SNF with the updated plan of care when meds or interventions changed causing the patient to receive meds and treatments that were not ordered.</a:t>
            </a:r>
          </a:p>
          <a:p>
            <a:pPr>
              <a:buFont typeface="Wingdings" panose="05000000000000000000" pitchFamily="2" charset="2"/>
              <a:buChar char="Ø"/>
            </a:pPr>
            <a:endParaRPr lang="en-US" sz="2400" dirty="0">
              <a:latin typeface="Perpetua" panose="02020502060401020303" pitchFamily="18" charset="0"/>
            </a:endParaRPr>
          </a:p>
          <a:p>
            <a:pPr>
              <a:buFont typeface="Wingdings" panose="05000000000000000000" pitchFamily="2" charset="2"/>
              <a:buChar char="Ø"/>
            </a:pPr>
            <a:r>
              <a:rPr lang="en-US" sz="2400" dirty="0">
                <a:latin typeface="Perpetua" panose="02020502060401020303" pitchFamily="18" charset="0"/>
              </a:rPr>
              <a:t>The hospice failed to provide the names and contact information for hospice personnel involved in hospice care.</a:t>
            </a:r>
          </a:p>
          <a:p>
            <a:pPr>
              <a:buFont typeface="Wingdings" panose="05000000000000000000" pitchFamily="2" charset="2"/>
              <a:buChar char="Ø"/>
            </a:pPr>
            <a:endParaRPr lang="en-US" sz="2400" dirty="0">
              <a:latin typeface="Perpetua" panose="02020502060401020303" pitchFamily="18" charset="0"/>
            </a:endParaRPr>
          </a:p>
          <a:p>
            <a:pPr>
              <a:buFont typeface="Wingdings" panose="05000000000000000000" pitchFamily="2" charset="2"/>
              <a:buChar char="Ø"/>
            </a:pPr>
            <a:r>
              <a:rPr lang="en-US" sz="2400" dirty="0">
                <a:latin typeface="Perpetua" panose="02020502060401020303" pitchFamily="18" charset="0"/>
              </a:rPr>
              <a:t>The Hospice failed to provide the certification of terminal </a:t>
            </a:r>
            <a:r>
              <a:rPr lang="en-US" sz="2400" dirty="0" err="1">
                <a:latin typeface="Perpetua" panose="02020502060401020303" pitchFamily="18" charset="0"/>
              </a:rPr>
              <a:t>illnesss</a:t>
            </a:r>
            <a:r>
              <a:rPr lang="en-US" sz="2400" dirty="0">
                <a:latin typeface="Perpetua" panose="02020502060401020303" pitchFamily="18" charset="0"/>
              </a:rPr>
              <a:t> to the SNF.</a:t>
            </a:r>
          </a:p>
        </p:txBody>
      </p:sp>
    </p:spTree>
    <p:extLst>
      <p:ext uri="{BB962C8B-B14F-4D97-AF65-F5344CB8AC3E}">
        <p14:creationId xmlns:p14="http://schemas.microsoft.com/office/powerpoint/2010/main" val="232861973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28600"/>
            <a:ext cx="8305800" cy="1323439"/>
          </a:xfrm>
          <a:prstGeom prst="rect">
            <a:avLst/>
          </a:prstGeom>
        </p:spPr>
        <p:txBody>
          <a:bodyPr wrap="square">
            <a:spAutoFit/>
          </a:bodyPr>
          <a:lstStyle/>
          <a:p>
            <a:pPr lvl="0" algn="ctr">
              <a:spcBef>
                <a:spcPct val="20000"/>
              </a:spcBef>
            </a:pPr>
            <a:r>
              <a:rPr lang="en-US" sz="4400" b="1" u="sng" dirty="0">
                <a:solidFill>
                  <a:srgbClr val="FFFFFF"/>
                </a:solidFill>
                <a:latin typeface="Perpetua" panose="02020502060401020303" pitchFamily="18" charset="0"/>
              </a:rPr>
              <a:t>Preliminary Findings Review</a:t>
            </a:r>
          </a:p>
          <a:p>
            <a:pPr lvl="0">
              <a:spcBef>
                <a:spcPct val="20000"/>
              </a:spcBef>
            </a:pPr>
            <a:r>
              <a:rPr lang="en-US" sz="3000" b="1" dirty="0">
                <a:solidFill>
                  <a:srgbClr val="FFFFFF"/>
                </a:solidFill>
                <a:latin typeface="Perpetua" panose="02020502060401020303" pitchFamily="18" charset="0"/>
              </a:rPr>
              <a:t>(Agency may provide additional info before exit)</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0" y="1981200"/>
            <a:ext cx="4876800" cy="4384944"/>
          </a:xfrm>
          <a:prstGeom prst="rect">
            <a:avLst/>
          </a:prstGeom>
        </p:spPr>
      </p:pic>
    </p:spTree>
    <p:extLst>
      <p:ext uri="{BB962C8B-B14F-4D97-AF65-F5344CB8AC3E}">
        <p14:creationId xmlns:p14="http://schemas.microsoft.com/office/powerpoint/2010/main" val="36695114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
            <a:ext cx="9143997"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6086479"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4" y="-1"/>
            <a:ext cx="3057523"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512" y="-1"/>
            <a:ext cx="8799485"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F75858B-EB60-BD98-A60B-3097C8AE4CD3}"/>
              </a:ext>
            </a:extLst>
          </p:cNvPr>
          <p:cNvSpPr>
            <a:spLocks noGrp="1"/>
          </p:cNvSpPr>
          <p:nvPr>
            <p:ph type="title"/>
          </p:nvPr>
        </p:nvSpPr>
        <p:spPr>
          <a:xfrm>
            <a:off x="152401" y="294538"/>
            <a:ext cx="8724896" cy="1033669"/>
          </a:xfrm>
        </p:spPr>
        <p:txBody>
          <a:bodyPr>
            <a:normAutofit fontScale="90000"/>
          </a:bodyPr>
          <a:lstStyle/>
          <a:p>
            <a:br>
              <a:rPr lang="en-US" sz="3600" b="1" u="sng" dirty="0">
                <a:latin typeface="Perpetua" panose="02020502060401020303" pitchFamily="18" charset="0"/>
              </a:rPr>
            </a:br>
            <a:endParaRPr lang="en-US" sz="3500" dirty="0">
              <a:solidFill>
                <a:srgbClr val="FFFFFF"/>
              </a:solidFill>
            </a:endParaRPr>
          </a:p>
        </p:txBody>
      </p:sp>
      <p:sp>
        <p:nvSpPr>
          <p:cNvPr id="3" name="Content Placeholder 2">
            <a:extLst>
              <a:ext uri="{FF2B5EF4-FFF2-40B4-BE49-F238E27FC236}">
                <a16:creationId xmlns:a16="http://schemas.microsoft.com/office/drawing/2014/main" id="{034240B6-FE97-1993-4199-DEAF8FCADDB6}"/>
              </a:ext>
            </a:extLst>
          </p:cNvPr>
          <p:cNvSpPr>
            <a:spLocks noGrp="1"/>
          </p:cNvSpPr>
          <p:nvPr>
            <p:ph idx="1"/>
          </p:nvPr>
        </p:nvSpPr>
        <p:spPr>
          <a:xfrm>
            <a:off x="266698" y="1658991"/>
            <a:ext cx="8610599" cy="4906681"/>
          </a:xfrm>
        </p:spPr>
        <p:txBody>
          <a:bodyPr anchor="ctr">
            <a:normAutofit fontScale="25000" lnSpcReduction="20000"/>
          </a:bodyPr>
          <a:lstStyle/>
          <a:p>
            <a:pPr marL="342900" indent="-342900">
              <a:buFont typeface="Wingdings" panose="05000000000000000000" pitchFamily="2" charset="2"/>
              <a:buChar char="Ø"/>
            </a:pPr>
            <a:r>
              <a:rPr lang="en-US" sz="9600" dirty="0">
                <a:latin typeface="Perpetua" panose="02020502060401020303" pitchFamily="18" charset="0"/>
              </a:rPr>
              <a:t>Service area expansion, or adding a branch / multiple location there is a specific process and requirements. (Call our office or email David)</a:t>
            </a:r>
          </a:p>
          <a:p>
            <a:pPr marL="342900" indent="-342900">
              <a:buFont typeface="Wingdings" panose="05000000000000000000" pitchFamily="2" charset="2"/>
              <a:buChar char="Ø"/>
            </a:pPr>
            <a:endParaRPr lang="en-US" sz="9600" dirty="0">
              <a:latin typeface="Perpetua" panose="02020502060401020303" pitchFamily="18" charset="0"/>
            </a:endParaRPr>
          </a:p>
          <a:p>
            <a:pPr marL="342900" indent="-342900">
              <a:buFont typeface="Wingdings" panose="05000000000000000000" pitchFamily="2" charset="2"/>
              <a:buChar char="Ø"/>
            </a:pPr>
            <a:r>
              <a:rPr lang="en-US" sz="9600" dirty="0">
                <a:latin typeface="Perpetua" panose="02020502060401020303" pitchFamily="18" charset="0"/>
              </a:rPr>
              <a:t>Your agency is required by statute to submit a statistical report about your operations. These reports are due by Feb 28th, on an annual basis. </a:t>
            </a:r>
          </a:p>
          <a:p>
            <a:pPr marL="342900" indent="-342900">
              <a:buFont typeface="Wingdings" panose="05000000000000000000" pitchFamily="2" charset="2"/>
              <a:buChar char="Ø"/>
            </a:pPr>
            <a:endParaRPr lang="en-US" sz="9600" dirty="0">
              <a:latin typeface="Perpetua" panose="02020502060401020303" pitchFamily="18" charset="0"/>
            </a:endParaRPr>
          </a:p>
          <a:p>
            <a:pPr marL="342900" indent="-342900">
              <a:buFont typeface="Wingdings" panose="05000000000000000000" pitchFamily="2" charset="2"/>
              <a:buChar char="Ø"/>
            </a:pPr>
            <a:r>
              <a:rPr lang="en-US" sz="9600" dirty="0">
                <a:latin typeface="Perpetua" panose="02020502060401020303" pitchFamily="18" charset="0"/>
              </a:rPr>
              <a:t>Change of ownership process (Call our office or email David)</a:t>
            </a:r>
          </a:p>
          <a:p>
            <a:pPr marL="0" indent="0">
              <a:buNone/>
            </a:pPr>
            <a:r>
              <a:rPr lang="en-US" sz="9600" dirty="0">
                <a:latin typeface="Perpetua" panose="02020502060401020303" pitchFamily="18" charset="0"/>
              </a:rPr>
              <a:t>      David.Atkinson@health.mo.gov</a:t>
            </a:r>
          </a:p>
          <a:p>
            <a:pPr marL="342900" indent="-342900">
              <a:buFont typeface="Wingdings" panose="05000000000000000000" pitchFamily="2" charset="2"/>
              <a:buChar char="Ø"/>
            </a:pPr>
            <a:endParaRPr lang="en-US" sz="9600" dirty="0">
              <a:latin typeface="Perpetua" panose="02020502060401020303" pitchFamily="18" charset="0"/>
            </a:endParaRPr>
          </a:p>
          <a:p>
            <a:pPr marL="342900" indent="-342900">
              <a:buFont typeface="Wingdings" panose="05000000000000000000" pitchFamily="2" charset="2"/>
              <a:buChar char="Ø"/>
            </a:pPr>
            <a:r>
              <a:rPr lang="en-US" sz="9600" dirty="0">
                <a:latin typeface="Perpetua" panose="02020502060401020303" pitchFamily="18" charset="0"/>
              </a:rPr>
              <a:t>Missouri specific staff background check requirements: Missouri requires an employee disqualification list (EDL) check to be conducted, as well as a criminal background check through the Missouri state highway patrol, before offering employment to new staff. For home health agencies a family care safety registry (FCSR) check must be completed. </a:t>
            </a:r>
          </a:p>
          <a:p>
            <a:endParaRPr lang="en-US" sz="1700" dirty="0"/>
          </a:p>
        </p:txBody>
      </p:sp>
      <p:sp>
        <p:nvSpPr>
          <p:cNvPr id="4" name="Rectangle 3">
            <a:extLst>
              <a:ext uri="{FF2B5EF4-FFF2-40B4-BE49-F238E27FC236}">
                <a16:creationId xmlns:a16="http://schemas.microsoft.com/office/drawing/2014/main" id="{52299950-17B4-3BD7-E321-B040FD0F6A69}"/>
              </a:ext>
            </a:extLst>
          </p:cNvPr>
          <p:cNvSpPr/>
          <p:nvPr/>
        </p:nvSpPr>
        <p:spPr>
          <a:xfrm>
            <a:off x="152397" y="304800"/>
            <a:ext cx="8839201" cy="830997"/>
          </a:xfrm>
          <a:prstGeom prst="rect">
            <a:avLst/>
          </a:prstGeom>
        </p:spPr>
        <p:txBody>
          <a:bodyPr wrap="square">
            <a:spAutoFit/>
          </a:bodyPr>
          <a:lstStyle/>
          <a:p>
            <a:pPr algn="ctr"/>
            <a:r>
              <a:rPr lang="en-US" sz="4800" b="1" u="sng" dirty="0">
                <a:solidFill>
                  <a:srgbClr val="CCECFF"/>
                </a:solidFill>
                <a:latin typeface="Perpetua" panose="02020502060401020303" pitchFamily="18" charset="0"/>
              </a:rPr>
              <a:t>Deemed Providers FYIs (Page 2)</a:t>
            </a:r>
            <a:endParaRPr lang="en-US" sz="4800" b="1" dirty="0">
              <a:latin typeface="Perpetua" panose="02020502060401020303" pitchFamily="18" charset="0"/>
            </a:endParaRPr>
          </a:p>
        </p:txBody>
      </p:sp>
    </p:spTree>
    <p:extLst>
      <p:ext uri="{BB962C8B-B14F-4D97-AF65-F5344CB8AC3E}">
        <p14:creationId xmlns:p14="http://schemas.microsoft.com/office/powerpoint/2010/main" val="7286627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23900" y="361952"/>
            <a:ext cx="7315200" cy="1015663"/>
          </a:xfrm>
          <a:prstGeom prst="rect">
            <a:avLst/>
          </a:prstGeom>
        </p:spPr>
        <p:txBody>
          <a:bodyPr wrap="square">
            <a:spAutoFit/>
          </a:bodyPr>
          <a:lstStyle/>
          <a:p>
            <a:r>
              <a:rPr lang="en-US" sz="6000" b="1" dirty="0">
                <a:latin typeface="Perpetua" panose="02020502060401020303" pitchFamily="18" charset="0"/>
              </a:rPr>
              <a:t>     Exit Conference</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46860" y="1422556"/>
            <a:ext cx="5288280" cy="2937933"/>
          </a:xfrm>
          <a:prstGeom prst="rect">
            <a:avLst/>
          </a:prstGeom>
        </p:spPr>
      </p:pic>
      <p:sp>
        <p:nvSpPr>
          <p:cNvPr id="5" name="TextBox 4"/>
          <p:cNvSpPr txBox="1"/>
          <p:nvPr/>
        </p:nvSpPr>
        <p:spPr>
          <a:xfrm>
            <a:off x="76200" y="4724400"/>
            <a:ext cx="8610600" cy="646331"/>
          </a:xfrm>
          <a:prstGeom prst="rect">
            <a:avLst/>
          </a:prstGeom>
          <a:noFill/>
        </p:spPr>
        <p:txBody>
          <a:bodyPr wrap="square" rtlCol="0">
            <a:spAutoFit/>
          </a:bodyPr>
          <a:lstStyle/>
          <a:p>
            <a:endParaRPr lang="en-US" dirty="0"/>
          </a:p>
          <a:p>
            <a:endParaRPr lang="en-US"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6159" y="4879848"/>
            <a:ext cx="1865376" cy="1243584"/>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44964" y="4724400"/>
            <a:ext cx="1865376" cy="1554480"/>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96397" y="4863557"/>
            <a:ext cx="1865376" cy="1243584"/>
          </a:xfrm>
          <a:prstGeom prst="rect">
            <a:avLst/>
          </a:prstGeom>
        </p:spPr>
      </p:pic>
    </p:spTree>
    <p:extLst>
      <p:ext uri="{BB962C8B-B14F-4D97-AF65-F5344CB8AC3E}">
        <p14:creationId xmlns:p14="http://schemas.microsoft.com/office/powerpoint/2010/main" val="175986709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59555B4-1A0A-F004-8A3D-A57CC9A10599}"/>
              </a:ext>
            </a:extLst>
          </p:cNvPr>
          <p:cNvSpPr txBox="1"/>
          <p:nvPr/>
        </p:nvSpPr>
        <p:spPr>
          <a:xfrm>
            <a:off x="-76200" y="762000"/>
            <a:ext cx="8915400" cy="769441"/>
          </a:xfrm>
          <a:prstGeom prst="rect">
            <a:avLst/>
          </a:prstGeom>
          <a:noFill/>
        </p:spPr>
        <p:txBody>
          <a:bodyPr wrap="square" rtlCol="0">
            <a:spAutoFit/>
          </a:bodyPr>
          <a:lstStyle/>
          <a:p>
            <a:pPr algn="ctr"/>
            <a:r>
              <a:rPr lang="en-US" sz="4400" b="1" dirty="0">
                <a:latin typeface="Perpetua" panose="02020502060401020303" pitchFamily="18" charset="0"/>
              </a:rPr>
              <a:t>Champion Alert</a:t>
            </a:r>
          </a:p>
        </p:txBody>
      </p:sp>
      <p:pic>
        <p:nvPicPr>
          <p:cNvPr id="5" name="Picture 4" descr="Graphical user interface&#10;&#10;Description automatically generated">
            <a:extLst>
              <a:ext uri="{FF2B5EF4-FFF2-40B4-BE49-F238E27FC236}">
                <a16:creationId xmlns:a16="http://schemas.microsoft.com/office/drawing/2014/main" id="{BDC98100-822E-E7FE-39D7-0E75376BCF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05000"/>
            <a:ext cx="9144000" cy="4303059"/>
          </a:xfrm>
          <a:prstGeom prst="rect">
            <a:avLst/>
          </a:prstGeom>
        </p:spPr>
      </p:pic>
    </p:spTree>
    <p:extLst>
      <p:ext uri="{BB962C8B-B14F-4D97-AF65-F5344CB8AC3E}">
        <p14:creationId xmlns:p14="http://schemas.microsoft.com/office/powerpoint/2010/main" val="274018003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22">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
            <a:ext cx="9143997"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6086479"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4" y="-1"/>
            <a:ext cx="3057523"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512" y="-1"/>
            <a:ext cx="8799485"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F75858B-EB60-BD98-A60B-3097C8AE4CD3}"/>
              </a:ext>
            </a:extLst>
          </p:cNvPr>
          <p:cNvSpPr>
            <a:spLocks noGrp="1"/>
          </p:cNvSpPr>
          <p:nvPr>
            <p:ph type="title"/>
          </p:nvPr>
        </p:nvSpPr>
        <p:spPr>
          <a:xfrm>
            <a:off x="1028699" y="294538"/>
            <a:ext cx="7421963" cy="1033669"/>
          </a:xfrm>
        </p:spPr>
        <p:txBody>
          <a:bodyPr>
            <a:normAutofit/>
          </a:bodyPr>
          <a:lstStyle/>
          <a:p>
            <a:r>
              <a:rPr lang="en-US" sz="3500" b="1" u="sng" dirty="0">
                <a:solidFill>
                  <a:srgbClr val="FFFFFF"/>
                </a:solidFill>
                <a:latin typeface="Perpetua" panose="02020502060401020303" pitchFamily="18" charset="0"/>
              </a:rPr>
              <a:t>Plan of Correction</a:t>
            </a:r>
            <a:endParaRPr lang="en-US" sz="3500" dirty="0">
              <a:solidFill>
                <a:srgbClr val="FFFFFF"/>
              </a:solidFill>
            </a:endParaRPr>
          </a:p>
        </p:txBody>
      </p:sp>
      <p:sp>
        <p:nvSpPr>
          <p:cNvPr id="3" name="Content Placeholder 2">
            <a:extLst>
              <a:ext uri="{FF2B5EF4-FFF2-40B4-BE49-F238E27FC236}">
                <a16:creationId xmlns:a16="http://schemas.microsoft.com/office/drawing/2014/main" id="{034240B6-FE97-1993-4199-DEAF8FCADDB6}"/>
              </a:ext>
            </a:extLst>
          </p:cNvPr>
          <p:cNvSpPr>
            <a:spLocks noGrp="1"/>
          </p:cNvSpPr>
          <p:nvPr>
            <p:ph idx="1"/>
          </p:nvPr>
        </p:nvSpPr>
        <p:spPr>
          <a:xfrm>
            <a:off x="344512" y="1752600"/>
            <a:ext cx="8647087" cy="4953000"/>
          </a:xfrm>
        </p:spPr>
        <p:txBody>
          <a:bodyPr anchor="ctr">
            <a:normAutofit lnSpcReduction="10000"/>
          </a:bodyPr>
          <a:lstStyle/>
          <a:p>
            <a:pPr marL="0" marR="0" lvl="0" indent="0" defTabSz="914400" rtl="0" eaLnBrk="1" fontAlgn="base" latinLnBrk="0" hangingPunct="1">
              <a:spcBef>
                <a:spcPct val="0"/>
              </a:spcBef>
              <a:spcAft>
                <a:spcPct val="0"/>
              </a:spcAft>
              <a:buClrTx/>
              <a:buSzTx/>
              <a:buFontTx/>
              <a:buNone/>
              <a:tabLst/>
              <a:defRPr/>
            </a:pPr>
            <a:r>
              <a:rPr kumimoji="0" lang="en-US" altLang="en-US" sz="2400" b="0" i="0" u="none" strike="noStrike" kern="1200" cap="none" spc="0" normalizeH="0" baseline="0" noProof="0" dirty="0">
                <a:ln>
                  <a:noFill/>
                </a:ln>
                <a:effectLst/>
                <a:uLnTx/>
                <a:uFillTx/>
                <a:latin typeface="Perpetua" panose="02020502060401020303" pitchFamily="18" charset="0"/>
                <a:ea typeface="Calibri" panose="020F0502020204030204" pitchFamily="34" charset="0"/>
                <a:cs typeface="+mn-cs"/>
              </a:rPr>
              <a:t>The Statement of Deficiencies is due by email to the agency from BHCRS within 10 </a:t>
            </a:r>
            <a:r>
              <a:rPr kumimoji="0" lang="en-US" altLang="en-US" sz="2400" b="0" i="0" u="sng" strike="noStrike" kern="1200" cap="none" spc="0" normalizeH="0" baseline="0" noProof="0" dirty="0">
                <a:ln>
                  <a:noFill/>
                </a:ln>
                <a:effectLst/>
                <a:uLnTx/>
                <a:uFillTx/>
                <a:latin typeface="Perpetua" panose="02020502060401020303" pitchFamily="18" charset="0"/>
                <a:ea typeface="Calibri" panose="020F0502020204030204" pitchFamily="34" charset="0"/>
                <a:cs typeface="+mn-cs"/>
              </a:rPr>
              <a:t>working</a:t>
            </a:r>
            <a:r>
              <a:rPr kumimoji="0" lang="en-US" altLang="en-US" sz="2400" b="0" i="0" u="none" strike="noStrike" kern="1200" cap="none" spc="0" normalizeH="0" baseline="0" noProof="0" dirty="0">
                <a:ln>
                  <a:noFill/>
                </a:ln>
                <a:effectLst/>
                <a:uLnTx/>
                <a:uFillTx/>
                <a:latin typeface="Perpetua" panose="02020502060401020303" pitchFamily="18" charset="0"/>
                <a:ea typeface="Calibri" panose="020F0502020204030204" pitchFamily="34" charset="0"/>
                <a:cs typeface="+mn-cs"/>
              </a:rPr>
              <a:t> days</a:t>
            </a:r>
            <a:endParaRPr kumimoji="0" lang="en-US" altLang="en-US" sz="2400" b="0" i="0" u="none" strike="noStrike" kern="1200" cap="none" spc="0" normalizeH="0" baseline="0" noProof="0" dirty="0">
              <a:ln>
                <a:noFill/>
              </a:ln>
              <a:effectLst/>
              <a:uLnTx/>
              <a:uFillTx/>
              <a:latin typeface="Perpetua" panose="02020502060401020303" pitchFamily="18" charset="0"/>
              <a:ea typeface="+mn-ea"/>
              <a:cs typeface="+mn-cs"/>
            </a:endParaRPr>
          </a:p>
          <a:p>
            <a:pPr marL="0" marR="0" lvl="0" indent="0" defTabSz="914400" rtl="0" eaLnBrk="1" fontAlgn="base" latinLnBrk="0" hangingPunct="1">
              <a:spcBef>
                <a:spcPct val="0"/>
              </a:spcBef>
              <a:spcAft>
                <a:spcPct val="0"/>
              </a:spcAft>
              <a:buClrTx/>
              <a:buSzTx/>
              <a:buFontTx/>
              <a:buNone/>
              <a:tabLst/>
              <a:defRPr/>
            </a:pPr>
            <a:endParaRPr kumimoji="0" lang="en-US" altLang="en-US" sz="2400" b="0" i="0" u="none" strike="noStrike" kern="1200" cap="none" spc="0" normalizeH="0" baseline="0" noProof="0" dirty="0">
              <a:ln>
                <a:noFill/>
              </a:ln>
              <a:effectLst/>
              <a:uLnTx/>
              <a:uFillTx/>
              <a:latin typeface="Perpetua" panose="02020502060401020303" pitchFamily="18" charset="0"/>
              <a:ea typeface="Calibri" panose="020F0502020204030204" pitchFamily="34" charset="0"/>
              <a:cs typeface="+mn-cs"/>
            </a:endParaRPr>
          </a:p>
          <a:p>
            <a:pPr marL="0" marR="0" lvl="0" indent="0" defTabSz="914400" rtl="0" eaLnBrk="1" fontAlgn="base" latinLnBrk="0" hangingPunct="1">
              <a:spcBef>
                <a:spcPct val="0"/>
              </a:spcBef>
              <a:spcAft>
                <a:spcPct val="0"/>
              </a:spcAft>
              <a:buClrTx/>
              <a:buSzTx/>
              <a:buFontTx/>
              <a:buNone/>
              <a:tabLst/>
              <a:defRPr/>
            </a:pPr>
            <a:r>
              <a:rPr kumimoji="0" lang="en-US" altLang="en-US" sz="2400" b="0" i="0" u="none" strike="noStrike" kern="1200" cap="none" spc="0" normalizeH="0" baseline="0" noProof="0" dirty="0">
                <a:ln>
                  <a:noFill/>
                </a:ln>
                <a:effectLst/>
                <a:uLnTx/>
                <a:uFillTx/>
                <a:latin typeface="Perpetua" panose="02020502060401020303" pitchFamily="18" charset="0"/>
                <a:ea typeface="Calibri" panose="020F0502020204030204" pitchFamily="34" charset="0"/>
                <a:cs typeface="+mn-cs"/>
              </a:rPr>
              <a:t>The agency's Plan of Correction (POC) is due by email to BHCRS within 10 </a:t>
            </a:r>
            <a:r>
              <a:rPr kumimoji="0" lang="en-US" altLang="en-US" sz="2400" b="0" i="0" u="sng" strike="noStrike" kern="1200" cap="none" spc="0" normalizeH="0" baseline="0" noProof="0" dirty="0">
                <a:ln>
                  <a:noFill/>
                </a:ln>
                <a:effectLst/>
                <a:uLnTx/>
                <a:uFillTx/>
                <a:latin typeface="Perpetua" panose="02020502060401020303" pitchFamily="18" charset="0"/>
                <a:ea typeface="Calibri" panose="020F0502020204030204" pitchFamily="34" charset="0"/>
                <a:cs typeface="+mn-cs"/>
              </a:rPr>
              <a:t>calendar </a:t>
            </a:r>
            <a:r>
              <a:rPr kumimoji="0" lang="en-US" altLang="en-US" sz="2400" b="0" i="0" u="none" strike="noStrike" kern="1200" cap="none" spc="0" normalizeH="0" baseline="0" noProof="0" dirty="0">
                <a:ln>
                  <a:noFill/>
                </a:ln>
                <a:effectLst/>
                <a:uLnTx/>
                <a:uFillTx/>
                <a:latin typeface="Perpetua" panose="02020502060401020303" pitchFamily="18" charset="0"/>
                <a:ea typeface="Calibri" panose="020F0502020204030204" pitchFamily="34" charset="0"/>
                <a:cs typeface="+mn-cs"/>
              </a:rPr>
              <a:t>days</a:t>
            </a:r>
            <a:endParaRPr kumimoji="0" lang="en-US" altLang="en-US" sz="2400" b="0" i="0" u="none" strike="noStrike" kern="1200" cap="none" spc="0" normalizeH="0" baseline="0" noProof="0" dirty="0">
              <a:ln>
                <a:noFill/>
              </a:ln>
              <a:effectLst/>
              <a:uLnTx/>
              <a:uFillTx/>
              <a:latin typeface="Perpetua" panose="02020502060401020303" pitchFamily="18" charset="0"/>
              <a:ea typeface="+mn-ea"/>
              <a:cs typeface="+mn-cs"/>
            </a:endParaRPr>
          </a:p>
          <a:p>
            <a:pPr marL="0" marR="0" lvl="0" indent="0" defTabSz="914400" rtl="0" eaLnBrk="1" fontAlgn="base" latinLnBrk="0" hangingPunct="1">
              <a:spcBef>
                <a:spcPct val="0"/>
              </a:spcBef>
              <a:spcAft>
                <a:spcPct val="0"/>
              </a:spcAft>
              <a:buClrTx/>
              <a:buSzTx/>
              <a:buFontTx/>
              <a:buNone/>
              <a:tabLst/>
              <a:defRPr/>
            </a:pPr>
            <a:endParaRPr kumimoji="0" lang="en-US" altLang="en-US" sz="2400" b="1" i="0" u="sng" strike="noStrike" kern="1200" cap="none" spc="0" normalizeH="0" baseline="0" noProof="0" dirty="0">
              <a:ln>
                <a:noFill/>
              </a:ln>
              <a:effectLst/>
              <a:uLnTx/>
              <a:uFillTx/>
              <a:latin typeface="Perpetua" panose="02020502060401020303" pitchFamily="18" charset="0"/>
              <a:ea typeface="Calibri" panose="020F0502020204030204" pitchFamily="34" charset="0"/>
              <a:cs typeface="+mn-cs"/>
            </a:endParaRPr>
          </a:p>
          <a:p>
            <a:pPr marL="0" marR="0" lvl="0" indent="0" defTabSz="914400" rtl="0" eaLnBrk="1" fontAlgn="base" latinLnBrk="0" hangingPunct="1">
              <a:spcBef>
                <a:spcPct val="0"/>
              </a:spcBef>
              <a:spcAft>
                <a:spcPct val="0"/>
              </a:spcAft>
              <a:buClrTx/>
              <a:buSzTx/>
              <a:buFontTx/>
              <a:buNone/>
              <a:tabLst/>
              <a:defRPr/>
            </a:pPr>
            <a:r>
              <a:rPr kumimoji="0" lang="en-US" altLang="en-US" sz="2400" b="1" i="0" u="sng" strike="noStrike" kern="1200" cap="none" spc="0" normalizeH="0" baseline="0" noProof="0" dirty="0">
                <a:ln>
                  <a:noFill/>
                </a:ln>
                <a:effectLst/>
                <a:uLnTx/>
                <a:uFillTx/>
                <a:latin typeface="Perpetua" panose="02020502060401020303" pitchFamily="18" charset="0"/>
                <a:ea typeface="Calibri" panose="020F0502020204030204" pitchFamily="34" charset="0"/>
                <a:cs typeface="+mn-cs"/>
              </a:rPr>
              <a:t>POC Guidelines: </a:t>
            </a:r>
          </a:p>
          <a:p>
            <a:pPr marL="342900" marR="0" lvl="0" indent="-342900" defTabSz="914400" rtl="0" eaLnBrk="1" fontAlgn="base" latinLnBrk="0" hangingPunct="1">
              <a:spcBef>
                <a:spcPct val="0"/>
              </a:spcBef>
              <a:spcAft>
                <a:spcPct val="0"/>
              </a:spcAft>
              <a:buClrTx/>
              <a:buSzTx/>
              <a:buFont typeface="Arial" panose="020B0604020202020204" pitchFamily="34" charset="0"/>
              <a:buChar char="•"/>
              <a:tabLst/>
              <a:defRPr/>
            </a:pPr>
            <a:r>
              <a:rPr kumimoji="0" lang="en-US" altLang="en-US" sz="2400" b="0" i="0" u="none" strike="noStrike" kern="1200" cap="none" spc="0" normalizeH="0" baseline="0" noProof="0" dirty="0">
                <a:ln>
                  <a:noFill/>
                </a:ln>
                <a:effectLst/>
                <a:uLnTx/>
                <a:uFillTx/>
                <a:latin typeface="Perpetua" panose="02020502060401020303" pitchFamily="18" charset="0"/>
                <a:ea typeface="Calibri" panose="020F0502020204030204" pitchFamily="34" charset="0"/>
                <a:cs typeface="+mn-cs"/>
              </a:rPr>
              <a:t>Address each deficiency (tag) and identify title of the staff member responsible.</a:t>
            </a:r>
          </a:p>
          <a:p>
            <a:pPr marL="342900" marR="0" lvl="0" indent="-342900" defTabSz="914400" rtl="0" eaLnBrk="1" fontAlgn="base" latinLnBrk="0" hangingPunct="1">
              <a:spcBef>
                <a:spcPct val="0"/>
              </a:spcBef>
              <a:spcAft>
                <a:spcPct val="0"/>
              </a:spcAft>
              <a:buClrTx/>
              <a:buSzTx/>
              <a:buFont typeface="Arial" panose="020B0604020202020204" pitchFamily="34" charset="0"/>
              <a:buChar char="•"/>
              <a:tabLst/>
              <a:defRPr/>
            </a:pPr>
            <a:r>
              <a:rPr kumimoji="0" lang="en-US" altLang="en-US" sz="2400" b="0" i="0" u="none" strike="noStrike" kern="1200" cap="none" spc="0" normalizeH="0" baseline="0" noProof="0" dirty="0">
                <a:ln>
                  <a:noFill/>
                </a:ln>
                <a:effectLst/>
                <a:uLnTx/>
                <a:uFillTx/>
                <a:latin typeface="Perpetua" panose="02020502060401020303" pitchFamily="18" charset="0"/>
                <a:ea typeface="Calibri" panose="020F0502020204030204" pitchFamily="34" charset="0"/>
                <a:cs typeface="+mn-cs"/>
              </a:rPr>
              <a:t>Develop corrective actions that address the root cause of the deficient practice. Actions should be </a:t>
            </a:r>
            <a:r>
              <a:rPr kumimoji="0" lang="en-US" altLang="en-US" sz="2400" b="1" i="0" u="none" strike="noStrike" kern="1200" cap="none" spc="0" normalizeH="0" baseline="0" noProof="0" dirty="0">
                <a:ln>
                  <a:noFill/>
                </a:ln>
                <a:solidFill>
                  <a:srgbClr val="FFFF00"/>
                </a:solidFill>
                <a:effectLst/>
                <a:uLnTx/>
                <a:uFillTx/>
                <a:latin typeface="Perpetua" panose="02020502060401020303" pitchFamily="18" charset="0"/>
                <a:ea typeface="Calibri" panose="020F0502020204030204" pitchFamily="34" charset="0"/>
                <a:cs typeface="+mn-cs"/>
              </a:rPr>
              <a:t>specific and realistic</a:t>
            </a:r>
            <a:r>
              <a:rPr kumimoji="0" lang="en-US" altLang="en-US" sz="2400" b="0" i="0" u="none" strike="noStrike" kern="1200" cap="none" spc="0" normalizeH="0" baseline="0" noProof="0" dirty="0">
                <a:ln>
                  <a:noFill/>
                </a:ln>
                <a:effectLst/>
                <a:uLnTx/>
                <a:uFillTx/>
                <a:latin typeface="Perpetua" panose="02020502060401020303" pitchFamily="18" charset="0"/>
                <a:ea typeface="Calibri" panose="020F0502020204030204" pitchFamily="34" charset="0"/>
                <a:cs typeface="+mn-cs"/>
              </a:rPr>
              <a:t>, stating exactly how the deficiency will be corrected.</a:t>
            </a:r>
            <a:endParaRPr kumimoji="0" lang="en-US" altLang="en-US" sz="2400" b="0" i="0" u="none" strike="noStrike" kern="1200" cap="none" spc="0" normalizeH="0" baseline="0" noProof="0" dirty="0">
              <a:ln>
                <a:noFill/>
              </a:ln>
              <a:effectLst/>
              <a:uLnTx/>
              <a:uFillTx/>
              <a:latin typeface="Perpetua" panose="02020502060401020303" pitchFamily="18" charset="0"/>
              <a:ea typeface="+mn-ea"/>
              <a:cs typeface="+mn-cs"/>
            </a:endParaRPr>
          </a:p>
          <a:p>
            <a:pPr marL="342900" marR="0" lvl="0" indent="-342900" defTabSz="914400" rtl="0" eaLnBrk="1" fontAlgn="base" latinLnBrk="0" hangingPunct="1">
              <a:spcBef>
                <a:spcPct val="0"/>
              </a:spcBef>
              <a:spcAft>
                <a:spcPct val="0"/>
              </a:spcAft>
              <a:buClrTx/>
              <a:buSzTx/>
              <a:buFont typeface="Arial" panose="020B0604020202020204" pitchFamily="34" charset="0"/>
              <a:buChar char="•"/>
              <a:tabLst/>
              <a:defRPr/>
            </a:pPr>
            <a:r>
              <a:rPr kumimoji="0" lang="en-US" altLang="en-US" sz="2400" b="0" i="0" u="none" strike="noStrike" kern="1200" cap="none" spc="0" normalizeH="0" baseline="0" noProof="0" dirty="0">
                <a:ln>
                  <a:noFill/>
                </a:ln>
                <a:effectLst/>
                <a:uLnTx/>
                <a:uFillTx/>
                <a:latin typeface="Perpetua" panose="02020502060401020303" pitchFamily="18" charset="0"/>
                <a:ea typeface="Calibri" panose="020F0502020204030204" pitchFamily="34" charset="0"/>
                <a:cs typeface="+mn-cs"/>
              </a:rPr>
              <a:t>Include </a:t>
            </a:r>
            <a:r>
              <a:rPr kumimoji="0" lang="en-US" altLang="en-US" sz="2400" b="1" i="0" u="none" strike="noStrike" kern="1200" cap="none" spc="0" normalizeH="0" baseline="0" noProof="0" dirty="0">
                <a:ln>
                  <a:noFill/>
                </a:ln>
                <a:solidFill>
                  <a:srgbClr val="FFFF00"/>
                </a:solidFill>
                <a:effectLst/>
                <a:uLnTx/>
                <a:uFillTx/>
                <a:latin typeface="Perpetua" panose="02020502060401020303" pitchFamily="18" charset="0"/>
                <a:ea typeface="Calibri" panose="020F0502020204030204" pitchFamily="34" charset="0"/>
                <a:cs typeface="+mn-cs"/>
              </a:rPr>
              <a:t>monitoring actions </a:t>
            </a:r>
            <a:r>
              <a:rPr kumimoji="0" lang="en-US" altLang="en-US" sz="2400" b="0" i="0" u="none" strike="noStrike" kern="1200" cap="none" spc="0" normalizeH="0" baseline="0" noProof="0" dirty="0">
                <a:ln>
                  <a:noFill/>
                </a:ln>
                <a:effectLst/>
                <a:uLnTx/>
                <a:uFillTx/>
                <a:latin typeface="Perpetua" panose="02020502060401020303" pitchFamily="18" charset="0"/>
                <a:ea typeface="Calibri" panose="020F0502020204030204" pitchFamily="34" charset="0"/>
                <a:cs typeface="+mn-cs"/>
              </a:rPr>
              <a:t>to ensure ongoing compliance.</a:t>
            </a:r>
            <a:endParaRPr kumimoji="0" lang="en-US" altLang="en-US" sz="2400" b="0" i="0" u="none" strike="noStrike" kern="1200" cap="none" spc="0" normalizeH="0" baseline="0" noProof="0" dirty="0">
              <a:ln>
                <a:noFill/>
              </a:ln>
              <a:effectLst/>
              <a:uLnTx/>
              <a:uFillTx/>
              <a:latin typeface="Perpetua" panose="02020502060401020303" pitchFamily="18" charset="0"/>
              <a:ea typeface="+mn-ea"/>
              <a:cs typeface="+mn-cs"/>
            </a:endParaRPr>
          </a:p>
          <a:p>
            <a:pPr marL="342900" marR="0" lvl="0" indent="-342900" defTabSz="914400" rtl="0" eaLnBrk="1" fontAlgn="base" latinLnBrk="0" hangingPunct="1">
              <a:spcBef>
                <a:spcPct val="0"/>
              </a:spcBef>
              <a:spcAft>
                <a:spcPct val="0"/>
              </a:spcAft>
              <a:buClrTx/>
              <a:buSzTx/>
              <a:buFont typeface="Arial" panose="020B0604020202020204" pitchFamily="34" charset="0"/>
              <a:buChar char="•"/>
              <a:tabLst/>
              <a:defRPr/>
            </a:pPr>
            <a:r>
              <a:rPr kumimoji="0" lang="en-US" altLang="en-US" sz="2400" b="0" i="0" u="none" strike="noStrike" kern="1200" cap="none" spc="0" normalizeH="0" baseline="0" noProof="0" dirty="0">
                <a:ln>
                  <a:noFill/>
                </a:ln>
                <a:effectLst/>
                <a:uLnTx/>
                <a:uFillTx/>
                <a:latin typeface="Perpetua" panose="02020502060401020303" pitchFamily="18" charset="0"/>
                <a:ea typeface="Calibri" panose="020F0502020204030204" pitchFamily="34" charset="0"/>
                <a:cs typeface="+mn-cs"/>
              </a:rPr>
              <a:t>Use the same completion dates for all the deficiencies.</a:t>
            </a:r>
          </a:p>
          <a:p>
            <a:pPr marL="0" indent="0">
              <a:buNone/>
            </a:pPr>
            <a:endParaRPr lang="en-US" sz="1700" dirty="0"/>
          </a:p>
        </p:txBody>
      </p:sp>
    </p:spTree>
    <p:extLst>
      <p:ext uri="{BB962C8B-B14F-4D97-AF65-F5344CB8AC3E}">
        <p14:creationId xmlns:p14="http://schemas.microsoft.com/office/powerpoint/2010/main" val="27553709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22">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
            <a:ext cx="9143997"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6086479"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4" y="-1"/>
            <a:ext cx="3057523"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512" y="-1"/>
            <a:ext cx="8799485"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F75858B-EB60-BD98-A60B-3097C8AE4CD3}"/>
              </a:ext>
            </a:extLst>
          </p:cNvPr>
          <p:cNvSpPr>
            <a:spLocks noGrp="1"/>
          </p:cNvSpPr>
          <p:nvPr>
            <p:ph type="title"/>
          </p:nvPr>
        </p:nvSpPr>
        <p:spPr>
          <a:xfrm>
            <a:off x="1028699" y="294538"/>
            <a:ext cx="7421963" cy="1033669"/>
          </a:xfrm>
        </p:spPr>
        <p:txBody>
          <a:bodyPr>
            <a:normAutofit/>
          </a:bodyPr>
          <a:lstStyle/>
          <a:p>
            <a:r>
              <a:rPr lang="en-US" sz="3500" b="1" u="sng" dirty="0">
                <a:solidFill>
                  <a:srgbClr val="FFFFFF"/>
                </a:solidFill>
                <a:latin typeface="Perpetua" panose="02020502060401020303" pitchFamily="18" charset="0"/>
              </a:rPr>
              <a:t>Plan of Correction Cont.</a:t>
            </a:r>
            <a:endParaRPr lang="en-US" sz="3500" dirty="0">
              <a:solidFill>
                <a:srgbClr val="FFFFFF"/>
              </a:solidFill>
            </a:endParaRPr>
          </a:p>
        </p:txBody>
      </p:sp>
      <p:sp>
        <p:nvSpPr>
          <p:cNvPr id="3" name="Content Placeholder 2">
            <a:extLst>
              <a:ext uri="{FF2B5EF4-FFF2-40B4-BE49-F238E27FC236}">
                <a16:creationId xmlns:a16="http://schemas.microsoft.com/office/drawing/2014/main" id="{034240B6-FE97-1993-4199-DEAF8FCADDB6}"/>
              </a:ext>
            </a:extLst>
          </p:cNvPr>
          <p:cNvSpPr>
            <a:spLocks noGrp="1"/>
          </p:cNvSpPr>
          <p:nvPr>
            <p:ph idx="1"/>
          </p:nvPr>
        </p:nvSpPr>
        <p:spPr>
          <a:xfrm>
            <a:off x="344513" y="1622745"/>
            <a:ext cx="8418487" cy="5082855"/>
          </a:xfrm>
        </p:spPr>
        <p:txBody>
          <a:bodyPr anchor="ctr">
            <a:noAutofit/>
          </a:bodyPr>
          <a:lstStyle/>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en-US" sz="2400" b="0" i="0" u="none" strike="noStrike" kern="1200" cap="none" spc="0" normalizeH="0" baseline="0" noProof="0" dirty="0">
                <a:ln>
                  <a:noFill/>
                </a:ln>
                <a:solidFill>
                  <a:srgbClr val="FFFFFF"/>
                </a:solidFill>
                <a:effectLst/>
                <a:uLnTx/>
                <a:uFillTx/>
                <a:latin typeface="Perpetua" panose="02020502060401020303" pitchFamily="18" charset="0"/>
                <a:ea typeface="Calibri" panose="020F0502020204030204" pitchFamily="34" charset="0"/>
                <a:cs typeface="+mn-cs"/>
              </a:rPr>
              <a:t>For standard-level survey, the completion date must be within </a:t>
            </a:r>
            <a:r>
              <a:rPr kumimoji="0" lang="en-US" altLang="en-US" sz="2400" b="0" i="0" u="sng" strike="noStrike" kern="1200" cap="none" spc="0" normalizeH="0" baseline="0" noProof="0" dirty="0">
                <a:ln>
                  <a:noFill/>
                </a:ln>
                <a:solidFill>
                  <a:srgbClr val="FFFFFF"/>
                </a:solidFill>
                <a:effectLst/>
                <a:uLnTx/>
                <a:uFillTx/>
                <a:latin typeface="Perpetua" panose="02020502060401020303" pitchFamily="18" charset="0"/>
                <a:ea typeface="Calibri" panose="020F0502020204030204" pitchFamily="34" charset="0"/>
                <a:cs typeface="+mn-cs"/>
              </a:rPr>
              <a:t>60 days</a:t>
            </a:r>
            <a:r>
              <a:rPr kumimoji="0" lang="en-US" altLang="en-US" sz="2400" b="0" i="0" u="none" strike="noStrike" kern="1200" cap="none" spc="0" normalizeH="0" baseline="0" noProof="0" dirty="0">
                <a:ln>
                  <a:noFill/>
                </a:ln>
                <a:solidFill>
                  <a:srgbClr val="FFFFFF"/>
                </a:solidFill>
                <a:effectLst/>
                <a:uLnTx/>
                <a:uFillTx/>
                <a:latin typeface="Perpetua" panose="02020502060401020303" pitchFamily="18" charset="0"/>
                <a:ea typeface="Calibri" panose="020F0502020204030204" pitchFamily="34" charset="0"/>
                <a:cs typeface="+mn-cs"/>
              </a:rPr>
              <a:t> from exit.</a:t>
            </a: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en-US" sz="2400" b="0" i="0" u="none" strike="noStrike" kern="1200" cap="none" spc="0" normalizeH="0" baseline="0" noProof="0" dirty="0">
                <a:ln>
                  <a:noFill/>
                </a:ln>
                <a:solidFill>
                  <a:srgbClr val="FFFFFF"/>
                </a:solidFill>
                <a:effectLst/>
                <a:uLnTx/>
                <a:uFillTx/>
                <a:latin typeface="Perpetua" panose="02020502060401020303" pitchFamily="18" charset="0"/>
                <a:ea typeface="Calibri" panose="020F0502020204030204" pitchFamily="34" charset="0"/>
                <a:cs typeface="+mn-cs"/>
              </a:rPr>
              <a:t>For condition-level survey, the completion date must be within </a:t>
            </a:r>
            <a:r>
              <a:rPr kumimoji="0" lang="en-US" altLang="en-US" sz="2400" b="0" i="0" u="sng" strike="noStrike" kern="1200" cap="none" spc="0" normalizeH="0" baseline="0" noProof="0" dirty="0">
                <a:ln>
                  <a:noFill/>
                </a:ln>
                <a:solidFill>
                  <a:srgbClr val="FFFFFF"/>
                </a:solidFill>
                <a:effectLst/>
                <a:uLnTx/>
                <a:uFillTx/>
                <a:latin typeface="Perpetua" panose="02020502060401020303" pitchFamily="18" charset="0"/>
                <a:ea typeface="Calibri" panose="020F0502020204030204" pitchFamily="34" charset="0"/>
                <a:cs typeface="+mn-cs"/>
              </a:rPr>
              <a:t>45 days</a:t>
            </a:r>
            <a:r>
              <a:rPr kumimoji="0" lang="en-US" altLang="en-US" sz="2400" b="0" i="0" u="none" strike="noStrike" kern="1200" cap="none" spc="0" normalizeH="0" baseline="0" noProof="0" dirty="0">
                <a:ln>
                  <a:noFill/>
                </a:ln>
                <a:solidFill>
                  <a:srgbClr val="FFFFFF"/>
                </a:solidFill>
                <a:effectLst/>
                <a:uLnTx/>
                <a:uFillTx/>
                <a:latin typeface="Perpetua" panose="02020502060401020303" pitchFamily="18" charset="0"/>
                <a:ea typeface="Calibri" panose="020F0502020204030204" pitchFamily="34" charset="0"/>
                <a:cs typeface="+mn-cs"/>
              </a:rPr>
              <a:t> from exit. </a:t>
            </a:r>
            <a:endParaRPr kumimoji="0" lang="en-US" altLang="en-US" sz="2400" b="0" i="0" u="none" strike="noStrike" kern="1200" cap="none" spc="0" normalizeH="0" baseline="0" noProof="0" dirty="0">
              <a:ln>
                <a:noFill/>
              </a:ln>
              <a:solidFill>
                <a:srgbClr val="FFFFFF"/>
              </a:solidFill>
              <a:effectLst/>
              <a:uLnTx/>
              <a:uFillTx/>
              <a:latin typeface="Perpetua" panose="02020502060401020303" pitchFamily="18" charset="0"/>
              <a:ea typeface="+mn-ea"/>
              <a:cs typeface="+mn-cs"/>
            </a:endParaRP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altLang="en-US" sz="2400" b="0" i="0" u="none" strike="noStrike" kern="1200" cap="none" spc="0" normalizeH="0" baseline="0" noProof="0" dirty="0">
                <a:ln>
                  <a:noFill/>
                </a:ln>
                <a:solidFill>
                  <a:srgbClr val="FFFFFF"/>
                </a:solidFill>
                <a:effectLst/>
                <a:uLnTx/>
                <a:uFillTx/>
                <a:latin typeface="Perpetua" panose="02020502060401020303" pitchFamily="18" charset="0"/>
                <a:ea typeface="Calibri" panose="020F0502020204030204" pitchFamily="34" charset="0"/>
                <a:cs typeface="+mn-cs"/>
              </a:rPr>
              <a:t>Do not include any patient or employee identifiable information in the POC.</a:t>
            </a:r>
            <a:endParaRPr kumimoji="0" lang="en-US" altLang="en-US" sz="2400" b="0" i="0" u="none" strike="noStrike" kern="1200" cap="none" spc="0" normalizeH="0" baseline="0" noProof="0" dirty="0">
              <a:ln>
                <a:noFill/>
              </a:ln>
              <a:solidFill>
                <a:srgbClr val="FFFFFF"/>
              </a:solidFill>
              <a:effectLst/>
              <a:uLnTx/>
              <a:uFillTx/>
              <a:latin typeface="Perpetua" panose="02020502060401020303" pitchFamily="18" charset="0"/>
              <a:ea typeface="+mn-ea"/>
              <a:cs typeface="+mn-cs"/>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tab pos="533400" algn="l"/>
              </a:tabLst>
              <a:defRPr/>
            </a:pPr>
            <a:r>
              <a:rPr kumimoji="0" lang="en-US" altLang="en-US" sz="2400" b="0" i="0" u="none" strike="noStrike" kern="1200" cap="none" spc="0" normalizeH="0" baseline="0" noProof="0" dirty="0">
                <a:ln>
                  <a:noFill/>
                </a:ln>
                <a:solidFill>
                  <a:srgbClr val="FFFFFF"/>
                </a:solidFill>
                <a:effectLst/>
                <a:uLnTx/>
                <a:uFillTx/>
                <a:latin typeface="Perpetua" panose="02020502060401020303" pitchFamily="18" charset="0"/>
                <a:ea typeface="Calibri" panose="020F0502020204030204" pitchFamily="34" charset="0"/>
                <a:cs typeface="+mn-cs"/>
              </a:rPr>
              <a:t> Do not attach forms, policies or other documents with the POC.</a:t>
            </a:r>
            <a:endParaRPr kumimoji="0" lang="en-US" altLang="en-US" sz="2400" b="0" i="0" u="none" strike="noStrike" kern="1200" cap="none" spc="0" normalizeH="0" baseline="0" noProof="0" dirty="0">
              <a:ln>
                <a:noFill/>
              </a:ln>
              <a:solidFill>
                <a:srgbClr val="FFFFFF"/>
              </a:solidFill>
              <a:effectLst/>
              <a:uLnTx/>
              <a:uFillTx/>
              <a:latin typeface="Perpetua" panose="02020502060401020303" pitchFamily="18" charset="0"/>
              <a:ea typeface="+mn-ea"/>
              <a:cs typeface="+mn-cs"/>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tab pos="533400" algn="l"/>
              </a:tabLst>
              <a:defRPr/>
            </a:pPr>
            <a:r>
              <a:rPr kumimoji="0" lang="en-US" altLang="en-US" sz="2400" b="0" i="0" u="none" strike="noStrike" kern="1200" cap="none" spc="0" normalizeH="0" baseline="0" noProof="0" dirty="0">
                <a:ln>
                  <a:noFill/>
                </a:ln>
                <a:solidFill>
                  <a:srgbClr val="FFFFFF"/>
                </a:solidFill>
                <a:effectLst/>
                <a:uLnTx/>
                <a:uFillTx/>
                <a:latin typeface="Perpetua" panose="02020502060401020303" pitchFamily="18" charset="0"/>
                <a:ea typeface="Calibri" panose="020F0502020204030204" pitchFamily="34" charset="0"/>
                <a:cs typeface="+mn-cs"/>
              </a:rPr>
              <a:t> Make sure the POC shows the title of the person responsible for implementation.</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tab pos="533400" algn="l"/>
              </a:tabLst>
              <a:defRPr/>
            </a:pPr>
            <a:r>
              <a:rPr kumimoji="0" lang="en-US" altLang="en-US" sz="2400" b="0" i="0" u="none" strike="noStrike" kern="1200" cap="none" spc="0" normalizeH="0" baseline="0" noProof="0" dirty="0">
                <a:ln>
                  <a:noFill/>
                </a:ln>
                <a:solidFill>
                  <a:srgbClr val="FFFFFF"/>
                </a:solidFill>
                <a:effectLst/>
                <a:uLnTx/>
                <a:uFillTx/>
                <a:latin typeface="Perpetua" panose="02020502060401020303" pitchFamily="18" charset="0"/>
                <a:ea typeface="Calibri" panose="020F0502020204030204" pitchFamily="34" charset="0"/>
                <a:cs typeface="+mn-cs"/>
              </a:rPr>
              <a:t> Sign and date the first pages of the federal and state SODs. </a:t>
            </a:r>
            <a:endParaRPr kumimoji="0" lang="en-US" altLang="en-US" sz="2400" b="0" i="0" u="none" strike="noStrike" kern="1200" cap="none" spc="0" normalizeH="0" baseline="0" noProof="0" dirty="0">
              <a:ln>
                <a:noFill/>
              </a:ln>
              <a:solidFill>
                <a:srgbClr val="FFFFFF"/>
              </a:solidFill>
              <a:effectLst/>
              <a:uLnTx/>
              <a:uFillTx/>
              <a:latin typeface="Perpetua" panose="02020502060401020303" pitchFamily="18" charset="0"/>
              <a:ea typeface="+mn-ea"/>
              <a:cs typeface="+mn-cs"/>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tab pos="533400" algn="l"/>
              </a:tabLst>
              <a:defRPr/>
            </a:pPr>
            <a:r>
              <a:rPr kumimoji="0" lang="en-US" altLang="en-US" sz="2400" b="0" i="0" u="none" strike="noStrike" kern="1200" cap="none" spc="0" normalizeH="0" baseline="0" noProof="0" dirty="0">
                <a:ln>
                  <a:noFill/>
                </a:ln>
                <a:solidFill>
                  <a:srgbClr val="FFFFFF"/>
                </a:solidFill>
                <a:effectLst/>
                <a:uLnTx/>
                <a:uFillTx/>
                <a:latin typeface="Perpetua" panose="02020502060401020303" pitchFamily="18" charset="0"/>
                <a:ea typeface="Calibri" panose="020F0502020204030204" pitchFamily="34" charset="0"/>
                <a:cs typeface="+mn-cs"/>
              </a:rPr>
              <a:t> You will receive a survey monkey link to provide feedback on the survey.</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tab pos="533400" algn="l"/>
              </a:tabLst>
              <a:defRPr/>
            </a:pPr>
            <a:r>
              <a:rPr kumimoji="0" lang="en-US" altLang="en-US" sz="2400" b="0" i="0" u="none" strike="noStrike" kern="1200" cap="none" spc="0" normalizeH="0" baseline="0" noProof="0" dirty="0">
                <a:ln>
                  <a:noFill/>
                </a:ln>
                <a:solidFill>
                  <a:srgbClr val="FFFFFF"/>
                </a:solidFill>
                <a:effectLst/>
                <a:uLnTx/>
                <a:uFillTx/>
                <a:latin typeface="Perpetua" panose="02020502060401020303" pitchFamily="18" charset="0"/>
                <a:ea typeface="+mn-ea"/>
                <a:cs typeface="+mn-cs"/>
              </a:rPr>
              <a:t> We routinely conduct on-site revisit surveys for condition level surveys.</a:t>
            </a:r>
            <a:endParaRPr lang="en-US" sz="2400" dirty="0"/>
          </a:p>
        </p:txBody>
      </p:sp>
    </p:spTree>
    <p:extLst>
      <p:ext uri="{BB962C8B-B14F-4D97-AF65-F5344CB8AC3E}">
        <p14:creationId xmlns:p14="http://schemas.microsoft.com/office/powerpoint/2010/main" val="15294333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Freeform: Shape 8">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5818" y="0"/>
            <a:ext cx="7472363"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Freeform: Shape 10">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0"/>
            <a:ext cx="7461504"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p:cNvSpPr txBox="1"/>
          <p:nvPr/>
        </p:nvSpPr>
        <p:spPr>
          <a:xfrm>
            <a:off x="1143002" y="1999615"/>
            <a:ext cx="6858000" cy="2764028"/>
          </a:xfrm>
          <a:prstGeom prst="rect">
            <a:avLst/>
          </a:prstGeom>
        </p:spPr>
        <p:txBody>
          <a:bodyPr vert="horz" lIns="91440" tIns="45720" rIns="91440" bIns="45720" rtlCol="0" anchor="ctr">
            <a:normAutofit/>
          </a:bodyPr>
          <a:lstStyle/>
          <a:p>
            <a:pPr algn="ctr">
              <a:lnSpc>
                <a:spcPct val="90000"/>
              </a:lnSpc>
              <a:spcAft>
                <a:spcPts val="600"/>
              </a:spcAft>
            </a:pPr>
            <a:r>
              <a:rPr lang="en-US" sz="6300" kern="1200" dirty="0">
                <a:solidFill>
                  <a:schemeClr val="tx1"/>
                </a:solidFill>
                <a:latin typeface="Perpetua" panose="02020502060401020303" pitchFamily="18" charset="0"/>
                <a:ea typeface="+mj-ea"/>
                <a:cs typeface="+mj-cs"/>
              </a:rPr>
              <a:t>Immediate Jeopardy (IJ)</a:t>
            </a:r>
          </a:p>
        </p:txBody>
      </p:sp>
      <p:sp>
        <p:nvSpPr>
          <p:cNvPr id="13" name="Rectangle 12">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88920" y="5524786"/>
            <a:ext cx="356616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07762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6" name="Rectangle 85">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89">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4" name="Freeform: Shape 93">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6" name="Rectangle 95">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50041" y="586855"/>
            <a:ext cx="2401025" cy="3387497"/>
          </a:xfrm>
        </p:spPr>
        <p:txBody>
          <a:bodyPr anchor="b">
            <a:normAutofit/>
          </a:bodyPr>
          <a:lstStyle/>
          <a:p>
            <a:pPr algn="r"/>
            <a:r>
              <a:rPr lang="en-US" sz="3500" b="1">
                <a:solidFill>
                  <a:srgbClr val="FFFFFF"/>
                </a:solidFill>
                <a:latin typeface="Perpetua" panose="02020502060401020303" pitchFamily="18" charset="0"/>
              </a:rPr>
              <a:t>Immediate Jeopardy (IJ)</a:t>
            </a:r>
          </a:p>
        </p:txBody>
      </p:sp>
      <p:graphicFrame>
        <p:nvGraphicFramePr>
          <p:cNvPr id="23" name="Content Placeholder 2">
            <a:extLst>
              <a:ext uri="{FF2B5EF4-FFF2-40B4-BE49-F238E27FC236}">
                <a16:creationId xmlns:a16="http://schemas.microsoft.com/office/drawing/2014/main" id="{91184ACA-5796-1192-A9F8-5A20CDF8AB29}"/>
              </a:ext>
            </a:extLst>
          </p:cNvPr>
          <p:cNvGraphicFramePr>
            <a:graphicFrameLocks noGrp="1"/>
          </p:cNvGraphicFramePr>
          <p:nvPr>
            <p:ph idx="1"/>
            <p:extLst>
              <p:ext uri="{D42A27DB-BD31-4B8C-83A1-F6EECF244321}">
                <p14:modId xmlns:p14="http://schemas.microsoft.com/office/powerpoint/2010/main" val="1523075157"/>
              </p:ext>
            </p:extLst>
          </p:nvPr>
        </p:nvGraphicFramePr>
        <p:xfrm>
          <a:off x="3422883" y="304800"/>
          <a:ext cx="5263917" cy="6248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8494612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
            <a:ext cx="9143997"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6086479"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4" y="-1"/>
            <a:ext cx="3057523"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512" y="-1"/>
            <a:ext cx="8799485"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28699" y="294538"/>
            <a:ext cx="7421963" cy="1033669"/>
          </a:xfrm>
        </p:spPr>
        <p:txBody>
          <a:bodyPr>
            <a:normAutofit/>
          </a:bodyPr>
          <a:lstStyle/>
          <a:p>
            <a:r>
              <a:rPr lang="en-US" sz="3500" b="1">
                <a:solidFill>
                  <a:srgbClr val="FFFFFF"/>
                </a:solidFill>
                <a:latin typeface="Perpetua" panose="02020502060401020303" pitchFamily="18" charset="0"/>
              </a:rPr>
              <a:t>Key Components of an IJ</a:t>
            </a:r>
          </a:p>
        </p:txBody>
      </p:sp>
      <p:sp>
        <p:nvSpPr>
          <p:cNvPr id="3" name="Content Placeholder 2"/>
          <p:cNvSpPr>
            <a:spLocks noGrp="1"/>
          </p:cNvSpPr>
          <p:nvPr>
            <p:ph idx="1"/>
          </p:nvPr>
        </p:nvSpPr>
        <p:spPr>
          <a:xfrm>
            <a:off x="266698" y="1859959"/>
            <a:ext cx="8610599" cy="4778056"/>
          </a:xfrm>
        </p:spPr>
        <p:txBody>
          <a:bodyPr anchor="ctr">
            <a:noAutofit/>
          </a:bodyPr>
          <a:lstStyle/>
          <a:p>
            <a:pPr marL="385763" indent="-385763">
              <a:buAutoNum type="arabicPeriod"/>
            </a:pPr>
            <a:r>
              <a:rPr lang="en-US" sz="2400" b="1" u="sng" dirty="0">
                <a:effectLst>
                  <a:outerShdw blurRad="38100" dist="38100" dir="2700000" algn="tl">
                    <a:srgbClr val="000000">
                      <a:alpha val="43137"/>
                    </a:srgbClr>
                  </a:outerShdw>
                </a:effectLst>
                <a:latin typeface="Perpetua" panose="02020502060401020303" pitchFamily="18" charset="0"/>
              </a:rPr>
              <a:t>Non-Compliance</a:t>
            </a:r>
            <a:r>
              <a:rPr lang="en-US" sz="2400" b="1" dirty="0">
                <a:latin typeface="Perpetua" panose="02020502060401020303" pitchFamily="18" charset="0"/>
              </a:rPr>
              <a:t>:  An entity has failed to meet one or more federal health, safety, and/or quality regulations.</a:t>
            </a:r>
          </a:p>
          <a:p>
            <a:pPr marL="0" indent="0">
              <a:buNone/>
            </a:pPr>
            <a:r>
              <a:rPr lang="en-US" sz="2400" b="1" i="1" dirty="0">
                <a:effectLst>
                  <a:outerShdw blurRad="38100" dist="38100" dir="2700000" algn="tl">
                    <a:srgbClr val="000000">
                      <a:alpha val="43137"/>
                    </a:srgbClr>
                  </a:outerShdw>
                </a:effectLst>
                <a:latin typeface="Perpetua" panose="02020502060401020303" pitchFamily="18" charset="0"/>
              </a:rPr>
              <a:t>And</a:t>
            </a:r>
          </a:p>
          <a:p>
            <a:pPr marL="385763" indent="-385763">
              <a:buAutoNum type="arabicPeriod" startAt="2"/>
            </a:pPr>
            <a:r>
              <a:rPr lang="en-US" sz="2400" b="1" u="sng" dirty="0">
                <a:effectLst>
                  <a:outerShdw blurRad="38100" dist="38100" dir="2700000" algn="tl">
                    <a:srgbClr val="000000">
                      <a:alpha val="43137"/>
                    </a:srgbClr>
                  </a:outerShdw>
                </a:effectLst>
                <a:latin typeface="Perpetua" panose="02020502060401020303" pitchFamily="18" charset="0"/>
              </a:rPr>
              <a:t>Serious Adverse Outcome </a:t>
            </a:r>
            <a:r>
              <a:rPr lang="en-US" sz="2400" b="1" u="sng" dirty="0">
                <a:latin typeface="Perpetua" panose="02020502060401020303" pitchFamily="18" charset="0"/>
              </a:rPr>
              <a:t>or Likely Serious Adverse Outcome</a:t>
            </a:r>
            <a:r>
              <a:rPr lang="en-US" sz="2400" b="1" dirty="0">
                <a:latin typeface="Perpetua" panose="02020502060401020303" pitchFamily="18" charset="0"/>
              </a:rPr>
              <a:t>:  As a result of the identified non-compliance, serious injury, serious harm, serious impairment or death has occurred, is occurring or is likely to occur.</a:t>
            </a:r>
          </a:p>
          <a:p>
            <a:pPr marL="0" indent="0">
              <a:buNone/>
            </a:pPr>
            <a:r>
              <a:rPr lang="en-US" sz="2400" b="1" i="1" dirty="0">
                <a:effectLst>
                  <a:outerShdw blurRad="38100" dist="38100" dir="2700000" algn="tl">
                    <a:srgbClr val="000000">
                      <a:alpha val="43137"/>
                    </a:srgbClr>
                  </a:outerShdw>
                </a:effectLst>
                <a:latin typeface="Perpetua" panose="02020502060401020303" pitchFamily="18" charset="0"/>
              </a:rPr>
              <a:t>And</a:t>
            </a:r>
          </a:p>
          <a:p>
            <a:pPr marL="0" indent="0">
              <a:buNone/>
              <a:tabLst>
                <a:tab pos="344488" algn="l"/>
              </a:tabLst>
            </a:pPr>
            <a:r>
              <a:rPr lang="en-US" sz="2400" b="1" dirty="0">
                <a:latin typeface="Perpetua" panose="02020502060401020303" pitchFamily="18" charset="0"/>
              </a:rPr>
              <a:t>3.  </a:t>
            </a:r>
            <a:r>
              <a:rPr lang="en-US" sz="2400" b="1" u="sng" dirty="0">
                <a:latin typeface="Perpetua" panose="02020502060401020303" pitchFamily="18" charset="0"/>
              </a:rPr>
              <a:t>Need for Immediate Action</a:t>
            </a:r>
            <a:r>
              <a:rPr lang="en-US" sz="2400" b="1" dirty="0">
                <a:latin typeface="Perpetua" panose="02020502060401020303" pitchFamily="18" charset="0"/>
              </a:rPr>
              <a:t>:  The non-compliance creates a 	need for immediate corrective action by the provider to 	prevent serious injury, harm, impairment or death from 	occurring or reoccurring. </a:t>
            </a:r>
          </a:p>
        </p:txBody>
      </p:sp>
    </p:spTree>
    <p:extLst>
      <p:ext uri="{BB962C8B-B14F-4D97-AF65-F5344CB8AC3E}">
        <p14:creationId xmlns:p14="http://schemas.microsoft.com/office/powerpoint/2010/main" val="240796367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50041" y="586855"/>
            <a:ext cx="2401025" cy="3387497"/>
          </a:xfrm>
        </p:spPr>
        <p:txBody>
          <a:bodyPr anchor="b">
            <a:normAutofit/>
          </a:bodyPr>
          <a:lstStyle/>
          <a:p>
            <a:pPr algn="r"/>
            <a:r>
              <a:rPr lang="en-US" sz="3200" b="1">
                <a:solidFill>
                  <a:srgbClr val="FFFFFF"/>
                </a:solidFill>
                <a:latin typeface="Perpetua" panose="02020502060401020303" pitchFamily="18" charset="0"/>
              </a:rPr>
              <a:t>If the survey team Identifies an IJ at your agency</a:t>
            </a:r>
          </a:p>
        </p:txBody>
      </p:sp>
      <p:sp>
        <p:nvSpPr>
          <p:cNvPr id="3" name="Content Placeholder 2"/>
          <p:cNvSpPr>
            <a:spLocks noGrp="1"/>
          </p:cNvSpPr>
          <p:nvPr>
            <p:ph idx="1"/>
          </p:nvPr>
        </p:nvSpPr>
        <p:spPr>
          <a:xfrm>
            <a:off x="3101106" y="152400"/>
            <a:ext cx="5966693" cy="6553200"/>
          </a:xfrm>
        </p:spPr>
        <p:txBody>
          <a:bodyPr anchor="ctr">
            <a:noAutofit/>
          </a:bodyPr>
          <a:lstStyle/>
          <a:p>
            <a:pPr>
              <a:buFont typeface="Wingdings" panose="05000000000000000000" pitchFamily="2" charset="2"/>
              <a:buChar char="Ø"/>
            </a:pPr>
            <a:r>
              <a:rPr lang="en-US" sz="2400" b="1" u="sng" dirty="0">
                <a:latin typeface="Perpetua" panose="02020502060401020303" pitchFamily="18" charset="0"/>
              </a:rPr>
              <a:t>Template</a:t>
            </a:r>
            <a:r>
              <a:rPr lang="en-US" sz="2400" b="1" dirty="0">
                <a:latin typeface="Perpetua" panose="02020502060401020303" pitchFamily="18" charset="0"/>
              </a:rPr>
              <a:t> – An IJ template will be provided to the administrator describing the IJ.  At this point CMS has already had input about the IJ determination. </a:t>
            </a:r>
          </a:p>
          <a:p>
            <a:pPr>
              <a:buFont typeface="Wingdings" panose="05000000000000000000" pitchFamily="2" charset="2"/>
              <a:buChar char="Ø"/>
            </a:pPr>
            <a:r>
              <a:rPr lang="en-US" sz="2400" b="1" u="sng" dirty="0">
                <a:latin typeface="Perpetua" panose="02020502060401020303" pitchFamily="18" charset="0"/>
              </a:rPr>
              <a:t>Removal Plan </a:t>
            </a:r>
            <a:r>
              <a:rPr lang="en-US" sz="2400" b="1" dirty="0">
                <a:latin typeface="Perpetua" panose="02020502060401020303" pitchFamily="18" charset="0"/>
              </a:rPr>
              <a:t>- You will develop a removal plan that has to be accepted and initiated within 48 hours of the template being provided.  This plan is sent to the lead state surveyor and reviewed by the state and CMS. </a:t>
            </a:r>
          </a:p>
          <a:p>
            <a:pPr>
              <a:buFont typeface="Wingdings" panose="05000000000000000000" pitchFamily="2" charset="2"/>
              <a:buChar char="Ø"/>
            </a:pPr>
            <a:r>
              <a:rPr lang="en-US" sz="2400" b="1" u="sng" dirty="0">
                <a:latin typeface="Perpetua" panose="02020502060401020303" pitchFamily="18" charset="0"/>
              </a:rPr>
              <a:t>Follow-up</a:t>
            </a:r>
            <a:r>
              <a:rPr lang="en-US" sz="2400" b="1" dirty="0">
                <a:latin typeface="Perpetua" panose="02020502060401020303" pitchFamily="18" charset="0"/>
              </a:rPr>
              <a:t> – If the removal plan is accepted then the surveyors will be back before 45</a:t>
            </a:r>
            <a:r>
              <a:rPr lang="en-US" sz="2400" b="1" baseline="30000" dirty="0">
                <a:latin typeface="Perpetua" panose="02020502060401020303" pitchFamily="18" charset="0"/>
              </a:rPr>
              <a:t>th</a:t>
            </a:r>
            <a:r>
              <a:rPr lang="en-US" sz="2400" b="1" dirty="0">
                <a:latin typeface="Perpetua" panose="02020502060401020303" pitchFamily="18" charset="0"/>
              </a:rPr>
              <a:t> day to revisit all the condition level tags found on the survey.  If the removal plan is not accepted, the team will be back ~23 days. </a:t>
            </a:r>
            <a:endParaRPr lang="en-US" sz="2400" b="1" u="sng" dirty="0">
              <a:latin typeface="Perpetua" panose="02020502060401020303" pitchFamily="18" charset="0"/>
            </a:endParaRPr>
          </a:p>
        </p:txBody>
      </p:sp>
    </p:spTree>
    <p:extLst>
      <p:ext uri="{BB962C8B-B14F-4D97-AF65-F5344CB8AC3E}">
        <p14:creationId xmlns:p14="http://schemas.microsoft.com/office/powerpoint/2010/main" val="57446106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0" y="304800"/>
            <a:ext cx="5486400" cy="6248400"/>
          </a:xfrm>
          <a:prstGeom prst="rect">
            <a:avLst/>
          </a:prstGeom>
        </p:spPr>
      </p:pic>
    </p:spTree>
    <p:extLst>
      <p:ext uri="{BB962C8B-B14F-4D97-AF65-F5344CB8AC3E}">
        <p14:creationId xmlns:p14="http://schemas.microsoft.com/office/powerpoint/2010/main" val="224323995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1"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75016" y="646393"/>
            <a:ext cx="2678329" cy="3451745"/>
          </a:xfrm>
        </p:spPr>
        <p:txBody>
          <a:bodyPr anchor="b">
            <a:normAutofit/>
          </a:bodyPr>
          <a:lstStyle/>
          <a:p>
            <a:r>
              <a:rPr lang="en-US" sz="3500" b="1" dirty="0">
                <a:solidFill>
                  <a:srgbClr val="FFFFFF"/>
                </a:solidFill>
                <a:latin typeface="Perpetua" panose="02020502060401020303" pitchFamily="18" charset="0"/>
              </a:rPr>
              <a:t>Key Points in Appendix Q (IJ)</a:t>
            </a:r>
          </a:p>
        </p:txBody>
      </p:sp>
      <p:sp>
        <p:nvSpPr>
          <p:cNvPr id="3" name="Content Placeholder 2"/>
          <p:cNvSpPr>
            <a:spLocks noGrp="1"/>
          </p:cNvSpPr>
          <p:nvPr>
            <p:ph idx="1"/>
          </p:nvPr>
        </p:nvSpPr>
        <p:spPr>
          <a:xfrm>
            <a:off x="3118313" y="457200"/>
            <a:ext cx="5814293" cy="6096000"/>
          </a:xfrm>
        </p:spPr>
        <p:txBody>
          <a:bodyPr anchor="ctr">
            <a:noAutofit/>
          </a:bodyPr>
          <a:lstStyle/>
          <a:p>
            <a:pPr>
              <a:buFont typeface="Wingdings" panose="05000000000000000000" pitchFamily="2" charset="2"/>
              <a:buChar char="Ø"/>
            </a:pPr>
            <a:r>
              <a:rPr lang="en-US" sz="2400" b="1" dirty="0">
                <a:latin typeface="Perpetua" panose="02020502060401020303" pitchFamily="18" charset="0"/>
              </a:rPr>
              <a:t>An agency may state that they properly train and supervise staff and that it was a (Rogue) employee that violated the regulation; however, an agency cannot disown the acts of its employees and disassociate itself from the consequences of their actions to avoid a finding of non-compliance.</a:t>
            </a:r>
          </a:p>
          <a:p>
            <a:pPr>
              <a:buFont typeface="Wingdings" panose="05000000000000000000" pitchFamily="2" charset="2"/>
              <a:buChar char="Ø"/>
            </a:pPr>
            <a:r>
              <a:rPr lang="en-US" sz="2400" b="1" dirty="0">
                <a:latin typeface="Perpetua" panose="02020502060401020303" pitchFamily="18" charset="0"/>
              </a:rPr>
              <a:t>Surveyor accepting the written removal plan does not mean the IJ did not occur.</a:t>
            </a:r>
          </a:p>
          <a:p>
            <a:pPr>
              <a:buFont typeface="Wingdings" panose="05000000000000000000" pitchFamily="2" charset="2"/>
              <a:buChar char="Ø"/>
            </a:pPr>
            <a:r>
              <a:rPr lang="en-US" sz="2400" b="1" dirty="0">
                <a:latin typeface="Perpetua" panose="02020502060401020303" pitchFamily="18" charset="0"/>
              </a:rPr>
              <a:t>If the removal plan cannot be accepted and implemented prior to the exit conference, the IJ continues until an onsite revisit is completed.</a:t>
            </a:r>
          </a:p>
        </p:txBody>
      </p:sp>
    </p:spTree>
    <p:extLst>
      <p:ext uri="{BB962C8B-B14F-4D97-AF65-F5344CB8AC3E}">
        <p14:creationId xmlns:p14="http://schemas.microsoft.com/office/powerpoint/2010/main" val="36057163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 name="Rectangle 42">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5" name="Rectangle 44">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Freeform: Shape 52">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5" name="Rectangle 54">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28601" y="586855"/>
            <a:ext cx="2522466" cy="3387497"/>
          </a:xfrm>
        </p:spPr>
        <p:txBody>
          <a:bodyPr vert="horz" lIns="91440" tIns="45720" rIns="91440" bIns="45720" rtlCol="0" anchor="b">
            <a:normAutofit/>
          </a:bodyPr>
          <a:lstStyle/>
          <a:p>
            <a:pPr algn="r">
              <a:lnSpc>
                <a:spcPct val="90000"/>
              </a:lnSpc>
            </a:pPr>
            <a:r>
              <a:rPr lang="en-US" sz="3600" b="1" u="sng" kern="1200" dirty="0">
                <a:solidFill>
                  <a:srgbClr val="FFFFFF"/>
                </a:solidFill>
                <a:latin typeface="Perpetua" panose="02020502060401020303" pitchFamily="18" charset="0"/>
              </a:rPr>
              <a:t>Surveyor 101: Regulations</a:t>
            </a:r>
          </a:p>
        </p:txBody>
      </p:sp>
      <p:sp>
        <p:nvSpPr>
          <p:cNvPr id="3" name="TextBox 2"/>
          <p:cNvSpPr txBox="1"/>
          <p:nvPr/>
        </p:nvSpPr>
        <p:spPr>
          <a:xfrm>
            <a:off x="3298985" y="76200"/>
            <a:ext cx="5225219" cy="6553200"/>
          </a:xfrm>
          <a:prstGeom prst="rect">
            <a:avLst/>
          </a:prstGeom>
        </p:spPr>
        <p:txBody>
          <a:bodyPr vert="horz" lIns="91440" tIns="45720" rIns="91440" bIns="45720" rtlCol="0" anchor="ctr">
            <a:normAutofit fontScale="92500" lnSpcReduction="20000"/>
          </a:bodyPr>
          <a:lstStyle/>
          <a:p>
            <a:pPr marL="285750" indent="-228600">
              <a:lnSpc>
                <a:spcPct val="90000"/>
              </a:lnSpc>
              <a:spcAft>
                <a:spcPts val="600"/>
              </a:spcAft>
              <a:buFont typeface="Arial" panose="020B0604020202020204" pitchFamily="34" charset="0"/>
              <a:buChar char="•"/>
            </a:pPr>
            <a:r>
              <a:rPr lang="en-US" sz="3200" dirty="0">
                <a:latin typeface="Perpetua" panose="02020502060401020303" pitchFamily="18" charset="0"/>
              </a:rPr>
              <a:t>CMS Conditions of Participation (CoPs)</a:t>
            </a:r>
          </a:p>
          <a:p>
            <a:pPr marL="285750" indent="-228600">
              <a:lnSpc>
                <a:spcPct val="90000"/>
              </a:lnSpc>
              <a:spcAft>
                <a:spcPts val="600"/>
              </a:spcAft>
              <a:buFont typeface="Arial" panose="020B0604020202020204" pitchFamily="34" charset="0"/>
              <a:buChar char="•"/>
            </a:pPr>
            <a:endParaRPr lang="en-US" sz="3200" dirty="0">
              <a:latin typeface="Perpetua" panose="02020502060401020303" pitchFamily="18" charset="0"/>
            </a:endParaRPr>
          </a:p>
          <a:p>
            <a:pPr marL="285750" indent="-228600">
              <a:lnSpc>
                <a:spcPct val="90000"/>
              </a:lnSpc>
              <a:spcAft>
                <a:spcPts val="600"/>
              </a:spcAft>
              <a:buFont typeface="Arial" panose="020B0604020202020204" pitchFamily="34" charset="0"/>
              <a:buChar char="•"/>
            </a:pPr>
            <a:r>
              <a:rPr lang="en-US" sz="3200" dirty="0">
                <a:latin typeface="Perpetua" panose="02020502060401020303" pitchFamily="18" charset="0"/>
              </a:rPr>
              <a:t>CFRs </a:t>
            </a:r>
            <a:r>
              <a:rPr lang="en-US" sz="3000" dirty="0">
                <a:latin typeface="Perpetua" panose="02020502060401020303" pitchFamily="18" charset="0"/>
              </a:rPr>
              <a:t>(Code of Federal Regulations)</a:t>
            </a:r>
          </a:p>
          <a:p>
            <a:pPr marL="285750" indent="-228600">
              <a:lnSpc>
                <a:spcPct val="90000"/>
              </a:lnSpc>
              <a:spcAft>
                <a:spcPts val="600"/>
              </a:spcAft>
              <a:buFont typeface="Arial" panose="020B0604020202020204" pitchFamily="34" charset="0"/>
              <a:buChar char="•"/>
            </a:pPr>
            <a:endParaRPr lang="en-US" sz="2400" dirty="0">
              <a:latin typeface="Perpetua" panose="02020502060401020303" pitchFamily="18" charset="0"/>
            </a:endParaRPr>
          </a:p>
          <a:p>
            <a:pPr marL="285750" indent="-228600">
              <a:lnSpc>
                <a:spcPct val="90000"/>
              </a:lnSpc>
              <a:spcAft>
                <a:spcPts val="600"/>
              </a:spcAft>
              <a:buFont typeface="Arial" panose="020B0604020202020204" pitchFamily="34" charset="0"/>
              <a:buChar char="•"/>
            </a:pPr>
            <a:r>
              <a:rPr lang="en-US" sz="3200" dirty="0">
                <a:latin typeface="Perpetua" panose="02020502060401020303" pitchFamily="18" charset="0"/>
              </a:rPr>
              <a:t>State Operations Manual (SOM)</a:t>
            </a:r>
          </a:p>
          <a:p>
            <a:pPr marL="285750" indent="-228600">
              <a:lnSpc>
                <a:spcPct val="90000"/>
              </a:lnSpc>
              <a:spcAft>
                <a:spcPts val="600"/>
              </a:spcAft>
              <a:buFont typeface="Arial" panose="020B0604020202020204" pitchFamily="34" charset="0"/>
              <a:buChar char="•"/>
            </a:pPr>
            <a:endParaRPr lang="en-US" sz="3200" dirty="0">
              <a:latin typeface="Perpetua" panose="02020502060401020303" pitchFamily="18" charset="0"/>
            </a:endParaRPr>
          </a:p>
          <a:p>
            <a:pPr marL="285750" indent="-228600">
              <a:lnSpc>
                <a:spcPct val="90000"/>
              </a:lnSpc>
              <a:spcAft>
                <a:spcPts val="600"/>
              </a:spcAft>
              <a:buFont typeface="Arial" panose="020B0604020202020204" pitchFamily="34" charset="0"/>
              <a:buChar char="•"/>
            </a:pPr>
            <a:r>
              <a:rPr lang="en-US" sz="3200" dirty="0">
                <a:latin typeface="Perpetua" panose="02020502060401020303" pitchFamily="18" charset="0"/>
              </a:rPr>
              <a:t>State Statutes (</a:t>
            </a:r>
            <a:r>
              <a:rPr lang="en-US" sz="3200" dirty="0" err="1">
                <a:latin typeface="Perpetua" panose="02020502060401020303" pitchFamily="18" charset="0"/>
              </a:rPr>
              <a:t>RSMo</a:t>
            </a:r>
            <a:r>
              <a:rPr lang="en-US" sz="3200" dirty="0">
                <a:latin typeface="Perpetua" panose="02020502060401020303" pitchFamily="18" charset="0"/>
              </a:rPr>
              <a:t>)</a:t>
            </a:r>
          </a:p>
          <a:p>
            <a:pPr marL="285750" indent="-228600">
              <a:lnSpc>
                <a:spcPct val="90000"/>
              </a:lnSpc>
              <a:spcAft>
                <a:spcPts val="600"/>
              </a:spcAft>
              <a:buFont typeface="Arial" panose="020B0604020202020204" pitchFamily="34" charset="0"/>
              <a:buChar char="•"/>
            </a:pPr>
            <a:endParaRPr lang="en-US" sz="3200" dirty="0">
              <a:latin typeface="Perpetua" panose="02020502060401020303" pitchFamily="18" charset="0"/>
            </a:endParaRPr>
          </a:p>
          <a:p>
            <a:pPr marL="285750" indent="-228600">
              <a:lnSpc>
                <a:spcPct val="90000"/>
              </a:lnSpc>
              <a:spcAft>
                <a:spcPts val="600"/>
              </a:spcAft>
              <a:buFont typeface="Arial" panose="020B0604020202020204" pitchFamily="34" charset="0"/>
              <a:buChar char="•"/>
            </a:pPr>
            <a:r>
              <a:rPr lang="en-US" sz="3200" dirty="0">
                <a:latin typeface="Perpetua" panose="02020502060401020303" pitchFamily="18" charset="0"/>
              </a:rPr>
              <a:t>CSRs (State Rules)</a:t>
            </a:r>
          </a:p>
          <a:p>
            <a:pPr marL="285750" indent="-228600">
              <a:lnSpc>
                <a:spcPct val="90000"/>
              </a:lnSpc>
              <a:spcAft>
                <a:spcPts val="600"/>
              </a:spcAft>
              <a:buFont typeface="Arial" panose="020B0604020202020204" pitchFamily="34" charset="0"/>
              <a:buChar char="•"/>
            </a:pPr>
            <a:endParaRPr lang="en-US" sz="3200" dirty="0">
              <a:latin typeface="Perpetua" panose="02020502060401020303" pitchFamily="18" charset="0"/>
            </a:endParaRPr>
          </a:p>
          <a:p>
            <a:pPr marL="285750" indent="-228600">
              <a:lnSpc>
                <a:spcPct val="90000"/>
              </a:lnSpc>
              <a:spcAft>
                <a:spcPts val="600"/>
              </a:spcAft>
              <a:buFont typeface="Arial" panose="020B0604020202020204" pitchFamily="34" charset="0"/>
              <a:buChar char="•"/>
            </a:pPr>
            <a:r>
              <a:rPr lang="en-US" sz="3200" dirty="0">
                <a:latin typeface="Perpetua" panose="02020502060401020303" pitchFamily="18" charset="0"/>
              </a:rPr>
              <a:t>Medicare Benefit Manual</a:t>
            </a:r>
          </a:p>
          <a:p>
            <a:pPr marL="285750" indent="-228600">
              <a:lnSpc>
                <a:spcPct val="90000"/>
              </a:lnSpc>
              <a:spcAft>
                <a:spcPts val="600"/>
              </a:spcAft>
              <a:buFont typeface="Arial" panose="020B0604020202020204" pitchFamily="34" charset="0"/>
              <a:buChar char="•"/>
            </a:pPr>
            <a:endParaRPr lang="en-US" sz="3200" dirty="0">
              <a:latin typeface="Perpetua" panose="02020502060401020303" pitchFamily="18" charset="0"/>
            </a:endParaRPr>
          </a:p>
          <a:p>
            <a:pPr marL="285750" indent="-228600">
              <a:lnSpc>
                <a:spcPct val="90000"/>
              </a:lnSpc>
              <a:spcAft>
                <a:spcPts val="600"/>
              </a:spcAft>
              <a:buFont typeface="Arial" panose="020B0604020202020204" pitchFamily="34" charset="0"/>
              <a:buChar char="•"/>
            </a:pPr>
            <a:r>
              <a:rPr lang="en-US" sz="3200" dirty="0">
                <a:latin typeface="Perpetua" panose="02020502060401020303" pitchFamily="18" charset="0"/>
              </a:rPr>
              <a:t>HIPAA</a:t>
            </a:r>
          </a:p>
          <a:p>
            <a:pPr marL="285750" indent="-228600">
              <a:lnSpc>
                <a:spcPct val="90000"/>
              </a:lnSpc>
              <a:spcAft>
                <a:spcPts val="600"/>
              </a:spcAft>
              <a:buFont typeface="Arial" panose="020B0604020202020204" pitchFamily="34" charset="0"/>
              <a:buChar char="•"/>
            </a:pPr>
            <a:endParaRPr lang="en-US" sz="3200" dirty="0">
              <a:latin typeface="Perpetua" panose="02020502060401020303" pitchFamily="18" charset="0"/>
            </a:endParaRPr>
          </a:p>
          <a:p>
            <a:pPr marL="285750" indent="-228600">
              <a:lnSpc>
                <a:spcPct val="90000"/>
              </a:lnSpc>
              <a:spcAft>
                <a:spcPts val="600"/>
              </a:spcAft>
              <a:buFont typeface="Arial" panose="020B0604020202020204" pitchFamily="34" charset="0"/>
              <a:buChar char="•"/>
            </a:pPr>
            <a:r>
              <a:rPr lang="en-US" sz="3200" dirty="0">
                <a:latin typeface="Perpetua" panose="02020502060401020303" pitchFamily="18" charset="0"/>
              </a:rPr>
              <a:t>OSHA</a:t>
            </a:r>
          </a:p>
        </p:txBody>
      </p:sp>
    </p:spTree>
    <p:extLst>
      <p:ext uri="{BB962C8B-B14F-4D97-AF65-F5344CB8AC3E}">
        <p14:creationId xmlns:p14="http://schemas.microsoft.com/office/powerpoint/2010/main" val="330974518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3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2" name="Rectangle 11">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391835"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9600" y="1020806"/>
            <a:ext cx="8076005" cy="1117061"/>
          </a:xfrm>
        </p:spPr>
        <p:txBody>
          <a:bodyPr anchor="ctr">
            <a:normAutofit/>
          </a:bodyPr>
          <a:lstStyle/>
          <a:p>
            <a:r>
              <a:rPr lang="en-US" sz="6000" b="1" dirty="0">
                <a:solidFill>
                  <a:schemeClr val="tx1"/>
                </a:solidFill>
                <a:latin typeface="Perpetua" panose="02020502060401020303" pitchFamily="18" charset="0"/>
              </a:rPr>
              <a:t>BUREAU STATISTICS</a:t>
            </a:r>
          </a:p>
        </p:txBody>
      </p:sp>
      <p:pic>
        <p:nvPicPr>
          <p:cNvPr id="4" name="Picture 3">
            <a:extLst>
              <a:ext uri="{FF2B5EF4-FFF2-40B4-BE49-F238E27FC236}">
                <a16:creationId xmlns:a16="http://schemas.microsoft.com/office/drawing/2014/main" id="{7F8820B0-42AB-17ED-8021-BA37BEA2F7C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00851" y="2935967"/>
            <a:ext cx="6342296" cy="3568334"/>
          </a:xfrm>
          <a:prstGeom prst="rect">
            <a:avLst/>
          </a:prstGeom>
        </p:spPr>
      </p:pic>
    </p:spTree>
    <p:extLst>
      <p:ext uri="{BB962C8B-B14F-4D97-AF65-F5344CB8AC3E}">
        <p14:creationId xmlns:p14="http://schemas.microsoft.com/office/powerpoint/2010/main" val="121090203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aphicFrame>
        <p:nvGraphicFramePr>
          <p:cNvPr id="7" name="Chart 6">
            <a:extLst>
              <a:ext uri="{FF2B5EF4-FFF2-40B4-BE49-F238E27FC236}">
                <a16:creationId xmlns:a16="http://schemas.microsoft.com/office/drawing/2014/main" id="{9D82804D-FF02-F24B-E6B8-69779F128F45}"/>
              </a:ext>
            </a:extLst>
          </p:cNvPr>
          <p:cNvGraphicFramePr/>
          <p:nvPr>
            <p:extLst>
              <p:ext uri="{D42A27DB-BD31-4B8C-83A1-F6EECF244321}">
                <p14:modId xmlns:p14="http://schemas.microsoft.com/office/powerpoint/2010/main" val="2897963569"/>
              </p:ext>
            </p:extLst>
          </p:nvPr>
        </p:nvGraphicFramePr>
        <p:xfrm>
          <a:off x="171450" y="228600"/>
          <a:ext cx="8362950" cy="5715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016806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Chart 4"/>
          <p:cNvGraphicFramePr/>
          <p:nvPr>
            <p:extLst>
              <p:ext uri="{D42A27DB-BD31-4B8C-83A1-F6EECF244321}">
                <p14:modId xmlns:p14="http://schemas.microsoft.com/office/powerpoint/2010/main" val="2126326664"/>
              </p:ext>
            </p:extLst>
          </p:nvPr>
        </p:nvGraphicFramePr>
        <p:xfrm>
          <a:off x="482600" y="643466"/>
          <a:ext cx="8178799" cy="557106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9028378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Chart 4"/>
          <p:cNvGraphicFramePr/>
          <p:nvPr>
            <p:extLst>
              <p:ext uri="{D42A27DB-BD31-4B8C-83A1-F6EECF244321}">
                <p14:modId xmlns:p14="http://schemas.microsoft.com/office/powerpoint/2010/main" val="237859176"/>
              </p:ext>
            </p:extLst>
          </p:nvPr>
        </p:nvGraphicFramePr>
        <p:xfrm>
          <a:off x="482600" y="643466"/>
          <a:ext cx="8178799" cy="557106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5563138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Chart 4"/>
          <p:cNvGraphicFramePr/>
          <p:nvPr>
            <p:extLst>
              <p:ext uri="{D42A27DB-BD31-4B8C-83A1-F6EECF244321}">
                <p14:modId xmlns:p14="http://schemas.microsoft.com/office/powerpoint/2010/main" val="169585224"/>
              </p:ext>
            </p:extLst>
          </p:nvPr>
        </p:nvGraphicFramePr>
        <p:xfrm>
          <a:off x="482600" y="643466"/>
          <a:ext cx="8178799" cy="557106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0357515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3" name="Chart 4"/>
          <p:cNvGraphicFramePr>
            <a:graphicFrameLocks/>
          </p:cNvGraphicFramePr>
          <p:nvPr>
            <p:extLst>
              <p:ext uri="{D42A27DB-BD31-4B8C-83A1-F6EECF244321}">
                <p14:modId xmlns:p14="http://schemas.microsoft.com/office/powerpoint/2010/main" val="753160374"/>
              </p:ext>
            </p:extLst>
          </p:nvPr>
        </p:nvGraphicFramePr>
        <p:xfrm>
          <a:off x="482600" y="643466"/>
          <a:ext cx="8178799" cy="557106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0040977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7" name="Chart 6">
            <a:extLst>
              <a:ext uri="{FF2B5EF4-FFF2-40B4-BE49-F238E27FC236}">
                <a16:creationId xmlns:a16="http://schemas.microsoft.com/office/drawing/2014/main" id="{9D82804D-FF02-F24B-E6B8-69779F128F45}"/>
              </a:ext>
            </a:extLst>
          </p:cNvPr>
          <p:cNvGraphicFramePr/>
          <p:nvPr>
            <p:extLst>
              <p:ext uri="{D42A27DB-BD31-4B8C-83A1-F6EECF244321}">
                <p14:modId xmlns:p14="http://schemas.microsoft.com/office/powerpoint/2010/main" val="927227457"/>
              </p:ext>
            </p:extLst>
          </p:nvPr>
        </p:nvGraphicFramePr>
        <p:xfrm>
          <a:off x="482600" y="304800"/>
          <a:ext cx="8178799" cy="6324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6769545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4" name="Picture 13" descr="A picture containing person, wall, person, indoor&#10;&#10;Description automatically generated">
            <a:extLst>
              <a:ext uri="{FF2B5EF4-FFF2-40B4-BE49-F238E27FC236}">
                <a16:creationId xmlns:a16="http://schemas.microsoft.com/office/drawing/2014/main" id="{7E1152F2-175B-348D-1201-FD2744F04A9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14289" y="4199089"/>
            <a:ext cx="2672598" cy="2547290"/>
          </a:xfrm>
          <a:prstGeom prst="rect">
            <a:avLst/>
          </a:prstGeom>
        </p:spPr>
      </p:pic>
      <p:pic>
        <p:nvPicPr>
          <p:cNvPr id="21" name="Picture 20" descr="A picture containing person, wall, indoor, person&#10;&#10;Description automatically generated">
            <a:extLst>
              <a:ext uri="{FF2B5EF4-FFF2-40B4-BE49-F238E27FC236}">
                <a16:creationId xmlns:a16="http://schemas.microsoft.com/office/drawing/2014/main" id="{112A587F-8432-6EE7-E203-959BCCA7EA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6327" y="4245211"/>
            <a:ext cx="1985035" cy="2547290"/>
          </a:xfrm>
          <a:prstGeom prst="rect">
            <a:avLst/>
          </a:prstGeom>
        </p:spPr>
      </p:pic>
      <p:pic>
        <p:nvPicPr>
          <p:cNvPr id="23" name="Picture 22" descr="A picture containing person, bed&#10;&#10;Description automatically generated">
            <a:extLst>
              <a:ext uri="{FF2B5EF4-FFF2-40B4-BE49-F238E27FC236}">
                <a16:creationId xmlns:a16="http://schemas.microsoft.com/office/drawing/2014/main" id="{8737019D-BB94-7145-27C6-723C89651B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9469" y="111620"/>
            <a:ext cx="8825061" cy="4040263"/>
          </a:xfrm>
          <a:prstGeom prst="rect">
            <a:avLst/>
          </a:prstGeom>
        </p:spPr>
      </p:pic>
      <p:sp>
        <p:nvSpPr>
          <p:cNvPr id="24" name="TextBox 23">
            <a:extLst>
              <a:ext uri="{FF2B5EF4-FFF2-40B4-BE49-F238E27FC236}">
                <a16:creationId xmlns:a16="http://schemas.microsoft.com/office/drawing/2014/main" id="{1827CFF4-A95F-5B29-3C1F-CFED7BA97B1B}"/>
              </a:ext>
            </a:extLst>
          </p:cNvPr>
          <p:cNvSpPr txBox="1"/>
          <p:nvPr/>
        </p:nvSpPr>
        <p:spPr>
          <a:xfrm>
            <a:off x="2362200" y="4495800"/>
            <a:ext cx="4107038" cy="923330"/>
          </a:xfrm>
          <a:prstGeom prst="rect">
            <a:avLst/>
          </a:prstGeom>
          <a:noFill/>
        </p:spPr>
        <p:txBody>
          <a:bodyPr wrap="square" rtlCol="0">
            <a:spAutoFit/>
          </a:bodyPr>
          <a:lstStyle/>
          <a:p>
            <a:r>
              <a:rPr lang="en-US" sz="5400" dirty="0"/>
              <a:t>CHAMPION</a:t>
            </a:r>
          </a:p>
        </p:txBody>
      </p:sp>
    </p:spTree>
    <p:extLst>
      <p:ext uri="{BB962C8B-B14F-4D97-AF65-F5344CB8AC3E}">
        <p14:creationId xmlns:p14="http://schemas.microsoft.com/office/powerpoint/2010/main" val="343720136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4"/>
          <p:cNvGraphicFramePr>
            <a:graphicFrameLocks/>
          </p:cNvGraphicFramePr>
          <p:nvPr/>
        </p:nvGraphicFramePr>
        <p:xfrm>
          <a:off x="0" y="0"/>
          <a:ext cx="9144000" cy="6858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3610641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3" name="Chart 4"/>
          <p:cNvGraphicFramePr>
            <a:graphicFrameLocks/>
          </p:cNvGraphicFramePr>
          <p:nvPr>
            <p:extLst>
              <p:ext uri="{D42A27DB-BD31-4B8C-83A1-F6EECF244321}">
                <p14:modId xmlns:p14="http://schemas.microsoft.com/office/powerpoint/2010/main" val="2192715557"/>
              </p:ext>
            </p:extLst>
          </p:nvPr>
        </p:nvGraphicFramePr>
        <p:xfrm>
          <a:off x="482600" y="643466"/>
          <a:ext cx="8178799" cy="557106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813307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12">
            <a:extLst>
              <a:ext uri="{FF2B5EF4-FFF2-40B4-BE49-F238E27FC236}">
                <a16:creationId xmlns:a16="http://schemas.microsoft.com/office/drawing/2014/main" id="{7BBD5B30-C741-4E67-AFD8-17917090AB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Text, letter&#10;&#10;Description automatically generated">
            <a:extLst>
              <a:ext uri="{FF2B5EF4-FFF2-40B4-BE49-F238E27FC236}">
                <a16:creationId xmlns:a16="http://schemas.microsoft.com/office/drawing/2014/main" id="{14E7B4E8-8202-4A3E-1CC1-BC9EC6C2C68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2803" r="16061"/>
          <a:stretch/>
        </p:blipFill>
        <p:spPr>
          <a:xfrm>
            <a:off x="5863187" y="10"/>
            <a:ext cx="3280813" cy="6857990"/>
          </a:xfrm>
          <a:custGeom>
            <a:avLst/>
            <a:gdLst/>
            <a:ahLst/>
            <a:cxnLst/>
            <a:rect l="l" t="t" r="r" b="b"/>
            <a:pathLst>
              <a:path w="4374417" h="6858000">
                <a:moveTo>
                  <a:pt x="22719" y="0"/>
                </a:moveTo>
                <a:lnTo>
                  <a:pt x="4374417" y="0"/>
                </a:lnTo>
                <a:lnTo>
                  <a:pt x="4374417" y="6858000"/>
                </a:lnTo>
                <a:lnTo>
                  <a:pt x="0" y="6858000"/>
                </a:lnTo>
                <a:lnTo>
                  <a:pt x="6670" y="6845555"/>
                </a:lnTo>
                <a:cubicBezTo>
                  <a:pt x="495881" y="5886487"/>
                  <a:pt x="785588" y="4695963"/>
                  <a:pt x="785588" y="3406233"/>
                </a:cubicBezTo>
                <a:cubicBezTo>
                  <a:pt x="785588" y="2215714"/>
                  <a:pt x="538737" y="1109724"/>
                  <a:pt x="115983" y="192283"/>
                </a:cubicBezTo>
                <a:close/>
              </a:path>
            </a:pathLst>
          </a:custGeom>
        </p:spPr>
      </p:pic>
      <p:pic>
        <p:nvPicPr>
          <p:cNvPr id="7" name="Picture 6" descr="A person sitting at a desk writing on a piece of paper&#10;&#10;Description automatically generated with medium confidence">
            <a:extLst>
              <a:ext uri="{FF2B5EF4-FFF2-40B4-BE49-F238E27FC236}">
                <a16:creationId xmlns:a16="http://schemas.microsoft.com/office/drawing/2014/main" id="{5CCB9263-A121-3592-1ED9-4860229FB9A9}"/>
              </a:ext>
            </a:extLst>
          </p:cNvPr>
          <p:cNvPicPr>
            <a:picLocks noChangeAspect="1"/>
          </p:cNvPicPr>
          <p:nvPr/>
        </p:nvPicPr>
        <p:blipFill rotWithShape="1">
          <a:blip r:embed="rId3">
            <a:extLst>
              <a:ext uri="{28A0092B-C50C-407E-A947-70E740481C1C}">
                <a14:useLocalDpi xmlns:a14="http://schemas.microsoft.com/office/drawing/2010/main" val="0"/>
              </a:ext>
            </a:extLst>
          </a:blip>
          <a:srcRect l="4990" r="20630" b="1"/>
          <a:stretch/>
        </p:blipFill>
        <p:spPr>
          <a:xfrm>
            <a:off x="2679239" y="10"/>
            <a:ext cx="3734478" cy="3401558"/>
          </a:xfrm>
          <a:custGeom>
            <a:avLst/>
            <a:gdLst/>
            <a:ahLst/>
            <a:cxnLst/>
            <a:rect l="l" t="t" r="r" b="b"/>
            <a:pathLst>
              <a:path w="4979304" h="3364992">
                <a:moveTo>
                  <a:pt x="0" y="0"/>
                </a:moveTo>
                <a:lnTo>
                  <a:pt x="4211250" y="0"/>
                </a:lnTo>
                <a:lnTo>
                  <a:pt x="4309461" y="192282"/>
                </a:lnTo>
                <a:cubicBezTo>
                  <a:pt x="4697535" y="1033269"/>
                  <a:pt x="4937593" y="2032690"/>
                  <a:pt x="4974907" y="3110424"/>
                </a:cubicBezTo>
                <a:lnTo>
                  <a:pt x="4979304" y="3364992"/>
                </a:lnTo>
                <a:lnTo>
                  <a:pt x="800592" y="3364992"/>
                </a:lnTo>
                <a:lnTo>
                  <a:pt x="797493" y="3185579"/>
                </a:lnTo>
                <a:cubicBezTo>
                  <a:pt x="756786" y="2009870"/>
                  <a:pt x="474799" y="927359"/>
                  <a:pt x="22579" y="42066"/>
                </a:cubicBezTo>
                <a:close/>
              </a:path>
            </a:pathLst>
          </a:custGeom>
        </p:spPr>
      </p:pic>
      <p:pic>
        <p:nvPicPr>
          <p:cNvPr id="3" name="Picture 2" descr="Text, letter&#10;&#10;Description automatically generated">
            <a:extLst>
              <a:ext uri="{FF2B5EF4-FFF2-40B4-BE49-F238E27FC236}">
                <a16:creationId xmlns:a16="http://schemas.microsoft.com/office/drawing/2014/main" id="{77EFE403-FDFA-0366-32E7-C76F898C9CF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3355" b="25641"/>
          <a:stretch/>
        </p:blipFill>
        <p:spPr>
          <a:xfrm>
            <a:off x="2719018" y="3456432"/>
            <a:ext cx="3694109" cy="3401568"/>
          </a:xfrm>
          <a:custGeom>
            <a:avLst/>
            <a:gdLst/>
            <a:ahLst/>
            <a:cxnLst/>
            <a:rect l="l" t="t" r="r" b="b"/>
            <a:pathLst>
              <a:path w="4925479" h="3364992">
                <a:moveTo>
                  <a:pt x="749362" y="0"/>
                </a:moveTo>
                <a:lnTo>
                  <a:pt x="4925479" y="0"/>
                </a:lnTo>
                <a:lnTo>
                  <a:pt x="4921868" y="209033"/>
                </a:lnTo>
                <a:cubicBezTo>
                  <a:pt x="4884554" y="1286766"/>
                  <a:pt x="4644496" y="2286187"/>
                  <a:pt x="4256422" y="3127175"/>
                </a:cubicBezTo>
                <a:lnTo>
                  <a:pt x="4134952" y="3364992"/>
                </a:lnTo>
                <a:lnTo>
                  <a:pt x="0" y="3364992"/>
                </a:lnTo>
                <a:lnTo>
                  <a:pt x="79008" y="3202330"/>
                </a:lnTo>
                <a:cubicBezTo>
                  <a:pt x="467082" y="2361343"/>
                  <a:pt x="707140" y="1361922"/>
                  <a:pt x="744454" y="284189"/>
                </a:cubicBezTo>
                <a:close/>
              </a:path>
            </a:pathLst>
          </a:custGeom>
        </p:spPr>
      </p:pic>
      <p:sp useBgFill="1">
        <p:nvSpPr>
          <p:cNvPr id="24" name="Freeform: Shape 14">
            <a:extLst>
              <a:ext uri="{FF2B5EF4-FFF2-40B4-BE49-F238E27FC236}">
                <a16:creationId xmlns:a16="http://schemas.microsoft.com/office/drawing/2014/main" id="{189BBEAA-BB93-4878-8C95-3C8AADE2E0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297852" cy="6858000"/>
          </a:xfrm>
          <a:custGeom>
            <a:avLst/>
            <a:gdLst>
              <a:gd name="connsiteX0" fmla="*/ 0 w 4397136"/>
              <a:gd name="connsiteY0" fmla="*/ 0 h 6858000"/>
              <a:gd name="connsiteX1" fmla="*/ 3599069 w 4397136"/>
              <a:gd name="connsiteY1" fmla="*/ 0 h 6858000"/>
              <a:gd name="connsiteX2" fmla="*/ 3634072 w 4397136"/>
              <a:gd name="connsiteY2" fmla="*/ 58977 h 6858000"/>
              <a:gd name="connsiteX3" fmla="*/ 4397136 w 4397136"/>
              <a:gd name="connsiteY3" fmla="*/ 3474189 h 6858000"/>
              <a:gd name="connsiteX4" fmla="*/ 3802221 w 4397136"/>
              <a:gd name="connsiteY4" fmla="*/ 6546415 h 6858000"/>
              <a:gd name="connsiteX5" fmla="*/ 3649466 w 4397136"/>
              <a:gd name="connsiteY5" fmla="*/ 6858000 h 6858000"/>
              <a:gd name="connsiteX6" fmla="*/ 0 w 4397136"/>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7136" h="6858000">
                <a:moveTo>
                  <a:pt x="0" y="0"/>
                </a:moveTo>
                <a:lnTo>
                  <a:pt x="3599069" y="0"/>
                </a:lnTo>
                <a:lnTo>
                  <a:pt x="3634072" y="58977"/>
                </a:lnTo>
                <a:cubicBezTo>
                  <a:pt x="4105532" y="933006"/>
                  <a:pt x="4397136" y="2140466"/>
                  <a:pt x="4397136" y="3474189"/>
                </a:cubicBezTo>
                <a:cubicBezTo>
                  <a:pt x="4397136" y="4641197"/>
                  <a:pt x="4173877" y="5711534"/>
                  <a:pt x="3802221" y="6546415"/>
                </a:cubicBezTo>
                <a:lnTo>
                  <a:pt x="3649466"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5" name="Freeform: Shape 16">
            <a:extLst>
              <a:ext uri="{FF2B5EF4-FFF2-40B4-BE49-F238E27FC236}">
                <a16:creationId xmlns:a16="http://schemas.microsoft.com/office/drawing/2014/main" id="{D529C0C6-AAEB-4982-A9E6-BC6A8B2AEF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289878" cy="6858000"/>
          </a:xfrm>
          <a:custGeom>
            <a:avLst/>
            <a:gdLst>
              <a:gd name="connsiteX0" fmla="*/ 0 w 4386504"/>
              <a:gd name="connsiteY0" fmla="*/ 0 h 6858000"/>
              <a:gd name="connsiteX1" fmla="*/ 3588437 w 4386504"/>
              <a:gd name="connsiteY1" fmla="*/ 0 h 6858000"/>
              <a:gd name="connsiteX2" fmla="*/ 3623440 w 4386504"/>
              <a:gd name="connsiteY2" fmla="*/ 58977 h 6858000"/>
              <a:gd name="connsiteX3" fmla="*/ 4386504 w 4386504"/>
              <a:gd name="connsiteY3" fmla="*/ 3474189 h 6858000"/>
              <a:gd name="connsiteX4" fmla="*/ 3791589 w 4386504"/>
              <a:gd name="connsiteY4" fmla="*/ 6546415 h 6858000"/>
              <a:gd name="connsiteX5" fmla="*/ 3638834 w 4386504"/>
              <a:gd name="connsiteY5" fmla="*/ 6858000 h 6858000"/>
              <a:gd name="connsiteX6" fmla="*/ 0 w 438650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6504" h="6858000">
                <a:moveTo>
                  <a:pt x="0" y="0"/>
                </a:moveTo>
                <a:lnTo>
                  <a:pt x="3588437" y="0"/>
                </a:lnTo>
                <a:lnTo>
                  <a:pt x="3623440" y="58977"/>
                </a:lnTo>
                <a:cubicBezTo>
                  <a:pt x="4094900" y="933006"/>
                  <a:pt x="4386504" y="2140466"/>
                  <a:pt x="4386504" y="3474189"/>
                </a:cubicBezTo>
                <a:cubicBezTo>
                  <a:pt x="4386504" y="4641197"/>
                  <a:pt x="4163245" y="5711534"/>
                  <a:pt x="3791589" y="6546415"/>
                </a:cubicBezTo>
                <a:lnTo>
                  <a:pt x="3638834"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46316459-8F17-2E1C-E1FE-9FBC291D07C1}"/>
              </a:ext>
            </a:extLst>
          </p:cNvPr>
          <p:cNvSpPr txBox="1"/>
          <p:nvPr/>
        </p:nvSpPr>
        <p:spPr>
          <a:xfrm>
            <a:off x="329184" y="1508760"/>
            <a:ext cx="2803130" cy="2377440"/>
          </a:xfrm>
          <a:prstGeom prst="rect">
            <a:avLst/>
          </a:prstGeom>
        </p:spPr>
        <p:txBody>
          <a:bodyPr vert="horz" lIns="91440" tIns="45720" rIns="91440" bIns="45720" rtlCol="0" anchor="b">
            <a:normAutofit fontScale="70000" lnSpcReduction="20000"/>
          </a:bodyPr>
          <a:lstStyle/>
          <a:p>
            <a:pPr>
              <a:lnSpc>
                <a:spcPct val="90000"/>
              </a:lnSpc>
              <a:spcAft>
                <a:spcPts val="600"/>
              </a:spcAft>
            </a:pPr>
            <a:r>
              <a:rPr lang="en-US" sz="3500" kern="1200" dirty="0">
                <a:solidFill>
                  <a:srgbClr val="FFFF00"/>
                </a:solidFill>
                <a:latin typeface="+mj-lt"/>
                <a:ea typeface="+mj-ea"/>
                <a:cs typeface="+mj-cs"/>
              </a:rPr>
              <a:t>Champion Alert: </a:t>
            </a:r>
          </a:p>
          <a:p>
            <a:pPr>
              <a:lnSpc>
                <a:spcPct val="90000"/>
              </a:lnSpc>
              <a:spcAft>
                <a:spcPts val="600"/>
              </a:spcAft>
            </a:pPr>
            <a:endParaRPr lang="en-US" sz="3500" kern="1200" dirty="0">
              <a:solidFill>
                <a:schemeClr val="tx1"/>
              </a:solidFill>
              <a:latin typeface="+mj-lt"/>
              <a:ea typeface="+mj-ea"/>
              <a:cs typeface="+mj-cs"/>
            </a:endParaRPr>
          </a:p>
          <a:p>
            <a:pPr>
              <a:lnSpc>
                <a:spcPct val="90000"/>
              </a:lnSpc>
              <a:spcAft>
                <a:spcPts val="600"/>
              </a:spcAft>
            </a:pPr>
            <a:r>
              <a:rPr lang="en-US" sz="3500" kern="1200" dirty="0">
                <a:solidFill>
                  <a:schemeClr val="tx1"/>
                </a:solidFill>
                <a:latin typeface="+mj-lt"/>
                <a:ea typeface="+mj-ea"/>
                <a:cs typeface="+mj-cs"/>
              </a:rPr>
              <a:t>Lyndon B. Johnson</a:t>
            </a:r>
          </a:p>
          <a:p>
            <a:pPr>
              <a:lnSpc>
                <a:spcPct val="90000"/>
              </a:lnSpc>
              <a:spcAft>
                <a:spcPts val="600"/>
              </a:spcAft>
            </a:pPr>
            <a:endParaRPr lang="en-US" sz="3500" kern="1200" dirty="0">
              <a:solidFill>
                <a:schemeClr val="tx1"/>
              </a:solidFill>
              <a:latin typeface="+mj-lt"/>
              <a:ea typeface="+mj-ea"/>
              <a:cs typeface="+mj-cs"/>
            </a:endParaRPr>
          </a:p>
          <a:p>
            <a:pPr>
              <a:lnSpc>
                <a:spcPct val="90000"/>
              </a:lnSpc>
              <a:spcAft>
                <a:spcPts val="600"/>
              </a:spcAft>
            </a:pPr>
            <a:r>
              <a:rPr lang="en-US" sz="3500" dirty="0">
                <a:latin typeface="+mj-lt"/>
                <a:ea typeface="+mj-ea"/>
                <a:cs typeface="+mj-cs"/>
              </a:rPr>
              <a:t>1965 - Medicare and Medicaid Act</a:t>
            </a:r>
            <a:endParaRPr lang="en-US" sz="3500" kern="1200" dirty="0">
              <a:solidFill>
                <a:schemeClr val="tx1"/>
              </a:solidFill>
              <a:latin typeface="+mj-lt"/>
              <a:ea typeface="+mj-ea"/>
              <a:cs typeface="+mj-cs"/>
            </a:endParaRPr>
          </a:p>
        </p:txBody>
      </p:sp>
      <p:sp>
        <p:nvSpPr>
          <p:cNvPr id="26" name="Rectangle 18">
            <a:extLst>
              <a:ext uri="{FF2B5EF4-FFF2-40B4-BE49-F238E27FC236}">
                <a16:creationId xmlns:a16="http://schemas.microsoft.com/office/drawing/2014/main" id="{80D36F24-5EC0-4A09-9836-6580E1D4B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7704" y="434802"/>
            <a:ext cx="146304"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0">
            <a:extLst>
              <a:ext uri="{FF2B5EF4-FFF2-40B4-BE49-F238E27FC236}">
                <a16:creationId xmlns:a16="http://schemas.microsoft.com/office/drawing/2014/main" id="{7C0B334E-66E0-442A-8306-19629EC2DC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9184" y="4544568"/>
            <a:ext cx="2561224"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414693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13">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aphicFrame>
        <p:nvGraphicFramePr>
          <p:cNvPr id="5" name="Chart 4">
            <a:extLst>
              <a:ext uri="{FF2B5EF4-FFF2-40B4-BE49-F238E27FC236}">
                <a16:creationId xmlns:a16="http://schemas.microsoft.com/office/drawing/2014/main" id="{A71D2CB0-0325-339F-444C-7E9700ACA23E}"/>
              </a:ext>
            </a:extLst>
          </p:cNvPr>
          <p:cNvGraphicFramePr/>
          <p:nvPr>
            <p:extLst>
              <p:ext uri="{D42A27DB-BD31-4B8C-83A1-F6EECF244321}">
                <p14:modId xmlns:p14="http://schemas.microsoft.com/office/powerpoint/2010/main" val="1215134479"/>
              </p:ext>
            </p:extLst>
          </p:nvPr>
        </p:nvGraphicFramePr>
        <p:xfrm>
          <a:off x="457200" y="228599"/>
          <a:ext cx="8485632" cy="563880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0294601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2" name="Rectangle 11">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2" name="Freeform: Shape 13">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graphicFrame>
        <p:nvGraphicFramePr>
          <p:cNvPr id="5" name="Chart 4">
            <a:extLst>
              <a:ext uri="{FF2B5EF4-FFF2-40B4-BE49-F238E27FC236}">
                <a16:creationId xmlns:a16="http://schemas.microsoft.com/office/drawing/2014/main" id="{A71D2CB0-0325-339F-444C-7E9700ACA23E}"/>
              </a:ext>
            </a:extLst>
          </p:cNvPr>
          <p:cNvGraphicFramePr/>
          <p:nvPr/>
        </p:nvGraphicFramePr>
        <p:xfrm>
          <a:off x="457200" y="228599"/>
          <a:ext cx="8485632" cy="586740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2262273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13">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aphicFrame>
        <p:nvGraphicFramePr>
          <p:cNvPr id="5" name="Chart 4">
            <a:extLst>
              <a:ext uri="{FF2B5EF4-FFF2-40B4-BE49-F238E27FC236}">
                <a16:creationId xmlns:a16="http://schemas.microsoft.com/office/drawing/2014/main" id="{A71D2CB0-0325-339F-444C-7E9700ACA23E}"/>
              </a:ext>
            </a:extLst>
          </p:cNvPr>
          <p:cNvGraphicFramePr/>
          <p:nvPr>
            <p:extLst>
              <p:ext uri="{D42A27DB-BD31-4B8C-83A1-F6EECF244321}">
                <p14:modId xmlns:p14="http://schemas.microsoft.com/office/powerpoint/2010/main" val="3197106630"/>
              </p:ext>
            </p:extLst>
          </p:nvPr>
        </p:nvGraphicFramePr>
        <p:xfrm>
          <a:off x="198882" y="228600"/>
          <a:ext cx="8743950" cy="5715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8061049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13">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aphicFrame>
        <p:nvGraphicFramePr>
          <p:cNvPr id="5" name="Chart 4">
            <a:extLst>
              <a:ext uri="{FF2B5EF4-FFF2-40B4-BE49-F238E27FC236}">
                <a16:creationId xmlns:a16="http://schemas.microsoft.com/office/drawing/2014/main" id="{A71D2CB0-0325-339F-444C-7E9700ACA23E}"/>
              </a:ext>
            </a:extLst>
          </p:cNvPr>
          <p:cNvGraphicFramePr/>
          <p:nvPr>
            <p:extLst>
              <p:ext uri="{D42A27DB-BD31-4B8C-83A1-F6EECF244321}">
                <p14:modId xmlns:p14="http://schemas.microsoft.com/office/powerpoint/2010/main" val="2869534868"/>
              </p:ext>
            </p:extLst>
          </p:nvPr>
        </p:nvGraphicFramePr>
        <p:xfrm>
          <a:off x="198882" y="228600"/>
          <a:ext cx="8743950" cy="53625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3280290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3" name="Chart 4"/>
          <p:cNvGraphicFramePr>
            <a:graphicFrameLocks/>
          </p:cNvGraphicFramePr>
          <p:nvPr/>
        </p:nvGraphicFramePr>
        <p:xfrm>
          <a:off x="482600" y="643466"/>
          <a:ext cx="8178799" cy="557106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2065554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1600" y="228600"/>
            <a:ext cx="6248400" cy="6248400"/>
          </a:xfrm>
          <a:prstGeom prst="rect">
            <a:avLst/>
          </a:prstGeom>
        </p:spPr>
      </p:pic>
    </p:spTree>
    <p:extLst>
      <p:ext uri="{BB962C8B-B14F-4D97-AF65-F5344CB8AC3E}">
        <p14:creationId xmlns:p14="http://schemas.microsoft.com/office/powerpoint/2010/main" val="284359992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A254D376-7060-4491-9779-FC35E62F3F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p:cNvSpPr txBox="1"/>
          <p:nvPr/>
        </p:nvSpPr>
        <p:spPr>
          <a:xfrm>
            <a:off x="457200" y="5486400"/>
            <a:ext cx="7886700" cy="1114382"/>
          </a:xfrm>
          <a:prstGeom prst="rect">
            <a:avLst/>
          </a:prstGeom>
        </p:spPr>
        <p:txBody>
          <a:bodyPr vert="horz" lIns="91440" tIns="45720" rIns="91440" bIns="45720" rtlCol="0" anchor="ctr">
            <a:normAutofit lnSpcReduction="10000"/>
          </a:bodyPr>
          <a:lstStyle/>
          <a:p>
            <a:pPr algn="ctr">
              <a:lnSpc>
                <a:spcPct val="90000"/>
              </a:lnSpc>
              <a:spcAft>
                <a:spcPts val="600"/>
              </a:spcAft>
            </a:pPr>
            <a:r>
              <a:rPr lang="en-US" sz="3500" b="1" dirty="0">
                <a:latin typeface="+mj-lt"/>
                <a:ea typeface="+mj-ea"/>
                <a:cs typeface="+mj-cs"/>
              </a:rPr>
              <a:t>Robin Swarnes: </a:t>
            </a:r>
          </a:p>
          <a:p>
            <a:pPr algn="ctr">
              <a:lnSpc>
                <a:spcPct val="90000"/>
              </a:lnSpc>
              <a:spcAft>
                <a:spcPts val="600"/>
              </a:spcAft>
            </a:pPr>
            <a:r>
              <a:rPr lang="en-US" sz="3500" b="1" dirty="0">
                <a:latin typeface="+mj-lt"/>
                <a:ea typeface="+mj-ea"/>
                <a:cs typeface="+mj-cs"/>
              </a:rPr>
              <a:t>Next up to talk about OASIS</a:t>
            </a:r>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t="26878"/>
          <a:stretch/>
        </p:blipFill>
        <p:spPr>
          <a:xfrm>
            <a:off x="20" y="10"/>
            <a:ext cx="9143980" cy="5014697"/>
          </a:xfrm>
          <a:prstGeom prst="rect">
            <a:avLst/>
          </a:prstGeom>
        </p:spPr>
      </p:pic>
    </p:spTree>
    <p:extLst>
      <p:ext uri="{BB962C8B-B14F-4D97-AF65-F5344CB8AC3E}">
        <p14:creationId xmlns:p14="http://schemas.microsoft.com/office/powerpoint/2010/main" val="121808823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2" descr="Question Mark character with trophy Cartoon Character of Question Mark  with trophy question trophy stock pictures, royalty-free photos &amp; images">
            <a:extLst>
              <a:ext uri="{FF2B5EF4-FFF2-40B4-BE49-F238E27FC236}">
                <a16:creationId xmlns:a16="http://schemas.microsoft.com/office/drawing/2014/main" id="{4534CDB1-C06D-2713-E356-BF54EAC430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2130" y="257175"/>
            <a:ext cx="3134939" cy="337185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a:extLst>
              <a:ext uri="{FF2B5EF4-FFF2-40B4-BE49-F238E27FC236}">
                <a16:creationId xmlns:a16="http://schemas.microsoft.com/office/drawing/2014/main" id="{69061275-E9F2-2502-9F43-2B68184654F9}"/>
              </a:ext>
            </a:extLst>
          </p:cNvPr>
          <p:cNvSpPr txBox="1">
            <a:spLocks/>
          </p:cNvSpPr>
          <p:nvPr/>
        </p:nvSpPr>
        <p:spPr bwMode="auto">
          <a:xfrm>
            <a:off x="-76200" y="5709655"/>
            <a:ext cx="8991600" cy="789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normAutofit/>
          </a:bodyPr>
          <a:lst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defRPr>
            </a:lvl9pPr>
          </a:lstStyle>
          <a:p>
            <a:r>
              <a:rPr lang="en-US" sz="4000" b="1" dirty="0">
                <a:solidFill>
                  <a:schemeClr val="tx1"/>
                </a:solidFill>
                <a:latin typeface="Perpetua" panose="02020502060401020303" pitchFamily="18" charset="0"/>
              </a:rPr>
              <a:t>www.health.mo.gov/safety/homecare</a:t>
            </a:r>
          </a:p>
        </p:txBody>
      </p:sp>
      <p:sp>
        <p:nvSpPr>
          <p:cNvPr id="4" name="Title 1">
            <a:extLst>
              <a:ext uri="{FF2B5EF4-FFF2-40B4-BE49-F238E27FC236}">
                <a16:creationId xmlns:a16="http://schemas.microsoft.com/office/drawing/2014/main" id="{BD22E085-36D1-07C9-1C11-2C8A132BC6B5}"/>
              </a:ext>
            </a:extLst>
          </p:cNvPr>
          <p:cNvSpPr txBox="1">
            <a:spLocks/>
          </p:cNvSpPr>
          <p:nvPr/>
        </p:nvSpPr>
        <p:spPr bwMode="auto">
          <a:xfrm>
            <a:off x="-37322" y="4920244"/>
            <a:ext cx="8991600" cy="789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normAutofit/>
          </a:bodyPr>
          <a:lst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defRPr>
            </a:lvl9pPr>
          </a:lstStyle>
          <a:p>
            <a:r>
              <a:rPr lang="en-US" sz="4000" b="1" dirty="0">
                <a:solidFill>
                  <a:schemeClr val="tx1"/>
                </a:solidFill>
                <a:latin typeface="Perpetua" panose="02020502060401020303" pitchFamily="18" charset="0"/>
              </a:rPr>
              <a:t>573/751-6336, option 3</a:t>
            </a:r>
          </a:p>
        </p:txBody>
      </p:sp>
      <p:sp>
        <p:nvSpPr>
          <p:cNvPr id="6" name="Title 1">
            <a:extLst>
              <a:ext uri="{FF2B5EF4-FFF2-40B4-BE49-F238E27FC236}">
                <a16:creationId xmlns:a16="http://schemas.microsoft.com/office/drawing/2014/main" id="{F9A40306-A2EE-B653-3A08-0ED99AF3D91B}"/>
              </a:ext>
            </a:extLst>
          </p:cNvPr>
          <p:cNvSpPr txBox="1">
            <a:spLocks/>
          </p:cNvSpPr>
          <p:nvPr/>
        </p:nvSpPr>
        <p:spPr bwMode="auto">
          <a:xfrm>
            <a:off x="0" y="4038600"/>
            <a:ext cx="8991600" cy="789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noAutofit/>
          </a:bodyPr>
          <a:lst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defRPr>
            </a:lvl9pPr>
          </a:lstStyle>
          <a:p>
            <a:r>
              <a:rPr lang="en-US" sz="6600" b="1" dirty="0">
                <a:solidFill>
                  <a:schemeClr val="tx1"/>
                </a:solidFill>
                <a:latin typeface="Perpetua" panose="02020502060401020303" pitchFamily="18" charset="0"/>
              </a:rPr>
              <a:t>Thank you </a:t>
            </a:r>
          </a:p>
        </p:txBody>
      </p:sp>
    </p:spTree>
    <p:extLst>
      <p:ext uri="{BB962C8B-B14F-4D97-AF65-F5344CB8AC3E}">
        <p14:creationId xmlns:p14="http://schemas.microsoft.com/office/powerpoint/2010/main" val="10023984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
            <a:ext cx="9143997"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6086479"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4" y="-1"/>
            <a:ext cx="3057523"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512" y="-1"/>
            <a:ext cx="8799485"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F75858B-EB60-BD98-A60B-3097C8AE4CD3}"/>
              </a:ext>
            </a:extLst>
          </p:cNvPr>
          <p:cNvSpPr>
            <a:spLocks noGrp="1"/>
          </p:cNvSpPr>
          <p:nvPr>
            <p:ph type="title"/>
          </p:nvPr>
        </p:nvSpPr>
        <p:spPr>
          <a:xfrm>
            <a:off x="152401" y="294538"/>
            <a:ext cx="8724896" cy="1033669"/>
          </a:xfrm>
        </p:spPr>
        <p:txBody>
          <a:bodyPr>
            <a:normAutofit fontScale="90000"/>
          </a:bodyPr>
          <a:lstStyle/>
          <a:p>
            <a:br>
              <a:rPr lang="en-US" sz="3600" b="1" u="sng" dirty="0">
                <a:latin typeface="Perpetua" panose="02020502060401020303" pitchFamily="18" charset="0"/>
              </a:rPr>
            </a:br>
            <a:endParaRPr lang="en-US" sz="3500" dirty="0">
              <a:solidFill>
                <a:srgbClr val="FFFFFF"/>
              </a:solidFill>
            </a:endParaRPr>
          </a:p>
        </p:txBody>
      </p:sp>
      <p:sp>
        <p:nvSpPr>
          <p:cNvPr id="3" name="Content Placeholder 2">
            <a:extLst>
              <a:ext uri="{FF2B5EF4-FFF2-40B4-BE49-F238E27FC236}">
                <a16:creationId xmlns:a16="http://schemas.microsoft.com/office/drawing/2014/main" id="{034240B6-FE97-1993-4199-DEAF8FCADDB6}"/>
              </a:ext>
            </a:extLst>
          </p:cNvPr>
          <p:cNvSpPr>
            <a:spLocks noGrp="1"/>
          </p:cNvSpPr>
          <p:nvPr>
            <p:ph idx="1"/>
          </p:nvPr>
        </p:nvSpPr>
        <p:spPr>
          <a:xfrm>
            <a:off x="209549" y="1774375"/>
            <a:ext cx="8610599" cy="4906681"/>
          </a:xfrm>
        </p:spPr>
        <p:txBody>
          <a:bodyPr anchor="ctr">
            <a:normAutofit/>
          </a:bodyPr>
          <a:lstStyle/>
          <a:p>
            <a:r>
              <a:rPr lang="en-US" sz="2400" dirty="0">
                <a:latin typeface="Perpetua" panose="02020502060401020303" pitchFamily="18" charset="0"/>
              </a:rPr>
              <a:t>On March 15, 2024, the Centers for Medicare &amp; Medicaid Services (CMS) issued a revised State Operations Manual, Appendix B – Guidance for Surveyors: Home Health Agencies (HHAs), commonly referred to as the interpretive guidelines (IGs) to the Conditions of Participation (CoPs). The revised Appendix B begins with survey protocols and adds survey procedures under many of the standards to assist surveyors in assessing compliance with the regulatory requirements.</a:t>
            </a:r>
          </a:p>
          <a:p>
            <a:endParaRPr lang="en-US" sz="2400" dirty="0">
              <a:latin typeface="Perpetua" panose="02020502060401020303" pitchFamily="18" charset="0"/>
            </a:endParaRPr>
          </a:p>
          <a:p>
            <a:r>
              <a:rPr lang="en-US" sz="2400" dirty="0">
                <a:latin typeface="Perpetua" panose="02020502060401020303" pitchFamily="18" charset="0"/>
              </a:rPr>
              <a:t>CMS has identified a select number of standards, called Level 1 standards, most closely related to the agency's ability to deliver quality patient care and services as required under the CoPs. Compliance with these Level 1 standards is associated with positive outcomes for patient care.</a:t>
            </a:r>
          </a:p>
          <a:p>
            <a:endParaRPr lang="en-US" sz="1700" dirty="0"/>
          </a:p>
        </p:txBody>
      </p:sp>
      <p:sp>
        <p:nvSpPr>
          <p:cNvPr id="4" name="Rectangle 3">
            <a:extLst>
              <a:ext uri="{FF2B5EF4-FFF2-40B4-BE49-F238E27FC236}">
                <a16:creationId xmlns:a16="http://schemas.microsoft.com/office/drawing/2014/main" id="{52299950-17B4-3BD7-E321-B040FD0F6A69}"/>
              </a:ext>
            </a:extLst>
          </p:cNvPr>
          <p:cNvSpPr/>
          <p:nvPr/>
        </p:nvSpPr>
        <p:spPr>
          <a:xfrm>
            <a:off x="76200" y="509832"/>
            <a:ext cx="8915399" cy="769441"/>
          </a:xfrm>
          <a:prstGeom prst="rect">
            <a:avLst/>
          </a:prstGeom>
        </p:spPr>
        <p:txBody>
          <a:bodyPr wrap="square">
            <a:spAutoFit/>
          </a:bodyPr>
          <a:lstStyle/>
          <a:p>
            <a:pPr algn="ctr"/>
            <a:r>
              <a:rPr lang="en-US" sz="4400" b="1" dirty="0">
                <a:latin typeface="Perpetua" panose="02020502060401020303" pitchFamily="18" charset="0"/>
              </a:rPr>
              <a:t>NEW INFORMATION</a:t>
            </a:r>
          </a:p>
        </p:txBody>
      </p:sp>
    </p:spTree>
    <p:extLst>
      <p:ext uri="{BB962C8B-B14F-4D97-AF65-F5344CB8AC3E}">
        <p14:creationId xmlns:p14="http://schemas.microsoft.com/office/powerpoint/2010/main" val="2849295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Slide Background">
            <a:extLst>
              <a:ext uri="{FF2B5EF4-FFF2-40B4-BE49-F238E27FC236}">
                <a16:creationId xmlns:a16="http://schemas.microsoft.com/office/drawing/2014/main" id="{5F637E18-EF26-4327-9077-7FFC67B98B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3998"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3" name="Rectangle 12">
            <a:extLst>
              <a:ext uri="{FF2B5EF4-FFF2-40B4-BE49-F238E27FC236}">
                <a16:creationId xmlns:a16="http://schemas.microsoft.com/office/drawing/2014/main" id="{3EED6667-6BE8-A2AB-422A-5A1D89727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4000" cy="1696413"/>
          </a:xfrm>
          <a:prstGeom prst="rect">
            <a:avLst/>
          </a:prstGeom>
          <a:ln>
            <a:noFill/>
          </a:ln>
          <a:effectLst>
            <a:outerShdw blurRad="304800" dist="114300" dir="5460000" sx="92000" sy="92000" algn="t" rotWithShape="0">
              <a:srgbClr val="000000">
                <a:alpha val="1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370C3245-C024-3B4F-A36B-6B36042AD0AA}"/>
              </a:ext>
            </a:extLst>
          </p:cNvPr>
          <p:cNvSpPr txBox="1"/>
          <p:nvPr/>
        </p:nvSpPr>
        <p:spPr>
          <a:xfrm>
            <a:off x="442168" y="244742"/>
            <a:ext cx="8016032" cy="1235225"/>
          </a:xfrm>
          <a:prstGeom prst="rect">
            <a:avLst/>
          </a:prstGeom>
        </p:spPr>
        <p:txBody>
          <a:bodyPr vert="horz" lIns="91440" tIns="45720" rIns="91440" bIns="45720" rtlCol="0" anchor="ctr">
            <a:normAutofit/>
          </a:bodyPr>
          <a:lstStyle/>
          <a:p>
            <a:pPr algn="ctr">
              <a:lnSpc>
                <a:spcPct val="90000"/>
              </a:lnSpc>
              <a:spcAft>
                <a:spcPts val="600"/>
              </a:spcAft>
            </a:pPr>
            <a:r>
              <a:rPr lang="en-US" sz="4000" b="1" kern="1200" dirty="0">
                <a:solidFill>
                  <a:schemeClr val="tx1"/>
                </a:solidFill>
                <a:latin typeface="Perpetua" panose="02020502060401020303" pitchFamily="18" charset="0"/>
                <a:ea typeface="+mj-ea"/>
                <a:cs typeface="+mj-cs"/>
              </a:rPr>
              <a:t>Level 1 Standards (Attachment A) </a:t>
            </a:r>
          </a:p>
        </p:txBody>
      </p:sp>
      <p:sp>
        <p:nvSpPr>
          <p:cNvPr id="5" name="Rectangle 1">
            <a:extLst>
              <a:ext uri="{FF2B5EF4-FFF2-40B4-BE49-F238E27FC236}">
                <a16:creationId xmlns:a16="http://schemas.microsoft.com/office/drawing/2014/main" id="{1F5166A1-2FFF-36F6-D944-C580B5AAF63D}"/>
              </a:ext>
            </a:extLst>
          </p:cNvPr>
          <p:cNvSpPr>
            <a:spLocks noChangeArrowheads="1"/>
          </p:cNvSpPr>
          <p:nvPr/>
        </p:nvSpPr>
        <p:spPr bwMode="auto">
          <a:xfrm>
            <a:off x="1865313" y="1539101"/>
            <a:ext cx="184731"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spcBef>
                <a:spcPct val="0"/>
              </a:spcBef>
              <a:spcAft>
                <a:spcPts val="600"/>
              </a:spcAft>
              <a:buClrTx/>
              <a:buSzTx/>
              <a:buFontTx/>
              <a:buNone/>
              <a:tabLst/>
            </a:pPr>
            <a:br>
              <a:rPr kumimoji="0" lang="en-US" altLang="en-US" sz="1200" b="1" i="1" u="none" strike="noStrike" cap="none" normalizeH="0" baseline="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graphicFrame>
        <p:nvGraphicFramePr>
          <p:cNvPr id="4" name="Table 3">
            <a:extLst>
              <a:ext uri="{FF2B5EF4-FFF2-40B4-BE49-F238E27FC236}">
                <a16:creationId xmlns:a16="http://schemas.microsoft.com/office/drawing/2014/main" id="{3CD24079-C14B-D09F-D8B2-34198942ABD8}"/>
              </a:ext>
            </a:extLst>
          </p:cNvPr>
          <p:cNvGraphicFramePr>
            <a:graphicFrameLocks noGrp="1"/>
          </p:cNvGraphicFramePr>
          <p:nvPr>
            <p:extLst>
              <p:ext uri="{D42A27DB-BD31-4B8C-83A1-F6EECF244321}">
                <p14:modId xmlns:p14="http://schemas.microsoft.com/office/powerpoint/2010/main" val="907312256"/>
              </p:ext>
            </p:extLst>
          </p:nvPr>
        </p:nvGraphicFramePr>
        <p:xfrm>
          <a:off x="442168" y="1941156"/>
          <a:ext cx="8244631" cy="4459644"/>
        </p:xfrm>
        <a:graphic>
          <a:graphicData uri="http://schemas.openxmlformats.org/drawingml/2006/table">
            <a:tbl>
              <a:tblPr firstRow="1" bandRow="1"/>
              <a:tblGrid>
                <a:gridCol w="3697269">
                  <a:extLst>
                    <a:ext uri="{9D8B030D-6E8A-4147-A177-3AD203B41FA5}">
                      <a16:colId xmlns:a16="http://schemas.microsoft.com/office/drawing/2014/main" val="3691587337"/>
                    </a:ext>
                  </a:extLst>
                </a:gridCol>
                <a:gridCol w="4547362">
                  <a:extLst>
                    <a:ext uri="{9D8B030D-6E8A-4147-A177-3AD203B41FA5}">
                      <a16:colId xmlns:a16="http://schemas.microsoft.com/office/drawing/2014/main" val="3398540946"/>
                    </a:ext>
                  </a:extLst>
                </a:gridCol>
              </a:tblGrid>
              <a:tr h="726069">
                <a:tc>
                  <a:txBody>
                    <a:bodyPr/>
                    <a:lstStyle/>
                    <a:p>
                      <a:pPr marL="67945" marR="0" eaLnBrk="0" hangingPunct="0">
                        <a:lnSpc>
                          <a:spcPts val="1375"/>
                        </a:lnSpc>
                        <a:spcBef>
                          <a:spcPts val="0"/>
                        </a:spcBef>
                        <a:spcAft>
                          <a:spcPts val="0"/>
                        </a:spcAft>
                      </a:pPr>
                      <a:r>
                        <a:rPr lang="en-US" sz="1200"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§484.50 </a:t>
                      </a:r>
                      <a:r>
                        <a:rPr lang="en-US" sz="1200" b="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Patient Rights</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7945" marR="203835" algn="just" eaLnBrk="0" hangingPunct="0">
                        <a:lnSpc>
                          <a:spcPct val="107000"/>
                        </a:lnSpc>
                        <a:spcBef>
                          <a:spcPts val="0"/>
                        </a:spcBef>
                        <a:spcAft>
                          <a:spcPts val="0"/>
                        </a:spcAft>
                      </a:pPr>
                      <a:r>
                        <a:rPr lang="en-US" sz="1200" i="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G412,</a:t>
                      </a:r>
                      <a:r>
                        <a:rPr lang="en-US" sz="1200" i="1" kern="0" spc="-3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i="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G414,</a:t>
                      </a:r>
                      <a:r>
                        <a:rPr lang="en-US" sz="1200" i="1" kern="0" spc="-3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i="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G416,</a:t>
                      </a:r>
                      <a:r>
                        <a:rPr lang="en-US" sz="1200" i="1" kern="0" spc="-3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i="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G418,</a:t>
                      </a:r>
                      <a:r>
                        <a:rPr lang="en-US" sz="1200" i="1" kern="0" spc="-3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i="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G422,</a:t>
                      </a:r>
                      <a:r>
                        <a:rPr lang="en-US" sz="1200" i="1" kern="0" spc="-3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i="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G428,</a:t>
                      </a:r>
                      <a:r>
                        <a:rPr lang="en-US" sz="1200" i="1" kern="0" spc="-3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i="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G430,</a:t>
                      </a:r>
                      <a:r>
                        <a:rPr lang="en-US" sz="1200" i="1" kern="0" spc="-3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i="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G432, G434,</a:t>
                      </a:r>
                      <a:r>
                        <a:rPr lang="en-US" sz="1200" i="1" kern="0" spc="-3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i="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G436,</a:t>
                      </a:r>
                      <a:r>
                        <a:rPr lang="en-US" sz="1200" i="1" kern="0" spc="-3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i="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G438,</a:t>
                      </a:r>
                      <a:r>
                        <a:rPr lang="en-US" sz="1200" i="1" kern="0" spc="-3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i="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G442,</a:t>
                      </a:r>
                      <a:r>
                        <a:rPr lang="en-US" sz="1200" i="1" kern="0" spc="-3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i="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G444,</a:t>
                      </a:r>
                      <a:r>
                        <a:rPr lang="en-US" sz="1200" i="1" kern="0" spc="-3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i="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G448,</a:t>
                      </a:r>
                      <a:r>
                        <a:rPr lang="en-US" sz="1200" i="1" kern="0" spc="-3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i="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G454,</a:t>
                      </a:r>
                      <a:r>
                        <a:rPr lang="en-US" sz="1200" i="1" kern="0" spc="-3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i="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G464, G478, G484, G486, G488, G490</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24851501"/>
                  </a:ext>
                </a:extLst>
              </a:tr>
              <a:tr h="495915">
                <a:tc>
                  <a:txBody>
                    <a:bodyPr/>
                    <a:lstStyle/>
                    <a:p>
                      <a:pPr marL="67945" marR="0" eaLnBrk="0" hangingPunct="0">
                        <a:lnSpc>
                          <a:spcPct val="107000"/>
                        </a:lnSpc>
                        <a:spcBef>
                          <a:spcPts val="0"/>
                        </a:spcBef>
                        <a:spcAft>
                          <a:spcPts val="0"/>
                        </a:spcAft>
                      </a:pPr>
                      <a:r>
                        <a:rPr lang="en-US" sz="1200"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§484.55</a:t>
                      </a:r>
                      <a:r>
                        <a:rPr lang="en-US" sz="1200" kern="0" spc="-75">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Comprehensive</a:t>
                      </a:r>
                      <a:r>
                        <a:rPr lang="en-US" sz="1200" b="1" kern="0" spc="-75">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Assessment of Patients</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7945" marR="0" eaLnBrk="0" hangingPunct="0">
                        <a:lnSpc>
                          <a:spcPct val="107000"/>
                        </a:lnSpc>
                        <a:spcBef>
                          <a:spcPts val="0"/>
                        </a:spcBef>
                        <a:spcAft>
                          <a:spcPts val="0"/>
                        </a:spcAft>
                      </a:pPr>
                      <a:r>
                        <a:rPr lang="en-US" sz="1200" i="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G514,</a:t>
                      </a:r>
                      <a:r>
                        <a:rPr lang="en-US" sz="1200" i="1" kern="0" spc="-3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i="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G516,</a:t>
                      </a:r>
                      <a:r>
                        <a:rPr lang="en-US" sz="1200" i="1" kern="0" spc="-3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i="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G520,</a:t>
                      </a:r>
                      <a:r>
                        <a:rPr lang="en-US" sz="1200" i="1" kern="0" spc="-3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i="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G528,</a:t>
                      </a:r>
                      <a:r>
                        <a:rPr lang="en-US" sz="1200" i="1" kern="0" spc="-3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i="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G530,</a:t>
                      </a:r>
                      <a:r>
                        <a:rPr lang="en-US" sz="1200" i="1" kern="0" spc="-3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i="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G532,</a:t>
                      </a:r>
                      <a:r>
                        <a:rPr lang="en-US" sz="1200" i="1" kern="0" spc="-3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i="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G534,</a:t>
                      </a:r>
                      <a:r>
                        <a:rPr lang="en-US" sz="1200" i="1" kern="0" spc="-3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i="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G536, G544, G546</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97124235"/>
                  </a:ext>
                </a:extLst>
              </a:tr>
              <a:tr h="726069">
                <a:tc>
                  <a:txBody>
                    <a:bodyPr/>
                    <a:lstStyle/>
                    <a:p>
                      <a:pPr marL="67945" marR="125730" eaLnBrk="0" hangingPunct="0">
                        <a:lnSpc>
                          <a:spcPct val="107000"/>
                        </a:lnSpc>
                        <a:spcBef>
                          <a:spcPts val="0"/>
                        </a:spcBef>
                        <a:spcAft>
                          <a:spcPts val="0"/>
                        </a:spcAft>
                      </a:pPr>
                      <a:r>
                        <a:rPr lang="en-US" sz="1200"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§484.60 </a:t>
                      </a:r>
                      <a:r>
                        <a:rPr lang="en-US" sz="1200" b="1"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Care planning, coordination</a:t>
                      </a:r>
                      <a:r>
                        <a:rPr lang="en-US" sz="1200" b="1" kern="0" spc="-65"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1"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of</a:t>
                      </a:r>
                      <a:r>
                        <a:rPr lang="en-US" sz="1200" b="1" kern="0" spc="-65"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1"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services,</a:t>
                      </a:r>
                      <a:r>
                        <a:rPr lang="en-US" sz="1200" b="1" kern="0" spc="-55"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1"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and quality of care.</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7945" marR="203835" algn="just" eaLnBrk="0" hangingPunct="0">
                        <a:lnSpc>
                          <a:spcPct val="107000"/>
                        </a:lnSpc>
                        <a:spcBef>
                          <a:spcPts val="0"/>
                        </a:spcBef>
                        <a:spcAft>
                          <a:spcPts val="0"/>
                        </a:spcAft>
                      </a:pPr>
                      <a:r>
                        <a:rPr lang="en-US" sz="1200" i="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G572,</a:t>
                      </a:r>
                      <a:r>
                        <a:rPr lang="en-US" sz="1200" i="1" kern="0" spc="-3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i="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G574,</a:t>
                      </a:r>
                      <a:r>
                        <a:rPr lang="en-US" sz="1200" i="1" kern="0" spc="-3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i="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G576,</a:t>
                      </a:r>
                      <a:r>
                        <a:rPr lang="en-US" sz="1200" i="1" kern="0" spc="-3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i="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G580,</a:t>
                      </a:r>
                      <a:r>
                        <a:rPr lang="en-US" sz="1200" i="1" kern="0" spc="-3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i="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G582,</a:t>
                      </a:r>
                      <a:r>
                        <a:rPr lang="en-US" sz="1200" i="1" kern="0" spc="-3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i="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G584,</a:t>
                      </a:r>
                      <a:r>
                        <a:rPr lang="en-US" sz="1200" i="1" kern="0" spc="-3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i="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G588,</a:t>
                      </a:r>
                      <a:r>
                        <a:rPr lang="en-US" sz="1200" i="1" kern="0" spc="-3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i="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G590, G592,</a:t>
                      </a:r>
                      <a:r>
                        <a:rPr lang="en-US" sz="1200" i="1" kern="0" spc="-3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i="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G596,</a:t>
                      </a:r>
                      <a:r>
                        <a:rPr lang="en-US" sz="1200" i="1" kern="0" spc="-3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i="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G598,</a:t>
                      </a:r>
                      <a:r>
                        <a:rPr lang="en-US" sz="1200" i="1" kern="0" spc="-3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i="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G602,</a:t>
                      </a:r>
                      <a:r>
                        <a:rPr lang="en-US" sz="1200" i="1" kern="0" spc="-3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i="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G604,</a:t>
                      </a:r>
                      <a:r>
                        <a:rPr lang="en-US" sz="1200" i="1" kern="0" spc="-3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i="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G606,</a:t>
                      </a:r>
                      <a:r>
                        <a:rPr lang="en-US" sz="1200" i="1" kern="0" spc="-3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i="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G608,</a:t>
                      </a:r>
                      <a:r>
                        <a:rPr lang="en-US" sz="1200" i="1" kern="0" spc="-3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i="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G610, G612, G614, G616, G618, G620, G622</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49593120"/>
                  </a:ext>
                </a:extLst>
              </a:tr>
              <a:tr h="265758">
                <a:tc>
                  <a:txBody>
                    <a:bodyPr/>
                    <a:lstStyle/>
                    <a:p>
                      <a:pPr marL="67945" marR="0" eaLnBrk="0" hangingPunct="0">
                        <a:lnSpc>
                          <a:spcPct val="107000"/>
                        </a:lnSpc>
                        <a:spcBef>
                          <a:spcPts val="5"/>
                        </a:spcBef>
                        <a:spcAft>
                          <a:spcPts val="0"/>
                        </a:spcAft>
                      </a:pPr>
                      <a:r>
                        <a:rPr lang="en-US" sz="1200"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§484.70</a:t>
                      </a:r>
                      <a:r>
                        <a:rPr lang="en-US" sz="1200" kern="0" spc="-6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Infection</a:t>
                      </a:r>
                      <a:r>
                        <a:rPr lang="en-US" sz="1200" b="1" kern="0" spc="-6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prevention</a:t>
                      </a:r>
                      <a:r>
                        <a:rPr lang="en-US" sz="1200" b="1" kern="0" spc="-6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and </a:t>
                      </a:r>
                      <a:r>
                        <a:rPr lang="en-US" sz="1200" b="1" kern="0" spc="-1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control</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7945" marR="0" eaLnBrk="0" hangingPunct="0">
                        <a:lnSpc>
                          <a:spcPct val="107000"/>
                        </a:lnSpc>
                        <a:spcBef>
                          <a:spcPts val="5"/>
                        </a:spcBef>
                        <a:spcAft>
                          <a:spcPts val="0"/>
                        </a:spcAft>
                      </a:pPr>
                      <a:r>
                        <a:rPr lang="en-US" sz="1200" i="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G682, G686</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15295751"/>
                  </a:ext>
                </a:extLst>
              </a:tr>
              <a:tr h="495915">
                <a:tc>
                  <a:txBody>
                    <a:bodyPr/>
                    <a:lstStyle/>
                    <a:p>
                      <a:pPr marL="67945" marR="125730" eaLnBrk="0" hangingPunct="0">
                        <a:lnSpc>
                          <a:spcPct val="107000"/>
                        </a:lnSpc>
                        <a:spcBef>
                          <a:spcPts val="0"/>
                        </a:spcBef>
                        <a:spcAft>
                          <a:spcPts val="0"/>
                        </a:spcAft>
                      </a:pPr>
                      <a:r>
                        <a:rPr lang="en-US" sz="1200"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§484.75</a:t>
                      </a:r>
                      <a:r>
                        <a:rPr lang="en-US" sz="1200" kern="0" spc="-75">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Skilled</a:t>
                      </a:r>
                      <a:r>
                        <a:rPr lang="en-US" sz="1200" b="1" kern="0" spc="-75">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Professional </a:t>
                      </a:r>
                      <a:r>
                        <a:rPr lang="en-US" sz="1200" b="1" kern="0" spc="-1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Services</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7945" marR="0" eaLnBrk="0" hangingPunct="0">
                        <a:lnSpc>
                          <a:spcPct val="107000"/>
                        </a:lnSpc>
                        <a:spcBef>
                          <a:spcPts val="0"/>
                        </a:spcBef>
                        <a:spcAft>
                          <a:spcPts val="0"/>
                        </a:spcAft>
                      </a:pPr>
                      <a:r>
                        <a:rPr lang="en-US" sz="1200" i="1"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G704,</a:t>
                      </a:r>
                      <a:r>
                        <a:rPr lang="en-US" sz="1200" i="1" kern="0" spc="-3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i="1"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G706,</a:t>
                      </a:r>
                      <a:r>
                        <a:rPr lang="en-US" sz="1200" i="1" kern="0" spc="-3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i="1"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G708,</a:t>
                      </a:r>
                      <a:r>
                        <a:rPr lang="en-US" sz="1200" i="1" kern="0" spc="-3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i="1"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G710,</a:t>
                      </a:r>
                      <a:r>
                        <a:rPr lang="en-US" sz="1200" i="1" kern="0" spc="-3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i="1"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G712,</a:t>
                      </a:r>
                      <a:r>
                        <a:rPr lang="en-US" sz="1200" i="1" kern="0" spc="-3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i="1"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G714,</a:t>
                      </a:r>
                      <a:r>
                        <a:rPr lang="en-US" sz="1200" i="1" kern="0" spc="-3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i="1"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G716,</a:t>
                      </a:r>
                      <a:r>
                        <a:rPr lang="en-US" sz="1200" i="1" kern="0" spc="-3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i="1"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G718, G724, G726, G728, G730</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35006412"/>
                  </a:ext>
                </a:extLst>
              </a:tr>
              <a:tr h="495915">
                <a:tc>
                  <a:txBody>
                    <a:bodyPr/>
                    <a:lstStyle/>
                    <a:p>
                      <a:pPr marL="67945" marR="0" eaLnBrk="0" hangingPunct="0">
                        <a:lnSpc>
                          <a:spcPts val="1375"/>
                        </a:lnSpc>
                        <a:spcBef>
                          <a:spcPts val="0"/>
                        </a:spcBef>
                        <a:spcAft>
                          <a:spcPts val="0"/>
                        </a:spcAft>
                      </a:pPr>
                      <a:r>
                        <a:rPr lang="en-US" sz="1200"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§484.80 </a:t>
                      </a:r>
                      <a:r>
                        <a:rPr lang="en-US" sz="1200" b="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Home Health Aide Services</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7945" marR="0" eaLnBrk="0" hangingPunct="0">
                        <a:lnSpc>
                          <a:spcPct val="107000"/>
                        </a:lnSpc>
                        <a:spcBef>
                          <a:spcPts val="0"/>
                        </a:spcBef>
                        <a:spcAft>
                          <a:spcPts val="0"/>
                        </a:spcAft>
                      </a:pPr>
                      <a:r>
                        <a:rPr lang="en-US" sz="1200" i="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G768,</a:t>
                      </a:r>
                      <a:r>
                        <a:rPr lang="en-US" sz="1200" i="1" kern="0" spc="-3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i="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G772,</a:t>
                      </a:r>
                      <a:r>
                        <a:rPr lang="en-US" sz="1200" i="1" kern="0" spc="-3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i="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G798,</a:t>
                      </a:r>
                      <a:r>
                        <a:rPr lang="en-US" sz="1200" i="1" kern="0" spc="-3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i="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G800,</a:t>
                      </a:r>
                      <a:r>
                        <a:rPr lang="en-US" sz="1200" i="1" kern="0" spc="-3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i="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G802,</a:t>
                      </a:r>
                      <a:r>
                        <a:rPr lang="en-US" sz="1200" i="1" kern="0" spc="-3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i="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G804,</a:t>
                      </a:r>
                      <a:r>
                        <a:rPr lang="en-US" sz="1200" i="1" kern="0" spc="-3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i="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G808,</a:t>
                      </a:r>
                      <a:r>
                        <a:rPr lang="en-US" sz="1200" i="1" kern="0" spc="-3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i="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G810, G812, G816, G818</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93365130"/>
                  </a:ext>
                </a:extLst>
              </a:tr>
              <a:tr h="493877">
                <a:tc>
                  <a:txBody>
                    <a:bodyPr/>
                    <a:lstStyle/>
                    <a:p>
                      <a:pPr marL="67945" marR="0" eaLnBrk="0" hangingPunct="0">
                        <a:lnSpc>
                          <a:spcPts val="1375"/>
                        </a:lnSpc>
                        <a:spcBef>
                          <a:spcPts val="0"/>
                        </a:spcBef>
                        <a:spcAft>
                          <a:spcPts val="0"/>
                        </a:spcAft>
                      </a:pPr>
                      <a:r>
                        <a:rPr lang="en-US" sz="1200"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§484.102 </a:t>
                      </a:r>
                      <a:r>
                        <a:rPr lang="en-US" sz="1200" b="1"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Emergency Preparedness</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67945" marR="0" eaLnBrk="0" hangingPunct="0">
                        <a:lnSpc>
                          <a:spcPct val="107000"/>
                        </a:lnSpc>
                        <a:spcBef>
                          <a:spcPts val="0"/>
                        </a:spcBef>
                        <a:spcAft>
                          <a:spcPts val="0"/>
                        </a:spcAft>
                      </a:pPr>
                      <a:r>
                        <a:rPr lang="en-US" sz="1200" i="1"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7945" marR="0" eaLnBrk="0" hangingPunct="0">
                        <a:lnSpc>
                          <a:spcPts val="1375"/>
                        </a:lnSpc>
                        <a:spcBef>
                          <a:spcPts val="0"/>
                        </a:spcBef>
                        <a:spcAft>
                          <a:spcPts val="0"/>
                        </a:spcAft>
                      </a:pPr>
                      <a:r>
                        <a:rPr lang="en-US" sz="1200" i="1"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E-0004, E-0013, E-0036</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00856555"/>
                  </a:ext>
                </a:extLst>
              </a:tr>
              <a:tr h="495915">
                <a:tc>
                  <a:txBody>
                    <a:bodyPr/>
                    <a:lstStyle/>
                    <a:p>
                      <a:pPr marL="67945" marR="0" eaLnBrk="0" hangingPunct="0">
                        <a:lnSpc>
                          <a:spcPct val="107000"/>
                        </a:lnSpc>
                        <a:spcBef>
                          <a:spcPts val="0"/>
                        </a:spcBef>
                        <a:spcAft>
                          <a:spcPts val="0"/>
                        </a:spcAft>
                      </a:pPr>
                      <a:r>
                        <a:rPr lang="en-US" sz="1200"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§484.105</a:t>
                      </a:r>
                      <a:r>
                        <a:rPr lang="en-US" sz="1200" b="1" kern="0" spc="-75">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Organization</a:t>
                      </a:r>
                      <a:r>
                        <a:rPr lang="en-US" sz="1200" b="1" kern="0" spc="-75">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and Administration of Services</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7945" marR="0" eaLnBrk="0" hangingPunct="0">
                        <a:lnSpc>
                          <a:spcPts val="1375"/>
                        </a:lnSpc>
                        <a:spcBef>
                          <a:spcPts val="0"/>
                        </a:spcBef>
                        <a:spcAft>
                          <a:spcPts val="0"/>
                        </a:spcAft>
                      </a:pPr>
                      <a:r>
                        <a:rPr lang="en-US" sz="1200" i="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G982, G984</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81297269"/>
                  </a:ext>
                </a:extLst>
              </a:tr>
              <a:tr h="264211">
                <a:tc>
                  <a:txBody>
                    <a:bodyPr/>
                    <a:lstStyle/>
                    <a:p>
                      <a:pPr marL="67945" marR="0" eaLnBrk="0" hangingPunct="0">
                        <a:lnSpc>
                          <a:spcPts val="1375"/>
                        </a:lnSpc>
                        <a:spcBef>
                          <a:spcPts val="0"/>
                        </a:spcBef>
                        <a:spcAft>
                          <a:spcPts val="0"/>
                        </a:spcAft>
                      </a:pPr>
                      <a:r>
                        <a:rPr lang="en-US" sz="1200"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§484.110 </a:t>
                      </a:r>
                      <a:r>
                        <a:rPr lang="en-US" sz="1200" b="1" ker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Clinical Records</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67945" marR="0" eaLnBrk="0" hangingPunct="0">
                        <a:lnSpc>
                          <a:spcPts val="1375"/>
                        </a:lnSpc>
                        <a:spcBef>
                          <a:spcPts val="0"/>
                        </a:spcBef>
                        <a:spcAft>
                          <a:spcPts val="0"/>
                        </a:spcAft>
                      </a:pPr>
                      <a:r>
                        <a:rPr lang="en-US" sz="1200" i="1" kern="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G1012, G1014, G1016, G1018, G1022, G1024, G1028</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306208341"/>
                  </a:ext>
                </a:extLst>
              </a:tr>
            </a:tbl>
          </a:graphicData>
        </a:graphic>
      </p:graphicFrame>
    </p:spTree>
    <p:extLst>
      <p:ext uri="{BB962C8B-B14F-4D97-AF65-F5344CB8AC3E}">
        <p14:creationId xmlns:p14="http://schemas.microsoft.com/office/powerpoint/2010/main" val="1567902885"/>
      </p:ext>
    </p:extLst>
  </p:cSld>
  <p:clrMapOvr>
    <a:masterClrMapping/>
  </p:clrMapOvr>
</p:sld>
</file>

<file path=ppt/theme/_rels/themeOverride2.xml.rels><?xml version="1.0" encoding="UTF-8" standalone="yes"?>
<Relationships xmlns="http://schemas.openxmlformats.org/package/2006/relationships"><Relationship Id="rId1" Type="http://schemas.openxmlformats.org/officeDocument/2006/relationships/image" Target="../media/image58.jpeg"/></Relationships>
</file>

<file path=ppt/theme/_rels/themeOverride3.xml.rels><?xml version="1.0" encoding="UTF-8" standalone="yes"?>
<Relationships xmlns="http://schemas.openxmlformats.org/package/2006/relationships"><Relationship Id="rId1" Type="http://schemas.openxmlformats.org/officeDocument/2006/relationships/image" Target="../media/image58.jpeg"/></Relationships>
</file>

<file path=ppt/theme/theme1.xml><?xml version="1.0" encoding="utf-8"?>
<a:theme xmlns:a="http://schemas.openxmlformats.org/drawingml/2006/main" name="plain horizontal">
  <a:themeElements>
    <a:clrScheme name="plain horizontal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fontScheme name="plain horizont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lain horizontal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plain horizontal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plain horizontal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plain horizontal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plain horizontal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plain horizontal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plain horizontal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plain horizontal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plain horizontal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plain horizontal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plain horizontal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plain horizontal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plain horizontal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plain horizontal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plain horizontal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plain horizontal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No Footer Pages">
  <a:themeElements>
    <a:clrScheme name="Custom 1">
      <a:dk1>
        <a:srgbClr val="FFFFFF"/>
      </a:dk1>
      <a:lt1>
        <a:srgbClr val="012169"/>
      </a:lt1>
      <a:dk2>
        <a:srgbClr val="FFFFFF"/>
      </a:dk2>
      <a:lt2>
        <a:srgbClr val="012169"/>
      </a:lt2>
      <a:accent1>
        <a:srgbClr val="F2A900"/>
      </a:accent1>
      <a:accent2>
        <a:srgbClr val="E35205"/>
      </a:accent2>
      <a:accent3>
        <a:srgbClr val="008C95"/>
      </a:accent3>
      <a:accent4>
        <a:srgbClr val="F2A900"/>
      </a:accent4>
      <a:accent5>
        <a:srgbClr val="E35205"/>
      </a:accent5>
      <a:accent6>
        <a:srgbClr val="008C95"/>
      </a:accent6>
      <a:hlink>
        <a:srgbClr val="64CCC9"/>
      </a:hlink>
      <a:folHlink>
        <a:srgbClr val="9EA2A2"/>
      </a:folHlink>
    </a:clrScheme>
    <a:fontScheme name="Custom 1">
      <a:majorFont>
        <a:latin typeface="Montserrat ExtraBold"/>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olormaster">
  <a:themeElements>
    <a:clrScheme name="">
      <a:dk1>
        <a:srgbClr val="000000"/>
      </a:dk1>
      <a:lt1>
        <a:srgbClr val="000099"/>
      </a:lt1>
      <a:dk2>
        <a:srgbClr val="3366CC"/>
      </a:dk2>
      <a:lt2>
        <a:srgbClr val="C0C0C0"/>
      </a:lt2>
      <a:accent1>
        <a:srgbClr val="FF3399"/>
      </a:accent1>
      <a:accent2>
        <a:srgbClr val="99CCFF"/>
      </a:accent2>
      <a:accent3>
        <a:srgbClr val="AAAACA"/>
      </a:accent3>
      <a:accent4>
        <a:srgbClr val="000000"/>
      </a:accent4>
      <a:accent5>
        <a:srgbClr val="FFADCA"/>
      </a:accent5>
      <a:accent6>
        <a:srgbClr val="8AB9E7"/>
      </a:accent6>
      <a:hlink>
        <a:srgbClr val="FF5050"/>
      </a:hlink>
      <a:folHlink>
        <a:srgbClr val="FFFF99"/>
      </a:folHlink>
    </a:clrScheme>
    <a:fontScheme name="1_colormaste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1_color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1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1_color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1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1_color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1_color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1_color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1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1_color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1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1_color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1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1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1_color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1_color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1_color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colormaster">
  <a:themeElements>
    <a:clrScheme name="">
      <a:dk1>
        <a:srgbClr val="000000"/>
      </a:dk1>
      <a:lt1>
        <a:srgbClr val="000099"/>
      </a:lt1>
      <a:dk2>
        <a:srgbClr val="3366CC"/>
      </a:dk2>
      <a:lt2>
        <a:srgbClr val="C0C0C0"/>
      </a:lt2>
      <a:accent1>
        <a:srgbClr val="FF3399"/>
      </a:accent1>
      <a:accent2>
        <a:srgbClr val="99CCFF"/>
      </a:accent2>
      <a:accent3>
        <a:srgbClr val="AAAACA"/>
      </a:accent3>
      <a:accent4>
        <a:srgbClr val="000000"/>
      </a:accent4>
      <a:accent5>
        <a:srgbClr val="FFADCA"/>
      </a:accent5>
      <a:accent6>
        <a:srgbClr val="8AB9E7"/>
      </a:accent6>
      <a:hlink>
        <a:srgbClr val="FF5050"/>
      </a:hlink>
      <a:folHlink>
        <a:srgbClr val="FFFF99"/>
      </a:folHlink>
    </a:clrScheme>
    <a:fontScheme name="2_colormaste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2_color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2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2_color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2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2_color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2_color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2_color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2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2_color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2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2_color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2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2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2_color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2_color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2_color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colormaster">
  <a:themeElements>
    <a:clrScheme name="3_color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fontScheme name="3_colormaste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3_color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3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3_color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3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3_color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3_color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3_color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3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3_color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3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3_color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3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3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3_color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3_color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3_color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colormaster">
  <a:themeElements>
    <a:clrScheme name="">
      <a:dk1>
        <a:srgbClr val="000000"/>
      </a:dk1>
      <a:lt1>
        <a:srgbClr val="008080"/>
      </a:lt1>
      <a:dk2>
        <a:srgbClr val="008080"/>
      </a:dk2>
      <a:lt2>
        <a:srgbClr val="C0C0C0"/>
      </a:lt2>
      <a:accent1>
        <a:srgbClr val="29A329"/>
      </a:accent1>
      <a:accent2>
        <a:srgbClr val="00FFFF"/>
      </a:accent2>
      <a:accent3>
        <a:srgbClr val="AAC0C0"/>
      </a:accent3>
      <a:accent4>
        <a:srgbClr val="000000"/>
      </a:accent4>
      <a:accent5>
        <a:srgbClr val="ACCEAC"/>
      </a:accent5>
      <a:accent6>
        <a:srgbClr val="00E7E7"/>
      </a:accent6>
      <a:hlink>
        <a:srgbClr val="3B6AFF"/>
      </a:hlink>
      <a:folHlink>
        <a:srgbClr val="FF9900"/>
      </a:folHlink>
    </a:clrScheme>
    <a:fontScheme name="4_colormaste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4_color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4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4_color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4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4_color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4_color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4_color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4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4_color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4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4_color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4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4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4_color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4_color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4_color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5_colormaster">
  <a:themeElements>
    <a:clrScheme name="">
      <a:dk1>
        <a:srgbClr val="000000"/>
      </a:dk1>
      <a:lt1>
        <a:srgbClr val="008080"/>
      </a:lt1>
      <a:dk2>
        <a:srgbClr val="008080"/>
      </a:dk2>
      <a:lt2>
        <a:srgbClr val="C0C0C0"/>
      </a:lt2>
      <a:accent1>
        <a:srgbClr val="29A329"/>
      </a:accent1>
      <a:accent2>
        <a:srgbClr val="00FFFF"/>
      </a:accent2>
      <a:accent3>
        <a:srgbClr val="AAC0C0"/>
      </a:accent3>
      <a:accent4>
        <a:srgbClr val="000000"/>
      </a:accent4>
      <a:accent5>
        <a:srgbClr val="ACCEAC"/>
      </a:accent5>
      <a:accent6>
        <a:srgbClr val="00E7E7"/>
      </a:accent6>
      <a:hlink>
        <a:srgbClr val="3B6AFF"/>
      </a:hlink>
      <a:folHlink>
        <a:srgbClr val="FF9900"/>
      </a:folHlink>
    </a:clrScheme>
    <a:fontScheme name="5_colormaste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5_color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5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5_color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5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5_color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5_color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5_color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5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5_color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5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5_color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5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5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5_color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5_color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5_color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6_colormaster">
  <a:themeElements>
    <a:clrScheme name="6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fontScheme name="6_colormaste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6_color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6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6_color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6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6_color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6_color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6_color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6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6_color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6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6_color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6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6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6_color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6_color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6_color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7_colormaster">
  <a:themeElements>
    <a:clrScheme name="">
      <a:dk1>
        <a:srgbClr val="000000"/>
      </a:dk1>
      <a:lt1>
        <a:srgbClr val="CC0066"/>
      </a:lt1>
      <a:dk2>
        <a:srgbClr val="990033"/>
      </a:dk2>
      <a:lt2>
        <a:srgbClr val="C0C0C0"/>
      </a:lt2>
      <a:accent1>
        <a:srgbClr val="993366"/>
      </a:accent1>
      <a:accent2>
        <a:srgbClr val="FF9999"/>
      </a:accent2>
      <a:accent3>
        <a:srgbClr val="E2AAB8"/>
      </a:accent3>
      <a:accent4>
        <a:srgbClr val="000000"/>
      </a:accent4>
      <a:accent5>
        <a:srgbClr val="CAADB8"/>
      </a:accent5>
      <a:accent6>
        <a:srgbClr val="E78A8A"/>
      </a:accent6>
      <a:hlink>
        <a:srgbClr val="009999"/>
      </a:hlink>
      <a:folHlink>
        <a:srgbClr val="FF9933"/>
      </a:folHlink>
    </a:clrScheme>
    <a:fontScheme name="7_colormaste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7_color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7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7_color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7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7_color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7_color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7_color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7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7_color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7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7_color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7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7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7_color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7_color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7_color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8_colormaster">
  <a:themeElements>
    <a:clrScheme name="">
      <a:dk1>
        <a:srgbClr val="000000"/>
      </a:dk1>
      <a:lt1>
        <a:srgbClr val="CC0066"/>
      </a:lt1>
      <a:dk2>
        <a:srgbClr val="990033"/>
      </a:dk2>
      <a:lt2>
        <a:srgbClr val="C0C0C0"/>
      </a:lt2>
      <a:accent1>
        <a:srgbClr val="993366"/>
      </a:accent1>
      <a:accent2>
        <a:srgbClr val="FF9999"/>
      </a:accent2>
      <a:accent3>
        <a:srgbClr val="E2AAB8"/>
      </a:accent3>
      <a:accent4>
        <a:srgbClr val="000000"/>
      </a:accent4>
      <a:accent5>
        <a:srgbClr val="CAADB8"/>
      </a:accent5>
      <a:accent6>
        <a:srgbClr val="E78A8A"/>
      </a:accent6>
      <a:hlink>
        <a:srgbClr val="009999"/>
      </a:hlink>
      <a:folHlink>
        <a:srgbClr val="FF9933"/>
      </a:folHlink>
    </a:clrScheme>
    <a:fontScheme name="8_colormaste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8_colormaster 1">
        <a:dk1>
          <a:srgbClr val="C0C0C0"/>
        </a:dk1>
        <a:lt1>
          <a:srgbClr val="FFFFFF"/>
        </a:lt1>
        <a:dk2>
          <a:srgbClr val="000099"/>
        </a:dk2>
        <a:lt2>
          <a:srgbClr val="CCECFF"/>
        </a:lt2>
        <a:accent1>
          <a:srgbClr val="FF3399"/>
        </a:accent1>
        <a:accent2>
          <a:srgbClr val="99CCFF"/>
        </a:accent2>
        <a:accent3>
          <a:srgbClr val="AAAACA"/>
        </a:accent3>
        <a:accent4>
          <a:srgbClr val="DADADA"/>
        </a:accent4>
        <a:accent5>
          <a:srgbClr val="FFADCA"/>
        </a:accent5>
        <a:accent6>
          <a:srgbClr val="8AB9E7"/>
        </a:accent6>
        <a:hlink>
          <a:srgbClr val="FF5050"/>
        </a:hlink>
        <a:folHlink>
          <a:srgbClr val="FFFF99"/>
        </a:folHlink>
      </a:clrScheme>
      <a:clrMap bg1="dk2" tx1="lt1" bg2="dk1" tx2="lt2" accent1="accent1" accent2="accent2" accent3="accent3" accent4="accent4" accent5="accent5" accent6="accent6" hlink="hlink" folHlink="folHlink"/>
    </a:extraClrScheme>
    <a:extraClrScheme>
      <a:clrScheme name="8_colormaster 2">
        <a:dk1>
          <a:srgbClr val="000000"/>
        </a:dk1>
        <a:lt1>
          <a:srgbClr val="99CCFF"/>
        </a:lt1>
        <a:dk2>
          <a:srgbClr val="1C1C1C"/>
        </a:dk2>
        <a:lt2>
          <a:srgbClr val="4D4D4D"/>
        </a:lt2>
        <a:accent1>
          <a:srgbClr val="CC0066"/>
        </a:accent1>
        <a:accent2>
          <a:srgbClr val="3366FF"/>
        </a:accent2>
        <a:accent3>
          <a:srgbClr val="CAE2FF"/>
        </a:accent3>
        <a:accent4>
          <a:srgbClr val="000000"/>
        </a:accent4>
        <a:accent5>
          <a:srgbClr val="E2AAB8"/>
        </a:accent5>
        <a:accent6>
          <a:srgbClr val="2D5CE7"/>
        </a:accent6>
        <a:hlink>
          <a:srgbClr val="FF0000"/>
        </a:hlink>
        <a:folHlink>
          <a:srgbClr val="FFFF00"/>
        </a:folHlink>
      </a:clrScheme>
      <a:clrMap bg1="lt1" tx1="dk1" bg2="lt2" tx2="dk2" accent1="accent1" accent2="accent2" accent3="accent3" accent4="accent4" accent5="accent5" accent6="accent6" hlink="hlink" folHlink="folHlink"/>
    </a:extraClrScheme>
    <a:extraClrScheme>
      <a:clrScheme name="8_colormaster 3">
        <a:dk1>
          <a:srgbClr val="C0C0C0"/>
        </a:dk1>
        <a:lt1>
          <a:srgbClr val="FFFFFF"/>
        </a:lt1>
        <a:dk2>
          <a:srgbClr val="800000"/>
        </a:dk2>
        <a:lt2>
          <a:srgbClr val="FFCC99"/>
        </a:lt2>
        <a:accent1>
          <a:srgbClr val="FF9900"/>
        </a:accent1>
        <a:accent2>
          <a:srgbClr val="CC0000"/>
        </a:accent2>
        <a:accent3>
          <a:srgbClr val="C0AAAA"/>
        </a:accent3>
        <a:accent4>
          <a:srgbClr val="DADADA"/>
        </a:accent4>
        <a:accent5>
          <a:srgbClr val="FFCAAA"/>
        </a:accent5>
        <a:accent6>
          <a:srgbClr val="B90000"/>
        </a:accent6>
        <a:hlink>
          <a:srgbClr val="FF33CC"/>
        </a:hlink>
        <a:folHlink>
          <a:srgbClr val="FFCC00"/>
        </a:folHlink>
      </a:clrScheme>
      <a:clrMap bg1="dk2" tx1="lt1" bg2="dk1" tx2="lt2" accent1="accent1" accent2="accent2" accent3="accent3" accent4="accent4" accent5="accent5" accent6="accent6" hlink="hlink" folHlink="folHlink"/>
    </a:extraClrScheme>
    <a:extraClrScheme>
      <a:clrScheme name="8_colormaster 4">
        <a:dk1>
          <a:srgbClr val="000000"/>
        </a:dk1>
        <a:lt1>
          <a:srgbClr val="FF9966"/>
        </a:lt1>
        <a:dk2>
          <a:srgbClr val="1C1C1C"/>
        </a:dk2>
        <a:lt2>
          <a:srgbClr val="4D4D4D"/>
        </a:lt2>
        <a:accent1>
          <a:srgbClr val="FF0000"/>
        </a:accent1>
        <a:accent2>
          <a:srgbClr val="FF6699"/>
        </a:accent2>
        <a:accent3>
          <a:srgbClr val="FFCAB8"/>
        </a:accent3>
        <a:accent4>
          <a:srgbClr val="000000"/>
        </a:accent4>
        <a:accent5>
          <a:srgbClr val="FFAAAA"/>
        </a:accent5>
        <a:accent6>
          <a:srgbClr val="E75C8A"/>
        </a:accent6>
        <a:hlink>
          <a:srgbClr val="CC00CC"/>
        </a:hlink>
        <a:folHlink>
          <a:srgbClr val="FFCC00"/>
        </a:folHlink>
      </a:clrScheme>
      <a:clrMap bg1="lt1" tx1="dk1" bg2="lt2" tx2="dk2" accent1="accent1" accent2="accent2" accent3="accent3" accent4="accent4" accent5="accent5" accent6="accent6" hlink="hlink" folHlink="folHlink"/>
    </a:extraClrScheme>
    <a:extraClrScheme>
      <a:clrScheme name="8_colormaster 5">
        <a:dk1>
          <a:srgbClr val="C0C0C0"/>
        </a:dk1>
        <a:lt1>
          <a:srgbClr val="FFFFFF"/>
        </a:lt1>
        <a:dk2>
          <a:srgbClr val="008000"/>
        </a:dk2>
        <a:lt2>
          <a:srgbClr val="CCECFF"/>
        </a:lt2>
        <a:accent1>
          <a:srgbClr val="0066FF"/>
        </a:accent1>
        <a:accent2>
          <a:srgbClr val="00FF00"/>
        </a:accent2>
        <a:accent3>
          <a:srgbClr val="AAC0AA"/>
        </a:accent3>
        <a:accent4>
          <a:srgbClr val="DADADA"/>
        </a:accent4>
        <a:accent5>
          <a:srgbClr val="AAB8FF"/>
        </a:accent5>
        <a:accent6>
          <a:srgbClr val="00E700"/>
        </a:accent6>
        <a:hlink>
          <a:srgbClr val="A29E00"/>
        </a:hlink>
        <a:folHlink>
          <a:srgbClr val="EA8B00"/>
        </a:folHlink>
      </a:clrScheme>
      <a:clrMap bg1="dk2" tx1="lt1" bg2="dk1" tx2="lt2" accent1="accent1" accent2="accent2" accent3="accent3" accent4="accent4" accent5="accent5" accent6="accent6" hlink="hlink" folHlink="folHlink"/>
    </a:extraClrScheme>
    <a:extraClrScheme>
      <a:clrScheme name="8_colormaster 6">
        <a:dk1>
          <a:srgbClr val="000000"/>
        </a:dk1>
        <a:lt1>
          <a:srgbClr val="97E183"/>
        </a:lt1>
        <a:dk2>
          <a:srgbClr val="1C1C1C"/>
        </a:dk2>
        <a:lt2>
          <a:srgbClr val="4D4D4D"/>
        </a:lt2>
        <a:accent1>
          <a:srgbClr val="0066FF"/>
        </a:accent1>
        <a:accent2>
          <a:srgbClr val="99FF99"/>
        </a:accent2>
        <a:accent3>
          <a:srgbClr val="C9EEC1"/>
        </a:accent3>
        <a:accent4>
          <a:srgbClr val="000000"/>
        </a:accent4>
        <a:accent5>
          <a:srgbClr val="AAB8FF"/>
        </a:accent5>
        <a:accent6>
          <a:srgbClr val="8AE78A"/>
        </a:accent6>
        <a:hlink>
          <a:srgbClr val="CC9900"/>
        </a:hlink>
        <a:folHlink>
          <a:srgbClr val="FFCC66"/>
        </a:folHlink>
      </a:clrScheme>
      <a:clrMap bg1="lt1" tx1="dk1" bg2="lt2" tx2="dk2" accent1="accent1" accent2="accent2" accent3="accent3" accent4="accent4" accent5="accent5" accent6="accent6" hlink="hlink" folHlink="folHlink"/>
    </a:extraClrScheme>
    <a:extraClrScheme>
      <a:clrScheme name="8_colormaster 7">
        <a:dk1>
          <a:srgbClr val="C0C0C0"/>
        </a:dk1>
        <a:lt1>
          <a:srgbClr val="FFFFFF"/>
        </a:lt1>
        <a:dk2>
          <a:srgbClr val="008080"/>
        </a:dk2>
        <a:lt2>
          <a:srgbClr val="CCECFF"/>
        </a:lt2>
        <a:accent1>
          <a:srgbClr val="29A329"/>
        </a:accent1>
        <a:accent2>
          <a:srgbClr val="00FFFF"/>
        </a:accent2>
        <a:accent3>
          <a:srgbClr val="AAC0C0"/>
        </a:accent3>
        <a:accent4>
          <a:srgbClr val="DADADA"/>
        </a:accent4>
        <a:accent5>
          <a:srgbClr val="ACCEAC"/>
        </a:accent5>
        <a:accent6>
          <a:srgbClr val="00E7E7"/>
        </a:accent6>
        <a:hlink>
          <a:srgbClr val="3B6AFF"/>
        </a:hlink>
        <a:folHlink>
          <a:srgbClr val="FF9900"/>
        </a:folHlink>
      </a:clrScheme>
      <a:clrMap bg1="dk2" tx1="lt1" bg2="dk1" tx2="lt2" accent1="accent1" accent2="accent2" accent3="accent3" accent4="accent4" accent5="accent5" accent6="accent6" hlink="hlink" folHlink="folHlink"/>
    </a:extraClrScheme>
    <a:extraClrScheme>
      <a:clrScheme name="8_colormaster 8">
        <a:dk1>
          <a:srgbClr val="000000"/>
        </a:dk1>
        <a:lt1>
          <a:srgbClr val="64F0BE"/>
        </a:lt1>
        <a:dk2>
          <a:srgbClr val="1C1C1C"/>
        </a:dk2>
        <a:lt2>
          <a:srgbClr val="4D4D4D"/>
        </a:lt2>
        <a:accent1>
          <a:srgbClr val="008000"/>
        </a:accent1>
        <a:accent2>
          <a:srgbClr val="00FFFF"/>
        </a:accent2>
        <a:accent3>
          <a:srgbClr val="B8F6DB"/>
        </a:accent3>
        <a:accent4>
          <a:srgbClr val="000000"/>
        </a:accent4>
        <a:accent5>
          <a:srgbClr val="AAC0AA"/>
        </a:accent5>
        <a:accent6>
          <a:srgbClr val="00E7E7"/>
        </a:accent6>
        <a:hlink>
          <a:srgbClr val="3366FF"/>
        </a:hlink>
        <a:folHlink>
          <a:srgbClr val="FFCC66"/>
        </a:folHlink>
      </a:clrScheme>
      <a:clrMap bg1="lt1" tx1="dk1" bg2="lt2" tx2="dk2" accent1="accent1" accent2="accent2" accent3="accent3" accent4="accent4" accent5="accent5" accent6="accent6" hlink="hlink" folHlink="folHlink"/>
    </a:extraClrScheme>
    <a:extraClrScheme>
      <a:clrScheme name="8_colormaster 9">
        <a:dk1>
          <a:srgbClr val="C0C0C0"/>
        </a:dk1>
        <a:lt1>
          <a:srgbClr val="FFFFFF"/>
        </a:lt1>
        <a:dk2>
          <a:srgbClr val="CC9900"/>
        </a:dk2>
        <a:lt2>
          <a:srgbClr val="FFFFCC"/>
        </a:lt2>
        <a:accent1>
          <a:srgbClr val="FF3300"/>
        </a:accent1>
        <a:accent2>
          <a:srgbClr val="FFCC66"/>
        </a:accent2>
        <a:accent3>
          <a:srgbClr val="E2CAAA"/>
        </a:accent3>
        <a:accent4>
          <a:srgbClr val="DADADA"/>
        </a:accent4>
        <a:accent5>
          <a:srgbClr val="FFADAA"/>
        </a:accent5>
        <a:accent6>
          <a:srgbClr val="E7B95C"/>
        </a:accent6>
        <a:hlink>
          <a:srgbClr val="008080"/>
        </a:hlink>
        <a:folHlink>
          <a:srgbClr val="3399FF"/>
        </a:folHlink>
      </a:clrScheme>
      <a:clrMap bg1="dk2" tx1="lt1" bg2="dk1" tx2="lt2" accent1="accent1" accent2="accent2" accent3="accent3" accent4="accent4" accent5="accent5" accent6="accent6" hlink="hlink" folHlink="folHlink"/>
    </a:extraClrScheme>
    <a:extraClrScheme>
      <a:clrScheme name="8_colormaster 10">
        <a:dk1>
          <a:srgbClr val="000000"/>
        </a:dk1>
        <a:lt1>
          <a:srgbClr val="EFF274"/>
        </a:lt1>
        <a:dk2>
          <a:srgbClr val="1C1C1C"/>
        </a:dk2>
        <a:lt2>
          <a:srgbClr val="4D4D4D"/>
        </a:lt2>
        <a:accent1>
          <a:srgbClr val="9966FF"/>
        </a:accent1>
        <a:accent2>
          <a:srgbClr val="FFFFCC"/>
        </a:accent2>
        <a:accent3>
          <a:srgbClr val="F6F7BC"/>
        </a:accent3>
        <a:accent4>
          <a:srgbClr val="000000"/>
        </a:accent4>
        <a:accent5>
          <a:srgbClr val="CAB8FF"/>
        </a:accent5>
        <a:accent6>
          <a:srgbClr val="E7E7B9"/>
        </a:accent6>
        <a:hlink>
          <a:srgbClr val="6666FF"/>
        </a:hlink>
        <a:folHlink>
          <a:srgbClr val="99CCFF"/>
        </a:folHlink>
      </a:clrScheme>
      <a:clrMap bg1="lt1" tx1="dk1" bg2="lt2" tx2="dk2" accent1="accent1" accent2="accent2" accent3="accent3" accent4="accent4" accent5="accent5" accent6="accent6" hlink="hlink" folHlink="folHlink"/>
    </a:extraClrScheme>
    <a:extraClrScheme>
      <a:clrScheme name="8_colormaster 11">
        <a:dk1>
          <a:srgbClr val="C0C0C0"/>
        </a:dk1>
        <a:lt1>
          <a:srgbClr val="FFFFFF"/>
        </a:lt1>
        <a:dk2>
          <a:srgbClr val="6600CC"/>
        </a:dk2>
        <a:lt2>
          <a:srgbClr val="CCCCFF"/>
        </a:lt2>
        <a:accent1>
          <a:srgbClr val="D60093"/>
        </a:accent1>
        <a:accent2>
          <a:srgbClr val="9999FF"/>
        </a:accent2>
        <a:accent3>
          <a:srgbClr val="B8AAE2"/>
        </a:accent3>
        <a:accent4>
          <a:srgbClr val="DADADA"/>
        </a:accent4>
        <a:accent5>
          <a:srgbClr val="E8AAC8"/>
        </a:accent5>
        <a:accent6>
          <a:srgbClr val="8A8AE7"/>
        </a:accent6>
        <a:hlink>
          <a:srgbClr val="008000"/>
        </a:hlink>
        <a:folHlink>
          <a:srgbClr val="FF9966"/>
        </a:folHlink>
      </a:clrScheme>
      <a:clrMap bg1="dk2" tx1="lt1" bg2="dk1" tx2="lt2" accent1="accent1" accent2="accent2" accent3="accent3" accent4="accent4" accent5="accent5" accent6="accent6" hlink="hlink" folHlink="folHlink"/>
    </a:extraClrScheme>
    <a:extraClrScheme>
      <a:clrScheme name="8_colormaster 12">
        <a:dk1>
          <a:srgbClr val="000000"/>
        </a:dk1>
        <a:lt1>
          <a:srgbClr val="CC99FF"/>
        </a:lt1>
        <a:dk2>
          <a:srgbClr val="1C1C1C"/>
        </a:dk2>
        <a:lt2>
          <a:srgbClr val="4D4D4D"/>
        </a:lt2>
        <a:accent1>
          <a:srgbClr val="0066FF"/>
        </a:accent1>
        <a:accent2>
          <a:srgbClr val="CCCCFF"/>
        </a:accent2>
        <a:accent3>
          <a:srgbClr val="E2CAFF"/>
        </a:accent3>
        <a:accent4>
          <a:srgbClr val="000000"/>
        </a:accent4>
        <a:accent5>
          <a:srgbClr val="AAB8FF"/>
        </a:accent5>
        <a:accent6>
          <a:srgbClr val="B9B9E7"/>
        </a:accent6>
        <a:hlink>
          <a:srgbClr val="FF0066"/>
        </a:hlink>
        <a:folHlink>
          <a:srgbClr val="66CCFF"/>
        </a:folHlink>
      </a:clrScheme>
      <a:clrMap bg1="lt1" tx1="dk1" bg2="lt2" tx2="dk2" accent1="accent1" accent2="accent2" accent3="accent3" accent4="accent4" accent5="accent5" accent6="accent6" hlink="hlink" folHlink="folHlink"/>
    </a:extraClrScheme>
    <a:extraClrScheme>
      <a:clrScheme name="8_colormaster 13">
        <a:dk1>
          <a:srgbClr val="C0C0C0"/>
        </a:dk1>
        <a:lt1>
          <a:srgbClr val="FFFFFF"/>
        </a:lt1>
        <a:dk2>
          <a:srgbClr val="CC0066"/>
        </a:dk2>
        <a:lt2>
          <a:srgbClr val="FFCCCC"/>
        </a:lt2>
        <a:accent1>
          <a:srgbClr val="993366"/>
        </a:accent1>
        <a:accent2>
          <a:srgbClr val="FF9999"/>
        </a:accent2>
        <a:accent3>
          <a:srgbClr val="E2AAB8"/>
        </a:accent3>
        <a:accent4>
          <a:srgbClr val="DADADA"/>
        </a:accent4>
        <a:accent5>
          <a:srgbClr val="CAADB8"/>
        </a:accent5>
        <a:accent6>
          <a:srgbClr val="E78A8A"/>
        </a:accent6>
        <a:hlink>
          <a:srgbClr val="009999"/>
        </a:hlink>
        <a:folHlink>
          <a:srgbClr val="FF9933"/>
        </a:folHlink>
      </a:clrScheme>
      <a:clrMap bg1="dk2" tx1="lt1" bg2="dk1" tx2="lt2" accent1="accent1" accent2="accent2" accent3="accent3" accent4="accent4" accent5="accent5" accent6="accent6" hlink="hlink" folHlink="folHlink"/>
    </a:extraClrScheme>
    <a:extraClrScheme>
      <a:clrScheme name="8_colormaster 14">
        <a:dk1>
          <a:srgbClr val="000000"/>
        </a:dk1>
        <a:lt1>
          <a:srgbClr val="FF99CC"/>
        </a:lt1>
        <a:dk2>
          <a:srgbClr val="1C1C1C"/>
        </a:dk2>
        <a:lt2>
          <a:srgbClr val="4D4D4D"/>
        </a:lt2>
        <a:accent1>
          <a:srgbClr val="FF0000"/>
        </a:accent1>
        <a:accent2>
          <a:srgbClr val="FF99CC"/>
        </a:accent2>
        <a:accent3>
          <a:srgbClr val="FFCAE2"/>
        </a:accent3>
        <a:accent4>
          <a:srgbClr val="000000"/>
        </a:accent4>
        <a:accent5>
          <a:srgbClr val="FFAAAA"/>
        </a:accent5>
        <a:accent6>
          <a:srgbClr val="E78AB9"/>
        </a:accent6>
        <a:hlink>
          <a:srgbClr val="9933FF"/>
        </a:hlink>
        <a:folHlink>
          <a:srgbClr val="44C63A"/>
        </a:folHlink>
      </a:clrScheme>
      <a:clrMap bg1="lt1" tx1="dk1" bg2="lt2" tx2="dk2" accent1="accent1" accent2="accent2" accent3="accent3" accent4="accent4" accent5="accent5" accent6="accent6" hlink="hlink" folHlink="folHlink"/>
    </a:extraClrScheme>
    <a:extraClrScheme>
      <a:clrScheme name="8_colormaster 15">
        <a:dk1>
          <a:srgbClr val="C0C0C0"/>
        </a:dk1>
        <a:lt1>
          <a:srgbClr val="FFFFFF"/>
        </a:lt1>
        <a:dk2>
          <a:srgbClr val="000000"/>
        </a:dk2>
        <a:lt2>
          <a:srgbClr val="DDDDDD"/>
        </a:lt2>
        <a:accent1>
          <a:srgbClr val="4D4D4D"/>
        </a:accent1>
        <a:accent2>
          <a:srgbClr val="C0C0C0"/>
        </a:accent2>
        <a:accent3>
          <a:srgbClr val="AAAAAA"/>
        </a:accent3>
        <a:accent4>
          <a:srgbClr val="DADADA"/>
        </a:accent4>
        <a:accent5>
          <a:srgbClr val="B2B2B2"/>
        </a:accent5>
        <a:accent6>
          <a:srgbClr val="AEAEAE"/>
        </a:accent6>
        <a:hlink>
          <a:srgbClr val="777777"/>
        </a:hlink>
        <a:folHlink>
          <a:srgbClr val="FFFFFF"/>
        </a:folHlink>
      </a:clrScheme>
      <a:clrMap bg1="dk2" tx1="lt1" bg2="dk1" tx2="lt2" accent1="accent1" accent2="accent2" accent3="accent3" accent4="accent4" accent5="accent5" accent6="accent6" hlink="hlink" folHlink="folHlink"/>
    </a:extraClrScheme>
    <a:extraClrScheme>
      <a:clrScheme name="8_colormaster 16">
        <a:dk1>
          <a:srgbClr val="000000"/>
        </a:dk1>
        <a:lt1>
          <a:srgbClr val="FFFFFF"/>
        </a:lt1>
        <a:dk2>
          <a:srgbClr val="1C1C1C"/>
        </a:dk2>
        <a:lt2>
          <a:srgbClr val="4D4D4D"/>
        </a:lt2>
        <a:accent1>
          <a:srgbClr val="4D4D4D"/>
        </a:accent1>
        <a:accent2>
          <a:srgbClr val="DDDDDD"/>
        </a:accent2>
        <a:accent3>
          <a:srgbClr val="FFFFFF"/>
        </a:accent3>
        <a:accent4>
          <a:srgbClr val="000000"/>
        </a:accent4>
        <a:accent5>
          <a:srgbClr val="B2B2B2"/>
        </a:accent5>
        <a:accent6>
          <a:srgbClr val="C8C8C8"/>
        </a:accent6>
        <a:hlink>
          <a:srgbClr val="808080"/>
        </a:hlink>
        <a:folHlink>
          <a:srgbClr val="F8F8F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Override>
</file>

<file path=ppt/theme/themeOverride2.xml><?xml version="1.0" encoding="utf-8"?>
<a:themeOverride xmlns:a="http://schemas.openxmlformats.org/drawingml/2006/main">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Override>
</file>

<file path=ppt/theme/themeOverride3.xml><?xml version="1.0" encoding="utf-8"?>
<a:themeOverride xmlns:a="http://schemas.openxmlformats.org/drawingml/2006/main">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042</Template>
  <TotalTime>9968</TotalTime>
  <Words>3684</Words>
  <Application>Microsoft Office PowerPoint</Application>
  <PresentationFormat>On-screen Show (4:3)</PresentationFormat>
  <Paragraphs>353</Paragraphs>
  <Slides>77</Slides>
  <Notes>0</Notes>
  <HiddenSlides>0</HiddenSlides>
  <MMClips>0</MMClips>
  <ScaleCrop>false</ScaleCrop>
  <HeadingPairs>
    <vt:vector size="6" baseType="variant">
      <vt:variant>
        <vt:lpstr>Fonts Used</vt:lpstr>
      </vt:variant>
      <vt:variant>
        <vt:i4>8</vt:i4>
      </vt:variant>
      <vt:variant>
        <vt:lpstr>Theme</vt:lpstr>
      </vt:variant>
      <vt:variant>
        <vt:i4>10</vt:i4>
      </vt:variant>
      <vt:variant>
        <vt:lpstr>Slide Titles</vt:lpstr>
      </vt:variant>
      <vt:variant>
        <vt:i4>77</vt:i4>
      </vt:variant>
    </vt:vector>
  </HeadingPairs>
  <TitlesOfParts>
    <vt:vector size="95" baseType="lpstr">
      <vt:lpstr>Arial</vt:lpstr>
      <vt:lpstr>Arial Black</vt:lpstr>
      <vt:lpstr>Calibri</vt:lpstr>
      <vt:lpstr>Cambria</vt:lpstr>
      <vt:lpstr>Constantia</vt:lpstr>
      <vt:lpstr>Perpetua</vt:lpstr>
      <vt:lpstr>Times New Roman</vt:lpstr>
      <vt:lpstr>Wingdings</vt:lpstr>
      <vt:lpstr>plain horizontal</vt:lpstr>
      <vt:lpstr>1_colormaster</vt:lpstr>
      <vt:lpstr>2_colormaster</vt:lpstr>
      <vt:lpstr>3_colormaster</vt:lpstr>
      <vt:lpstr>4_colormaster</vt:lpstr>
      <vt:lpstr>5_colormaster</vt:lpstr>
      <vt:lpstr>6_colormaster</vt:lpstr>
      <vt:lpstr>7_colormaster</vt:lpstr>
      <vt:lpstr>8_colormaster</vt:lpstr>
      <vt:lpstr>No Footer Pages</vt:lpstr>
      <vt:lpstr>2024 Home Care Conference</vt:lpstr>
      <vt:lpstr>Who are the  Champions?</vt:lpstr>
      <vt:lpstr>Objectives</vt:lpstr>
      <vt:lpstr> Describe Home Health Survey / Certification and Licensure </vt:lpstr>
      <vt:lpstr> </vt:lpstr>
      <vt:lpstr>Surveyor 101: Regulations</vt:lpstr>
      <vt:lpstr>PowerPoint Presentation</vt:lpstr>
      <vt:lpstr> </vt:lpstr>
      <vt:lpstr>PowerPoint Presentation</vt:lpstr>
      <vt:lpstr> </vt:lpstr>
      <vt:lpstr> </vt:lpstr>
      <vt:lpstr> </vt:lpstr>
      <vt:lpstr>PowerPoint Presentation</vt:lpstr>
      <vt:lpstr>PowerPoint Presentation</vt:lpstr>
      <vt:lpstr>What a survey looks like</vt:lpstr>
      <vt:lpstr>PowerPoint Presentation</vt:lpstr>
      <vt:lpstr>PowerPoint Presentation</vt:lpstr>
      <vt:lpstr>Entrance</vt:lpstr>
      <vt:lpstr>PowerPoint Presentation</vt:lpstr>
      <vt:lpstr>Sample Selecton: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Comparison of the National  Top 5 Cited Deficiencies HOME HEALTH</vt:lpstr>
      <vt:lpstr>PowerPoint Presentation</vt:lpstr>
      <vt:lpstr>Top Five Home Health Deficiencies (Missouri)</vt:lpstr>
      <vt:lpstr> Top reasons why G536 was deficient G536 - Review of all Current Medications</vt:lpstr>
      <vt:lpstr> Top reasons why G536 was deficient in HH   G536 Review of all Current Medications  </vt:lpstr>
      <vt:lpstr>Top Reasons Why G574 was deficient in HH:  G574 -Individual Plan of Care </vt:lpstr>
      <vt:lpstr>Top reasons why G682 was deficient in HH:  G682 - Infection Prevention </vt:lpstr>
      <vt:lpstr>Top reasons why G590 was deficient in HH:  G590 - Promptly Alert Relevant Physician of Changes </vt:lpstr>
      <vt:lpstr> Top Reasons Why G514 was deficient in HH:  G514 - Initial Assessment by RN within  48 hours for immediate need  </vt:lpstr>
      <vt:lpstr>PowerPoint Presentation</vt:lpstr>
      <vt:lpstr>NIH defines Clinical Champions: Clinical champions are individuals who are dedicated to supporting, advocating for, and spearheading an implementation initiative, and who overcome resistance that may occur at the organizational level. They have an intrinsic interest to implement change and use their position to motivate others. NIH research has referenced clinical champions of a specific topic such as hand-washing champions), discipline, or broadly within an organization or implementation effort.</vt:lpstr>
      <vt:lpstr>Handwashing Champion:  Ignaz Semmelweis was a 19th-century Hungarian physician Ignaz who, after observational studies, first advanced the idea of “hand hygiene” in medical settings. The simple act of hand-washing is a critical way to prevent the spread of germs. </vt:lpstr>
      <vt:lpstr>Comparison of the National  Top 5 Cited Deficiencies HOSPICE </vt:lpstr>
      <vt:lpstr>PowerPoint Presentation</vt:lpstr>
      <vt:lpstr>Top Five Hospice Deficiencies (Missouri)</vt:lpstr>
      <vt:lpstr>Top reasons why L530 was deficient  L530 - Drug Profile </vt:lpstr>
      <vt:lpstr>Top Reasons why L545 was deficient L545 - Content of the Plan of Care</vt:lpstr>
      <vt:lpstr>Top Reasons why L774 was deficient L774: Plan of Care</vt:lpstr>
      <vt:lpstr>Top Reasons why L591 was deficient L591: Nursing Services</vt:lpstr>
      <vt:lpstr>Top Reasons why L781 was deficient L781 – Long-term care facility documents for coordination</vt:lpstr>
      <vt:lpstr>PowerPoint Presentation</vt:lpstr>
      <vt:lpstr>PowerPoint Presentation</vt:lpstr>
      <vt:lpstr>PowerPoint Presentation</vt:lpstr>
      <vt:lpstr>Plan of Correction</vt:lpstr>
      <vt:lpstr>Plan of Correction Cont.</vt:lpstr>
      <vt:lpstr>PowerPoint Presentation</vt:lpstr>
      <vt:lpstr>Immediate Jeopardy (IJ)</vt:lpstr>
      <vt:lpstr>Key Components of an IJ</vt:lpstr>
      <vt:lpstr>If the survey team Identifies an IJ at your agency</vt:lpstr>
      <vt:lpstr>PowerPoint Presentation</vt:lpstr>
      <vt:lpstr>Key Points in Appendix Q (IJ)</vt:lpstr>
      <vt:lpstr>BUREAU STATISTICS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State of Missouri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Siebert, Debi</dc:creator>
  <cp:lastModifiedBy>Fields, Mike</cp:lastModifiedBy>
  <cp:revision>322</cp:revision>
  <cp:lastPrinted>2019-04-19T21:01:31Z</cp:lastPrinted>
  <dcterms:created xsi:type="dcterms:W3CDTF">2019-04-18T15:43:19Z</dcterms:created>
  <dcterms:modified xsi:type="dcterms:W3CDTF">2024-04-23T16:43:07Z</dcterms:modified>
</cp:coreProperties>
</file>