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1734" r:id="rId2"/>
    <p:sldId id="1771" r:id="rId3"/>
    <p:sldId id="1772" r:id="rId4"/>
    <p:sldId id="1747" r:id="rId5"/>
    <p:sldId id="1735" r:id="rId6"/>
    <p:sldId id="1774" r:id="rId7"/>
    <p:sldId id="1740" r:id="rId8"/>
    <p:sldId id="1766" r:id="rId9"/>
    <p:sldId id="1767" r:id="rId10"/>
    <p:sldId id="1768" r:id="rId11"/>
    <p:sldId id="1769" r:id="rId12"/>
    <p:sldId id="1770" r:id="rId13"/>
    <p:sldId id="1773" r:id="rId14"/>
    <p:sldId id="174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73913" autoAdjust="0"/>
  </p:normalViewPr>
  <p:slideViewPr>
    <p:cSldViewPr snapToGrid="0">
      <p:cViewPr varScale="1">
        <p:scale>
          <a:sx n="80" d="100"/>
          <a:sy n="80" d="100"/>
        </p:scale>
        <p:origin x="171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C110EB-6090-47CE-99B2-B81155F01993}" type="datetimeFigureOut">
              <a:rPr lang="en-US" smtClean="0"/>
              <a:t>9/17/2024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C3B5DA-A7AA-40C2-B63F-59797E5592FF}" type="slidenum">
              <a:rPr lang="en-US" smtClean="0"/>
              <a:t>‹#›</a:t>
            </a:fld>
            <a:endParaRPr lang="en-US"/>
          </a:p>
        </p:txBody>
      </p:sp>
    </p:spTree>
    <p:extLst>
      <p:ext uri="{BB962C8B-B14F-4D97-AF65-F5344CB8AC3E}">
        <p14:creationId xmlns:p14="http://schemas.microsoft.com/office/powerpoint/2010/main" val="2127944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BFF88-B146-46B9-9607-1F42BBBB5C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1125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https://uvahealth.com/sites/default/files/2018-08/Fall-Prevention-Checklist.pdf </a:t>
            </a:r>
          </a:p>
          <a:p>
            <a:endParaRPr lang="en-US" dirty="0"/>
          </a:p>
          <a:p>
            <a:r>
              <a:rPr lang="en-US" dirty="0"/>
              <a:t>I like that this checklist includes Safety Tips on the back along with a basic Hazard checklist on the front. </a:t>
            </a:r>
          </a:p>
        </p:txBody>
      </p:sp>
      <p:sp>
        <p:nvSpPr>
          <p:cNvPr id="4" name="Slide Number Placeholder 3"/>
          <p:cNvSpPr>
            <a:spLocks noGrp="1"/>
          </p:cNvSpPr>
          <p:nvPr>
            <p:ph type="sldNum" sz="quarter" idx="5"/>
          </p:nvPr>
        </p:nvSpPr>
        <p:spPr/>
        <p:txBody>
          <a:bodyPr/>
          <a:lstStyle/>
          <a:p>
            <a:fld id="{EAC3B5DA-A7AA-40C2-B63F-59797E5592FF}" type="slidenum">
              <a:rPr lang="en-US" smtClean="0"/>
              <a:t>10</a:t>
            </a:fld>
            <a:endParaRPr lang="en-US"/>
          </a:p>
        </p:txBody>
      </p:sp>
    </p:spTree>
    <p:extLst>
      <p:ext uri="{BB962C8B-B14F-4D97-AF65-F5344CB8AC3E}">
        <p14:creationId xmlns:p14="http://schemas.microsoft.com/office/powerpoint/2010/main" val="611999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https://www.nia.nih.gov/sites/default/files/2023-04/worksheet-home-safety-checklist_1.pdf</a:t>
            </a:r>
          </a:p>
          <a:p>
            <a:endParaRPr lang="en-US" dirty="0"/>
          </a:p>
          <a:p>
            <a:r>
              <a:rPr lang="en-US" dirty="0"/>
              <a:t>The NIH provides this more detailed hazard checklist that still fits on one page. </a:t>
            </a:r>
          </a:p>
        </p:txBody>
      </p:sp>
      <p:sp>
        <p:nvSpPr>
          <p:cNvPr id="4" name="Slide Number Placeholder 3"/>
          <p:cNvSpPr>
            <a:spLocks noGrp="1"/>
          </p:cNvSpPr>
          <p:nvPr>
            <p:ph type="sldNum" sz="quarter" idx="5"/>
          </p:nvPr>
        </p:nvSpPr>
        <p:spPr/>
        <p:txBody>
          <a:bodyPr/>
          <a:lstStyle/>
          <a:p>
            <a:fld id="{EAC3B5DA-A7AA-40C2-B63F-59797E5592FF}" type="slidenum">
              <a:rPr lang="en-US" smtClean="0"/>
              <a:t>11</a:t>
            </a:fld>
            <a:endParaRPr lang="en-US"/>
          </a:p>
        </p:txBody>
      </p:sp>
    </p:spTree>
    <p:extLst>
      <p:ext uri="{BB962C8B-B14F-4D97-AF65-F5344CB8AC3E}">
        <p14:creationId xmlns:p14="http://schemas.microsoft.com/office/powerpoint/2010/main" val="2881227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https://www.fcs.uga.edu/docs/Home_Safety_CheckList_Print.pdf</a:t>
            </a:r>
          </a:p>
          <a:p>
            <a:endParaRPr lang="en-US" dirty="0"/>
          </a:p>
          <a:p>
            <a:r>
              <a:rPr lang="en-US" dirty="0"/>
              <a:t>This Hazard Checklist is 2 pages and comes from Georgia. I really like that it has a section at the end of goals. </a:t>
            </a:r>
          </a:p>
        </p:txBody>
      </p:sp>
      <p:sp>
        <p:nvSpPr>
          <p:cNvPr id="4" name="Slide Number Placeholder 3"/>
          <p:cNvSpPr>
            <a:spLocks noGrp="1"/>
          </p:cNvSpPr>
          <p:nvPr>
            <p:ph type="sldNum" sz="quarter" idx="5"/>
          </p:nvPr>
        </p:nvSpPr>
        <p:spPr/>
        <p:txBody>
          <a:bodyPr/>
          <a:lstStyle/>
          <a:p>
            <a:fld id="{EAC3B5DA-A7AA-40C2-B63F-59797E5592FF}" type="slidenum">
              <a:rPr lang="en-US" smtClean="0"/>
              <a:t>12</a:t>
            </a:fld>
            <a:endParaRPr lang="en-US"/>
          </a:p>
        </p:txBody>
      </p:sp>
    </p:spTree>
    <p:extLst>
      <p:ext uri="{BB962C8B-B14F-4D97-AF65-F5344CB8AC3E}">
        <p14:creationId xmlns:p14="http://schemas.microsoft.com/office/powerpoint/2010/main" val="3163953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 this workgroup use existing checklists? </a:t>
            </a:r>
          </a:p>
          <a:p>
            <a:r>
              <a:rPr lang="en-US" dirty="0"/>
              <a:t>Do we want to create a Missouri-specific checklist?</a:t>
            </a:r>
          </a:p>
          <a:p>
            <a:endParaRPr lang="en-US" dirty="0"/>
          </a:p>
        </p:txBody>
      </p:sp>
      <p:sp>
        <p:nvSpPr>
          <p:cNvPr id="4" name="Slide Number Placeholder 3"/>
          <p:cNvSpPr>
            <a:spLocks noGrp="1"/>
          </p:cNvSpPr>
          <p:nvPr>
            <p:ph type="sldNum" sz="quarter" idx="5"/>
          </p:nvPr>
        </p:nvSpPr>
        <p:spPr/>
        <p:txBody>
          <a:bodyPr/>
          <a:lstStyle/>
          <a:p>
            <a:fld id="{EAC3B5DA-A7AA-40C2-B63F-59797E5592FF}" type="slidenum">
              <a:rPr lang="en-US" smtClean="0"/>
              <a:t>13</a:t>
            </a:fld>
            <a:endParaRPr lang="en-US"/>
          </a:p>
        </p:txBody>
      </p:sp>
    </p:spTree>
    <p:extLst>
      <p:ext uri="{BB962C8B-B14F-4D97-AF65-F5344CB8AC3E}">
        <p14:creationId xmlns:p14="http://schemas.microsoft.com/office/powerpoint/2010/main" val="2584862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all of the discussion and input on the strategic plan. I think we wound up with a document that will serve us well over the next several years. MOCAN will work to incorporate our strategic plan into the strategic vision of the group as a whole. We’ll make sure you all know when the strategic plan is finalized. </a:t>
            </a:r>
          </a:p>
          <a:p>
            <a:endParaRPr lang="en-US" dirty="0"/>
          </a:p>
          <a:p>
            <a:r>
              <a:rPr lang="en-US" dirty="0"/>
              <a:t>As we continue to meet, we will focus on at least one goal during the meeting. Between our statewide meetings, we work together to plan the following meeting or meetings. Is there anyone who would like to be involved in the planning of meetings? Sometimes this is done through a virtual meeting and sometimes it is done through email. If you are interested in being involved, please put a comment in the chat. </a:t>
            </a:r>
          </a:p>
          <a:p>
            <a:endParaRPr lang="en-US" dirty="0"/>
          </a:p>
          <a:p>
            <a:r>
              <a:rPr lang="en-US" dirty="0"/>
              <a:t>Are there any ideas for future meetings? Our next meeting is Tuesday, November 12</a:t>
            </a:r>
            <a:r>
              <a:rPr lang="en-US" baseline="30000" dirty="0"/>
              <a:t>th</a:t>
            </a:r>
            <a:r>
              <a:rPr lang="en-US" dirty="0"/>
              <a:t> at 10 am. We hope to see all of you there. Please also share the invite with colleagues who may be interested in the workgroup or in specific topics as they come up. </a:t>
            </a:r>
          </a:p>
        </p:txBody>
      </p:sp>
      <p:sp>
        <p:nvSpPr>
          <p:cNvPr id="4" name="Slide Number Placeholder 3"/>
          <p:cNvSpPr>
            <a:spLocks noGrp="1"/>
          </p:cNvSpPr>
          <p:nvPr>
            <p:ph type="sldNum" sz="quarter" idx="5"/>
          </p:nvPr>
        </p:nvSpPr>
        <p:spPr/>
        <p:txBody>
          <a:bodyPr/>
          <a:lstStyle/>
          <a:p>
            <a:fld id="{EAC3B5DA-A7AA-40C2-B63F-59797E5592FF}" type="slidenum">
              <a:rPr lang="en-US" smtClean="0"/>
              <a:t>14</a:t>
            </a:fld>
            <a:endParaRPr lang="en-US"/>
          </a:p>
        </p:txBody>
      </p:sp>
    </p:spTree>
    <p:extLst>
      <p:ext uri="{BB962C8B-B14F-4D97-AF65-F5344CB8AC3E}">
        <p14:creationId xmlns:p14="http://schemas.microsoft.com/office/powerpoint/2010/main" val="838876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past, DHSS and the coalition have gotten a proclamation from the governor, done a press release, done a few events, and posted some information to social media. And while we did all of those things this year as well, our goal has been to be far more collaborative. This year for fall prevention awareness month, we have tried to really highlight the work going on across the state. And we hope to continue this work into the future. </a:t>
            </a:r>
          </a:p>
        </p:txBody>
      </p:sp>
      <p:sp>
        <p:nvSpPr>
          <p:cNvPr id="4" name="Slide Number Placeholder 3"/>
          <p:cNvSpPr>
            <a:spLocks noGrp="1"/>
          </p:cNvSpPr>
          <p:nvPr>
            <p:ph type="sldNum" sz="quarter" idx="5"/>
          </p:nvPr>
        </p:nvSpPr>
        <p:spPr/>
        <p:txBody>
          <a:bodyPr/>
          <a:lstStyle/>
          <a:p>
            <a:fld id="{EAC3B5DA-A7AA-40C2-B63F-59797E5592FF}" type="slidenum">
              <a:rPr lang="en-US" smtClean="0"/>
              <a:t>2</a:t>
            </a:fld>
            <a:endParaRPr lang="en-US"/>
          </a:p>
        </p:txBody>
      </p:sp>
    </p:spTree>
    <p:extLst>
      <p:ext uri="{BB962C8B-B14F-4D97-AF65-F5344CB8AC3E}">
        <p14:creationId xmlns:p14="http://schemas.microsoft.com/office/powerpoint/2010/main" val="4030558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https://health.mo.gov/seniors/showmefallsfreemissouri/awareness-month.php</a:t>
            </a:r>
          </a:p>
          <a:p>
            <a:endParaRPr lang="en-US" dirty="0"/>
          </a:p>
          <a:p>
            <a:r>
              <a:rPr lang="en-US" dirty="0"/>
              <a:t>This year we have really worked hard to highlight events, classes, and activities going on across the state. Each of the counties highlighted in red have submitted at least one fall prevention event. It would be great to have events in each of the counties, but I would like to at least get some events from the central and southern part of the state. </a:t>
            </a:r>
          </a:p>
        </p:txBody>
      </p:sp>
      <p:sp>
        <p:nvSpPr>
          <p:cNvPr id="4" name="Slide Number Placeholder 3"/>
          <p:cNvSpPr>
            <a:spLocks noGrp="1"/>
          </p:cNvSpPr>
          <p:nvPr>
            <p:ph type="sldNum" sz="quarter" idx="5"/>
          </p:nvPr>
        </p:nvSpPr>
        <p:spPr/>
        <p:txBody>
          <a:bodyPr/>
          <a:lstStyle/>
          <a:p>
            <a:fld id="{EAC3B5DA-A7AA-40C2-B63F-59797E5592FF}" type="slidenum">
              <a:rPr lang="en-US" smtClean="0"/>
              <a:t>3</a:t>
            </a:fld>
            <a:endParaRPr lang="en-US"/>
          </a:p>
        </p:txBody>
      </p:sp>
    </p:spTree>
    <p:extLst>
      <p:ext uri="{BB962C8B-B14F-4D97-AF65-F5344CB8AC3E}">
        <p14:creationId xmlns:p14="http://schemas.microsoft.com/office/powerpoint/2010/main" val="3594355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anyone on the call want to share what they’re doing for fall prevention awareness month? You can come off mute to share or type details in the chat. </a:t>
            </a:r>
          </a:p>
        </p:txBody>
      </p:sp>
      <p:sp>
        <p:nvSpPr>
          <p:cNvPr id="4" name="Slide Number Placeholder 3"/>
          <p:cNvSpPr>
            <a:spLocks noGrp="1"/>
          </p:cNvSpPr>
          <p:nvPr>
            <p:ph type="sldNum" sz="quarter" idx="5"/>
          </p:nvPr>
        </p:nvSpPr>
        <p:spPr/>
        <p:txBody>
          <a:bodyPr/>
          <a:lstStyle/>
          <a:p>
            <a:fld id="{EAC3B5DA-A7AA-40C2-B63F-59797E5592FF}" type="slidenum">
              <a:rPr lang="en-US" smtClean="0"/>
              <a:t>4</a:t>
            </a:fld>
            <a:endParaRPr lang="en-US"/>
          </a:p>
        </p:txBody>
      </p:sp>
    </p:spTree>
    <p:extLst>
      <p:ext uri="{BB962C8B-B14F-4D97-AF65-F5344CB8AC3E}">
        <p14:creationId xmlns:p14="http://schemas.microsoft.com/office/powerpoint/2010/main" val="2615331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with Young at Heart Resources has a Matter of Balance instructor who is looking for a partner to teach the program. She is located in northwest Missouri but can travel if needed. If anyone is interested, please contact John at 660-240-9400 or jlagoutaris@yahresources.org. </a:t>
            </a:r>
          </a:p>
        </p:txBody>
      </p:sp>
      <p:sp>
        <p:nvSpPr>
          <p:cNvPr id="4" name="Slide Number Placeholder 3"/>
          <p:cNvSpPr>
            <a:spLocks noGrp="1"/>
          </p:cNvSpPr>
          <p:nvPr>
            <p:ph type="sldNum" sz="quarter" idx="5"/>
          </p:nvPr>
        </p:nvSpPr>
        <p:spPr/>
        <p:txBody>
          <a:bodyPr/>
          <a:lstStyle/>
          <a:p>
            <a:fld id="{EAC3B5DA-A7AA-40C2-B63F-59797E5592FF}" type="slidenum">
              <a:rPr lang="en-US" smtClean="0"/>
              <a:t>5</a:t>
            </a:fld>
            <a:endParaRPr lang="en-US"/>
          </a:p>
        </p:txBody>
      </p:sp>
    </p:spTree>
    <p:extLst>
      <p:ext uri="{BB962C8B-B14F-4D97-AF65-F5344CB8AC3E}">
        <p14:creationId xmlns:p14="http://schemas.microsoft.com/office/powerpoint/2010/main" val="1059532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https://www.cdc.gov/falls/about/index.html </a:t>
            </a:r>
          </a:p>
        </p:txBody>
      </p:sp>
      <p:sp>
        <p:nvSpPr>
          <p:cNvPr id="4" name="Slide Number Placeholder 3"/>
          <p:cNvSpPr>
            <a:spLocks noGrp="1"/>
          </p:cNvSpPr>
          <p:nvPr>
            <p:ph type="sldNum" sz="quarter" idx="5"/>
          </p:nvPr>
        </p:nvSpPr>
        <p:spPr/>
        <p:txBody>
          <a:bodyPr/>
          <a:lstStyle/>
          <a:p>
            <a:fld id="{EAC3B5DA-A7AA-40C2-B63F-59797E5592FF}" type="slidenum">
              <a:rPr lang="en-US" smtClean="0"/>
              <a:t>6</a:t>
            </a:fld>
            <a:endParaRPr lang="en-US"/>
          </a:p>
        </p:txBody>
      </p:sp>
    </p:spTree>
    <p:extLst>
      <p:ext uri="{BB962C8B-B14F-4D97-AF65-F5344CB8AC3E}">
        <p14:creationId xmlns:p14="http://schemas.microsoft.com/office/powerpoint/2010/main" val="3010826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Tina talk about </a:t>
            </a:r>
            <a:r>
              <a:rPr lang="en-US"/>
              <a:t>tax levies. </a:t>
            </a:r>
            <a:endParaRPr lang="en-US" dirty="0"/>
          </a:p>
          <a:p>
            <a:endParaRPr lang="en-US" dirty="0"/>
          </a:p>
          <a:p>
            <a:r>
              <a:rPr lang="en-US" dirty="0"/>
              <a:t>What do we want to focus on for next September and future fall prevention awareness months?</a:t>
            </a:r>
          </a:p>
          <a:p>
            <a:r>
              <a:rPr lang="en-US" dirty="0"/>
              <a:t>-Missouri specific toolkit?</a:t>
            </a:r>
          </a:p>
          <a:p>
            <a:r>
              <a:rPr lang="en-US" dirty="0"/>
              <a:t>-Information/education?</a:t>
            </a:r>
          </a:p>
          <a:p>
            <a:r>
              <a:rPr lang="en-US" dirty="0"/>
              <a:t>-Specific topics?</a:t>
            </a:r>
          </a:p>
        </p:txBody>
      </p:sp>
      <p:sp>
        <p:nvSpPr>
          <p:cNvPr id="4" name="Slide Number Placeholder 3"/>
          <p:cNvSpPr>
            <a:spLocks noGrp="1"/>
          </p:cNvSpPr>
          <p:nvPr>
            <p:ph type="sldNum" sz="quarter" idx="5"/>
          </p:nvPr>
        </p:nvSpPr>
        <p:spPr/>
        <p:txBody>
          <a:bodyPr/>
          <a:lstStyle/>
          <a:p>
            <a:fld id="{EAC3B5DA-A7AA-40C2-B63F-59797E5592FF}" type="slidenum">
              <a:rPr lang="en-US" smtClean="0"/>
              <a:t>7</a:t>
            </a:fld>
            <a:endParaRPr lang="en-US"/>
          </a:p>
        </p:txBody>
      </p:sp>
    </p:spTree>
    <p:extLst>
      <p:ext uri="{BB962C8B-B14F-4D97-AF65-F5344CB8AC3E}">
        <p14:creationId xmlns:p14="http://schemas.microsoft.com/office/powerpoint/2010/main" val="3161226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 hazard checklists are exactly what they sound like. I checklist that can help you identify safety hazards, typically related to fall prevention, in your home or the home of a loved one. </a:t>
            </a:r>
          </a:p>
          <a:p>
            <a:endParaRPr lang="en-US" dirty="0"/>
          </a:p>
          <a:p>
            <a:r>
              <a:rPr lang="en-US" dirty="0"/>
              <a:t>You can use them to keep yourself and loved ones safer at home. You can share them with participants. You can become familiar with a few common hazards with easy solutions and share that information with others. </a:t>
            </a:r>
          </a:p>
          <a:p>
            <a:endParaRPr lang="en-US" dirty="0"/>
          </a:p>
          <a:p>
            <a:r>
              <a:rPr lang="en-US" dirty="0"/>
              <a:t>I am fairly sure that we all know falls are a big deal, but a 2020 analysis of emergency room visits revealed that a majority of falls occurred in a home setting, with the bedroom, bathroom, and stairs the most common locations. A 2019 survey of community-dwelling older adults found that 62% of reported falls happened indoors. Loss of balance, slipping, or tripping were the most common reasons for falls, followed by uneven floors and navigating steps or stairs. All of these reasons can be addressed using a home hazard checklist. </a:t>
            </a:r>
          </a:p>
          <a:p>
            <a:endParaRPr lang="en-US" dirty="0"/>
          </a:p>
          <a:p>
            <a:r>
              <a:rPr lang="en-US" dirty="0"/>
              <a:t>https://www.helpguide.org/handbook/medical-alert-systems/fall-statistics#:~:text=About%2074%20percent%20of%20falls,due%20to%20tripping%20or%20slipping. </a:t>
            </a:r>
          </a:p>
        </p:txBody>
      </p:sp>
      <p:sp>
        <p:nvSpPr>
          <p:cNvPr id="4" name="Slide Number Placeholder 3"/>
          <p:cNvSpPr>
            <a:spLocks noGrp="1"/>
          </p:cNvSpPr>
          <p:nvPr>
            <p:ph type="sldNum" sz="quarter" idx="5"/>
          </p:nvPr>
        </p:nvSpPr>
        <p:spPr/>
        <p:txBody>
          <a:bodyPr/>
          <a:lstStyle/>
          <a:p>
            <a:fld id="{EAC3B5DA-A7AA-40C2-B63F-59797E5592FF}" type="slidenum">
              <a:rPr lang="en-US" smtClean="0"/>
              <a:t>8</a:t>
            </a:fld>
            <a:endParaRPr lang="en-US"/>
          </a:p>
        </p:txBody>
      </p:sp>
    </p:spTree>
    <p:extLst>
      <p:ext uri="{BB962C8B-B14F-4D97-AF65-F5344CB8AC3E}">
        <p14:creationId xmlns:p14="http://schemas.microsoft.com/office/powerpoint/2010/main" val="3337516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https://www.cdc.gov/steadi/pdf/steadi-brochure-checkforsafety-508.pdf</a:t>
            </a:r>
          </a:p>
          <a:p>
            <a:endParaRPr lang="en-US" dirty="0"/>
          </a:p>
          <a:p>
            <a:r>
              <a:rPr lang="en-US" dirty="0"/>
              <a:t>This one-page PDF from the CDC can be printed as a brochure. It has some very basic items to check for in the home. </a:t>
            </a:r>
          </a:p>
        </p:txBody>
      </p:sp>
      <p:sp>
        <p:nvSpPr>
          <p:cNvPr id="4" name="Slide Number Placeholder 3"/>
          <p:cNvSpPr>
            <a:spLocks noGrp="1"/>
          </p:cNvSpPr>
          <p:nvPr>
            <p:ph type="sldNum" sz="quarter" idx="5"/>
          </p:nvPr>
        </p:nvSpPr>
        <p:spPr/>
        <p:txBody>
          <a:bodyPr/>
          <a:lstStyle/>
          <a:p>
            <a:fld id="{EAC3B5DA-A7AA-40C2-B63F-59797E5592FF}" type="slidenum">
              <a:rPr lang="en-US" smtClean="0"/>
              <a:t>9</a:t>
            </a:fld>
            <a:endParaRPr lang="en-US"/>
          </a:p>
        </p:txBody>
      </p:sp>
    </p:spTree>
    <p:extLst>
      <p:ext uri="{BB962C8B-B14F-4D97-AF65-F5344CB8AC3E}">
        <p14:creationId xmlns:p14="http://schemas.microsoft.com/office/powerpoint/2010/main" val="947187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834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age Image 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317500" y="266702"/>
            <a:ext cx="11569700" cy="4203698"/>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384091207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Image Timeline 6-2">
    <p:spTree>
      <p:nvGrpSpPr>
        <p:cNvPr id="1" name=""/>
        <p:cNvGrpSpPr/>
        <p:nvPr/>
      </p:nvGrpSpPr>
      <p:grpSpPr>
        <a:xfrm>
          <a:off x="0" y="0"/>
          <a:ext cx="0" cy="0"/>
          <a:chOff x="0" y="0"/>
          <a:chExt cx="0" cy="0"/>
        </a:xfrm>
      </p:grpSpPr>
      <p:sp>
        <p:nvSpPr>
          <p:cNvPr id="21" name="Picture Placeholder 4">
            <a:extLst>
              <a:ext uri="{FF2B5EF4-FFF2-40B4-BE49-F238E27FC236}">
                <a16:creationId xmlns:a16="http://schemas.microsoft.com/office/drawing/2014/main" id="{9A449EB3-13AE-43E0-9FB5-62F071B4EBE0}"/>
              </a:ext>
            </a:extLst>
          </p:cNvPr>
          <p:cNvSpPr>
            <a:spLocks noGrp="1"/>
          </p:cNvSpPr>
          <p:nvPr>
            <p:ph type="pic" sz="quarter" idx="10" hasCustomPrompt="1"/>
          </p:nvPr>
        </p:nvSpPr>
        <p:spPr>
          <a:xfrm>
            <a:off x="2515910" y="1883966"/>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2" name="Picture Placeholder 4">
            <a:extLst>
              <a:ext uri="{FF2B5EF4-FFF2-40B4-BE49-F238E27FC236}">
                <a16:creationId xmlns:a16="http://schemas.microsoft.com/office/drawing/2014/main" id="{87C34D06-E133-4B5A-A602-CCC9177E21C9}"/>
              </a:ext>
            </a:extLst>
          </p:cNvPr>
          <p:cNvSpPr>
            <a:spLocks noGrp="1"/>
          </p:cNvSpPr>
          <p:nvPr>
            <p:ph type="pic" sz="quarter" idx="11" hasCustomPrompt="1"/>
          </p:nvPr>
        </p:nvSpPr>
        <p:spPr>
          <a:xfrm>
            <a:off x="4668559" y="1883966"/>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3" name="Picture Placeholder 4">
            <a:extLst>
              <a:ext uri="{FF2B5EF4-FFF2-40B4-BE49-F238E27FC236}">
                <a16:creationId xmlns:a16="http://schemas.microsoft.com/office/drawing/2014/main" id="{4381F176-737F-48BA-AB6E-611FE8578CB7}"/>
              </a:ext>
            </a:extLst>
          </p:cNvPr>
          <p:cNvSpPr>
            <a:spLocks noGrp="1"/>
          </p:cNvSpPr>
          <p:nvPr>
            <p:ph type="pic" sz="quarter" idx="12" hasCustomPrompt="1"/>
          </p:nvPr>
        </p:nvSpPr>
        <p:spPr>
          <a:xfrm>
            <a:off x="6821208" y="1883966"/>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4" name="Picture Placeholder 4">
            <a:extLst>
              <a:ext uri="{FF2B5EF4-FFF2-40B4-BE49-F238E27FC236}">
                <a16:creationId xmlns:a16="http://schemas.microsoft.com/office/drawing/2014/main" id="{3E7E3C54-7D7C-4AB5-9E70-B41225A34A5B}"/>
              </a:ext>
            </a:extLst>
          </p:cNvPr>
          <p:cNvSpPr>
            <a:spLocks noGrp="1"/>
          </p:cNvSpPr>
          <p:nvPr>
            <p:ph type="pic" sz="quarter" idx="13" hasCustomPrompt="1"/>
          </p:nvPr>
        </p:nvSpPr>
        <p:spPr>
          <a:xfrm>
            <a:off x="2515910" y="4316142"/>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26829B01-5A00-48DF-BCDF-D3C843CFE4A0}"/>
              </a:ext>
            </a:extLst>
          </p:cNvPr>
          <p:cNvSpPr>
            <a:spLocks noGrp="1"/>
          </p:cNvSpPr>
          <p:nvPr>
            <p:ph type="pic" sz="quarter" idx="14" hasCustomPrompt="1"/>
          </p:nvPr>
        </p:nvSpPr>
        <p:spPr>
          <a:xfrm>
            <a:off x="4668559" y="4316142"/>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6" name="Picture Placeholder 4">
            <a:extLst>
              <a:ext uri="{FF2B5EF4-FFF2-40B4-BE49-F238E27FC236}">
                <a16:creationId xmlns:a16="http://schemas.microsoft.com/office/drawing/2014/main" id="{A973197A-18AE-47FD-9595-A14C537EC49B}"/>
              </a:ext>
            </a:extLst>
          </p:cNvPr>
          <p:cNvSpPr>
            <a:spLocks noGrp="1"/>
          </p:cNvSpPr>
          <p:nvPr>
            <p:ph type="pic" sz="quarter" idx="15" hasCustomPrompt="1"/>
          </p:nvPr>
        </p:nvSpPr>
        <p:spPr>
          <a:xfrm>
            <a:off x="6821208" y="4316142"/>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818434386"/>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Image Timeline 7">
    <p:spTree>
      <p:nvGrpSpPr>
        <p:cNvPr id="1" name=""/>
        <p:cNvGrpSpPr/>
        <p:nvPr/>
      </p:nvGrpSpPr>
      <p:grpSpPr>
        <a:xfrm>
          <a:off x="0" y="0"/>
          <a:ext cx="0" cy="0"/>
          <a:chOff x="0" y="0"/>
          <a:chExt cx="0" cy="0"/>
        </a:xfrm>
      </p:grpSpPr>
      <p:sp>
        <p:nvSpPr>
          <p:cNvPr id="21" name="Picture Placeholder 4">
            <a:extLst>
              <a:ext uri="{FF2B5EF4-FFF2-40B4-BE49-F238E27FC236}">
                <a16:creationId xmlns:a16="http://schemas.microsoft.com/office/drawing/2014/main" id="{9A449EB3-13AE-43E0-9FB5-62F071B4EBE0}"/>
              </a:ext>
            </a:extLst>
          </p:cNvPr>
          <p:cNvSpPr>
            <a:spLocks noGrp="1"/>
          </p:cNvSpPr>
          <p:nvPr>
            <p:ph type="pic" sz="quarter" idx="10" hasCustomPrompt="1"/>
          </p:nvPr>
        </p:nvSpPr>
        <p:spPr>
          <a:xfrm>
            <a:off x="0" y="0"/>
            <a:ext cx="6096000" cy="6858000"/>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883097106"/>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Event with Image">
    <p:spTree>
      <p:nvGrpSpPr>
        <p:cNvPr id="1" name=""/>
        <p:cNvGrpSpPr/>
        <p:nvPr/>
      </p:nvGrpSpPr>
      <p:grpSpPr>
        <a:xfrm>
          <a:off x="0" y="0"/>
          <a:ext cx="0" cy="0"/>
          <a:chOff x="0" y="0"/>
          <a:chExt cx="0" cy="0"/>
        </a:xfrm>
      </p:grpSpPr>
      <p:sp>
        <p:nvSpPr>
          <p:cNvPr id="29" name="Picture Placeholder 4">
            <a:extLst>
              <a:ext uri="{FF2B5EF4-FFF2-40B4-BE49-F238E27FC236}">
                <a16:creationId xmlns:a16="http://schemas.microsoft.com/office/drawing/2014/main" id="{5E46A629-736B-467E-B692-A74030E964AB}"/>
              </a:ext>
            </a:extLst>
          </p:cNvPr>
          <p:cNvSpPr>
            <a:spLocks noGrp="1"/>
          </p:cNvSpPr>
          <p:nvPr>
            <p:ph type="pic" sz="quarter" idx="10" hasCustomPrompt="1"/>
          </p:nvPr>
        </p:nvSpPr>
        <p:spPr>
          <a:xfrm>
            <a:off x="1058366" y="1988923"/>
            <a:ext cx="2160000" cy="2160000"/>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1" name="Picture Placeholder 4">
            <a:extLst>
              <a:ext uri="{FF2B5EF4-FFF2-40B4-BE49-F238E27FC236}">
                <a16:creationId xmlns:a16="http://schemas.microsoft.com/office/drawing/2014/main" id="{8832ADDA-6C01-4071-A73C-CABB0D21E9E2}"/>
              </a:ext>
            </a:extLst>
          </p:cNvPr>
          <p:cNvSpPr>
            <a:spLocks noGrp="1"/>
          </p:cNvSpPr>
          <p:nvPr>
            <p:ph type="pic" sz="quarter" idx="11" hasCustomPrompt="1"/>
          </p:nvPr>
        </p:nvSpPr>
        <p:spPr>
          <a:xfrm>
            <a:off x="3696789" y="1988923"/>
            <a:ext cx="2160000" cy="2160000"/>
          </a:xfrm>
          <a:prstGeom prst="roundRect">
            <a:avLst>
              <a:gd name="adj" fmla="val 19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5" name="Picture Placeholder 4">
            <a:extLst>
              <a:ext uri="{FF2B5EF4-FFF2-40B4-BE49-F238E27FC236}">
                <a16:creationId xmlns:a16="http://schemas.microsoft.com/office/drawing/2014/main" id="{66C5DFC5-A2AD-4AD7-A6A6-AD483A1E8514}"/>
              </a:ext>
            </a:extLst>
          </p:cNvPr>
          <p:cNvSpPr>
            <a:spLocks noGrp="1"/>
          </p:cNvSpPr>
          <p:nvPr>
            <p:ph type="pic" sz="quarter" idx="12" hasCustomPrompt="1"/>
          </p:nvPr>
        </p:nvSpPr>
        <p:spPr>
          <a:xfrm>
            <a:off x="6335212" y="1988923"/>
            <a:ext cx="2160000" cy="2160000"/>
          </a:xfrm>
          <a:prstGeom prst="roundRect">
            <a:avLst>
              <a:gd name="adj" fmla="val 226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9" name="Picture Placeholder 4">
            <a:extLst>
              <a:ext uri="{FF2B5EF4-FFF2-40B4-BE49-F238E27FC236}">
                <a16:creationId xmlns:a16="http://schemas.microsoft.com/office/drawing/2014/main" id="{A6AF3F2D-258A-49DB-89C1-89BF53AC1FEE}"/>
              </a:ext>
            </a:extLst>
          </p:cNvPr>
          <p:cNvSpPr>
            <a:spLocks noGrp="1"/>
          </p:cNvSpPr>
          <p:nvPr>
            <p:ph type="pic" sz="quarter" idx="13" hasCustomPrompt="1"/>
          </p:nvPr>
        </p:nvSpPr>
        <p:spPr>
          <a:xfrm>
            <a:off x="8973634" y="1988923"/>
            <a:ext cx="2160000" cy="2160000"/>
          </a:xfrm>
          <a:prstGeom prst="roundRect">
            <a:avLst>
              <a:gd name="adj" fmla="val 226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007645007"/>
      </p:ext>
    </p:extLst>
  </p:cSld>
  <p:clrMapOvr>
    <a:masterClrMapping/>
  </p:clrMapOvr>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Event with Image 2">
    <p:spTree>
      <p:nvGrpSpPr>
        <p:cNvPr id="1" name=""/>
        <p:cNvGrpSpPr/>
        <p:nvPr/>
      </p:nvGrpSpPr>
      <p:grpSpPr>
        <a:xfrm>
          <a:off x="0" y="0"/>
          <a:ext cx="0" cy="0"/>
          <a:chOff x="0" y="0"/>
          <a:chExt cx="0" cy="0"/>
        </a:xfrm>
      </p:grpSpPr>
      <p:sp>
        <p:nvSpPr>
          <p:cNvPr id="29" name="Picture Placeholder 4">
            <a:extLst>
              <a:ext uri="{FF2B5EF4-FFF2-40B4-BE49-F238E27FC236}">
                <a16:creationId xmlns:a16="http://schemas.microsoft.com/office/drawing/2014/main" id="{5E46A629-736B-467E-B692-A74030E964AB}"/>
              </a:ext>
            </a:extLst>
          </p:cNvPr>
          <p:cNvSpPr>
            <a:spLocks noGrp="1"/>
          </p:cNvSpPr>
          <p:nvPr>
            <p:ph type="pic" sz="quarter" idx="10" hasCustomPrompt="1"/>
          </p:nvPr>
        </p:nvSpPr>
        <p:spPr>
          <a:xfrm>
            <a:off x="1058366" y="1988923"/>
            <a:ext cx="1435452" cy="1440077"/>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4">
            <a:extLst>
              <a:ext uri="{FF2B5EF4-FFF2-40B4-BE49-F238E27FC236}">
                <a16:creationId xmlns:a16="http://schemas.microsoft.com/office/drawing/2014/main" id="{A3023F38-C0B6-4B5B-8E8B-57DD9BEA10C9}"/>
              </a:ext>
            </a:extLst>
          </p:cNvPr>
          <p:cNvSpPr>
            <a:spLocks noGrp="1"/>
          </p:cNvSpPr>
          <p:nvPr>
            <p:ph type="pic" sz="quarter" idx="11" hasCustomPrompt="1"/>
          </p:nvPr>
        </p:nvSpPr>
        <p:spPr>
          <a:xfrm>
            <a:off x="1058366" y="4159463"/>
            <a:ext cx="1435452" cy="1440077"/>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9" name="Picture Placeholder 4">
            <a:extLst>
              <a:ext uri="{FF2B5EF4-FFF2-40B4-BE49-F238E27FC236}">
                <a16:creationId xmlns:a16="http://schemas.microsoft.com/office/drawing/2014/main" id="{33C3359B-0EFF-4356-B09D-EDFA3B336AF6}"/>
              </a:ext>
            </a:extLst>
          </p:cNvPr>
          <p:cNvSpPr>
            <a:spLocks noGrp="1"/>
          </p:cNvSpPr>
          <p:nvPr>
            <p:ph type="pic" sz="quarter" idx="12" hasCustomPrompt="1"/>
          </p:nvPr>
        </p:nvSpPr>
        <p:spPr>
          <a:xfrm>
            <a:off x="6096000" y="1988923"/>
            <a:ext cx="1435452" cy="1440077"/>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AC8C5DB7-177A-4629-834D-881E9F216852}"/>
              </a:ext>
            </a:extLst>
          </p:cNvPr>
          <p:cNvSpPr>
            <a:spLocks noGrp="1"/>
          </p:cNvSpPr>
          <p:nvPr>
            <p:ph type="pic" sz="quarter" idx="13" hasCustomPrompt="1"/>
          </p:nvPr>
        </p:nvSpPr>
        <p:spPr>
          <a:xfrm>
            <a:off x="6096000" y="4159463"/>
            <a:ext cx="1435452" cy="1440077"/>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937555023"/>
      </p:ext>
    </p:extLst>
  </p:cSld>
  <p:clrMapOvr>
    <a:masterClrMapping/>
  </p:clrMapOvr>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Horizontal Title page - 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94196838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Horizontal Basic page - Time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381356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Isometric Presentation Mockup">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6977303" y="2013994"/>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5">
            <a:extLst>
              <a:ext uri="{FF2B5EF4-FFF2-40B4-BE49-F238E27FC236}">
                <a16:creationId xmlns:a16="http://schemas.microsoft.com/office/drawing/2014/main" id="{18D09264-4F26-4686-827F-066EC40A7190}"/>
              </a:ext>
            </a:extLst>
          </p:cNvPr>
          <p:cNvSpPr>
            <a:spLocks noGrp="1"/>
          </p:cNvSpPr>
          <p:nvPr>
            <p:ph type="pic" sz="quarter" idx="11" hasCustomPrompt="1"/>
          </p:nvPr>
        </p:nvSpPr>
        <p:spPr>
          <a:xfrm>
            <a:off x="10403400" y="0"/>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0" name="Picture Placeholder 5">
            <a:extLst>
              <a:ext uri="{FF2B5EF4-FFF2-40B4-BE49-F238E27FC236}">
                <a16:creationId xmlns:a16="http://schemas.microsoft.com/office/drawing/2014/main" id="{CFD24C28-4614-45BA-923A-5AE2E2F2B1EB}"/>
              </a:ext>
            </a:extLst>
          </p:cNvPr>
          <p:cNvSpPr>
            <a:spLocks noGrp="1"/>
          </p:cNvSpPr>
          <p:nvPr>
            <p:ph type="pic" sz="quarter" idx="12" hasCustomPrompt="1"/>
          </p:nvPr>
        </p:nvSpPr>
        <p:spPr>
          <a:xfrm>
            <a:off x="3551206" y="4080068"/>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1" name="Picture Placeholder 5">
            <a:extLst>
              <a:ext uri="{FF2B5EF4-FFF2-40B4-BE49-F238E27FC236}">
                <a16:creationId xmlns:a16="http://schemas.microsoft.com/office/drawing/2014/main" id="{CB8503F0-F783-4DD2-B0EE-81FA5C4EBECF}"/>
              </a:ext>
            </a:extLst>
          </p:cNvPr>
          <p:cNvSpPr>
            <a:spLocks noGrp="1"/>
          </p:cNvSpPr>
          <p:nvPr>
            <p:ph type="pic" sz="quarter" idx="13" hasCustomPrompt="1"/>
          </p:nvPr>
        </p:nvSpPr>
        <p:spPr>
          <a:xfrm>
            <a:off x="6642023" y="3978016"/>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2" name="Picture Placeholder 5">
            <a:extLst>
              <a:ext uri="{FF2B5EF4-FFF2-40B4-BE49-F238E27FC236}">
                <a16:creationId xmlns:a16="http://schemas.microsoft.com/office/drawing/2014/main" id="{3115F06F-57F6-4977-BA09-959FC090669B}"/>
              </a:ext>
            </a:extLst>
          </p:cNvPr>
          <p:cNvSpPr>
            <a:spLocks noGrp="1"/>
          </p:cNvSpPr>
          <p:nvPr>
            <p:ph type="pic" sz="quarter" idx="14" hasCustomPrompt="1"/>
          </p:nvPr>
        </p:nvSpPr>
        <p:spPr>
          <a:xfrm>
            <a:off x="10068120" y="1964022"/>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5" name="Picture Placeholder 5">
            <a:extLst>
              <a:ext uri="{FF2B5EF4-FFF2-40B4-BE49-F238E27FC236}">
                <a16:creationId xmlns:a16="http://schemas.microsoft.com/office/drawing/2014/main" id="{313E2ACE-3423-4F7E-B1E8-6DB25A790B93}"/>
              </a:ext>
            </a:extLst>
          </p:cNvPr>
          <p:cNvSpPr>
            <a:spLocks noGrp="1"/>
          </p:cNvSpPr>
          <p:nvPr>
            <p:ph type="pic" sz="quarter" idx="17" hasCustomPrompt="1"/>
          </p:nvPr>
        </p:nvSpPr>
        <p:spPr>
          <a:xfrm>
            <a:off x="9732840" y="3928044"/>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18541328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Isometric Presentation Mockup 2">
    <p:spTree>
      <p:nvGrpSpPr>
        <p:cNvPr id="1" name=""/>
        <p:cNvGrpSpPr/>
        <p:nvPr/>
      </p:nvGrpSpPr>
      <p:grpSpPr>
        <a:xfrm>
          <a:off x="0" y="0"/>
          <a:ext cx="0" cy="0"/>
          <a:chOff x="0" y="0"/>
          <a:chExt cx="0" cy="0"/>
        </a:xfrm>
      </p:grpSpPr>
      <p:sp>
        <p:nvSpPr>
          <p:cNvPr id="14" name="Picture Placeholder 5">
            <a:extLst>
              <a:ext uri="{FF2B5EF4-FFF2-40B4-BE49-F238E27FC236}">
                <a16:creationId xmlns:a16="http://schemas.microsoft.com/office/drawing/2014/main" id="{3DA492BA-835A-4C30-B369-15F9B72A6C3D}"/>
              </a:ext>
            </a:extLst>
          </p:cNvPr>
          <p:cNvSpPr>
            <a:spLocks noGrp="1"/>
          </p:cNvSpPr>
          <p:nvPr>
            <p:ph type="pic" sz="quarter" idx="10" hasCustomPrompt="1"/>
          </p:nvPr>
        </p:nvSpPr>
        <p:spPr>
          <a:xfrm>
            <a:off x="3089508" y="866182"/>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6" name="Picture Placeholder 5">
            <a:extLst>
              <a:ext uri="{FF2B5EF4-FFF2-40B4-BE49-F238E27FC236}">
                <a16:creationId xmlns:a16="http://schemas.microsoft.com/office/drawing/2014/main" id="{7D6A998C-36B0-4D52-AC97-9EF0D0790EFC}"/>
              </a:ext>
            </a:extLst>
          </p:cNvPr>
          <p:cNvSpPr>
            <a:spLocks noGrp="1"/>
          </p:cNvSpPr>
          <p:nvPr>
            <p:ph type="pic" sz="quarter" idx="11" hasCustomPrompt="1"/>
          </p:nvPr>
        </p:nvSpPr>
        <p:spPr>
          <a:xfrm>
            <a:off x="-949092" y="-1572218"/>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7" name="Picture Placeholder 5">
            <a:extLst>
              <a:ext uri="{FF2B5EF4-FFF2-40B4-BE49-F238E27FC236}">
                <a16:creationId xmlns:a16="http://schemas.microsoft.com/office/drawing/2014/main" id="{37FCC01B-F57C-4CED-8B66-774C8EF4B0F8}"/>
              </a:ext>
            </a:extLst>
          </p:cNvPr>
          <p:cNvSpPr>
            <a:spLocks noGrp="1"/>
          </p:cNvSpPr>
          <p:nvPr>
            <p:ph type="pic" sz="quarter" idx="12" hasCustomPrompt="1"/>
          </p:nvPr>
        </p:nvSpPr>
        <p:spPr>
          <a:xfrm>
            <a:off x="7128109" y="3289342"/>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8" name="Picture Placeholder 5">
            <a:extLst>
              <a:ext uri="{FF2B5EF4-FFF2-40B4-BE49-F238E27FC236}">
                <a16:creationId xmlns:a16="http://schemas.microsoft.com/office/drawing/2014/main" id="{EA759D98-4A63-4D2D-9141-32C82CA4ECE0}"/>
              </a:ext>
            </a:extLst>
          </p:cNvPr>
          <p:cNvSpPr>
            <a:spLocks noGrp="1"/>
          </p:cNvSpPr>
          <p:nvPr>
            <p:ph type="pic" sz="quarter" idx="13" hasCustomPrompt="1"/>
          </p:nvPr>
        </p:nvSpPr>
        <p:spPr>
          <a:xfrm>
            <a:off x="7128108" y="602107"/>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9" name="Picture Placeholder 5">
            <a:extLst>
              <a:ext uri="{FF2B5EF4-FFF2-40B4-BE49-F238E27FC236}">
                <a16:creationId xmlns:a16="http://schemas.microsoft.com/office/drawing/2014/main" id="{C97F9190-4E95-4893-A786-2D22CF5E6CC8}"/>
              </a:ext>
            </a:extLst>
          </p:cNvPr>
          <p:cNvSpPr>
            <a:spLocks noGrp="1"/>
          </p:cNvSpPr>
          <p:nvPr>
            <p:ph type="pic" sz="quarter" idx="14" hasCustomPrompt="1"/>
          </p:nvPr>
        </p:nvSpPr>
        <p:spPr>
          <a:xfrm>
            <a:off x="3089508" y="-1836293"/>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20" name="Picture Placeholder 5">
            <a:extLst>
              <a:ext uri="{FF2B5EF4-FFF2-40B4-BE49-F238E27FC236}">
                <a16:creationId xmlns:a16="http://schemas.microsoft.com/office/drawing/2014/main" id="{44CB2295-81B8-445D-9954-ED08D185FCC5}"/>
              </a:ext>
            </a:extLst>
          </p:cNvPr>
          <p:cNvSpPr>
            <a:spLocks noGrp="1"/>
          </p:cNvSpPr>
          <p:nvPr>
            <p:ph type="pic" sz="quarter" idx="15" hasCustomPrompt="1"/>
          </p:nvPr>
        </p:nvSpPr>
        <p:spPr>
          <a:xfrm>
            <a:off x="11166709" y="3025267"/>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21" name="Picture Placeholder 5">
            <a:extLst>
              <a:ext uri="{FF2B5EF4-FFF2-40B4-BE49-F238E27FC236}">
                <a16:creationId xmlns:a16="http://schemas.microsoft.com/office/drawing/2014/main" id="{58E25EA4-95CE-4A60-B95B-2099E283076D}"/>
              </a:ext>
            </a:extLst>
          </p:cNvPr>
          <p:cNvSpPr>
            <a:spLocks noGrp="1"/>
          </p:cNvSpPr>
          <p:nvPr>
            <p:ph type="pic" sz="quarter" idx="16" hasCustomPrompt="1"/>
          </p:nvPr>
        </p:nvSpPr>
        <p:spPr>
          <a:xfrm>
            <a:off x="11166708" y="338032"/>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22" name="Picture Placeholder 5">
            <a:extLst>
              <a:ext uri="{FF2B5EF4-FFF2-40B4-BE49-F238E27FC236}">
                <a16:creationId xmlns:a16="http://schemas.microsoft.com/office/drawing/2014/main" id="{B41C8BBA-18FD-42A4-BE82-6EA96938A0EE}"/>
              </a:ext>
            </a:extLst>
          </p:cNvPr>
          <p:cNvSpPr>
            <a:spLocks noGrp="1"/>
          </p:cNvSpPr>
          <p:nvPr>
            <p:ph type="pic" sz="quarter" idx="17" hasCustomPrompt="1"/>
          </p:nvPr>
        </p:nvSpPr>
        <p:spPr>
          <a:xfrm>
            <a:off x="7128108" y="-2100368"/>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24" name="Picture Placeholder 5">
            <a:extLst>
              <a:ext uri="{FF2B5EF4-FFF2-40B4-BE49-F238E27FC236}">
                <a16:creationId xmlns:a16="http://schemas.microsoft.com/office/drawing/2014/main" id="{EC28FD6B-085B-4F6F-94F7-510BF6086EF9}"/>
              </a:ext>
            </a:extLst>
          </p:cNvPr>
          <p:cNvSpPr>
            <a:spLocks noGrp="1"/>
          </p:cNvSpPr>
          <p:nvPr>
            <p:ph type="pic" sz="quarter" idx="18" hasCustomPrompt="1"/>
          </p:nvPr>
        </p:nvSpPr>
        <p:spPr>
          <a:xfrm>
            <a:off x="11166708" y="-2349203"/>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141977791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Isometric Presentation Mockup 3">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3" name="Picture Placeholder 5">
            <a:extLst>
              <a:ext uri="{FF2B5EF4-FFF2-40B4-BE49-F238E27FC236}">
                <a16:creationId xmlns:a16="http://schemas.microsoft.com/office/drawing/2014/main" id="{AB18C9AA-5E16-4E82-AA22-93FC74D7BE5B}"/>
              </a:ext>
            </a:extLst>
          </p:cNvPr>
          <p:cNvSpPr>
            <a:spLocks noGrp="1"/>
          </p:cNvSpPr>
          <p:nvPr>
            <p:ph type="pic" sz="quarter" idx="12" hasCustomPrompt="1"/>
          </p:nvPr>
        </p:nvSpPr>
        <p:spPr>
          <a:xfrm>
            <a:off x="6870332" y="2290071"/>
            <a:ext cx="285830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4" name="Picture Placeholder 5">
            <a:extLst>
              <a:ext uri="{FF2B5EF4-FFF2-40B4-BE49-F238E27FC236}">
                <a16:creationId xmlns:a16="http://schemas.microsoft.com/office/drawing/2014/main" id="{0DDFB03F-5FF2-461F-95DB-579F3F20C3A7}"/>
              </a:ext>
            </a:extLst>
          </p:cNvPr>
          <p:cNvSpPr>
            <a:spLocks noGrp="1"/>
          </p:cNvSpPr>
          <p:nvPr>
            <p:ph type="pic" sz="quarter" idx="13" hasCustomPrompt="1"/>
          </p:nvPr>
        </p:nvSpPr>
        <p:spPr>
          <a:xfrm>
            <a:off x="6870332" y="1698602"/>
            <a:ext cx="285830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6" name="Picture Placeholder 5">
            <a:extLst>
              <a:ext uri="{FF2B5EF4-FFF2-40B4-BE49-F238E27FC236}">
                <a16:creationId xmlns:a16="http://schemas.microsoft.com/office/drawing/2014/main" id="{AAE0E113-F0E5-43E6-85E3-3F76CE56A7E7}"/>
              </a:ext>
            </a:extLst>
          </p:cNvPr>
          <p:cNvSpPr>
            <a:spLocks noGrp="1"/>
          </p:cNvSpPr>
          <p:nvPr>
            <p:ph type="pic" sz="quarter" idx="14" hasCustomPrompt="1"/>
          </p:nvPr>
        </p:nvSpPr>
        <p:spPr>
          <a:xfrm>
            <a:off x="6870332" y="1107132"/>
            <a:ext cx="285830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7" name="Picture Placeholder 5">
            <a:extLst>
              <a:ext uri="{FF2B5EF4-FFF2-40B4-BE49-F238E27FC236}">
                <a16:creationId xmlns:a16="http://schemas.microsoft.com/office/drawing/2014/main" id="{C5FE9AC4-EC69-4B6D-964B-CC4BE54D7ACA}"/>
              </a:ext>
            </a:extLst>
          </p:cNvPr>
          <p:cNvSpPr>
            <a:spLocks noGrp="1"/>
          </p:cNvSpPr>
          <p:nvPr>
            <p:ph type="pic" sz="quarter" idx="15" hasCustomPrompt="1"/>
          </p:nvPr>
        </p:nvSpPr>
        <p:spPr>
          <a:xfrm>
            <a:off x="6870332" y="515662"/>
            <a:ext cx="285830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75411442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3">
    <p:spTree>
      <p:nvGrpSpPr>
        <p:cNvPr id="1" name=""/>
        <p:cNvGrpSpPr/>
        <p:nvPr/>
      </p:nvGrpSpPr>
      <p:grpSpPr>
        <a:xfrm>
          <a:off x="0" y="0"/>
          <a:ext cx="0" cy="0"/>
          <a:chOff x="0" y="0"/>
          <a:chExt cx="0" cy="0"/>
        </a:xfrm>
      </p:grpSpPr>
      <p:sp>
        <p:nvSpPr>
          <p:cNvPr id="9" name="Picture Placeholder 22">
            <a:extLst>
              <a:ext uri="{FF2B5EF4-FFF2-40B4-BE49-F238E27FC236}">
                <a16:creationId xmlns:a16="http://schemas.microsoft.com/office/drawing/2014/main" id="{2B705F24-7492-49E9-8F57-D9C0916A791A}"/>
              </a:ext>
            </a:extLst>
          </p:cNvPr>
          <p:cNvSpPr>
            <a:spLocks noGrp="1"/>
          </p:cNvSpPr>
          <p:nvPr>
            <p:ph type="pic" sz="quarter" idx="14" hasCustomPrompt="1"/>
          </p:nvPr>
        </p:nvSpPr>
        <p:spPr>
          <a:xfrm>
            <a:off x="9412304" y="1739812"/>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19" name="Picture Placeholder 22">
            <a:extLst>
              <a:ext uri="{FF2B5EF4-FFF2-40B4-BE49-F238E27FC236}">
                <a16:creationId xmlns:a16="http://schemas.microsoft.com/office/drawing/2014/main" id="{561C124B-FD17-451F-8B21-36D8B1756CAA}"/>
              </a:ext>
            </a:extLst>
          </p:cNvPr>
          <p:cNvSpPr>
            <a:spLocks noGrp="1"/>
          </p:cNvSpPr>
          <p:nvPr>
            <p:ph type="pic" sz="quarter" idx="15" hasCustomPrompt="1"/>
          </p:nvPr>
        </p:nvSpPr>
        <p:spPr>
          <a:xfrm>
            <a:off x="3960316" y="376204"/>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21" name="Picture Placeholder 22">
            <a:extLst>
              <a:ext uri="{FF2B5EF4-FFF2-40B4-BE49-F238E27FC236}">
                <a16:creationId xmlns:a16="http://schemas.microsoft.com/office/drawing/2014/main" id="{A8B205A5-8305-4108-890E-CC3289BC6DB2}"/>
              </a:ext>
            </a:extLst>
          </p:cNvPr>
          <p:cNvSpPr>
            <a:spLocks noGrp="1"/>
          </p:cNvSpPr>
          <p:nvPr>
            <p:ph type="pic" sz="quarter" idx="17" hasCustomPrompt="1"/>
          </p:nvPr>
        </p:nvSpPr>
        <p:spPr>
          <a:xfrm>
            <a:off x="7562906" y="-1000742"/>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isometricBottomDown">
              <a:rot lat="1967869" lon="19416000" rev="18240000"/>
            </a:camera>
            <a:lightRig rig="threePt" dir="t"/>
          </a:scene3d>
        </p:spPr>
        <p:txBody>
          <a:bodyPr anchor="ctr"/>
          <a:lstStyle>
            <a:lvl1pPr algn="ctr">
              <a:buNone/>
              <a:defRPr/>
            </a:lvl1pPr>
          </a:lstStyle>
          <a:p>
            <a:r>
              <a:rPr lang="en-US" dirty="0"/>
              <a:t>Insert your image here</a:t>
            </a:r>
          </a:p>
        </p:txBody>
      </p:sp>
      <p:sp>
        <p:nvSpPr>
          <p:cNvPr id="23" name="Picture Placeholder 22">
            <a:extLst>
              <a:ext uri="{FF2B5EF4-FFF2-40B4-BE49-F238E27FC236}">
                <a16:creationId xmlns:a16="http://schemas.microsoft.com/office/drawing/2014/main" id="{AF313397-A9C0-4FC5-968A-7B29F3419724}"/>
              </a:ext>
            </a:extLst>
          </p:cNvPr>
          <p:cNvSpPr>
            <a:spLocks noGrp="1"/>
          </p:cNvSpPr>
          <p:nvPr>
            <p:ph type="pic" sz="quarter" idx="18" hasCustomPrompt="1"/>
          </p:nvPr>
        </p:nvSpPr>
        <p:spPr>
          <a:xfrm>
            <a:off x="5719040" y="3027964"/>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isometricBottomDown">
              <a:rot lat="1967869" lon="19416000" rev="18240000"/>
            </a:camera>
            <a:lightRig rig="threePt" dir="t"/>
          </a:scene3d>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30960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Page Image 3">
    <p:spTree>
      <p:nvGrpSpPr>
        <p:cNvPr id="1" name=""/>
        <p:cNvGrpSpPr/>
        <p:nvPr/>
      </p:nvGrpSpPr>
      <p:grpSpPr>
        <a:xfrm>
          <a:off x="0" y="0"/>
          <a:ext cx="0" cy="0"/>
          <a:chOff x="0" y="0"/>
          <a:chExt cx="0" cy="0"/>
        </a:xfrm>
      </p:grpSpPr>
      <p:sp>
        <p:nvSpPr>
          <p:cNvPr id="119" name="Picture Placeholder 7">
            <a:extLst>
              <a:ext uri="{FF2B5EF4-FFF2-40B4-BE49-F238E27FC236}">
                <a16:creationId xmlns:a16="http://schemas.microsoft.com/office/drawing/2014/main" id="{44BAE2D1-B628-4691-A677-ADB0E964E747}"/>
              </a:ext>
            </a:extLst>
          </p:cNvPr>
          <p:cNvSpPr>
            <a:spLocks noGrp="1"/>
          </p:cNvSpPr>
          <p:nvPr>
            <p:ph type="pic" sz="quarter" idx="42" hasCustomPrompt="1"/>
          </p:nvPr>
        </p:nvSpPr>
        <p:spPr>
          <a:xfrm>
            <a:off x="5022350"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1" name="Picture Placeholder 7">
            <a:extLst>
              <a:ext uri="{FF2B5EF4-FFF2-40B4-BE49-F238E27FC236}">
                <a16:creationId xmlns:a16="http://schemas.microsoft.com/office/drawing/2014/main" id="{A347EBBF-2D69-46DA-828F-9790474072DD}"/>
              </a:ext>
            </a:extLst>
          </p:cNvPr>
          <p:cNvSpPr>
            <a:spLocks noGrp="1"/>
          </p:cNvSpPr>
          <p:nvPr>
            <p:ph type="pic" sz="quarter" idx="43" hasCustomPrompt="1"/>
          </p:nvPr>
        </p:nvSpPr>
        <p:spPr>
          <a:xfrm>
            <a:off x="7355975"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2" name="Picture Placeholder 7">
            <a:extLst>
              <a:ext uri="{FF2B5EF4-FFF2-40B4-BE49-F238E27FC236}">
                <a16:creationId xmlns:a16="http://schemas.microsoft.com/office/drawing/2014/main" id="{253329E5-9B46-4E84-BB47-C37A58E0DF47}"/>
              </a:ext>
            </a:extLst>
          </p:cNvPr>
          <p:cNvSpPr>
            <a:spLocks noGrp="1"/>
          </p:cNvSpPr>
          <p:nvPr>
            <p:ph type="pic" sz="quarter" idx="44" hasCustomPrompt="1"/>
          </p:nvPr>
        </p:nvSpPr>
        <p:spPr>
          <a:xfrm>
            <a:off x="9689600"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3" name="Picture Placeholder 7">
            <a:extLst>
              <a:ext uri="{FF2B5EF4-FFF2-40B4-BE49-F238E27FC236}">
                <a16:creationId xmlns:a16="http://schemas.microsoft.com/office/drawing/2014/main" id="{0283E3F9-6587-4698-B553-45FC5DDFC55F}"/>
              </a:ext>
            </a:extLst>
          </p:cNvPr>
          <p:cNvSpPr>
            <a:spLocks noGrp="1"/>
          </p:cNvSpPr>
          <p:nvPr>
            <p:ph type="pic" sz="quarter" idx="45" hasCustomPrompt="1"/>
          </p:nvPr>
        </p:nvSpPr>
        <p:spPr>
          <a:xfrm>
            <a:off x="2688725"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4" name="Picture Placeholder 7">
            <a:extLst>
              <a:ext uri="{FF2B5EF4-FFF2-40B4-BE49-F238E27FC236}">
                <a16:creationId xmlns:a16="http://schemas.microsoft.com/office/drawing/2014/main" id="{72DAC6A7-5A6C-43FA-9ECB-DA307EAF1EE8}"/>
              </a:ext>
            </a:extLst>
          </p:cNvPr>
          <p:cNvSpPr>
            <a:spLocks noGrp="1"/>
          </p:cNvSpPr>
          <p:nvPr>
            <p:ph type="pic" sz="quarter" idx="46" hasCustomPrompt="1"/>
          </p:nvPr>
        </p:nvSpPr>
        <p:spPr>
          <a:xfrm>
            <a:off x="355100"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5" name="Picture Placeholder 7">
            <a:extLst>
              <a:ext uri="{FF2B5EF4-FFF2-40B4-BE49-F238E27FC236}">
                <a16:creationId xmlns:a16="http://schemas.microsoft.com/office/drawing/2014/main" id="{C68E8BD3-1BA3-41BF-9E1F-0D147A74ED73}"/>
              </a:ext>
            </a:extLst>
          </p:cNvPr>
          <p:cNvSpPr>
            <a:spLocks noGrp="1"/>
          </p:cNvSpPr>
          <p:nvPr>
            <p:ph type="pic" sz="quarter" idx="47" hasCustomPrompt="1"/>
          </p:nvPr>
        </p:nvSpPr>
        <p:spPr>
          <a:xfrm>
            <a:off x="5002213"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6" name="Picture Placeholder 7">
            <a:extLst>
              <a:ext uri="{FF2B5EF4-FFF2-40B4-BE49-F238E27FC236}">
                <a16:creationId xmlns:a16="http://schemas.microsoft.com/office/drawing/2014/main" id="{467E7467-8256-4408-9292-5B5CB9C953F2}"/>
              </a:ext>
            </a:extLst>
          </p:cNvPr>
          <p:cNvSpPr>
            <a:spLocks noGrp="1"/>
          </p:cNvSpPr>
          <p:nvPr>
            <p:ph type="pic" sz="quarter" idx="48" hasCustomPrompt="1"/>
          </p:nvPr>
        </p:nvSpPr>
        <p:spPr>
          <a:xfrm>
            <a:off x="7335838"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7" name="Picture Placeholder 7">
            <a:extLst>
              <a:ext uri="{FF2B5EF4-FFF2-40B4-BE49-F238E27FC236}">
                <a16:creationId xmlns:a16="http://schemas.microsoft.com/office/drawing/2014/main" id="{B527A906-A3E8-416F-98C8-105B9F3C2832}"/>
              </a:ext>
            </a:extLst>
          </p:cNvPr>
          <p:cNvSpPr>
            <a:spLocks noGrp="1"/>
          </p:cNvSpPr>
          <p:nvPr>
            <p:ph type="pic" sz="quarter" idx="49" hasCustomPrompt="1"/>
          </p:nvPr>
        </p:nvSpPr>
        <p:spPr>
          <a:xfrm>
            <a:off x="9669463"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8" name="Picture Placeholder 7">
            <a:extLst>
              <a:ext uri="{FF2B5EF4-FFF2-40B4-BE49-F238E27FC236}">
                <a16:creationId xmlns:a16="http://schemas.microsoft.com/office/drawing/2014/main" id="{263B44AD-2BBC-463D-B8C0-455005CCAD36}"/>
              </a:ext>
            </a:extLst>
          </p:cNvPr>
          <p:cNvSpPr>
            <a:spLocks noGrp="1"/>
          </p:cNvSpPr>
          <p:nvPr>
            <p:ph type="pic" sz="quarter" idx="50" hasCustomPrompt="1"/>
          </p:nvPr>
        </p:nvSpPr>
        <p:spPr>
          <a:xfrm>
            <a:off x="2668588"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9" name="Picture Placeholder 7">
            <a:extLst>
              <a:ext uri="{FF2B5EF4-FFF2-40B4-BE49-F238E27FC236}">
                <a16:creationId xmlns:a16="http://schemas.microsoft.com/office/drawing/2014/main" id="{EB9D2E83-ECF0-4142-8813-ACBB405B6412}"/>
              </a:ext>
            </a:extLst>
          </p:cNvPr>
          <p:cNvSpPr>
            <a:spLocks noGrp="1"/>
          </p:cNvSpPr>
          <p:nvPr>
            <p:ph type="pic" sz="quarter" idx="51" hasCustomPrompt="1"/>
          </p:nvPr>
        </p:nvSpPr>
        <p:spPr>
          <a:xfrm>
            <a:off x="334963"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0" name="Picture Placeholder 7">
            <a:extLst>
              <a:ext uri="{FF2B5EF4-FFF2-40B4-BE49-F238E27FC236}">
                <a16:creationId xmlns:a16="http://schemas.microsoft.com/office/drawing/2014/main" id="{9510DE00-B27D-4871-B0D3-418B7B4E4CC4}"/>
              </a:ext>
            </a:extLst>
          </p:cNvPr>
          <p:cNvSpPr>
            <a:spLocks noGrp="1"/>
          </p:cNvSpPr>
          <p:nvPr>
            <p:ph type="pic" sz="quarter" idx="52" hasCustomPrompt="1"/>
          </p:nvPr>
        </p:nvSpPr>
        <p:spPr>
          <a:xfrm>
            <a:off x="4982076"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1" name="Picture Placeholder 7">
            <a:extLst>
              <a:ext uri="{FF2B5EF4-FFF2-40B4-BE49-F238E27FC236}">
                <a16:creationId xmlns:a16="http://schemas.microsoft.com/office/drawing/2014/main" id="{458C65F2-3630-4E00-B623-2938F12EEACC}"/>
              </a:ext>
            </a:extLst>
          </p:cNvPr>
          <p:cNvSpPr>
            <a:spLocks noGrp="1"/>
          </p:cNvSpPr>
          <p:nvPr>
            <p:ph type="pic" sz="quarter" idx="53" hasCustomPrompt="1"/>
          </p:nvPr>
        </p:nvSpPr>
        <p:spPr>
          <a:xfrm>
            <a:off x="7315701"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2" name="Picture Placeholder 7">
            <a:extLst>
              <a:ext uri="{FF2B5EF4-FFF2-40B4-BE49-F238E27FC236}">
                <a16:creationId xmlns:a16="http://schemas.microsoft.com/office/drawing/2014/main" id="{F1948D01-0142-4AFB-A637-5258CFA0D5F1}"/>
              </a:ext>
            </a:extLst>
          </p:cNvPr>
          <p:cNvSpPr>
            <a:spLocks noGrp="1"/>
          </p:cNvSpPr>
          <p:nvPr>
            <p:ph type="pic" sz="quarter" idx="54" hasCustomPrompt="1"/>
          </p:nvPr>
        </p:nvSpPr>
        <p:spPr>
          <a:xfrm>
            <a:off x="9649326"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3" name="Picture Placeholder 7">
            <a:extLst>
              <a:ext uri="{FF2B5EF4-FFF2-40B4-BE49-F238E27FC236}">
                <a16:creationId xmlns:a16="http://schemas.microsoft.com/office/drawing/2014/main" id="{78E2C31D-07F1-4615-BE16-775F32C815CE}"/>
              </a:ext>
            </a:extLst>
          </p:cNvPr>
          <p:cNvSpPr>
            <a:spLocks noGrp="1"/>
          </p:cNvSpPr>
          <p:nvPr>
            <p:ph type="pic" sz="quarter" idx="55" hasCustomPrompt="1"/>
          </p:nvPr>
        </p:nvSpPr>
        <p:spPr>
          <a:xfrm>
            <a:off x="2648451"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4" name="Picture Placeholder 7">
            <a:extLst>
              <a:ext uri="{FF2B5EF4-FFF2-40B4-BE49-F238E27FC236}">
                <a16:creationId xmlns:a16="http://schemas.microsoft.com/office/drawing/2014/main" id="{1AC0B563-E7DE-4CF2-A692-3E7191AFC1A9}"/>
              </a:ext>
            </a:extLst>
          </p:cNvPr>
          <p:cNvSpPr>
            <a:spLocks noGrp="1"/>
          </p:cNvSpPr>
          <p:nvPr>
            <p:ph type="pic" sz="quarter" idx="56" hasCustomPrompt="1"/>
          </p:nvPr>
        </p:nvSpPr>
        <p:spPr>
          <a:xfrm>
            <a:off x="314826"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394028334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4">
    <p:spTree>
      <p:nvGrpSpPr>
        <p:cNvPr id="1" name=""/>
        <p:cNvGrpSpPr/>
        <p:nvPr/>
      </p:nvGrpSpPr>
      <p:grpSpPr>
        <a:xfrm>
          <a:off x="0" y="0"/>
          <a:ext cx="0" cy="0"/>
          <a:chOff x="0" y="0"/>
          <a:chExt cx="0" cy="0"/>
        </a:xfrm>
      </p:grpSpPr>
      <p:sp>
        <p:nvSpPr>
          <p:cNvPr id="30" name="Picture Placeholder 22">
            <a:extLst>
              <a:ext uri="{FF2B5EF4-FFF2-40B4-BE49-F238E27FC236}">
                <a16:creationId xmlns:a16="http://schemas.microsoft.com/office/drawing/2014/main" id="{2128B0F3-56DD-4FAC-919C-D612594F17B5}"/>
              </a:ext>
            </a:extLst>
          </p:cNvPr>
          <p:cNvSpPr>
            <a:spLocks noGrp="1"/>
          </p:cNvSpPr>
          <p:nvPr>
            <p:ph type="pic" sz="quarter" idx="14" hasCustomPrompt="1"/>
          </p:nvPr>
        </p:nvSpPr>
        <p:spPr>
          <a:xfrm>
            <a:off x="4902173" y="114300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1" name="Picture Placeholder 22">
            <a:extLst>
              <a:ext uri="{FF2B5EF4-FFF2-40B4-BE49-F238E27FC236}">
                <a16:creationId xmlns:a16="http://schemas.microsoft.com/office/drawing/2014/main" id="{76DE6B5A-5EB0-455E-A806-53FA7B1C07CC}"/>
              </a:ext>
            </a:extLst>
          </p:cNvPr>
          <p:cNvSpPr>
            <a:spLocks noGrp="1"/>
          </p:cNvSpPr>
          <p:nvPr>
            <p:ph type="pic" sz="quarter" idx="15" hasCustomPrompt="1"/>
          </p:nvPr>
        </p:nvSpPr>
        <p:spPr>
          <a:xfrm>
            <a:off x="8978816" y="369016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2" name="Picture Placeholder 22">
            <a:extLst>
              <a:ext uri="{FF2B5EF4-FFF2-40B4-BE49-F238E27FC236}">
                <a16:creationId xmlns:a16="http://schemas.microsoft.com/office/drawing/2014/main" id="{116BFEA0-DDF5-4E40-986A-CFDBFE7E8DA7}"/>
              </a:ext>
            </a:extLst>
          </p:cNvPr>
          <p:cNvSpPr>
            <a:spLocks noGrp="1"/>
          </p:cNvSpPr>
          <p:nvPr>
            <p:ph type="pic" sz="quarter" idx="16" hasCustomPrompt="1"/>
          </p:nvPr>
        </p:nvSpPr>
        <p:spPr>
          <a:xfrm>
            <a:off x="1034112" y="-157272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3" name="Picture Placeholder 22">
            <a:extLst>
              <a:ext uri="{FF2B5EF4-FFF2-40B4-BE49-F238E27FC236}">
                <a16:creationId xmlns:a16="http://schemas.microsoft.com/office/drawing/2014/main" id="{B9281105-6837-4F18-A23C-FA619875F51B}"/>
              </a:ext>
            </a:extLst>
          </p:cNvPr>
          <p:cNvSpPr>
            <a:spLocks noGrp="1"/>
          </p:cNvSpPr>
          <p:nvPr>
            <p:ph type="pic" sz="quarter" idx="17" hasCustomPrompt="1"/>
          </p:nvPr>
        </p:nvSpPr>
        <p:spPr>
          <a:xfrm>
            <a:off x="-2837264" y="-428036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4" name="Picture Placeholder 22">
            <a:extLst>
              <a:ext uri="{FF2B5EF4-FFF2-40B4-BE49-F238E27FC236}">
                <a16:creationId xmlns:a16="http://schemas.microsoft.com/office/drawing/2014/main" id="{A4089A5A-EF5E-4D76-915C-CDFACF69A3D3}"/>
              </a:ext>
            </a:extLst>
          </p:cNvPr>
          <p:cNvSpPr>
            <a:spLocks noGrp="1"/>
          </p:cNvSpPr>
          <p:nvPr>
            <p:ph type="pic" sz="quarter" idx="18" hasCustomPrompt="1"/>
          </p:nvPr>
        </p:nvSpPr>
        <p:spPr>
          <a:xfrm>
            <a:off x="5308919" y="434093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5" name="Picture Placeholder 22">
            <a:extLst>
              <a:ext uri="{FF2B5EF4-FFF2-40B4-BE49-F238E27FC236}">
                <a16:creationId xmlns:a16="http://schemas.microsoft.com/office/drawing/2014/main" id="{300CB3D5-C434-4711-BE0C-07880CF559BE}"/>
              </a:ext>
            </a:extLst>
          </p:cNvPr>
          <p:cNvSpPr>
            <a:spLocks noGrp="1"/>
          </p:cNvSpPr>
          <p:nvPr>
            <p:ph type="pic" sz="quarter" idx="19" hasCustomPrompt="1"/>
          </p:nvPr>
        </p:nvSpPr>
        <p:spPr>
          <a:xfrm>
            <a:off x="9385562" y="688809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6" name="Picture Placeholder 22">
            <a:extLst>
              <a:ext uri="{FF2B5EF4-FFF2-40B4-BE49-F238E27FC236}">
                <a16:creationId xmlns:a16="http://schemas.microsoft.com/office/drawing/2014/main" id="{499D9085-2CE9-4968-8D40-CAA5C1A0EC06}"/>
              </a:ext>
            </a:extLst>
          </p:cNvPr>
          <p:cNvSpPr>
            <a:spLocks noGrp="1"/>
          </p:cNvSpPr>
          <p:nvPr>
            <p:ph type="pic" sz="quarter" idx="20" hasCustomPrompt="1"/>
          </p:nvPr>
        </p:nvSpPr>
        <p:spPr>
          <a:xfrm>
            <a:off x="1440858" y="162521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7" name="Picture Placeholder 22">
            <a:extLst>
              <a:ext uri="{FF2B5EF4-FFF2-40B4-BE49-F238E27FC236}">
                <a16:creationId xmlns:a16="http://schemas.microsoft.com/office/drawing/2014/main" id="{2D321684-1DF0-4703-89C3-71C0FCA0E0C3}"/>
              </a:ext>
            </a:extLst>
          </p:cNvPr>
          <p:cNvSpPr>
            <a:spLocks noGrp="1"/>
          </p:cNvSpPr>
          <p:nvPr>
            <p:ph type="pic" sz="quarter" idx="21" hasCustomPrompt="1"/>
          </p:nvPr>
        </p:nvSpPr>
        <p:spPr>
          <a:xfrm>
            <a:off x="-2430518" y="-108243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8" name="Picture Placeholder 22">
            <a:extLst>
              <a:ext uri="{FF2B5EF4-FFF2-40B4-BE49-F238E27FC236}">
                <a16:creationId xmlns:a16="http://schemas.microsoft.com/office/drawing/2014/main" id="{4D0F3EC0-93F6-4010-86A8-90F452BEEE09}"/>
              </a:ext>
            </a:extLst>
          </p:cNvPr>
          <p:cNvSpPr>
            <a:spLocks noGrp="1"/>
          </p:cNvSpPr>
          <p:nvPr>
            <p:ph type="pic" sz="quarter" idx="22" hasCustomPrompt="1"/>
          </p:nvPr>
        </p:nvSpPr>
        <p:spPr>
          <a:xfrm>
            <a:off x="4236166" y="-2328896"/>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9" name="Picture Placeholder 22">
            <a:extLst>
              <a:ext uri="{FF2B5EF4-FFF2-40B4-BE49-F238E27FC236}">
                <a16:creationId xmlns:a16="http://schemas.microsoft.com/office/drawing/2014/main" id="{FE0131D0-EAA8-45AD-A772-A338418C9AA9}"/>
              </a:ext>
            </a:extLst>
          </p:cNvPr>
          <p:cNvSpPr>
            <a:spLocks noGrp="1"/>
          </p:cNvSpPr>
          <p:nvPr>
            <p:ph type="pic" sz="quarter" idx="23" hasCustomPrompt="1"/>
          </p:nvPr>
        </p:nvSpPr>
        <p:spPr>
          <a:xfrm>
            <a:off x="8125233" y="40940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40" name="Picture Placeholder 22">
            <a:extLst>
              <a:ext uri="{FF2B5EF4-FFF2-40B4-BE49-F238E27FC236}">
                <a16:creationId xmlns:a16="http://schemas.microsoft.com/office/drawing/2014/main" id="{976AEA9A-8115-48E0-918F-4410B91D6FA0}"/>
              </a:ext>
            </a:extLst>
          </p:cNvPr>
          <p:cNvSpPr>
            <a:spLocks noGrp="1"/>
          </p:cNvSpPr>
          <p:nvPr>
            <p:ph type="pic" sz="quarter" idx="24" hasCustomPrompt="1"/>
          </p:nvPr>
        </p:nvSpPr>
        <p:spPr>
          <a:xfrm>
            <a:off x="11965227" y="310180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41" name="Picture Placeholder 22">
            <a:extLst>
              <a:ext uri="{FF2B5EF4-FFF2-40B4-BE49-F238E27FC236}">
                <a16:creationId xmlns:a16="http://schemas.microsoft.com/office/drawing/2014/main" id="{ED974735-2C47-4279-B116-D614471356D5}"/>
              </a:ext>
            </a:extLst>
          </p:cNvPr>
          <p:cNvSpPr>
            <a:spLocks noGrp="1"/>
          </p:cNvSpPr>
          <p:nvPr>
            <p:ph type="pic" sz="quarter" idx="25" hasCustomPrompt="1"/>
          </p:nvPr>
        </p:nvSpPr>
        <p:spPr>
          <a:xfrm>
            <a:off x="16018059" y="5606962"/>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6595763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5">
    <p:spTree>
      <p:nvGrpSpPr>
        <p:cNvPr id="1" name=""/>
        <p:cNvGrpSpPr/>
        <p:nvPr/>
      </p:nvGrpSpPr>
      <p:grpSpPr>
        <a:xfrm>
          <a:off x="0" y="0"/>
          <a:ext cx="0" cy="0"/>
          <a:chOff x="0" y="0"/>
          <a:chExt cx="0" cy="0"/>
        </a:xfrm>
      </p:grpSpPr>
      <p:sp>
        <p:nvSpPr>
          <p:cNvPr id="31" name="Picture Placeholder 22">
            <a:extLst>
              <a:ext uri="{FF2B5EF4-FFF2-40B4-BE49-F238E27FC236}">
                <a16:creationId xmlns:a16="http://schemas.microsoft.com/office/drawing/2014/main" id="{76DE6B5A-5EB0-455E-A806-53FA7B1C07CC}"/>
              </a:ext>
            </a:extLst>
          </p:cNvPr>
          <p:cNvSpPr>
            <a:spLocks noGrp="1" noChangeAspect="1"/>
          </p:cNvSpPr>
          <p:nvPr>
            <p:ph type="pic" sz="quarter" idx="15" hasCustomPrompt="1"/>
          </p:nvPr>
        </p:nvSpPr>
        <p:spPr>
          <a:xfrm>
            <a:off x="4445043" y="-171527"/>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58" name="Picture Placeholder 22">
            <a:extLst>
              <a:ext uri="{FF2B5EF4-FFF2-40B4-BE49-F238E27FC236}">
                <a16:creationId xmlns:a16="http://schemas.microsoft.com/office/drawing/2014/main" id="{90FCB97C-6BF3-4A42-8CBB-0DF7BF3026C9}"/>
              </a:ext>
            </a:extLst>
          </p:cNvPr>
          <p:cNvSpPr>
            <a:spLocks noGrp="1" noChangeAspect="1"/>
          </p:cNvSpPr>
          <p:nvPr>
            <p:ph type="pic" sz="quarter" idx="16" hasCustomPrompt="1"/>
          </p:nvPr>
        </p:nvSpPr>
        <p:spPr>
          <a:xfrm>
            <a:off x="-1635717" y="-4210127"/>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60" name="Picture Placeholder 22">
            <a:extLst>
              <a:ext uri="{FF2B5EF4-FFF2-40B4-BE49-F238E27FC236}">
                <a16:creationId xmlns:a16="http://schemas.microsoft.com/office/drawing/2014/main" id="{124C0FF9-289E-4496-92B9-190E32702D8E}"/>
              </a:ext>
            </a:extLst>
          </p:cNvPr>
          <p:cNvSpPr>
            <a:spLocks noGrp="1" noChangeAspect="1"/>
          </p:cNvSpPr>
          <p:nvPr>
            <p:ph type="pic" sz="quarter" idx="17" hasCustomPrompt="1"/>
          </p:nvPr>
        </p:nvSpPr>
        <p:spPr>
          <a:xfrm>
            <a:off x="10495323" y="3943273"/>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68" name="Picture Placeholder 22">
            <a:extLst>
              <a:ext uri="{FF2B5EF4-FFF2-40B4-BE49-F238E27FC236}">
                <a16:creationId xmlns:a16="http://schemas.microsoft.com/office/drawing/2014/main" id="{7E055C06-9C8F-4A17-AA18-775B5FB9ACDD}"/>
              </a:ext>
            </a:extLst>
          </p:cNvPr>
          <p:cNvSpPr>
            <a:spLocks noGrp="1" noChangeAspect="1"/>
          </p:cNvSpPr>
          <p:nvPr>
            <p:ph type="pic" sz="quarter" idx="18" hasCustomPrompt="1"/>
          </p:nvPr>
        </p:nvSpPr>
        <p:spPr>
          <a:xfrm>
            <a:off x="10323809" y="-685800"/>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0" name="Picture Placeholder 22">
            <a:extLst>
              <a:ext uri="{FF2B5EF4-FFF2-40B4-BE49-F238E27FC236}">
                <a16:creationId xmlns:a16="http://schemas.microsoft.com/office/drawing/2014/main" id="{3C36A0E5-BBE2-4C87-8A23-DD1FF018C79E}"/>
              </a:ext>
            </a:extLst>
          </p:cNvPr>
          <p:cNvSpPr>
            <a:spLocks noGrp="1" noChangeAspect="1"/>
          </p:cNvSpPr>
          <p:nvPr>
            <p:ph type="pic" sz="quarter" idx="19" hasCustomPrompt="1"/>
          </p:nvPr>
        </p:nvSpPr>
        <p:spPr>
          <a:xfrm>
            <a:off x="4243049" y="-4724400"/>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2" name="Picture Placeholder 22">
            <a:extLst>
              <a:ext uri="{FF2B5EF4-FFF2-40B4-BE49-F238E27FC236}">
                <a16:creationId xmlns:a16="http://schemas.microsoft.com/office/drawing/2014/main" id="{7A3F440A-1BD1-46EB-8601-F14AC2F706F7}"/>
              </a:ext>
            </a:extLst>
          </p:cNvPr>
          <p:cNvSpPr>
            <a:spLocks noGrp="1" noChangeAspect="1"/>
          </p:cNvSpPr>
          <p:nvPr>
            <p:ph type="pic" sz="quarter" idx="20" hasCustomPrompt="1"/>
          </p:nvPr>
        </p:nvSpPr>
        <p:spPr>
          <a:xfrm>
            <a:off x="16374089" y="3429000"/>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4" name="Picture Placeholder 22">
            <a:extLst>
              <a:ext uri="{FF2B5EF4-FFF2-40B4-BE49-F238E27FC236}">
                <a16:creationId xmlns:a16="http://schemas.microsoft.com/office/drawing/2014/main" id="{5FE632C7-A989-4083-B7E6-E630FB76C44E}"/>
              </a:ext>
            </a:extLst>
          </p:cNvPr>
          <p:cNvSpPr>
            <a:spLocks noGrp="1" noChangeAspect="1"/>
          </p:cNvSpPr>
          <p:nvPr>
            <p:ph type="pic" sz="quarter" idx="21" hasCustomPrompt="1"/>
          </p:nvPr>
        </p:nvSpPr>
        <p:spPr>
          <a:xfrm>
            <a:off x="4243049" y="3958512"/>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6" name="Picture Placeholder 22">
            <a:extLst>
              <a:ext uri="{FF2B5EF4-FFF2-40B4-BE49-F238E27FC236}">
                <a16:creationId xmlns:a16="http://schemas.microsoft.com/office/drawing/2014/main" id="{B4460ECD-B3DA-430C-8E09-86C63DB4CA9F}"/>
              </a:ext>
            </a:extLst>
          </p:cNvPr>
          <p:cNvSpPr>
            <a:spLocks noGrp="1" noChangeAspect="1"/>
          </p:cNvSpPr>
          <p:nvPr>
            <p:ph type="pic" sz="quarter" idx="22" hasCustomPrompt="1"/>
          </p:nvPr>
        </p:nvSpPr>
        <p:spPr>
          <a:xfrm>
            <a:off x="-1837711" y="-80088"/>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8" name="Picture Placeholder 22">
            <a:extLst>
              <a:ext uri="{FF2B5EF4-FFF2-40B4-BE49-F238E27FC236}">
                <a16:creationId xmlns:a16="http://schemas.microsoft.com/office/drawing/2014/main" id="{4ED75CF5-9F3D-4B85-BABF-42542AD3AC10}"/>
              </a:ext>
            </a:extLst>
          </p:cNvPr>
          <p:cNvSpPr>
            <a:spLocks noGrp="1" noChangeAspect="1"/>
          </p:cNvSpPr>
          <p:nvPr>
            <p:ph type="pic" sz="quarter" idx="23" hasCustomPrompt="1"/>
          </p:nvPr>
        </p:nvSpPr>
        <p:spPr>
          <a:xfrm>
            <a:off x="10293329" y="8073312"/>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32344638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6">
    <p:spTree>
      <p:nvGrpSpPr>
        <p:cNvPr id="1" name=""/>
        <p:cNvGrpSpPr/>
        <p:nvPr/>
      </p:nvGrpSpPr>
      <p:grpSpPr>
        <a:xfrm>
          <a:off x="0" y="0"/>
          <a:ext cx="0" cy="0"/>
          <a:chOff x="0" y="0"/>
          <a:chExt cx="0" cy="0"/>
        </a:xfrm>
      </p:grpSpPr>
      <p:sp>
        <p:nvSpPr>
          <p:cNvPr id="30" name="Picture Placeholder 22">
            <a:extLst>
              <a:ext uri="{FF2B5EF4-FFF2-40B4-BE49-F238E27FC236}">
                <a16:creationId xmlns:a16="http://schemas.microsoft.com/office/drawing/2014/main" id="{2128B0F3-56DD-4FAC-919C-D612594F17B5}"/>
              </a:ext>
            </a:extLst>
          </p:cNvPr>
          <p:cNvSpPr>
            <a:spLocks noGrp="1"/>
          </p:cNvSpPr>
          <p:nvPr>
            <p:ph type="pic" sz="quarter" idx="14" hasCustomPrompt="1"/>
          </p:nvPr>
        </p:nvSpPr>
        <p:spPr>
          <a:xfrm>
            <a:off x="4902173" y="114300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97706838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Device Mockup - Page Title 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2085263"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5145600"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8205937"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32750493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Device Mockup - Page Title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6096000" y="2166958"/>
            <a:ext cx="4810837" cy="10573682"/>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815606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Device Mockup - Page Title 3">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70BEADEE-94CE-4140-AE6E-72585F9C5F8E}"/>
              </a:ext>
            </a:extLst>
          </p:cNvPr>
          <p:cNvSpPr>
            <a:spLocks noGrp="1"/>
          </p:cNvSpPr>
          <p:nvPr>
            <p:ph type="pic" sz="quarter" idx="13" hasCustomPrompt="1"/>
          </p:nvPr>
        </p:nvSpPr>
        <p:spPr>
          <a:xfrm>
            <a:off x="1428871" y="2532786"/>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7" name="Picture Placeholder 5">
            <a:extLst>
              <a:ext uri="{FF2B5EF4-FFF2-40B4-BE49-F238E27FC236}">
                <a16:creationId xmlns:a16="http://schemas.microsoft.com/office/drawing/2014/main" id="{9DD69CA5-05E0-4BA8-9AF4-06E3A5241075}"/>
              </a:ext>
            </a:extLst>
          </p:cNvPr>
          <p:cNvSpPr>
            <a:spLocks noGrp="1"/>
          </p:cNvSpPr>
          <p:nvPr>
            <p:ph type="pic" sz="quarter" idx="12" hasCustomPrompt="1"/>
          </p:nvPr>
        </p:nvSpPr>
        <p:spPr>
          <a:xfrm>
            <a:off x="2538045" y="2349872"/>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6" name="Picture Placeholder 5">
            <a:extLst>
              <a:ext uri="{FF2B5EF4-FFF2-40B4-BE49-F238E27FC236}">
                <a16:creationId xmlns:a16="http://schemas.microsoft.com/office/drawing/2014/main" id="{861F926F-0F2B-4D4A-9DDB-F5B19FF50A52}"/>
              </a:ext>
            </a:extLst>
          </p:cNvPr>
          <p:cNvSpPr>
            <a:spLocks noGrp="1"/>
          </p:cNvSpPr>
          <p:nvPr>
            <p:ph type="pic" sz="quarter" idx="11" hasCustomPrompt="1"/>
          </p:nvPr>
        </p:nvSpPr>
        <p:spPr>
          <a:xfrm>
            <a:off x="3774195" y="2166958"/>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10" name="Picture Placeholder 5">
            <a:extLst>
              <a:ext uri="{FF2B5EF4-FFF2-40B4-BE49-F238E27FC236}">
                <a16:creationId xmlns:a16="http://schemas.microsoft.com/office/drawing/2014/main" id="{5B5C0050-E4B2-4439-AAE8-AA7EB1302843}"/>
              </a:ext>
            </a:extLst>
          </p:cNvPr>
          <p:cNvSpPr>
            <a:spLocks noGrp="1"/>
          </p:cNvSpPr>
          <p:nvPr>
            <p:ph type="pic" sz="quarter" idx="14" hasCustomPrompt="1"/>
          </p:nvPr>
        </p:nvSpPr>
        <p:spPr>
          <a:xfrm>
            <a:off x="9033120" y="2532786"/>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11" name="Picture Placeholder 5">
            <a:extLst>
              <a:ext uri="{FF2B5EF4-FFF2-40B4-BE49-F238E27FC236}">
                <a16:creationId xmlns:a16="http://schemas.microsoft.com/office/drawing/2014/main" id="{95611465-68F1-4C57-81BD-77DA7708DFD6}"/>
              </a:ext>
            </a:extLst>
          </p:cNvPr>
          <p:cNvSpPr>
            <a:spLocks noGrp="1"/>
          </p:cNvSpPr>
          <p:nvPr>
            <p:ph type="pic" sz="quarter" idx="15" hasCustomPrompt="1"/>
          </p:nvPr>
        </p:nvSpPr>
        <p:spPr>
          <a:xfrm>
            <a:off x="7692195" y="2349872"/>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12" name="Picture Placeholder 5">
            <a:extLst>
              <a:ext uri="{FF2B5EF4-FFF2-40B4-BE49-F238E27FC236}">
                <a16:creationId xmlns:a16="http://schemas.microsoft.com/office/drawing/2014/main" id="{A0761463-0D06-425A-A629-15FCC342DCC4}"/>
              </a:ext>
            </a:extLst>
          </p:cNvPr>
          <p:cNvSpPr>
            <a:spLocks noGrp="1"/>
          </p:cNvSpPr>
          <p:nvPr>
            <p:ph type="pic" sz="quarter" idx="16" hasCustomPrompt="1"/>
          </p:nvPr>
        </p:nvSpPr>
        <p:spPr>
          <a:xfrm>
            <a:off x="6351270" y="2166958"/>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5" name="Picture Placeholder 5">
            <a:extLst>
              <a:ext uri="{FF2B5EF4-FFF2-40B4-BE49-F238E27FC236}">
                <a16:creationId xmlns:a16="http://schemas.microsoft.com/office/drawing/2014/main" id="{23511C02-1EBF-48D6-B2A8-83C169F41A8D}"/>
              </a:ext>
            </a:extLst>
          </p:cNvPr>
          <p:cNvSpPr>
            <a:spLocks noGrp="1"/>
          </p:cNvSpPr>
          <p:nvPr>
            <p:ph type="pic" sz="quarter" idx="10" hasCustomPrompt="1"/>
          </p:nvPr>
        </p:nvSpPr>
        <p:spPr>
          <a:xfrm>
            <a:off x="5115120" y="1937794"/>
            <a:ext cx="1975104" cy="4133088"/>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10073642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Device Mockup - Page Title 4">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5108448" y="1779684"/>
            <a:ext cx="1975104" cy="4259165"/>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3805892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evice Mockup - Page Title 4.1">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3830100" y="1780747"/>
            <a:ext cx="4531800" cy="10154505"/>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42413920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Device Mockup - Page Title 4.2">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3830100" y="-5058203"/>
            <a:ext cx="4531800" cy="10154505"/>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39115133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Device Mockup - Page Title 5">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2665032"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5145600"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76261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0122618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age Image 4">
    <p:spTree>
      <p:nvGrpSpPr>
        <p:cNvPr id="1" name=""/>
        <p:cNvGrpSpPr/>
        <p:nvPr/>
      </p:nvGrpSpPr>
      <p:grpSpPr>
        <a:xfrm>
          <a:off x="0" y="0"/>
          <a:ext cx="0" cy="0"/>
          <a:chOff x="0" y="0"/>
          <a:chExt cx="0" cy="0"/>
        </a:xfrm>
      </p:grpSpPr>
      <p:sp>
        <p:nvSpPr>
          <p:cNvPr id="97" name="Picture Placeholder 7">
            <a:extLst>
              <a:ext uri="{FF2B5EF4-FFF2-40B4-BE49-F238E27FC236}">
                <a16:creationId xmlns:a16="http://schemas.microsoft.com/office/drawing/2014/main" id="{4636F8ED-A2C9-482E-A652-4011809EF4E5}"/>
              </a:ext>
            </a:extLst>
          </p:cNvPr>
          <p:cNvSpPr>
            <a:spLocks noGrp="1"/>
          </p:cNvSpPr>
          <p:nvPr>
            <p:ph type="pic" sz="quarter" idx="10" hasCustomPrompt="1"/>
          </p:nvPr>
        </p:nvSpPr>
        <p:spPr>
          <a:xfrm rot="1800000">
            <a:off x="334963" y="-52387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98" name="Picture Placeholder 7">
            <a:extLst>
              <a:ext uri="{FF2B5EF4-FFF2-40B4-BE49-F238E27FC236}">
                <a16:creationId xmlns:a16="http://schemas.microsoft.com/office/drawing/2014/main" id="{02A753F5-B831-4BE0-AC0A-64917EECF516}"/>
              </a:ext>
            </a:extLst>
          </p:cNvPr>
          <p:cNvSpPr>
            <a:spLocks noGrp="1"/>
          </p:cNvSpPr>
          <p:nvPr>
            <p:ph type="pic" sz="quarter" idx="11" hasCustomPrompt="1"/>
          </p:nvPr>
        </p:nvSpPr>
        <p:spPr>
          <a:xfrm rot="1800000">
            <a:off x="1735592" y="-2891192"/>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99" name="Picture Placeholder 7">
            <a:extLst>
              <a:ext uri="{FF2B5EF4-FFF2-40B4-BE49-F238E27FC236}">
                <a16:creationId xmlns:a16="http://schemas.microsoft.com/office/drawing/2014/main" id="{67949C05-A13D-4662-B54F-2F252D34CAA8}"/>
              </a:ext>
            </a:extLst>
          </p:cNvPr>
          <p:cNvSpPr>
            <a:spLocks noGrp="1"/>
          </p:cNvSpPr>
          <p:nvPr>
            <p:ph type="pic" sz="quarter" idx="12" hasCustomPrompt="1"/>
          </p:nvPr>
        </p:nvSpPr>
        <p:spPr>
          <a:xfrm rot="1800000">
            <a:off x="-1065666" y="1843447"/>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0" name="Picture Placeholder 7">
            <a:extLst>
              <a:ext uri="{FF2B5EF4-FFF2-40B4-BE49-F238E27FC236}">
                <a16:creationId xmlns:a16="http://schemas.microsoft.com/office/drawing/2014/main" id="{419DF66E-3B5B-43D8-B683-A337F29E9717}"/>
              </a:ext>
            </a:extLst>
          </p:cNvPr>
          <p:cNvSpPr>
            <a:spLocks noGrp="1"/>
          </p:cNvSpPr>
          <p:nvPr>
            <p:ph type="pic" sz="quarter" idx="13" hasCustomPrompt="1"/>
          </p:nvPr>
        </p:nvSpPr>
        <p:spPr>
          <a:xfrm rot="1800000">
            <a:off x="-2466295" y="4210768"/>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1" name="Picture Placeholder 7">
            <a:extLst>
              <a:ext uri="{FF2B5EF4-FFF2-40B4-BE49-F238E27FC236}">
                <a16:creationId xmlns:a16="http://schemas.microsoft.com/office/drawing/2014/main" id="{C331EE80-4E13-4593-A20A-6EA0A91B3ECF}"/>
              </a:ext>
            </a:extLst>
          </p:cNvPr>
          <p:cNvSpPr>
            <a:spLocks noGrp="1"/>
          </p:cNvSpPr>
          <p:nvPr>
            <p:ph type="pic" sz="quarter" idx="15" hasCustomPrompt="1"/>
          </p:nvPr>
        </p:nvSpPr>
        <p:spPr>
          <a:xfrm rot="1800000">
            <a:off x="2475820" y="673556"/>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2" name="Picture Placeholder 7">
            <a:extLst>
              <a:ext uri="{FF2B5EF4-FFF2-40B4-BE49-F238E27FC236}">
                <a16:creationId xmlns:a16="http://schemas.microsoft.com/office/drawing/2014/main" id="{04C355EC-1E61-4068-B41A-6A9139B9789B}"/>
              </a:ext>
            </a:extLst>
          </p:cNvPr>
          <p:cNvSpPr>
            <a:spLocks noGrp="1"/>
          </p:cNvSpPr>
          <p:nvPr>
            <p:ph type="pic" sz="quarter" idx="16" hasCustomPrompt="1"/>
          </p:nvPr>
        </p:nvSpPr>
        <p:spPr>
          <a:xfrm rot="1800000">
            <a:off x="3876449" y="-169376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3" name="Picture Placeholder 7">
            <a:extLst>
              <a:ext uri="{FF2B5EF4-FFF2-40B4-BE49-F238E27FC236}">
                <a16:creationId xmlns:a16="http://schemas.microsoft.com/office/drawing/2014/main" id="{848B7DEA-9FD7-43C7-B2C6-01FE8145BE90}"/>
              </a:ext>
            </a:extLst>
          </p:cNvPr>
          <p:cNvSpPr>
            <a:spLocks noGrp="1"/>
          </p:cNvSpPr>
          <p:nvPr>
            <p:ph type="pic" sz="quarter" idx="17" hasCustomPrompt="1"/>
          </p:nvPr>
        </p:nvSpPr>
        <p:spPr>
          <a:xfrm rot="1800000">
            <a:off x="1075191" y="3040876"/>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4" name="Picture Placeholder 7">
            <a:extLst>
              <a:ext uri="{FF2B5EF4-FFF2-40B4-BE49-F238E27FC236}">
                <a16:creationId xmlns:a16="http://schemas.microsoft.com/office/drawing/2014/main" id="{1A8EA2A4-2D72-42C6-BD28-A87BF7C3C6A7}"/>
              </a:ext>
            </a:extLst>
          </p:cNvPr>
          <p:cNvSpPr>
            <a:spLocks noGrp="1"/>
          </p:cNvSpPr>
          <p:nvPr>
            <p:ph type="pic" sz="quarter" idx="18" hasCustomPrompt="1"/>
          </p:nvPr>
        </p:nvSpPr>
        <p:spPr>
          <a:xfrm rot="1800000">
            <a:off x="-325438" y="5408197"/>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5" name="Picture Placeholder 7">
            <a:extLst>
              <a:ext uri="{FF2B5EF4-FFF2-40B4-BE49-F238E27FC236}">
                <a16:creationId xmlns:a16="http://schemas.microsoft.com/office/drawing/2014/main" id="{05B2C7D7-2941-417F-B5F5-5E3C0450F0D8}"/>
              </a:ext>
            </a:extLst>
          </p:cNvPr>
          <p:cNvSpPr>
            <a:spLocks noGrp="1"/>
          </p:cNvSpPr>
          <p:nvPr>
            <p:ph type="pic" sz="quarter" idx="20" hasCustomPrompt="1"/>
          </p:nvPr>
        </p:nvSpPr>
        <p:spPr>
          <a:xfrm rot="1800000">
            <a:off x="4616677" y="1870985"/>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6" name="Picture Placeholder 7">
            <a:extLst>
              <a:ext uri="{FF2B5EF4-FFF2-40B4-BE49-F238E27FC236}">
                <a16:creationId xmlns:a16="http://schemas.microsoft.com/office/drawing/2014/main" id="{55C2D786-48B7-4945-A59D-75866BFE2945}"/>
              </a:ext>
            </a:extLst>
          </p:cNvPr>
          <p:cNvSpPr>
            <a:spLocks noGrp="1"/>
          </p:cNvSpPr>
          <p:nvPr>
            <p:ph type="pic" sz="quarter" idx="21" hasCustomPrompt="1"/>
          </p:nvPr>
        </p:nvSpPr>
        <p:spPr>
          <a:xfrm rot="1800000">
            <a:off x="6017306" y="-496334"/>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7" name="Picture Placeholder 7">
            <a:extLst>
              <a:ext uri="{FF2B5EF4-FFF2-40B4-BE49-F238E27FC236}">
                <a16:creationId xmlns:a16="http://schemas.microsoft.com/office/drawing/2014/main" id="{93FEB123-467F-47E6-B1DF-9FA62DF676B9}"/>
              </a:ext>
            </a:extLst>
          </p:cNvPr>
          <p:cNvSpPr>
            <a:spLocks noGrp="1"/>
          </p:cNvSpPr>
          <p:nvPr>
            <p:ph type="pic" sz="quarter" idx="22" hasCustomPrompt="1"/>
          </p:nvPr>
        </p:nvSpPr>
        <p:spPr>
          <a:xfrm rot="1800000">
            <a:off x="3216048" y="4238305"/>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8" name="Picture Placeholder 7">
            <a:extLst>
              <a:ext uri="{FF2B5EF4-FFF2-40B4-BE49-F238E27FC236}">
                <a16:creationId xmlns:a16="http://schemas.microsoft.com/office/drawing/2014/main" id="{FC6BE29C-4F41-411F-8B1C-059C37196DF1}"/>
              </a:ext>
            </a:extLst>
          </p:cNvPr>
          <p:cNvSpPr>
            <a:spLocks noGrp="1"/>
          </p:cNvSpPr>
          <p:nvPr>
            <p:ph type="pic" sz="quarter" idx="23" hasCustomPrompt="1"/>
          </p:nvPr>
        </p:nvSpPr>
        <p:spPr>
          <a:xfrm rot="1800000">
            <a:off x="1815419" y="6605626"/>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9" name="Picture Placeholder 7">
            <a:extLst>
              <a:ext uri="{FF2B5EF4-FFF2-40B4-BE49-F238E27FC236}">
                <a16:creationId xmlns:a16="http://schemas.microsoft.com/office/drawing/2014/main" id="{67BFBAB7-D6C2-4890-907C-75AF981500F2}"/>
              </a:ext>
            </a:extLst>
          </p:cNvPr>
          <p:cNvSpPr>
            <a:spLocks noGrp="1"/>
          </p:cNvSpPr>
          <p:nvPr>
            <p:ph type="pic" sz="quarter" idx="25" hasCustomPrompt="1"/>
          </p:nvPr>
        </p:nvSpPr>
        <p:spPr>
          <a:xfrm rot="1800000">
            <a:off x="6757534" y="3068414"/>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0" name="Picture Placeholder 7">
            <a:extLst>
              <a:ext uri="{FF2B5EF4-FFF2-40B4-BE49-F238E27FC236}">
                <a16:creationId xmlns:a16="http://schemas.microsoft.com/office/drawing/2014/main" id="{001744D7-CA39-4AC8-ADFB-36BAB6D7836D}"/>
              </a:ext>
            </a:extLst>
          </p:cNvPr>
          <p:cNvSpPr>
            <a:spLocks noGrp="1"/>
          </p:cNvSpPr>
          <p:nvPr>
            <p:ph type="pic" sz="quarter" idx="26" hasCustomPrompt="1"/>
          </p:nvPr>
        </p:nvSpPr>
        <p:spPr>
          <a:xfrm rot="1800000">
            <a:off x="8158163" y="701095"/>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1" name="Picture Placeholder 7">
            <a:extLst>
              <a:ext uri="{FF2B5EF4-FFF2-40B4-BE49-F238E27FC236}">
                <a16:creationId xmlns:a16="http://schemas.microsoft.com/office/drawing/2014/main" id="{56C1555B-AD07-4BD3-84E5-3001542713F5}"/>
              </a:ext>
            </a:extLst>
          </p:cNvPr>
          <p:cNvSpPr>
            <a:spLocks noGrp="1"/>
          </p:cNvSpPr>
          <p:nvPr>
            <p:ph type="pic" sz="quarter" idx="27" hasCustomPrompt="1"/>
          </p:nvPr>
        </p:nvSpPr>
        <p:spPr>
          <a:xfrm rot="1800000">
            <a:off x="5356905" y="5435734"/>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2" name="Picture Placeholder 7">
            <a:extLst>
              <a:ext uri="{FF2B5EF4-FFF2-40B4-BE49-F238E27FC236}">
                <a16:creationId xmlns:a16="http://schemas.microsoft.com/office/drawing/2014/main" id="{A12204A5-6682-492D-987B-2D475B6CF17C}"/>
              </a:ext>
            </a:extLst>
          </p:cNvPr>
          <p:cNvSpPr>
            <a:spLocks noGrp="1"/>
          </p:cNvSpPr>
          <p:nvPr>
            <p:ph type="pic" sz="quarter" idx="30" hasCustomPrompt="1"/>
          </p:nvPr>
        </p:nvSpPr>
        <p:spPr>
          <a:xfrm rot="1800000">
            <a:off x="8898391" y="426584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3" name="Picture Placeholder 7">
            <a:extLst>
              <a:ext uri="{FF2B5EF4-FFF2-40B4-BE49-F238E27FC236}">
                <a16:creationId xmlns:a16="http://schemas.microsoft.com/office/drawing/2014/main" id="{9BB253D3-4377-4270-8A00-6466F186C347}"/>
              </a:ext>
            </a:extLst>
          </p:cNvPr>
          <p:cNvSpPr>
            <a:spLocks noGrp="1"/>
          </p:cNvSpPr>
          <p:nvPr>
            <p:ph type="pic" sz="quarter" idx="31" hasCustomPrompt="1"/>
          </p:nvPr>
        </p:nvSpPr>
        <p:spPr>
          <a:xfrm rot="1800000">
            <a:off x="10299020" y="1898524"/>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4" name="Picture Placeholder 7">
            <a:extLst>
              <a:ext uri="{FF2B5EF4-FFF2-40B4-BE49-F238E27FC236}">
                <a16:creationId xmlns:a16="http://schemas.microsoft.com/office/drawing/2014/main" id="{C2EF00CF-C1A4-482A-B138-F373D1098E20}"/>
              </a:ext>
            </a:extLst>
          </p:cNvPr>
          <p:cNvSpPr>
            <a:spLocks noGrp="1"/>
          </p:cNvSpPr>
          <p:nvPr>
            <p:ph type="pic" sz="quarter" idx="32" hasCustomPrompt="1"/>
          </p:nvPr>
        </p:nvSpPr>
        <p:spPr>
          <a:xfrm rot="1800000">
            <a:off x="7497762" y="663316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5" name="Picture Placeholder 7">
            <a:extLst>
              <a:ext uri="{FF2B5EF4-FFF2-40B4-BE49-F238E27FC236}">
                <a16:creationId xmlns:a16="http://schemas.microsoft.com/office/drawing/2014/main" id="{7B918AF3-73B8-474F-B068-BB5143E931FC}"/>
              </a:ext>
            </a:extLst>
          </p:cNvPr>
          <p:cNvSpPr>
            <a:spLocks noGrp="1"/>
          </p:cNvSpPr>
          <p:nvPr>
            <p:ph type="pic" sz="quarter" idx="35" hasCustomPrompt="1"/>
          </p:nvPr>
        </p:nvSpPr>
        <p:spPr>
          <a:xfrm rot="1800000">
            <a:off x="11039248" y="5463272"/>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6" name="Picture Placeholder 7">
            <a:extLst>
              <a:ext uri="{FF2B5EF4-FFF2-40B4-BE49-F238E27FC236}">
                <a16:creationId xmlns:a16="http://schemas.microsoft.com/office/drawing/2014/main" id="{53424D2D-32EF-416F-AD15-A14300258436}"/>
              </a:ext>
            </a:extLst>
          </p:cNvPr>
          <p:cNvSpPr>
            <a:spLocks noGrp="1"/>
          </p:cNvSpPr>
          <p:nvPr>
            <p:ph type="pic" sz="quarter" idx="36" hasCustomPrompt="1"/>
          </p:nvPr>
        </p:nvSpPr>
        <p:spPr>
          <a:xfrm rot="1800000">
            <a:off x="12439877" y="309595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7" name="Picture Placeholder 7">
            <a:extLst>
              <a:ext uri="{FF2B5EF4-FFF2-40B4-BE49-F238E27FC236}">
                <a16:creationId xmlns:a16="http://schemas.microsoft.com/office/drawing/2014/main" id="{B99417A4-C103-4D8B-A289-BD9946642546}"/>
              </a:ext>
            </a:extLst>
          </p:cNvPr>
          <p:cNvSpPr>
            <a:spLocks noGrp="1"/>
          </p:cNvSpPr>
          <p:nvPr>
            <p:ph type="pic" sz="quarter" idx="40" hasCustomPrompt="1"/>
          </p:nvPr>
        </p:nvSpPr>
        <p:spPr>
          <a:xfrm rot="1800000">
            <a:off x="9558792" y="-1670861"/>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8" name="Picture Placeholder 7">
            <a:extLst>
              <a:ext uri="{FF2B5EF4-FFF2-40B4-BE49-F238E27FC236}">
                <a16:creationId xmlns:a16="http://schemas.microsoft.com/office/drawing/2014/main" id="{09DE20D0-F694-473C-8E51-D4CF04C810A8}"/>
              </a:ext>
            </a:extLst>
          </p:cNvPr>
          <p:cNvSpPr>
            <a:spLocks noGrp="1"/>
          </p:cNvSpPr>
          <p:nvPr>
            <p:ph type="pic" sz="quarter" idx="41" hasCustomPrompt="1"/>
          </p:nvPr>
        </p:nvSpPr>
        <p:spPr>
          <a:xfrm rot="1800000">
            <a:off x="11699649" y="-508456"/>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9" name="Picture Placeholder 7">
            <a:extLst>
              <a:ext uri="{FF2B5EF4-FFF2-40B4-BE49-F238E27FC236}">
                <a16:creationId xmlns:a16="http://schemas.microsoft.com/office/drawing/2014/main" id="{44BAE2D1-B628-4691-A677-ADB0E964E747}"/>
              </a:ext>
            </a:extLst>
          </p:cNvPr>
          <p:cNvSpPr>
            <a:spLocks noGrp="1"/>
          </p:cNvSpPr>
          <p:nvPr>
            <p:ph type="pic" sz="quarter" idx="42" hasCustomPrompt="1"/>
          </p:nvPr>
        </p:nvSpPr>
        <p:spPr>
          <a:xfrm rot="1800000">
            <a:off x="7400663" y="-2836117"/>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0" name="Picture Placeholder 7">
            <a:extLst>
              <a:ext uri="{FF2B5EF4-FFF2-40B4-BE49-F238E27FC236}">
                <a16:creationId xmlns:a16="http://schemas.microsoft.com/office/drawing/2014/main" id="{B6FB8B2D-7EE5-497D-A5B6-71DE6A30D4F1}"/>
              </a:ext>
            </a:extLst>
          </p:cNvPr>
          <p:cNvSpPr>
            <a:spLocks noGrp="1"/>
          </p:cNvSpPr>
          <p:nvPr>
            <p:ph type="pic" sz="quarter" idx="43" hasCustomPrompt="1"/>
          </p:nvPr>
        </p:nvSpPr>
        <p:spPr>
          <a:xfrm rot="1800000">
            <a:off x="-1788622" y="-1721302"/>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74218586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Device Mockup - 5.1">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0D29D6E3-BF9D-44FC-B94A-FE34BFB57C71}"/>
              </a:ext>
            </a:extLst>
          </p:cNvPr>
          <p:cNvSpPr>
            <a:spLocks noGrp="1"/>
          </p:cNvSpPr>
          <p:nvPr>
            <p:ph type="pic" sz="quarter" idx="10" hasCustomPrompt="1"/>
          </p:nvPr>
        </p:nvSpPr>
        <p:spPr>
          <a:xfrm>
            <a:off x="-49549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4" name="Picture Placeholder 5">
            <a:extLst>
              <a:ext uri="{FF2B5EF4-FFF2-40B4-BE49-F238E27FC236}">
                <a16:creationId xmlns:a16="http://schemas.microsoft.com/office/drawing/2014/main" id="{DCA142FF-9DE6-40DB-AD54-ECDEC83E2324}"/>
              </a:ext>
            </a:extLst>
          </p:cNvPr>
          <p:cNvSpPr>
            <a:spLocks noGrp="1"/>
          </p:cNvSpPr>
          <p:nvPr>
            <p:ph type="pic" sz="quarter" idx="11" hasCustomPrompt="1"/>
          </p:nvPr>
        </p:nvSpPr>
        <p:spPr>
          <a:xfrm>
            <a:off x="-2474400"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6" name="Picture Placeholder 5">
            <a:extLst>
              <a:ext uri="{FF2B5EF4-FFF2-40B4-BE49-F238E27FC236}">
                <a16:creationId xmlns:a16="http://schemas.microsoft.com/office/drawing/2014/main" id="{E91330D2-75F1-4855-868C-BFD0C307B826}"/>
              </a:ext>
            </a:extLst>
          </p:cNvPr>
          <p:cNvSpPr>
            <a:spLocks noGrp="1"/>
          </p:cNvSpPr>
          <p:nvPr>
            <p:ph type="pic" sz="quarter" idx="12" hasCustomPrompt="1"/>
          </p:nvPr>
        </p:nvSpPr>
        <p:spPr>
          <a:xfrm>
            <a:off x="24826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10913029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Device Mockup - 5.2">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15E1BC57-A422-442E-9A45-C3B86505EA87}"/>
              </a:ext>
            </a:extLst>
          </p:cNvPr>
          <p:cNvSpPr>
            <a:spLocks noGrp="1"/>
          </p:cNvSpPr>
          <p:nvPr>
            <p:ph type="pic" sz="quarter" idx="10" hasCustomPrompt="1"/>
          </p:nvPr>
        </p:nvSpPr>
        <p:spPr>
          <a:xfrm>
            <a:off x="-49549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7" name="Picture Placeholder 5">
            <a:extLst>
              <a:ext uri="{FF2B5EF4-FFF2-40B4-BE49-F238E27FC236}">
                <a16:creationId xmlns:a16="http://schemas.microsoft.com/office/drawing/2014/main" id="{ABC43775-2615-4373-BF08-E72F4BC0BEB0}"/>
              </a:ext>
            </a:extLst>
          </p:cNvPr>
          <p:cNvSpPr>
            <a:spLocks noGrp="1"/>
          </p:cNvSpPr>
          <p:nvPr>
            <p:ph type="pic" sz="quarter" idx="11" hasCustomPrompt="1"/>
          </p:nvPr>
        </p:nvSpPr>
        <p:spPr>
          <a:xfrm>
            <a:off x="24826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67FDD856-D0CB-4A6C-9C74-7B87BF796E0C}"/>
              </a:ext>
            </a:extLst>
          </p:cNvPr>
          <p:cNvSpPr>
            <a:spLocks noGrp="1"/>
          </p:cNvSpPr>
          <p:nvPr>
            <p:ph type="pic" sz="quarter" idx="12" hasCustomPrompt="1"/>
          </p:nvPr>
        </p:nvSpPr>
        <p:spPr>
          <a:xfrm>
            <a:off x="1278871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40360405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Device Mockup - 5.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90D42CE-21D7-46F7-A4E6-43081B64FDC4}"/>
              </a:ext>
            </a:extLst>
          </p:cNvPr>
          <p:cNvSpPr>
            <a:spLocks noGrp="1"/>
          </p:cNvSpPr>
          <p:nvPr>
            <p:ph type="pic" sz="quarter" idx="10" hasCustomPrompt="1"/>
          </p:nvPr>
        </p:nvSpPr>
        <p:spPr>
          <a:xfrm>
            <a:off x="24826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9" name="Picture Placeholder 5">
            <a:extLst>
              <a:ext uri="{FF2B5EF4-FFF2-40B4-BE49-F238E27FC236}">
                <a16:creationId xmlns:a16="http://schemas.microsoft.com/office/drawing/2014/main" id="{8CE3B082-8160-40B0-B3D4-F103A2E6EC92}"/>
              </a:ext>
            </a:extLst>
          </p:cNvPr>
          <p:cNvSpPr>
            <a:spLocks noGrp="1"/>
          </p:cNvSpPr>
          <p:nvPr>
            <p:ph type="pic" sz="quarter" idx="11" hasCustomPrompt="1"/>
          </p:nvPr>
        </p:nvSpPr>
        <p:spPr>
          <a:xfrm>
            <a:off x="12754686"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10" name="Picture Placeholder 5">
            <a:extLst>
              <a:ext uri="{FF2B5EF4-FFF2-40B4-BE49-F238E27FC236}">
                <a16:creationId xmlns:a16="http://schemas.microsoft.com/office/drawing/2014/main" id="{0955B990-90AC-4D32-9646-D9BAAD64C8A3}"/>
              </a:ext>
            </a:extLst>
          </p:cNvPr>
          <p:cNvSpPr>
            <a:spLocks noGrp="1"/>
          </p:cNvSpPr>
          <p:nvPr>
            <p:ph type="pic" sz="quarter" idx="12" hasCustomPrompt="1"/>
          </p:nvPr>
        </p:nvSpPr>
        <p:spPr>
          <a:xfrm>
            <a:off x="150175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31026431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Device Mockup - Page Title 6">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1524000"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39283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6332736"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9" name="Picture Placeholder 5">
            <a:extLst>
              <a:ext uri="{FF2B5EF4-FFF2-40B4-BE49-F238E27FC236}">
                <a16:creationId xmlns:a16="http://schemas.microsoft.com/office/drawing/2014/main" id="{79A91F3C-9111-4296-A6C1-542F2B1DBF36}"/>
              </a:ext>
            </a:extLst>
          </p:cNvPr>
          <p:cNvSpPr>
            <a:spLocks noGrp="1"/>
          </p:cNvSpPr>
          <p:nvPr>
            <p:ph type="pic" sz="quarter" idx="13" hasCustomPrompt="1"/>
          </p:nvPr>
        </p:nvSpPr>
        <p:spPr>
          <a:xfrm>
            <a:off x="8737104"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67204797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Device Mockup - Page Title 7">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8CD1EA07-F28B-4EE2-975A-12EE7F6D65FA}"/>
              </a:ext>
            </a:extLst>
          </p:cNvPr>
          <p:cNvSpPr>
            <a:spLocks noGrp="1"/>
          </p:cNvSpPr>
          <p:nvPr>
            <p:ph type="pic" sz="quarter" idx="12" hasCustomPrompt="1"/>
          </p:nvPr>
        </p:nvSpPr>
        <p:spPr>
          <a:xfrm>
            <a:off x="7821419" y="1990628"/>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2" name="Picture Placeholder 4">
            <a:extLst>
              <a:ext uri="{FF2B5EF4-FFF2-40B4-BE49-F238E27FC236}">
                <a16:creationId xmlns:a16="http://schemas.microsoft.com/office/drawing/2014/main" id="{92D5C748-ED9B-4E7F-BF0A-6DE00637AEB9}"/>
              </a:ext>
            </a:extLst>
          </p:cNvPr>
          <p:cNvSpPr>
            <a:spLocks noGrp="1"/>
          </p:cNvSpPr>
          <p:nvPr>
            <p:ph type="pic" sz="quarter" idx="13" hasCustomPrompt="1"/>
          </p:nvPr>
        </p:nvSpPr>
        <p:spPr>
          <a:xfrm>
            <a:off x="5488619" y="3463828"/>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3" name="Picture Placeholder 4">
            <a:extLst>
              <a:ext uri="{FF2B5EF4-FFF2-40B4-BE49-F238E27FC236}">
                <a16:creationId xmlns:a16="http://schemas.microsoft.com/office/drawing/2014/main" id="{66F3F48E-458C-42E6-9F48-D59A965C7F44}"/>
              </a:ext>
            </a:extLst>
          </p:cNvPr>
          <p:cNvSpPr>
            <a:spLocks noGrp="1"/>
          </p:cNvSpPr>
          <p:nvPr>
            <p:ph type="pic" sz="quarter" idx="14" hasCustomPrompt="1"/>
          </p:nvPr>
        </p:nvSpPr>
        <p:spPr>
          <a:xfrm>
            <a:off x="3155819" y="4937028"/>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4" name="Picture Placeholder 4">
            <a:extLst>
              <a:ext uri="{FF2B5EF4-FFF2-40B4-BE49-F238E27FC236}">
                <a16:creationId xmlns:a16="http://schemas.microsoft.com/office/drawing/2014/main" id="{D3367E99-B49F-4A00-BF2F-3F240242FAB8}"/>
              </a:ext>
            </a:extLst>
          </p:cNvPr>
          <p:cNvSpPr>
            <a:spLocks noGrp="1"/>
          </p:cNvSpPr>
          <p:nvPr>
            <p:ph type="pic" sz="quarter" idx="15" hasCustomPrompt="1"/>
          </p:nvPr>
        </p:nvSpPr>
        <p:spPr>
          <a:xfrm>
            <a:off x="12367800" y="-890883"/>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5" name="Picture Placeholder 4">
            <a:extLst>
              <a:ext uri="{FF2B5EF4-FFF2-40B4-BE49-F238E27FC236}">
                <a16:creationId xmlns:a16="http://schemas.microsoft.com/office/drawing/2014/main" id="{E5D4C8A0-AEBE-45FA-A01B-97A334E8D45C}"/>
              </a:ext>
            </a:extLst>
          </p:cNvPr>
          <p:cNvSpPr>
            <a:spLocks noGrp="1"/>
          </p:cNvSpPr>
          <p:nvPr>
            <p:ph type="pic" sz="quarter" idx="16" hasCustomPrompt="1"/>
          </p:nvPr>
        </p:nvSpPr>
        <p:spPr>
          <a:xfrm>
            <a:off x="10035000" y="582317"/>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24297914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Device Mockup - Page Title 8">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07631D78-AAE0-4EB5-B1C8-F41FC0A50E9F}"/>
              </a:ext>
            </a:extLst>
          </p:cNvPr>
          <p:cNvSpPr>
            <a:spLocks noGrp="1"/>
          </p:cNvSpPr>
          <p:nvPr>
            <p:ph type="pic" sz="quarter" idx="16" hasCustomPrompt="1"/>
          </p:nvPr>
        </p:nvSpPr>
        <p:spPr>
          <a:xfrm>
            <a:off x="2477735" y="1487624"/>
            <a:ext cx="2276196" cy="5284594"/>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1" name="Picture Placeholder 4">
            <a:extLst>
              <a:ext uri="{FF2B5EF4-FFF2-40B4-BE49-F238E27FC236}">
                <a16:creationId xmlns:a16="http://schemas.microsoft.com/office/drawing/2014/main" id="{6BD782CA-19B8-4FA0-B94A-A3422513A284}"/>
              </a:ext>
            </a:extLst>
          </p:cNvPr>
          <p:cNvSpPr>
            <a:spLocks noGrp="1"/>
          </p:cNvSpPr>
          <p:nvPr>
            <p:ph type="pic" sz="quarter" idx="19" hasCustomPrompt="1"/>
          </p:nvPr>
        </p:nvSpPr>
        <p:spPr>
          <a:xfrm>
            <a:off x="2477735" y="815094"/>
            <a:ext cx="2276196" cy="5284594"/>
          </a:xfrm>
          <a:prstGeom prst="roundRect">
            <a:avLst>
              <a:gd name="adj" fmla="val 14489"/>
            </a:avLst>
          </a:prstGeom>
          <a:pattFill prst="wdDnDiag">
            <a:fgClr>
              <a:schemeClr val="tx1">
                <a:lumMod val="25000"/>
                <a:lumOff val="75000"/>
              </a:schemeClr>
            </a:fgClr>
            <a:bgClr>
              <a:schemeClr val="bg1"/>
            </a:bgClr>
          </a:pattFill>
          <a:effectLst>
            <a:outerShdw blurRad="368300" dist="101600" dir="8520000" sx="102000" sy="102000" algn="ctr" rotWithShape="0">
              <a:prstClr val="black">
                <a:alpha val="30000"/>
              </a:prstClr>
            </a:outerShdw>
          </a:effectLst>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2" name="Picture Placeholder 4">
            <a:extLst>
              <a:ext uri="{FF2B5EF4-FFF2-40B4-BE49-F238E27FC236}">
                <a16:creationId xmlns:a16="http://schemas.microsoft.com/office/drawing/2014/main" id="{9416638E-A45F-48FC-BB3B-3FF1FA548F58}"/>
              </a:ext>
            </a:extLst>
          </p:cNvPr>
          <p:cNvSpPr>
            <a:spLocks noGrp="1"/>
          </p:cNvSpPr>
          <p:nvPr>
            <p:ph type="pic" sz="quarter" idx="20" hasCustomPrompt="1"/>
          </p:nvPr>
        </p:nvSpPr>
        <p:spPr>
          <a:xfrm>
            <a:off x="2477735" y="142564"/>
            <a:ext cx="2276196" cy="5284594"/>
          </a:xfrm>
          <a:prstGeom prst="roundRect">
            <a:avLst>
              <a:gd name="adj" fmla="val 14489"/>
            </a:avLst>
          </a:prstGeom>
          <a:pattFill prst="wdDnDiag">
            <a:fgClr>
              <a:schemeClr val="tx1">
                <a:lumMod val="25000"/>
                <a:lumOff val="75000"/>
              </a:schemeClr>
            </a:fgClr>
            <a:bgClr>
              <a:schemeClr val="bg1"/>
            </a:bgClr>
          </a:pattFill>
          <a:effectLst>
            <a:outerShdw blurRad="368300" dist="101600" dir="8520000" sx="102000" sy="102000" algn="ctr" rotWithShape="0">
              <a:prstClr val="black">
                <a:alpha val="30000"/>
              </a:prstClr>
            </a:outerShdw>
          </a:effectLst>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Tree>
    <p:extLst>
      <p:ext uri="{BB962C8B-B14F-4D97-AF65-F5344CB8AC3E}">
        <p14:creationId xmlns:p14="http://schemas.microsoft.com/office/powerpoint/2010/main" val="10709541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Device Mockup - Page Title 9">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4C2440-9867-45A5-A7B9-82F1D3CF53BB}"/>
              </a:ext>
            </a:extLst>
          </p:cNvPr>
          <p:cNvSpPr>
            <a:spLocks noGrp="1"/>
          </p:cNvSpPr>
          <p:nvPr>
            <p:ph type="pic" sz="quarter" idx="10" hasCustomPrompt="1"/>
          </p:nvPr>
        </p:nvSpPr>
        <p:spPr>
          <a:xfrm>
            <a:off x="791899" y="2036890"/>
            <a:ext cx="4243087" cy="5718148"/>
          </a:xfrm>
          <a:prstGeom prst="rect">
            <a:avLst/>
          </a:prstGeom>
          <a:pattFill prst="wdDnDiag">
            <a:fgClr>
              <a:schemeClr val="tx1">
                <a:lumMod val="25000"/>
                <a:lumOff val="75000"/>
              </a:schemeClr>
            </a:fgClr>
            <a:bgClr>
              <a:schemeClr val="bg1"/>
            </a:bgClr>
          </a:pattFill>
        </p:spPr>
        <p:txBody>
          <a:bodyPr anchor="ctr"/>
          <a:lstStyle>
            <a:lvl1pPr marL="0" indent="0" algn="ctr">
              <a:buNone/>
              <a:defRPr sz="28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4334128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Device Mockup - Page Title 9.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4">
            <a:extLst>
              <a:ext uri="{FF2B5EF4-FFF2-40B4-BE49-F238E27FC236}">
                <a16:creationId xmlns:a16="http://schemas.microsoft.com/office/drawing/2014/main" id="{958B12F0-DFC4-448A-9151-2B66E71E1926}"/>
              </a:ext>
            </a:extLst>
          </p:cNvPr>
          <p:cNvSpPr>
            <a:spLocks noGrp="1"/>
          </p:cNvSpPr>
          <p:nvPr>
            <p:ph type="pic" sz="quarter" idx="10" hasCustomPrompt="1"/>
          </p:nvPr>
        </p:nvSpPr>
        <p:spPr>
          <a:xfrm rot="1800000">
            <a:off x="7131560" y="545639"/>
            <a:ext cx="5189913" cy="6668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8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19397311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Device Mockup - Page Title 9.2">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958B12F0-DFC4-448A-9151-2B66E71E1926}"/>
              </a:ext>
            </a:extLst>
          </p:cNvPr>
          <p:cNvSpPr>
            <a:spLocks noGrp="1"/>
          </p:cNvSpPr>
          <p:nvPr>
            <p:ph type="pic" sz="quarter" idx="10" hasCustomPrompt="1"/>
          </p:nvPr>
        </p:nvSpPr>
        <p:spPr>
          <a:xfrm>
            <a:off x="4032431" y="2306320"/>
            <a:ext cx="4126050" cy="3057538"/>
          </a:xfrm>
          <a:prstGeom prst="rect">
            <a:avLst/>
          </a:prstGeom>
          <a:pattFill prst="wdDnDiag">
            <a:fgClr>
              <a:schemeClr val="tx1">
                <a:lumMod val="25000"/>
                <a:lumOff val="75000"/>
              </a:schemeClr>
            </a:fgClr>
            <a:bgClr>
              <a:schemeClr val="bg1"/>
            </a:bgClr>
          </a:pattFill>
        </p:spPr>
        <p:txBody>
          <a:bodyPr anchor="ctr"/>
          <a:lstStyle>
            <a:lvl1pPr marL="0" indent="0" algn="ctr">
              <a:buNone/>
              <a:defRPr sz="28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619546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Device Mockup - Page Title 10">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6424573" y="1937794"/>
            <a:ext cx="4928400" cy="27828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1683629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Subtitl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2002970"/>
            <a:ext cx="11125200" cy="2895601"/>
          </a:xfrm>
          <a:prstGeom prst="rect">
            <a:avLst/>
          </a:prstGeom>
          <a:pattFill prst="wdDnDiag">
            <a:fgClr>
              <a:schemeClr val="tx1">
                <a:lumMod val="25000"/>
                <a:lumOff val="75000"/>
              </a:schemeClr>
            </a:fgClr>
            <a:bgClr>
              <a:schemeClr val="bg1"/>
            </a:bgClr>
          </a:pattFill>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379184568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Device Mockup - 10.1">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70F20B31-E928-4527-A463-5E89188AFBED}"/>
              </a:ext>
            </a:extLst>
          </p:cNvPr>
          <p:cNvSpPr>
            <a:spLocks noGrp="1"/>
          </p:cNvSpPr>
          <p:nvPr>
            <p:ph type="pic" sz="quarter" idx="11" hasCustomPrompt="1"/>
          </p:nvPr>
        </p:nvSpPr>
        <p:spPr>
          <a:xfrm>
            <a:off x="2137635" y="3180136"/>
            <a:ext cx="7954368" cy="44914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96718722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Device Mockup - Page Title 1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361440" y="2264311"/>
            <a:ext cx="4653279" cy="306004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25310442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evice Mockup - Page Title 12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524000"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43239346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Device Mockup - Page Title 1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312350"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10" name="Picture Placeholder 4">
            <a:extLst>
              <a:ext uri="{FF2B5EF4-FFF2-40B4-BE49-F238E27FC236}">
                <a16:creationId xmlns:a16="http://schemas.microsoft.com/office/drawing/2014/main" id="{CBD1EE7E-E7B4-4CEE-9767-31BC297DDAEE}"/>
              </a:ext>
            </a:extLst>
          </p:cNvPr>
          <p:cNvSpPr>
            <a:spLocks noGrp="1"/>
          </p:cNvSpPr>
          <p:nvPr>
            <p:ph type="pic" sz="quarter" idx="11" hasCustomPrompt="1"/>
          </p:nvPr>
        </p:nvSpPr>
        <p:spPr>
          <a:xfrm>
            <a:off x="3885533"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11" name="Picture Placeholder 4">
            <a:extLst>
              <a:ext uri="{FF2B5EF4-FFF2-40B4-BE49-F238E27FC236}">
                <a16:creationId xmlns:a16="http://schemas.microsoft.com/office/drawing/2014/main" id="{F16F9E1D-04FC-4B5F-9BF8-E774DF885BD5}"/>
              </a:ext>
            </a:extLst>
          </p:cNvPr>
          <p:cNvSpPr>
            <a:spLocks noGrp="1"/>
          </p:cNvSpPr>
          <p:nvPr>
            <p:ph type="pic" sz="quarter" idx="12" hasCustomPrompt="1"/>
          </p:nvPr>
        </p:nvSpPr>
        <p:spPr>
          <a:xfrm>
            <a:off x="6458716"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12" name="Picture Placeholder 4">
            <a:extLst>
              <a:ext uri="{FF2B5EF4-FFF2-40B4-BE49-F238E27FC236}">
                <a16:creationId xmlns:a16="http://schemas.microsoft.com/office/drawing/2014/main" id="{E3BB0BE5-7BD6-4163-BB00-6E829D56C2CE}"/>
              </a:ext>
            </a:extLst>
          </p:cNvPr>
          <p:cNvSpPr>
            <a:spLocks noGrp="1"/>
          </p:cNvSpPr>
          <p:nvPr>
            <p:ph type="pic" sz="quarter" idx="13" hasCustomPrompt="1"/>
          </p:nvPr>
        </p:nvSpPr>
        <p:spPr>
          <a:xfrm>
            <a:off x="9031899"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22754217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Device Mockup - Page Title 15">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2933033" y="1952625"/>
            <a:ext cx="6334792" cy="295275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6783352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Device Mockup - Page Title 16">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2031333" y="1831452"/>
            <a:ext cx="2557716" cy="5521848"/>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13" name="Picture Placeholder 4">
            <a:extLst>
              <a:ext uri="{FF2B5EF4-FFF2-40B4-BE49-F238E27FC236}">
                <a16:creationId xmlns:a16="http://schemas.microsoft.com/office/drawing/2014/main" id="{871859FF-4745-4B4E-B23E-22791E900464}"/>
              </a:ext>
            </a:extLst>
          </p:cNvPr>
          <p:cNvSpPr>
            <a:spLocks noGrp="1"/>
          </p:cNvSpPr>
          <p:nvPr>
            <p:ph type="pic" sz="quarter" idx="11" hasCustomPrompt="1"/>
          </p:nvPr>
        </p:nvSpPr>
        <p:spPr>
          <a:xfrm>
            <a:off x="7644054" y="1831452"/>
            <a:ext cx="2557716" cy="5521848"/>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46218424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Device Mockup - Page Title 17">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015332" y="1886993"/>
            <a:ext cx="3937667" cy="8501021"/>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91287517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Device Mockup - Page Title 18">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3428332" y="919504"/>
            <a:ext cx="5347368" cy="33984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91865532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Device Mockup - Page Title 19">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842168" y="1591190"/>
            <a:ext cx="6363368" cy="404421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171666171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Device Mockup - Page Title 20">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3568032" y="2276990"/>
            <a:ext cx="5029868" cy="319671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6" name="Title 1">
            <a:extLst>
              <a:ext uri="{FF2B5EF4-FFF2-40B4-BE49-F238E27FC236}">
                <a16:creationId xmlns:a16="http://schemas.microsoft.com/office/drawing/2014/main" id="{82E17C15-FFFF-44DC-A4EF-80C163813D27}"/>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7" name="Subtitle 2">
            <a:extLst>
              <a:ext uri="{FF2B5EF4-FFF2-40B4-BE49-F238E27FC236}">
                <a16:creationId xmlns:a16="http://schemas.microsoft.com/office/drawing/2014/main" id="{4665E4DE-2F35-4EAF-9BCE-E8152CFBF5AF}"/>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372530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Right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6096000" y="0"/>
            <a:ext cx="60960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190884638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Device Mockup - Page Title 2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320134" y="2035019"/>
            <a:ext cx="3899566" cy="2478352"/>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6" name="Title 1">
            <a:extLst>
              <a:ext uri="{FF2B5EF4-FFF2-40B4-BE49-F238E27FC236}">
                <a16:creationId xmlns:a16="http://schemas.microsoft.com/office/drawing/2014/main" id="{82E17C15-FFFF-44DC-A4EF-80C163813D27}"/>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7" name="Subtitle 2">
            <a:extLst>
              <a:ext uri="{FF2B5EF4-FFF2-40B4-BE49-F238E27FC236}">
                <a16:creationId xmlns:a16="http://schemas.microsoft.com/office/drawing/2014/main" id="{4665E4DE-2F35-4EAF-9BCE-E8152CFBF5AF}"/>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0" name="Picture Placeholder 4">
            <a:extLst>
              <a:ext uri="{FF2B5EF4-FFF2-40B4-BE49-F238E27FC236}">
                <a16:creationId xmlns:a16="http://schemas.microsoft.com/office/drawing/2014/main" id="{F5C40E58-FFE4-4E62-90CB-83D9EA220E1F}"/>
              </a:ext>
            </a:extLst>
          </p:cNvPr>
          <p:cNvSpPr>
            <a:spLocks noGrp="1"/>
          </p:cNvSpPr>
          <p:nvPr>
            <p:ph type="pic" sz="quarter" idx="11" hasCustomPrompt="1"/>
          </p:nvPr>
        </p:nvSpPr>
        <p:spPr>
          <a:xfrm>
            <a:off x="6972300" y="2035019"/>
            <a:ext cx="3899566" cy="2478352"/>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276041704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Device Mockup - Page Title 22">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F5C40E58-FFE4-4E62-90CB-83D9EA220E1F}"/>
              </a:ext>
            </a:extLst>
          </p:cNvPr>
          <p:cNvSpPr>
            <a:spLocks noGrp="1"/>
          </p:cNvSpPr>
          <p:nvPr>
            <p:ph type="pic" sz="quarter" idx="11" hasCustomPrompt="1"/>
          </p:nvPr>
        </p:nvSpPr>
        <p:spPr>
          <a:xfrm>
            <a:off x="5867399" y="2073118"/>
            <a:ext cx="5410597" cy="3438681"/>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6" name="Title 1">
            <a:extLst>
              <a:ext uri="{FF2B5EF4-FFF2-40B4-BE49-F238E27FC236}">
                <a16:creationId xmlns:a16="http://schemas.microsoft.com/office/drawing/2014/main" id="{82E17C15-FFFF-44DC-A4EF-80C163813D27}"/>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7" name="Subtitle 2">
            <a:extLst>
              <a:ext uri="{FF2B5EF4-FFF2-40B4-BE49-F238E27FC236}">
                <a16:creationId xmlns:a16="http://schemas.microsoft.com/office/drawing/2014/main" id="{4665E4DE-2F35-4EAF-9BCE-E8152CFBF5AF}"/>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79459372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Watch Mockup">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5" name="Picture Placeholder 24">
            <a:extLst>
              <a:ext uri="{FF2B5EF4-FFF2-40B4-BE49-F238E27FC236}">
                <a16:creationId xmlns:a16="http://schemas.microsoft.com/office/drawing/2014/main" id="{BDAC8895-349F-4412-ADA2-C933204DF6BC}"/>
              </a:ext>
            </a:extLst>
          </p:cNvPr>
          <p:cNvSpPr>
            <a:spLocks noGrp="1"/>
          </p:cNvSpPr>
          <p:nvPr>
            <p:ph type="pic" sz="quarter" idx="10" hasCustomPrompt="1"/>
          </p:nvPr>
        </p:nvSpPr>
        <p:spPr>
          <a:xfrm>
            <a:off x="1029677"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600">
                <a:solidFill>
                  <a:schemeClr val="tx1"/>
                </a:solidFill>
              </a:defRPr>
            </a:lvl1pPr>
          </a:lstStyle>
          <a:p>
            <a:r>
              <a:rPr lang="en-US" dirty="0"/>
              <a:t>Insert your image here</a:t>
            </a:r>
            <a:endParaRPr lang="en-MY" dirty="0"/>
          </a:p>
        </p:txBody>
      </p:sp>
      <p:sp>
        <p:nvSpPr>
          <p:cNvPr id="26" name="Picture Placeholder 25">
            <a:extLst>
              <a:ext uri="{FF2B5EF4-FFF2-40B4-BE49-F238E27FC236}">
                <a16:creationId xmlns:a16="http://schemas.microsoft.com/office/drawing/2014/main" id="{E1A3559F-4A5C-4B81-9640-31BF6C96A65A}"/>
              </a:ext>
            </a:extLst>
          </p:cNvPr>
          <p:cNvSpPr>
            <a:spLocks noGrp="1"/>
          </p:cNvSpPr>
          <p:nvPr>
            <p:ph type="pic" sz="quarter" idx="11" hasCustomPrompt="1"/>
          </p:nvPr>
        </p:nvSpPr>
        <p:spPr>
          <a:xfrm>
            <a:off x="3827671"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600">
                <a:solidFill>
                  <a:schemeClr val="tx1"/>
                </a:solidFill>
              </a:defRPr>
            </a:lvl1pPr>
          </a:lstStyle>
          <a:p>
            <a:r>
              <a:rPr lang="en-US" dirty="0"/>
              <a:t>Insert your image here</a:t>
            </a:r>
            <a:endParaRPr lang="en-MY" dirty="0"/>
          </a:p>
        </p:txBody>
      </p:sp>
      <p:sp>
        <p:nvSpPr>
          <p:cNvPr id="27" name="Picture Placeholder 26">
            <a:extLst>
              <a:ext uri="{FF2B5EF4-FFF2-40B4-BE49-F238E27FC236}">
                <a16:creationId xmlns:a16="http://schemas.microsoft.com/office/drawing/2014/main" id="{2D174C91-5F33-4165-ABC0-CAD0B821C4B2}"/>
              </a:ext>
            </a:extLst>
          </p:cNvPr>
          <p:cNvSpPr>
            <a:spLocks noGrp="1"/>
          </p:cNvSpPr>
          <p:nvPr>
            <p:ph type="pic" sz="quarter" idx="12" hasCustomPrompt="1"/>
          </p:nvPr>
        </p:nvSpPr>
        <p:spPr>
          <a:xfrm>
            <a:off x="6642598"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600">
                <a:solidFill>
                  <a:schemeClr val="tx1"/>
                </a:solidFill>
              </a:defRPr>
            </a:lvl1pPr>
          </a:lstStyle>
          <a:p>
            <a:r>
              <a:rPr lang="en-US" dirty="0"/>
              <a:t>Insert your image here</a:t>
            </a:r>
            <a:endParaRPr lang="en-MY" dirty="0"/>
          </a:p>
        </p:txBody>
      </p:sp>
      <p:sp>
        <p:nvSpPr>
          <p:cNvPr id="28" name="Picture Placeholder 27">
            <a:extLst>
              <a:ext uri="{FF2B5EF4-FFF2-40B4-BE49-F238E27FC236}">
                <a16:creationId xmlns:a16="http://schemas.microsoft.com/office/drawing/2014/main" id="{A98CE558-3705-4DBE-9F12-DD9DA37DEC72}"/>
              </a:ext>
            </a:extLst>
          </p:cNvPr>
          <p:cNvSpPr>
            <a:spLocks noGrp="1"/>
          </p:cNvSpPr>
          <p:nvPr>
            <p:ph type="pic" sz="quarter" idx="13" hasCustomPrompt="1"/>
          </p:nvPr>
        </p:nvSpPr>
        <p:spPr>
          <a:xfrm>
            <a:off x="9457525"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600">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237006827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Device Mockup - Page Title 1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180618" y="1741506"/>
            <a:ext cx="6887998" cy="38769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6115849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Device Mockup with Backgrou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0" y="0"/>
            <a:ext cx="12192000" cy="486228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7" name="Picture Placeholder 4">
            <a:extLst>
              <a:ext uri="{FF2B5EF4-FFF2-40B4-BE49-F238E27FC236}">
                <a16:creationId xmlns:a16="http://schemas.microsoft.com/office/drawing/2014/main" id="{C0AA56A4-EDF3-45D7-9140-3F3A0D39A89E}"/>
              </a:ext>
            </a:extLst>
          </p:cNvPr>
          <p:cNvSpPr>
            <a:spLocks noGrp="1"/>
          </p:cNvSpPr>
          <p:nvPr>
            <p:ph type="pic" sz="quarter" idx="11" hasCustomPrompt="1"/>
          </p:nvPr>
        </p:nvSpPr>
        <p:spPr>
          <a:xfrm>
            <a:off x="2085976" y="1228725"/>
            <a:ext cx="2286000" cy="4848225"/>
          </a:xfrm>
          <a:prstGeom prst="roundRect">
            <a:avLst>
              <a:gd name="adj" fmla="val 7500"/>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2372119395"/>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Device Mockup with Backgroud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0" y="0"/>
            <a:ext cx="12192000" cy="486228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4" name="Picture Placeholder 4">
            <a:extLst>
              <a:ext uri="{FF2B5EF4-FFF2-40B4-BE49-F238E27FC236}">
                <a16:creationId xmlns:a16="http://schemas.microsoft.com/office/drawing/2014/main" id="{04DF346F-6402-4A4D-9E35-443858EE99A3}"/>
              </a:ext>
            </a:extLst>
          </p:cNvPr>
          <p:cNvSpPr>
            <a:spLocks noGrp="1"/>
          </p:cNvSpPr>
          <p:nvPr>
            <p:ph type="pic" sz="quarter" idx="11" hasCustomPrompt="1"/>
          </p:nvPr>
        </p:nvSpPr>
        <p:spPr>
          <a:xfrm>
            <a:off x="-1143000" y="1384300"/>
            <a:ext cx="6400800" cy="40513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3567458958"/>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Device Mockup with Backgroud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0" y="0"/>
            <a:ext cx="90043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7" name="Picture Placeholder 4">
            <a:extLst>
              <a:ext uri="{FF2B5EF4-FFF2-40B4-BE49-F238E27FC236}">
                <a16:creationId xmlns:a16="http://schemas.microsoft.com/office/drawing/2014/main" id="{C0AA56A4-EDF3-45D7-9140-3F3A0D39A89E}"/>
              </a:ext>
            </a:extLst>
          </p:cNvPr>
          <p:cNvSpPr>
            <a:spLocks noGrp="1"/>
          </p:cNvSpPr>
          <p:nvPr>
            <p:ph type="pic" sz="quarter" idx="11" hasCustomPrompt="1"/>
          </p:nvPr>
        </p:nvSpPr>
        <p:spPr>
          <a:xfrm>
            <a:off x="7861300" y="1004887"/>
            <a:ext cx="2286000" cy="4848225"/>
          </a:xfrm>
          <a:prstGeom prst="roundRect">
            <a:avLst>
              <a:gd name="adj" fmla="val 7500"/>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2761991113"/>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Device Mockup with Backgroud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0" y="0"/>
            <a:ext cx="90043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4" name="Picture Placeholder 4">
            <a:extLst>
              <a:ext uri="{FF2B5EF4-FFF2-40B4-BE49-F238E27FC236}">
                <a16:creationId xmlns:a16="http://schemas.microsoft.com/office/drawing/2014/main" id="{0A9F23D8-7EBB-4DD0-915F-71A388D65FCB}"/>
              </a:ext>
            </a:extLst>
          </p:cNvPr>
          <p:cNvSpPr>
            <a:spLocks noGrp="1"/>
          </p:cNvSpPr>
          <p:nvPr>
            <p:ph type="pic" sz="quarter" idx="11" hasCustomPrompt="1"/>
          </p:nvPr>
        </p:nvSpPr>
        <p:spPr>
          <a:xfrm>
            <a:off x="6683102" y="1779580"/>
            <a:ext cx="4626637" cy="2928368"/>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2390986020"/>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Device Mockup - Pag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63967824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Gantt Chart - Imag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AE9CAA70-475F-4852-9832-842B7F6A1A18}"/>
              </a:ext>
            </a:extLst>
          </p:cNvPr>
          <p:cNvSpPr>
            <a:spLocks noGrp="1"/>
          </p:cNvSpPr>
          <p:nvPr>
            <p:ph type="pic" sz="quarter" idx="10" hasCustomPrompt="1"/>
          </p:nvPr>
        </p:nvSpPr>
        <p:spPr>
          <a:xfrm>
            <a:off x="364984" y="2564785"/>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18" name="Picture Placeholder 16">
            <a:extLst>
              <a:ext uri="{FF2B5EF4-FFF2-40B4-BE49-F238E27FC236}">
                <a16:creationId xmlns:a16="http://schemas.microsoft.com/office/drawing/2014/main" id="{5CFD7B86-D2C3-4737-8CDD-1C0EB569FCD7}"/>
              </a:ext>
            </a:extLst>
          </p:cNvPr>
          <p:cNvSpPr>
            <a:spLocks noGrp="1"/>
          </p:cNvSpPr>
          <p:nvPr>
            <p:ph type="pic" sz="quarter" idx="11" hasCustomPrompt="1"/>
          </p:nvPr>
        </p:nvSpPr>
        <p:spPr>
          <a:xfrm>
            <a:off x="364984" y="3182879"/>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19" name="Picture Placeholder 16">
            <a:extLst>
              <a:ext uri="{FF2B5EF4-FFF2-40B4-BE49-F238E27FC236}">
                <a16:creationId xmlns:a16="http://schemas.microsoft.com/office/drawing/2014/main" id="{042AF60C-CF1E-40A9-8D3D-BCBF81728CE6}"/>
              </a:ext>
            </a:extLst>
          </p:cNvPr>
          <p:cNvSpPr>
            <a:spLocks noGrp="1"/>
          </p:cNvSpPr>
          <p:nvPr>
            <p:ph type="pic" sz="quarter" idx="12" hasCustomPrompt="1"/>
          </p:nvPr>
        </p:nvSpPr>
        <p:spPr>
          <a:xfrm>
            <a:off x="363707" y="3819583"/>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20" name="Picture Placeholder 16">
            <a:extLst>
              <a:ext uri="{FF2B5EF4-FFF2-40B4-BE49-F238E27FC236}">
                <a16:creationId xmlns:a16="http://schemas.microsoft.com/office/drawing/2014/main" id="{5FB262FE-4934-444B-B452-00C7428688F5}"/>
              </a:ext>
            </a:extLst>
          </p:cNvPr>
          <p:cNvSpPr>
            <a:spLocks noGrp="1"/>
          </p:cNvSpPr>
          <p:nvPr>
            <p:ph type="pic" sz="quarter" idx="13" hasCustomPrompt="1"/>
          </p:nvPr>
        </p:nvSpPr>
        <p:spPr>
          <a:xfrm>
            <a:off x="363707" y="4437677"/>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21" name="Picture Placeholder 16">
            <a:extLst>
              <a:ext uri="{FF2B5EF4-FFF2-40B4-BE49-F238E27FC236}">
                <a16:creationId xmlns:a16="http://schemas.microsoft.com/office/drawing/2014/main" id="{834D1F36-D1A2-447C-A696-225A8C9F5A7A}"/>
              </a:ext>
            </a:extLst>
          </p:cNvPr>
          <p:cNvSpPr>
            <a:spLocks noGrp="1"/>
          </p:cNvSpPr>
          <p:nvPr>
            <p:ph type="pic" sz="quarter" idx="14" hasCustomPrompt="1"/>
          </p:nvPr>
        </p:nvSpPr>
        <p:spPr>
          <a:xfrm>
            <a:off x="362430" y="5074381"/>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22" name="Picture Placeholder 16">
            <a:extLst>
              <a:ext uri="{FF2B5EF4-FFF2-40B4-BE49-F238E27FC236}">
                <a16:creationId xmlns:a16="http://schemas.microsoft.com/office/drawing/2014/main" id="{F5BD4EF0-8E44-4D39-8700-E34507910126}"/>
              </a:ext>
            </a:extLst>
          </p:cNvPr>
          <p:cNvSpPr>
            <a:spLocks noGrp="1"/>
          </p:cNvSpPr>
          <p:nvPr>
            <p:ph type="pic" sz="quarter" idx="15" hasCustomPrompt="1"/>
          </p:nvPr>
        </p:nvSpPr>
        <p:spPr>
          <a:xfrm>
            <a:off x="362430" y="5692475"/>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654374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with Left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0"/>
            <a:ext cx="6096000" cy="6858000"/>
          </a:xfrm>
          <a:prstGeom prst="rect">
            <a:avLst/>
          </a:prstGeom>
          <a:pattFill prst="wdDnDiag">
            <a:fgClr>
              <a:schemeClr val="bg1">
                <a:lumMod val="8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34415296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Gantt Chart - Image 2">
    <p:spTree>
      <p:nvGrpSpPr>
        <p:cNvPr id="1" name=""/>
        <p:cNvGrpSpPr/>
        <p:nvPr/>
      </p:nvGrpSpPr>
      <p:grpSpPr>
        <a:xfrm>
          <a:off x="0" y="0"/>
          <a:ext cx="0" cy="0"/>
          <a:chOff x="0" y="0"/>
          <a:chExt cx="0" cy="0"/>
        </a:xfrm>
      </p:grpSpPr>
      <p:sp>
        <p:nvSpPr>
          <p:cNvPr id="27" name="Picture Placeholder 16">
            <a:extLst>
              <a:ext uri="{FF2B5EF4-FFF2-40B4-BE49-F238E27FC236}">
                <a16:creationId xmlns:a16="http://schemas.microsoft.com/office/drawing/2014/main" id="{80655835-718E-45C2-8118-17DAB95011E0}"/>
              </a:ext>
            </a:extLst>
          </p:cNvPr>
          <p:cNvSpPr>
            <a:spLocks noGrp="1"/>
          </p:cNvSpPr>
          <p:nvPr>
            <p:ph type="pic" sz="quarter" idx="10" hasCustomPrompt="1"/>
          </p:nvPr>
        </p:nvSpPr>
        <p:spPr>
          <a:xfrm>
            <a:off x="1037080" y="2659037"/>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28" name="Picture Placeholder 16">
            <a:extLst>
              <a:ext uri="{FF2B5EF4-FFF2-40B4-BE49-F238E27FC236}">
                <a16:creationId xmlns:a16="http://schemas.microsoft.com/office/drawing/2014/main" id="{219F13BC-EE52-4722-B4E1-E89554DB1043}"/>
              </a:ext>
            </a:extLst>
          </p:cNvPr>
          <p:cNvSpPr>
            <a:spLocks noGrp="1"/>
          </p:cNvSpPr>
          <p:nvPr>
            <p:ph type="pic" sz="quarter" idx="16" hasCustomPrompt="1"/>
          </p:nvPr>
        </p:nvSpPr>
        <p:spPr>
          <a:xfrm>
            <a:off x="1028788" y="3294527"/>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29" name="Picture Placeholder 16">
            <a:extLst>
              <a:ext uri="{FF2B5EF4-FFF2-40B4-BE49-F238E27FC236}">
                <a16:creationId xmlns:a16="http://schemas.microsoft.com/office/drawing/2014/main" id="{07D1E21B-3D6E-4689-B332-96A15BF63FFD}"/>
              </a:ext>
            </a:extLst>
          </p:cNvPr>
          <p:cNvSpPr>
            <a:spLocks noGrp="1"/>
          </p:cNvSpPr>
          <p:nvPr>
            <p:ph type="pic" sz="quarter" idx="17" hasCustomPrompt="1"/>
          </p:nvPr>
        </p:nvSpPr>
        <p:spPr>
          <a:xfrm>
            <a:off x="2557014" y="3980798"/>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0" name="Picture Placeholder 16">
            <a:extLst>
              <a:ext uri="{FF2B5EF4-FFF2-40B4-BE49-F238E27FC236}">
                <a16:creationId xmlns:a16="http://schemas.microsoft.com/office/drawing/2014/main" id="{9E0A6D63-1689-45D1-B9D4-902BE8A3CF05}"/>
              </a:ext>
            </a:extLst>
          </p:cNvPr>
          <p:cNvSpPr>
            <a:spLocks noGrp="1"/>
          </p:cNvSpPr>
          <p:nvPr>
            <p:ph type="pic" sz="quarter" idx="18" hasCustomPrompt="1"/>
          </p:nvPr>
        </p:nvSpPr>
        <p:spPr>
          <a:xfrm>
            <a:off x="4022427" y="4616617"/>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1" name="Picture Placeholder 16">
            <a:extLst>
              <a:ext uri="{FF2B5EF4-FFF2-40B4-BE49-F238E27FC236}">
                <a16:creationId xmlns:a16="http://schemas.microsoft.com/office/drawing/2014/main" id="{4A32DFA3-9DE7-4302-8E4C-7D3FD1850188}"/>
              </a:ext>
            </a:extLst>
          </p:cNvPr>
          <p:cNvSpPr>
            <a:spLocks noGrp="1"/>
          </p:cNvSpPr>
          <p:nvPr>
            <p:ph type="pic" sz="quarter" idx="19" hasCustomPrompt="1"/>
          </p:nvPr>
        </p:nvSpPr>
        <p:spPr>
          <a:xfrm>
            <a:off x="2557014" y="5265712"/>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2" name="Picture Placeholder 16">
            <a:extLst>
              <a:ext uri="{FF2B5EF4-FFF2-40B4-BE49-F238E27FC236}">
                <a16:creationId xmlns:a16="http://schemas.microsoft.com/office/drawing/2014/main" id="{B11257A7-82E3-431F-BFD0-AB7EE11FA626}"/>
              </a:ext>
            </a:extLst>
          </p:cNvPr>
          <p:cNvSpPr>
            <a:spLocks noGrp="1"/>
          </p:cNvSpPr>
          <p:nvPr>
            <p:ph type="pic" sz="quarter" idx="20" hasCustomPrompt="1"/>
          </p:nvPr>
        </p:nvSpPr>
        <p:spPr>
          <a:xfrm>
            <a:off x="4052446" y="5901841"/>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3" name="Picture Placeholder 16">
            <a:extLst>
              <a:ext uri="{FF2B5EF4-FFF2-40B4-BE49-F238E27FC236}">
                <a16:creationId xmlns:a16="http://schemas.microsoft.com/office/drawing/2014/main" id="{01113949-4675-469F-BAF8-BEF3EA355F93}"/>
              </a:ext>
            </a:extLst>
          </p:cNvPr>
          <p:cNvSpPr>
            <a:spLocks noGrp="1"/>
          </p:cNvSpPr>
          <p:nvPr>
            <p:ph type="pic" sz="quarter" idx="21" hasCustomPrompt="1"/>
          </p:nvPr>
        </p:nvSpPr>
        <p:spPr>
          <a:xfrm>
            <a:off x="7139776" y="2633578"/>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4" name="Picture Placeholder 16">
            <a:extLst>
              <a:ext uri="{FF2B5EF4-FFF2-40B4-BE49-F238E27FC236}">
                <a16:creationId xmlns:a16="http://schemas.microsoft.com/office/drawing/2014/main" id="{BDC82B4A-B69B-4D78-BF33-5F81B2707952}"/>
              </a:ext>
            </a:extLst>
          </p:cNvPr>
          <p:cNvSpPr>
            <a:spLocks noGrp="1"/>
          </p:cNvSpPr>
          <p:nvPr>
            <p:ph type="pic" sz="quarter" idx="22" hasCustomPrompt="1"/>
          </p:nvPr>
        </p:nvSpPr>
        <p:spPr>
          <a:xfrm>
            <a:off x="7732746" y="5923826"/>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66475668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losing - Image right Small">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285F1E1-418A-4F38-BDF5-3FFD16E0C3DD}"/>
              </a:ext>
            </a:extLst>
          </p:cNvPr>
          <p:cNvSpPr>
            <a:spLocks noGrp="1"/>
          </p:cNvSpPr>
          <p:nvPr>
            <p:ph type="pic" sz="quarter" idx="10" hasCustomPrompt="1"/>
          </p:nvPr>
        </p:nvSpPr>
        <p:spPr>
          <a:xfrm>
            <a:off x="8124000" y="0"/>
            <a:ext cx="4068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353850384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losing - Image right Big">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EA001B6B-61E7-449B-995B-5BB71D1D3412}"/>
              </a:ext>
            </a:extLst>
          </p:cNvPr>
          <p:cNvSpPr>
            <a:spLocks noGrp="1"/>
          </p:cNvSpPr>
          <p:nvPr>
            <p:ph type="pic" sz="quarter" idx="11" hasCustomPrompt="1"/>
          </p:nvPr>
        </p:nvSpPr>
        <p:spPr>
          <a:xfrm>
            <a:off x="4068000" y="0"/>
            <a:ext cx="8124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8359341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losing - Landscape Image">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0" y="0"/>
            <a:ext cx="12192000" cy="4572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395591610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losing - Landscape Image 2">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332508" y="290945"/>
            <a:ext cx="11521441" cy="4297679"/>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85056790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losing - Landscape Image 3">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332508" y="290945"/>
            <a:ext cx="11521441" cy="5303520"/>
          </a:xfrm>
          <a:prstGeom prst="roundRect">
            <a:avLst>
              <a:gd name="adj" fmla="val 2741"/>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353479723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losing - Landscape Image 4">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0" y="0"/>
            <a:ext cx="8978899" cy="6858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54300739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losing - Image right Small 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285F1E1-418A-4F38-BDF5-3FFD16E0C3DD}"/>
              </a:ext>
            </a:extLst>
          </p:cNvPr>
          <p:cNvSpPr>
            <a:spLocks noGrp="1"/>
          </p:cNvSpPr>
          <p:nvPr>
            <p:ph type="pic" sz="quarter" idx="10" hasCustomPrompt="1"/>
          </p:nvPr>
        </p:nvSpPr>
        <p:spPr>
          <a:xfrm>
            <a:off x="7057200" y="609600"/>
            <a:ext cx="4664900" cy="56515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03013145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Basic Paragraph Slid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15459674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Service Image">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3991488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Center Over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0"/>
            <a:ext cx="12192000" cy="6858000"/>
          </a:xfrm>
          <a:prstGeom prst="rect">
            <a:avLst/>
          </a:prstGeom>
          <a:pattFill prst="wdDnDiag">
            <a:fgClr>
              <a:schemeClr val="bg1">
                <a:lumMod val="85000"/>
              </a:schemeClr>
            </a:fgClr>
            <a:bgClr>
              <a:schemeClr val="bg1"/>
            </a:bgClr>
          </a:pattFill>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06477924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Service Image 2">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929951" y="1017725"/>
            <a:ext cx="10332098" cy="2339835"/>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31943467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Service Image 3">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A2752BB-F2D1-4BD6-8EB2-988CC0EA64F3}"/>
              </a:ext>
            </a:extLst>
          </p:cNvPr>
          <p:cNvSpPr>
            <a:spLocks noGrp="1"/>
          </p:cNvSpPr>
          <p:nvPr>
            <p:ph type="pic" sz="quarter" idx="10" hasCustomPrompt="1"/>
          </p:nvPr>
        </p:nvSpPr>
        <p:spPr>
          <a:xfrm>
            <a:off x="4495800" y="1828800"/>
            <a:ext cx="3200400" cy="3200400"/>
          </a:xfrm>
          <a:prstGeom prst="ellipse">
            <a:avLst/>
          </a:prstGeom>
          <a:pattFill prst="wdDnDiag">
            <a:fgClr>
              <a:schemeClr val="tx1">
                <a:lumMod val="25000"/>
                <a:lumOff val="75000"/>
              </a:schemeClr>
            </a:fgClr>
            <a:bgClr>
              <a:schemeClr val="bg1"/>
            </a:bgClr>
          </a:pattFill>
          <a:ln w="63500">
            <a:gradFill flip="none" rotWithShape="1">
              <a:gsLst>
                <a:gs pos="0">
                  <a:schemeClr val="accent1"/>
                </a:gs>
                <a:gs pos="100000">
                  <a:schemeClr val="accent6"/>
                </a:gs>
              </a:gsLst>
              <a:lin ang="0" scaled="1"/>
              <a:tileRect/>
            </a:gradFill>
          </a:ln>
        </p:spPr>
        <p:txBody>
          <a:bodyPr anchor="ctr"/>
          <a:lstStyle>
            <a:lvl1pPr algn="ctr">
              <a:buNone/>
              <a:defRPr/>
            </a:lvl1pPr>
          </a:lstStyle>
          <a:p>
            <a:r>
              <a:rPr lang="en-US" dirty="0"/>
              <a:t>Insert your image here</a:t>
            </a:r>
          </a:p>
        </p:txBody>
      </p:sp>
      <p:sp>
        <p:nvSpPr>
          <p:cNvPr id="25" name="Picture Placeholder 8">
            <a:extLst>
              <a:ext uri="{FF2B5EF4-FFF2-40B4-BE49-F238E27FC236}">
                <a16:creationId xmlns:a16="http://schemas.microsoft.com/office/drawing/2014/main" id="{86CCFE5E-4465-478F-AD56-3075ADA085AB}"/>
              </a:ext>
            </a:extLst>
          </p:cNvPr>
          <p:cNvSpPr>
            <a:spLocks noGrp="1"/>
          </p:cNvSpPr>
          <p:nvPr>
            <p:ph type="pic" sz="quarter" idx="11" hasCustomPrompt="1"/>
          </p:nvPr>
        </p:nvSpPr>
        <p:spPr>
          <a:xfrm>
            <a:off x="2595753" y="659275"/>
            <a:ext cx="1371600" cy="1371600"/>
          </a:xfrm>
          <a:prstGeom prst="ellipse">
            <a:avLst/>
          </a:prstGeom>
          <a:pattFill prst="wdDnDiag">
            <a:fgClr>
              <a:schemeClr val="tx1">
                <a:lumMod val="25000"/>
                <a:lumOff val="75000"/>
              </a:schemeClr>
            </a:fgClr>
            <a:bgClr>
              <a:schemeClr val="bg1"/>
            </a:bgClr>
          </a:pattFill>
          <a:ln w="63500">
            <a:solidFill>
              <a:schemeClr val="accent1"/>
            </a:solidFill>
          </a:ln>
        </p:spPr>
        <p:txBody>
          <a:bodyPr anchor="ctr"/>
          <a:lstStyle>
            <a:lvl1pPr algn="ctr">
              <a:buNone/>
              <a:defRPr sz="1400"/>
            </a:lvl1pPr>
          </a:lstStyle>
          <a:p>
            <a:r>
              <a:rPr lang="en-US" dirty="0"/>
              <a:t>Image</a:t>
            </a:r>
          </a:p>
        </p:txBody>
      </p:sp>
      <p:sp>
        <p:nvSpPr>
          <p:cNvPr id="26" name="Picture Placeholder 8">
            <a:extLst>
              <a:ext uri="{FF2B5EF4-FFF2-40B4-BE49-F238E27FC236}">
                <a16:creationId xmlns:a16="http://schemas.microsoft.com/office/drawing/2014/main" id="{9AF4D747-5049-455A-821A-26743DF45B90}"/>
              </a:ext>
            </a:extLst>
          </p:cNvPr>
          <p:cNvSpPr>
            <a:spLocks noGrp="1"/>
          </p:cNvSpPr>
          <p:nvPr>
            <p:ph type="pic" sz="quarter" idx="12" hasCustomPrompt="1"/>
          </p:nvPr>
        </p:nvSpPr>
        <p:spPr>
          <a:xfrm>
            <a:off x="1643605" y="2743200"/>
            <a:ext cx="1371600" cy="1371600"/>
          </a:xfrm>
          <a:prstGeom prst="ellipse">
            <a:avLst/>
          </a:prstGeom>
          <a:pattFill prst="wdDnDiag">
            <a:fgClr>
              <a:schemeClr val="tx1">
                <a:lumMod val="25000"/>
                <a:lumOff val="75000"/>
              </a:schemeClr>
            </a:fgClr>
            <a:bgClr>
              <a:schemeClr val="bg1"/>
            </a:bgClr>
          </a:pattFill>
          <a:ln w="63500">
            <a:solidFill>
              <a:schemeClr val="accent2"/>
            </a:solidFill>
          </a:ln>
        </p:spPr>
        <p:txBody>
          <a:bodyPr anchor="ctr"/>
          <a:lstStyle>
            <a:lvl1pPr algn="ctr">
              <a:buNone/>
              <a:defRPr sz="1400"/>
            </a:lvl1pPr>
          </a:lstStyle>
          <a:p>
            <a:r>
              <a:rPr lang="en-US" dirty="0"/>
              <a:t>Image</a:t>
            </a:r>
          </a:p>
        </p:txBody>
      </p:sp>
      <p:sp>
        <p:nvSpPr>
          <p:cNvPr id="27" name="Picture Placeholder 8">
            <a:extLst>
              <a:ext uri="{FF2B5EF4-FFF2-40B4-BE49-F238E27FC236}">
                <a16:creationId xmlns:a16="http://schemas.microsoft.com/office/drawing/2014/main" id="{F54EE46D-6F7C-48A1-9B53-A0F9B48B8821}"/>
              </a:ext>
            </a:extLst>
          </p:cNvPr>
          <p:cNvSpPr>
            <a:spLocks noGrp="1"/>
          </p:cNvSpPr>
          <p:nvPr>
            <p:ph type="pic" sz="quarter" idx="13" hasCustomPrompt="1"/>
          </p:nvPr>
        </p:nvSpPr>
        <p:spPr>
          <a:xfrm>
            <a:off x="2595753" y="4819649"/>
            <a:ext cx="1371600" cy="1371600"/>
          </a:xfrm>
          <a:prstGeom prst="ellipse">
            <a:avLst/>
          </a:prstGeom>
          <a:pattFill prst="wdDnDiag">
            <a:fgClr>
              <a:schemeClr val="tx1">
                <a:lumMod val="25000"/>
                <a:lumOff val="75000"/>
              </a:schemeClr>
            </a:fgClr>
            <a:bgClr>
              <a:schemeClr val="bg1"/>
            </a:bgClr>
          </a:pattFill>
          <a:ln w="63500">
            <a:solidFill>
              <a:schemeClr val="accent3"/>
            </a:solidFill>
          </a:ln>
        </p:spPr>
        <p:txBody>
          <a:bodyPr anchor="ctr"/>
          <a:lstStyle>
            <a:lvl1pPr algn="ctr">
              <a:buNone/>
              <a:defRPr sz="1400"/>
            </a:lvl1pPr>
          </a:lstStyle>
          <a:p>
            <a:r>
              <a:rPr lang="en-US" dirty="0"/>
              <a:t>Image</a:t>
            </a:r>
          </a:p>
        </p:txBody>
      </p:sp>
      <p:sp>
        <p:nvSpPr>
          <p:cNvPr id="28" name="Picture Placeholder 8">
            <a:extLst>
              <a:ext uri="{FF2B5EF4-FFF2-40B4-BE49-F238E27FC236}">
                <a16:creationId xmlns:a16="http://schemas.microsoft.com/office/drawing/2014/main" id="{7063917B-42F6-4602-8015-828D2A65B3E4}"/>
              </a:ext>
            </a:extLst>
          </p:cNvPr>
          <p:cNvSpPr>
            <a:spLocks noGrp="1"/>
          </p:cNvSpPr>
          <p:nvPr>
            <p:ph type="pic" sz="quarter" idx="14" hasCustomPrompt="1"/>
          </p:nvPr>
        </p:nvSpPr>
        <p:spPr>
          <a:xfrm>
            <a:off x="8211403" y="659275"/>
            <a:ext cx="1371600" cy="1371600"/>
          </a:xfrm>
          <a:prstGeom prst="ellipse">
            <a:avLst/>
          </a:prstGeom>
          <a:pattFill prst="wdDnDiag">
            <a:fgClr>
              <a:schemeClr val="tx1">
                <a:lumMod val="25000"/>
                <a:lumOff val="75000"/>
              </a:schemeClr>
            </a:fgClr>
            <a:bgClr>
              <a:schemeClr val="bg1"/>
            </a:bgClr>
          </a:pattFill>
          <a:ln w="63500">
            <a:solidFill>
              <a:schemeClr val="accent6"/>
            </a:solidFill>
          </a:ln>
        </p:spPr>
        <p:txBody>
          <a:bodyPr anchor="ctr"/>
          <a:lstStyle>
            <a:lvl1pPr algn="ctr">
              <a:buNone/>
              <a:defRPr sz="1400"/>
            </a:lvl1pPr>
          </a:lstStyle>
          <a:p>
            <a:r>
              <a:rPr lang="en-US" dirty="0"/>
              <a:t>Image</a:t>
            </a:r>
          </a:p>
        </p:txBody>
      </p:sp>
      <p:sp>
        <p:nvSpPr>
          <p:cNvPr id="29" name="Picture Placeholder 8">
            <a:extLst>
              <a:ext uri="{FF2B5EF4-FFF2-40B4-BE49-F238E27FC236}">
                <a16:creationId xmlns:a16="http://schemas.microsoft.com/office/drawing/2014/main" id="{D734A5F4-670F-499D-9275-514984F0622B}"/>
              </a:ext>
            </a:extLst>
          </p:cNvPr>
          <p:cNvSpPr>
            <a:spLocks noGrp="1"/>
          </p:cNvSpPr>
          <p:nvPr>
            <p:ph type="pic" sz="quarter" idx="15" hasCustomPrompt="1"/>
          </p:nvPr>
        </p:nvSpPr>
        <p:spPr>
          <a:xfrm>
            <a:off x="9176795" y="2743200"/>
            <a:ext cx="1371600" cy="1371600"/>
          </a:xfrm>
          <a:prstGeom prst="ellipse">
            <a:avLst/>
          </a:prstGeom>
          <a:pattFill prst="wdDnDiag">
            <a:fgClr>
              <a:schemeClr val="tx1">
                <a:lumMod val="25000"/>
                <a:lumOff val="75000"/>
              </a:schemeClr>
            </a:fgClr>
            <a:bgClr>
              <a:schemeClr val="bg1"/>
            </a:bgClr>
          </a:pattFill>
          <a:ln w="63500">
            <a:solidFill>
              <a:schemeClr val="accent5"/>
            </a:solidFill>
          </a:ln>
        </p:spPr>
        <p:txBody>
          <a:bodyPr anchor="ctr"/>
          <a:lstStyle>
            <a:lvl1pPr algn="ctr">
              <a:buNone/>
              <a:defRPr sz="1400"/>
            </a:lvl1pPr>
          </a:lstStyle>
          <a:p>
            <a:r>
              <a:rPr lang="en-US" dirty="0"/>
              <a:t>Image</a:t>
            </a:r>
          </a:p>
        </p:txBody>
      </p:sp>
      <p:sp>
        <p:nvSpPr>
          <p:cNvPr id="30" name="Picture Placeholder 8">
            <a:extLst>
              <a:ext uri="{FF2B5EF4-FFF2-40B4-BE49-F238E27FC236}">
                <a16:creationId xmlns:a16="http://schemas.microsoft.com/office/drawing/2014/main" id="{F91236F8-7084-49E3-AC85-8EB80F97C988}"/>
              </a:ext>
            </a:extLst>
          </p:cNvPr>
          <p:cNvSpPr>
            <a:spLocks noGrp="1"/>
          </p:cNvSpPr>
          <p:nvPr>
            <p:ph type="pic" sz="quarter" idx="16" hasCustomPrompt="1"/>
          </p:nvPr>
        </p:nvSpPr>
        <p:spPr>
          <a:xfrm>
            <a:off x="8211403" y="4819649"/>
            <a:ext cx="1371600" cy="1371600"/>
          </a:xfrm>
          <a:prstGeom prst="ellipse">
            <a:avLst/>
          </a:prstGeom>
          <a:pattFill prst="wdDnDiag">
            <a:fgClr>
              <a:schemeClr val="tx1">
                <a:lumMod val="25000"/>
                <a:lumOff val="75000"/>
              </a:schemeClr>
            </a:fgClr>
            <a:bgClr>
              <a:schemeClr val="bg1"/>
            </a:bgClr>
          </a:pattFill>
          <a:ln w="63500">
            <a:solidFill>
              <a:schemeClr val="accent4"/>
            </a:solidFill>
          </a:ln>
        </p:spPr>
        <p:txBody>
          <a:bodyPr anchor="ctr"/>
          <a:lstStyle>
            <a:lvl1pPr algn="ctr">
              <a:buNone/>
              <a:defRPr sz="1400"/>
            </a:lvl1pPr>
          </a:lstStyle>
          <a:p>
            <a:r>
              <a:rPr lang="en-US" dirty="0"/>
              <a:t>Image</a:t>
            </a:r>
          </a:p>
        </p:txBody>
      </p:sp>
    </p:spTree>
    <p:extLst>
      <p:ext uri="{BB962C8B-B14F-4D97-AF65-F5344CB8AC3E}">
        <p14:creationId xmlns:p14="http://schemas.microsoft.com/office/powerpoint/2010/main" val="123356278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Service Image 5">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75AC70F4-E565-4A37-8E46-2B8C546F621E}"/>
              </a:ext>
            </a:extLst>
          </p:cNvPr>
          <p:cNvSpPr>
            <a:spLocks noGrp="1"/>
          </p:cNvSpPr>
          <p:nvPr userDrawn="1">
            <p:ph type="pic" sz="quarter" idx="10" hasCustomPrompt="1"/>
          </p:nvPr>
        </p:nvSpPr>
        <p:spPr>
          <a:xfrm>
            <a:off x="3512769" y="845768"/>
            <a:ext cx="2468495" cy="2468880"/>
          </a:xfrm>
          <a:custGeom>
            <a:avLst/>
            <a:gdLst>
              <a:gd name="connsiteX0" fmla="*/ 2032405 w 2032406"/>
              <a:gd name="connsiteY0" fmla="*/ 0 h 2033462"/>
              <a:gd name="connsiteX1" fmla="*/ 2032405 w 2032406"/>
              <a:gd name="connsiteY1" fmla="*/ 993220 h 2033462"/>
              <a:gd name="connsiteX2" fmla="*/ 2032405 w 2032406"/>
              <a:gd name="connsiteY2" fmla="*/ 1073682 h 2033462"/>
              <a:gd name="connsiteX3" fmla="*/ 2032406 w 2032406"/>
              <a:gd name="connsiteY3" fmla="*/ 1073682 h 2033462"/>
              <a:gd name="connsiteX4" fmla="*/ 2032406 w 2032406"/>
              <a:gd name="connsiteY4" fmla="*/ 1242628 h 2033462"/>
              <a:gd name="connsiteX5" fmla="*/ 2032406 w 2032406"/>
              <a:gd name="connsiteY5" fmla="*/ 1390485 h 2033462"/>
              <a:gd name="connsiteX6" fmla="*/ 2032406 w 2032406"/>
              <a:gd name="connsiteY6" fmla="*/ 1518658 h 2033462"/>
              <a:gd name="connsiteX7" fmla="*/ 2032406 w 2032406"/>
              <a:gd name="connsiteY7" fmla="*/ 1628555 h 2033462"/>
              <a:gd name="connsiteX8" fmla="*/ 2032406 w 2032406"/>
              <a:gd name="connsiteY8" fmla="*/ 1721580 h 2033462"/>
              <a:gd name="connsiteX9" fmla="*/ 2032406 w 2032406"/>
              <a:gd name="connsiteY9" fmla="*/ 1799141 h 2033462"/>
              <a:gd name="connsiteX10" fmla="*/ 2032406 w 2032406"/>
              <a:gd name="connsiteY10" fmla="*/ 1862642 h 2033462"/>
              <a:gd name="connsiteX11" fmla="*/ 2032406 w 2032406"/>
              <a:gd name="connsiteY11" fmla="*/ 1913490 h 2033462"/>
              <a:gd name="connsiteX12" fmla="*/ 2032406 w 2032406"/>
              <a:gd name="connsiteY12" fmla="*/ 1953090 h 2033462"/>
              <a:gd name="connsiteX13" fmla="*/ 2032406 w 2032406"/>
              <a:gd name="connsiteY13" fmla="*/ 1982849 h 2033462"/>
              <a:gd name="connsiteX14" fmla="*/ 2032406 w 2032406"/>
              <a:gd name="connsiteY14" fmla="*/ 2004172 h 2033462"/>
              <a:gd name="connsiteX15" fmla="*/ 2032406 w 2032406"/>
              <a:gd name="connsiteY15" fmla="*/ 2018466 h 2033462"/>
              <a:gd name="connsiteX16" fmla="*/ 2032406 w 2032406"/>
              <a:gd name="connsiteY16" fmla="*/ 2031588 h 2033462"/>
              <a:gd name="connsiteX17" fmla="*/ 2032406 w 2032406"/>
              <a:gd name="connsiteY17" fmla="*/ 2033462 h 2033462"/>
              <a:gd name="connsiteX18" fmla="*/ 1924268 w 2032406"/>
              <a:gd name="connsiteY18" fmla="*/ 2033462 h 2033462"/>
              <a:gd name="connsiteX19" fmla="*/ 1824574 w 2032406"/>
              <a:gd name="connsiteY19" fmla="*/ 2033462 h 2033462"/>
              <a:gd name="connsiteX20" fmla="*/ 1732981 w 2032406"/>
              <a:gd name="connsiteY20" fmla="*/ 2033462 h 2033462"/>
              <a:gd name="connsiteX21" fmla="*/ 1649145 w 2032406"/>
              <a:gd name="connsiteY21" fmla="*/ 2033462 h 2033462"/>
              <a:gd name="connsiteX22" fmla="*/ 1503371 w 2032406"/>
              <a:gd name="connsiteY22" fmla="*/ 2033462 h 2033462"/>
              <a:gd name="connsiteX23" fmla="*/ 1384508 w 2032406"/>
              <a:gd name="connsiteY23" fmla="*/ 2033462 h 2033462"/>
              <a:gd name="connsiteX24" fmla="*/ 1313344 w 2032406"/>
              <a:gd name="connsiteY24" fmla="*/ 2033462 h 2033462"/>
              <a:gd name="connsiteX25" fmla="*/ 1306948 w 2032406"/>
              <a:gd name="connsiteY25" fmla="*/ 2033462 h 2033462"/>
              <a:gd name="connsiteX26" fmla="*/ 1243446 w 2032406"/>
              <a:gd name="connsiteY26" fmla="*/ 2033462 h 2033462"/>
              <a:gd name="connsiteX27" fmla="*/ 1194026 w 2032406"/>
              <a:gd name="connsiteY27" fmla="*/ 2033462 h 2033462"/>
              <a:gd name="connsiteX28" fmla="*/ 1192599 w 2032406"/>
              <a:gd name="connsiteY28" fmla="*/ 2033462 h 2033462"/>
              <a:gd name="connsiteX29" fmla="*/ 1152999 w 2032406"/>
              <a:gd name="connsiteY29" fmla="*/ 2033462 h 2033462"/>
              <a:gd name="connsiteX30" fmla="*/ 1123240 w 2032406"/>
              <a:gd name="connsiteY30" fmla="*/ 2033462 h 2033462"/>
              <a:gd name="connsiteX31" fmla="*/ 1101917 w 2032406"/>
              <a:gd name="connsiteY31" fmla="*/ 2033462 h 2033462"/>
              <a:gd name="connsiteX32" fmla="*/ 1087623 w 2032406"/>
              <a:gd name="connsiteY32" fmla="*/ 2033462 h 2033462"/>
              <a:gd name="connsiteX33" fmla="*/ 1082162 w 2032406"/>
              <a:gd name="connsiteY33" fmla="*/ 2033462 h 2033462"/>
              <a:gd name="connsiteX34" fmla="*/ 1074501 w 2032406"/>
              <a:gd name="connsiteY34" fmla="*/ 2033462 h 2033462"/>
              <a:gd name="connsiteX35" fmla="*/ 1072626 w 2032406"/>
              <a:gd name="connsiteY35" fmla="*/ 2033462 h 2033462"/>
              <a:gd name="connsiteX36" fmla="*/ 879838 w 2032406"/>
              <a:gd name="connsiteY36" fmla="*/ 2033462 h 2033462"/>
              <a:gd name="connsiteX37" fmla="*/ 724964 w 2032406"/>
              <a:gd name="connsiteY37" fmla="*/ 2033462 h 2033462"/>
              <a:gd name="connsiteX38" fmla="*/ 589423 w 2032406"/>
              <a:gd name="connsiteY38" fmla="*/ 2033462 h 2033462"/>
              <a:gd name="connsiteX39" fmla="*/ 471925 w 2032406"/>
              <a:gd name="connsiteY39" fmla="*/ 2033462 h 2033462"/>
              <a:gd name="connsiteX40" fmla="*/ 371182 w 2032406"/>
              <a:gd name="connsiteY40" fmla="*/ 2033462 h 2033462"/>
              <a:gd name="connsiteX41" fmla="*/ 285904 w 2032406"/>
              <a:gd name="connsiteY41" fmla="*/ 2033462 h 2033462"/>
              <a:gd name="connsiteX42" fmla="*/ 214804 w 2032406"/>
              <a:gd name="connsiteY42" fmla="*/ 2033462 h 2033462"/>
              <a:gd name="connsiteX43" fmla="*/ 156592 w 2032406"/>
              <a:gd name="connsiteY43" fmla="*/ 2033462 h 2033462"/>
              <a:gd name="connsiteX44" fmla="*/ 109980 w 2032406"/>
              <a:gd name="connsiteY44" fmla="*/ 2033462 h 2033462"/>
              <a:gd name="connsiteX45" fmla="*/ 73678 w 2032406"/>
              <a:gd name="connsiteY45" fmla="*/ 2033462 h 2033462"/>
              <a:gd name="connsiteX46" fmla="*/ 46398 w 2032406"/>
              <a:gd name="connsiteY46" fmla="*/ 2033462 h 2033462"/>
              <a:gd name="connsiteX47" fmla="*/ 26851 w 2032406"/>
              <a:gd name="connsiteY47" fmla="*/ 2033462 h 2033462"/>
              <a:gd name="connsiteX48" fmla="*/ 13748 w 2032406"/>
              <a:gd name="connsiteY48" fmla="*/ 2033462 h 2033462"/>
              <a:gd name="connsiteX49" fmla="*/ 1719 w 2032406"/>
              <a:gd name="connsiteY49" fmla="*/ 2033462 h 2033462"/>
              <a:gd name="connsiteX50" fmla="*/ 0 w 2032406"/>
              <a:gd name="connsiteY50" fmla="*/ 2033462 h 2033462"/>
              <a:gd name="connsiteX51" fmla="*/ 2032405 w 2032406"/>
              <a:gd name="connsiteY51"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032406" h="2033462">
                <a:moveTo>
                  <a:pt x="2032405" y="0"/>
                </a:moveTo>
                <a:cubicBezTo>
                  <a:pt x="2032405" y="492760"/>
                  <a:pt x="2032405" y="800735"/>
                  <a:pt x="2032405" y="993220"/>
                </a:cubicBezTo>
                <a:lnTo>
                  <a:pt x="2032405" y="1073682"/>
                </a:lnTo>
                <a:lnTo>
                  <a:pt x="2032406" y="1073682"/>
                </a:lnTo>
                <a:lnTo>
                  <a:pt x="2032406" y="1242628"/>
                </a:lnTo>
                <a:lnTo>
                  <a:pt x="2032406" y="1390485"/>
                </a:lnTo>
                <a:lnTo>
                  <a:pt x="2032406" y="1518658"/>
                </a:lnTo>
                <a:lnTo>
                  <a:pt x="2032406" y="1628555"/>
                </a:lnTo>
                <a:lnTo>
                  <a:pt x="2032406" y="1721580"/>
                </a:lnTo>
                <a:lnTo>
                  <a:pt x="2032406" y="1799141"/>
                </a:lnTo>
                <a:lnTo>
                  <a:pt x="2032406" y="1862642"/>
                </a:lnTo>
                <a:lnTo>
                  <a:pt x="2032406" y="1913490"/>
                </a:lnTo>
                <a:lnTo>
                  <a:pt x="2032406" y="1953090"/>
                </a:lnTo>
                <a:lnTo>
                  <a:pt x="2032406" y="1982849"/>
                </a:lnTo>
                <a:lnTo>
                  <a:pt x="2032406" y="2004172"/>
                </a:lnTo>
                <a:lnTo>
                  <a:pt x="2032406" y="2018466"/>
                </a:lnTo>
                <a:lnTo>
                  <a:pt x="2032406" y="2031588"/>
                </a:lnTo>
                <a:lnTo>
                  <a:pt x="2032406" y="2033462"/>
                </a:lnTo>
                <a:lnTo>
                  <a:pt x="1924268" y="2033462"/>
                </a:lnTo>
                <a:lnTo>
                  <a:pt x="1824574" y="2033462"/>
                </a:lnTo>
                <a:lnTo>
                  <a:pt x="1732981" y="2033462"/>
                </a:lnTo>
                <a:lnTo>
                  <a:pt x="1649145" y="2033462"/>
                </a:lnTo>
                <a:lnTo>
                  <a:pt x="1503371" y="2033462"/>
                </a:lnTo>
                <a:lnTo>
                  <a:pt x="1384508" y="2033462"/>
                </a:lnTo>
                <a:lnTo>
                  <a:pt x="1313344" y="2033462"/>
                </a:lnTo>
                <a:lnTo>
                  <a:pt x="1306948" y="2033462"/>
                </a:lnTo>
                <a:lnTo>
                  <a:pt x="1243446" y="2033462"/>
                </a:lnTo>
                <a:lnTo>
                  <a:pt x="1194026" y="2033462"/>
                </a:lnTo>
                <a:lnTo>
                  <a:pt x="1192599" y="2033462"/>
                </a:lnTo>
                <a:lnTo>
                  <a:pt x="1152999" y="2033462"/>
                </a:lnTo>
                <a:lnTo>
                  <a:pt x="1123240" y="2033462"/>
                </a:lnTo>
                <a:lnTo>
                  <a:pt x="1101917" y="2033462"/>
                </a:lnTo>
                <a:lnTo>
                  <a:pt x="1087623" y="2033462"/>
                </a:lnTo>
                <a:lnTo>
                  <a:pt x="1082162" y="2033462"/>
                </a:lnTo>
                <a:lnTo>
                  <a:pt x="1074501" y="2033462"/>
                </a:lnTo>
                <a:lnTo>
                  <a:pt x="1072626" y="2033462"/>
                </a:lnTo>
                <a:lnTo>
                  <a:pt x="879838" y="2033462"/>
                </a:lnTo>
                <a:lnTo>
                  <a:pt x="724964" y="2033462"/>
                </a:lnTo>
                <a:lnTo>
                  <a:pt x="589423" y="2033462"/>
                </a:lnTo>
                <a:lnTo>
                  <a:pt x="471925" y="2033462"/>
                </a:lnTo>
                <a:lnTo>
                  <a:pt x="371182" y="2033462"/>
                </a:lnTo>
                <a:lnTo>
                  <a:pt x="285904" y="2033462"/>
                </a:lnTo>
                <a:lnTo>
                  <a:pt x="214804" y="2033462"/>
                </a:lnTo>
                <a:lnTo>
                  <a:pt x="156592" y="2033462"/>
                </a:lnTo>
                <a:lnTo>
                  <a:pt x="109980" y="2033462"/>
                </a:lnTo>
                <a:lnTo>
                  <a:pt x="73678" y="2033462"/>
                </a:lnTo>
                <a:lnTo>
                  <a:pt x="46398" y="2033462"/>
                </a:lnTo>
                <a:lnTo>
                  <a:pt x="26851" y="2033462"/>
                </a:lnTo>
                <a:lnTo>
                  <a:pt x="13748" y="2033462"/>
                </a:lnTo>
                <a:lnTo>
                  <a:pt x="1719" y="2033462"/>
                </a:lnTo>
                <a:lnTo>
                  <a:pt x="0" y="2033462"/>
                </a:lnTo>
                <a:cubicBezTo>
                  <a:pt x="44412" y="931033"/>
                  <a:pt x="930549" y="44436"/>
                  <a:pt x="2032405" y="0"/>
                </a:cubicBez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2400"/>
            </a:lvl1pPr>
          </a:lstStyle>
          <a:p>
            <a:r>
              <a:rPr lang="en-US" dirty="0"/>
              <a:t>Insert your image here</a:t>
            </a:r>
          </a:p>
        </p:txBody>
      </p:sp>
      <p:sp>
        <p:nvSpPr>
          <p:cNvPr id="23" name="Picture Placeholder 22">
            <a:extLst>
              <a:ext uri="{FF2B5EF4-FFF2-40B4-BE49-F238E27FC236}">
                <a16:creationId xmlns:a16="http://schemas.microsoft.com/office/drawing/2014/main" id="{6513C730-5ACF-4B02-8DF9-722D66444C8C}"/>
              </a:ext>
            </a:extLst>
          </p:cNvPr>
          <p:cNvSpPr>
            <a:spLocks noGrp="1"/>
          </p:cNvSpPr>
          <p:nvPr userDrawn="1">
            <p:ph type="pic" sz="quarter" idx="13" hasCustomPrompt="1"/>
          </p:nvPr>
        </p:nvSpPr>
        <p:spPr>
          <a:xfrm>
            <a:off x="6202312" y="845768"/>
            <a:ext cx="2468880" cy="2468880"/>
          </a:xfrm>
          <a:custGeom>
            <a:avLst/>
            <a:gdLst>
              <a:gd name="connsiteX0" fmla="*/ 1 w 2032406"/>
              <a:gd name="connsiteY0" fmla="*/ 0 h 2033462"/>
              <a:gd name="connsiteX1" fmla="*/ 2032406 w 2032406"/>
              <a:gd name="connsiteY1" fmla="*/ 2033462 h 2033462"/>
              <a:gd name="connsiteX2" fmla="*/ 1913088 w 2032406"/>
              <a:gd name="connsiteY2" fmla="*/ 2033462 h 2033462"/>
              <a:gd name="connsiteX3" fmla="*/ 1801224 w 2032406"/>
              <a:gd name="connsiteY3" fmla="*/ 2033462 h 2033462"/>
              <a:gd name="connsiteX4" fmla="*/ 1598900 w 2032406"/>
              <a:gd name="connsiteY4" fmla="*/ 2033462 h 2033462"/>
              <a:gd name="connsiteX5" fmla="*/ 1423510 w 2032406"/>
              <a:gd name="connsiteY5" fmla="*/ 2033462 h 2033462"/>
              <a:gd name="connsiteX6" fmla="*/ 1273129 w 2032406"/>
              <a:gd name="connsiteY6" fmla="*/ 2033462 h 2033462"/>
              <a:gd name="connsiteX7" fmla="*/ 1154851 w 2032406"/>
              <a:gd name="connsiteY7" fmla="*/ 2033462 h 2033462"/>
              <a:gd name="connsiteX8" fmla="*/ 1145835 w 2032406"/>
              <a:gd name="connsiteY8" fmla="*/ 2033462 h 2033462"/>
              <a:gd name="connsiteX9" fmla="*/ 1039703 w 2032406"/>
              <a:gd name="connsiteY9" fmla="*/ 2033462 h 2033462"/>
              <a:gd name="connsiteX10" fmla="*/ 952809 w 2032406"/>
              <a:gd name="connsiteY10" fmla="*/ 2033462 h 2033462"/>
              <a:gd name="connsiteX11" fmla="*/ 951568 w 2032406"/>
              <a:gd name="connsiteY11" fmla="*/ 2033462 h 2033462"/>
              <a:gd name="connsiteX12" fmla="*/ 883230 w 2032406"/>
              <a:gd name="connsiteY12" fmla="*/ 2033462 h 2033462"/>
              <a:gd name="connsiteX13" fmla="*/ 829042 w 2032406"/>
              <a:gd name="connsiteY13" fmla="*/ 2033462 h 2033462"/>
              <a:gd name="connsiteX14" fmla="*/ 788321 w 2032406"/>
              <a:gd name="connsiteY14" fmla="*/ 2033462 h 2033462"/>
              <a:gd name="connsiteX15" fmla="*/ 773660 w 2032406"/>
              <a:gd name="connsiteY15" fmla="*/ 2033462 h 2033462"/>
              <a:gd name="connsiteX16" fmla="*/ 759142 w 2032406"/>
              <a:gd name="connsiteY16" fmla="*/ 2033462 h 2033462"/>
              <a:gd name="connsiteX17" fmla="*/ 739583 w 2032406"/>
              <a:gd name="connsiteY17" fmla="*/ 2033462 h 2033462"/>
              <a:gd name="connsiteX18" fmla="*/ 727720 w 2032406"/>
              <a:gd name="connsiteY18" fmla="*/ 2033462 h 2033462"/>
              <a:gd name="connsiteX19" fmla="*/ 721627 w 2032406"/>
              <a:gd name="connsiteY19" fmla="*/ 2033462 h 2033462"/>
              <a:gd name="connsiteX20" fmla="*/ 719062 w 2032406"/>
              <a:gd name="connsiteY20" fmla="*/ 2033462 h 2033462"/>
              <a:gd name="connsiteX21" fmla="*/ 619436 w 2032406"/>
              <a:gd name="connsiteY21" fmla="*/ 2033462 h 2033462"/>
              <a:gd name="connsiteX22" fmla="*/ 510400 w 2032406"/>
              <a:gd name="connsiteY22" fmla="*/ 2033462 h 2033462"/>
              <a:gd name="connsiteX23" fmla="*/ 414974 w 2032406"/>
              <a:gd name="connsiteY23" fmla="*/ 2033462 h 2033462"/>
              <a:gd name="connsiteX24" fmla="*/ 332251 w 2032406"/>
              <a:gd name="connsiteY24" fmla="*/ 2033462 h 2033462"/>
              <a:gd name="connsiteX25" fmla="*/ 261325 w 2032406"/>
              <a:gd name="connsiteY25" fmla="*/ 2033462 h 2033462"/>
              <a:gd name="connsiteX26" fmla="*/ 201287 w 2032406"/>
              <a:gd name="connsiteY26" fmla="*/ 2033462 h 2033462"/>
              <a:gd name="connsiteX27" fmla="*/ 151230 w 2032406"/>
              <a:gd name="connsiteY27" fmla="*/ 2033462 h 2033462"/>
              <a:gd name="connsiteX28" fmla="*/ 110246 w 2032406"/>
              <a:gd name="connsiteY28" fmla="*/ 2033462 h 2033462"/>
              <a:gd name="connsiteX29" fmla="*/ 77430 w 2032406"/>
              <a:gd name="connsiteY29" fmla="*/ 2033462 h 2033462"/>
              <a:gd name="connsiteX30" fmla="*/ 32666 w 2032406"/>
              <a:gd name="connsiteY30" fmla="*/ 2033462 h 2033462"/>
              <a:gd name="connsiteX31" fmla="*/ 9679 w 2032406"/>
              <a:gd name="connsiteY31" fmla="*/ 2033462 h 2033462"/>
              <a:gd name="connsiteX32" fmla="*/ 1210 w 2032406"/>
              <a:gd name="connsiteY32" fmla="*/ 2033462 h 2033462"/>
              <a:gd name="connsiteX33" fmla="*/ 0 w 2032406"/>
              <a:gd name="connsiteY33" fmla="*/ 2033462 h 2033462"/>
              <a:gd name="connsiteX34" fmla="*/ 0 w 2032406"/>
              <a:gd name="connsiteY34" fmla="*/ 1830179 h 2033462"/>
              <a:gd name="connsiteX35" fmla="*/ 0 w 2032406"/>
              <a:gd name="connsiteY35" fmla="*/ 1652271 h 2033462"/>
              <a:gd name="connsiteX36" fmla="*/ 0 w 2032406"/>
              <a:gd name="connsiteY36" fmla="*/ 1498047 h 2033462"/>
              <a:gd name="connsiteX37" fmla="*/ 0 w 2032406"/>
              <a:gd name="connsiteY37" fmla="*/ 1365814 h 2033462"/>
              <a:gd name="connsiteX38" fmla="*/ 0 w 2032406"/>
              <a:gd name="connsiteY38" fmla="*/ 1253881 h 2033462"/>
              <a:gd name="connsiteX39" fmla="*/ 0 w 2032406"/>
              <a:gd name="connsiteY39" fmla="*/ 1160557 h 2033462"/>
              <a:gd name="connsiteX40" fmla="*/ 0 w 2032406"/>
              <a:gd name="connsiteY40" fmla="*/ 1084150 h 2033462"/>
              <a:gd name="connsiteX41" fmla="*/ 0 w 2032406"/>
              <a:gd name="connsiteY41" fmla="*/ 1022968 h 2033462"/>
              <a:gd name="connsiteX42" fmla="*/ 0 w 2032406"/>
              <a:gd name="connsiteY42" fmla="*/ 975319 h 2033462"/>
              <a:gd name="connsiteX43" fmla="*/ 0 w 2032406"/>
              <a:gd name="connsiteY43" fmla="*/ 939512 h 2033462"/>
              <a:gd name="connsiteX44" fmla="*/ 0 w 2032406"/>
              <a:gd name="connsiteY44" fmla="*/ 913855 h 2033462"/>
              <a:gd name="connsiteX45" fmla="*/ 0 w 2032406"/>
              <a:gd name="connsiteY45" fmla="*/ 896656 h 2033462"/>
              <a:gd name="connsiteX46" fmla="*/ 0 w 2032406"/>
              <a:gd name="connsiteY46" fmla="*/ 880867 h 2033462"/>
              <a:gd name="connsiteX47" fmla="*/ 0 w 2032406"/>
              <a:gd name="connsiteY47" fmla="*/ 878611 h 2033462"/>
              <a:gd name="connsiteX48" fmla="*/ 1 w 2032406"/>
              <a:gd name="connsiteY48" fmla="*/ 878611 h 2033462"/>
              <a:gd name="connsiteX49" fmla="*/ 1 w 2032406"/>
              <a:gd name="connsiteY49" fmla="*/ 704814 h 2033462"/>
              <a:gd name="connsiteX50" fmla="*/ 1 w 2032406"/>
              <a:gd name="connsiteY50"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32406" h="2033462">
                <a:moveTo>
                  <a:pt x="1" y="0"/>
                </a:moveTo>
                <a:cubicBezTo>
                  <a:pt x="1101857" y="44436"/>
                  <a:pt x="1987994" y="931034"/>
                  <a:pt x="2032406" y="2033462"/>
                </a:cubicBezTo>
                <a:lnTo>
                  <a:pt x="1913088" y="2033462"/>
                </a:lnTo>
                <a:lnTo>
                  <a:pt x="1801224" y="2033462"/>
                </a:lnTo>
                <a:lnTo>
                  <a:pt x="1598900" y="2033462"/>
                </a:lnTo>
                <a:lnTo>
                  <a:pt x="1423510" y="2033462"/>
                </a:lnTo>
                <a:lnTo>
                  <a:pt x="1273129" y="2033462"/>
                </a:lnTo>
                <a:lnTo>
                  <a:pt x="1154851" y="2033462"/>
                </a:lnTo>
                <a:lnTo>
                  <a:pt x="1145835" y="2033462"/>
                </a:lnTo>
                <a:lnTo>
                  <a:pt x="1039703" y="2033462"/>
                </a:lnTo>
                <a:lnTo>
                  <a:pt x="952809" y="2033462"/>
                </a:lnTo>
                <a:lnTo>
                  <a:pt x="951568" y="2033462"/>
                </a:lnTo>
                <a:lnTo>
                  <a:pt x="883230" y="2033462"/>
                </a:lnTo>
                <a:lnTo>
                  <a:pt x="829042" y="2033462"/>
                </a:lnTo>
                <a:lnTo>
                  <a:pt x="788321" y="2033462"/>
                </a:lnTo>
                <a:lnTo>
                  <a:pt x="773660" y="2033462"/>
                </a:lnTo>
                <a:lnTo>
                  <a:pt x="759142" y="2033462"/>
                </a:lnTo>
                <a:lnTo>
                  <a:pt x="739583" y="2033462"/>
                </a:lnTo>
                <a:lnTo>
                  <a:pt x="727720" y="2033462"/>
                </a:lnTo>
                <a:lnTo>
                  <a:pt x="721627" y="2033462"/>
                </a:lnTo>
                <a:lnTo>
                  <a:pt x="719062" y="2033462"/>
                </a:lnTo>
                <a:lnTo>
                  <a:pt x="619436" y="2033462"/>
                </a:lnTo>
                <a:lnTo>
                  <a:pt x="510400" y="2033462"/>
                </a:lnTo>
                <a:lnTo>
                  <a:pt x="414974" y="2033462"/>
                </a:lnTo>
                <a:lnTo>
                  <a:pt x="332251" y="2033462"/>
                </a:lnTo>
                <a:lnTo>
                  <a:pt x="261325" y="2033462"/>
                </a:lnTo>
                <a:lnTo>
                  <a:pt x="201287" y="2033462"/>
                </a:lnTo>
                <a:lnTo>
                  <a:pt x="151230" y="2033462"/>
                </a:lnTo>
                <a:lnTo>
                  <a:pt x="110246" y="2033462"/>
                </a:lnTo>
                <a:lnTo>
                  <a:pt x="77430" y="2033462"/>
                </a:lnTo>
                <a:lnTo>
                  <a:pt x="32666" y="2033462"/>
                </a:lnTo>
                <a:lnTo>
                  <a:pt x="9679" y="2033462"/>
                </a:lnTo>
                <a:lnTo>
                  <a:pt x="1210" y="2033462"/>
                </a:lnTo>
                <a:lnTo>
                  <a:pt x="0" y="2033462"/>
                </a:lnTo>
                <a:lnTo>
                  <a:pt x="0" y="1830179"/>
                </a:lnTo>
                <a:lnTo>
                  <a:pt x="0" y="1652271"/>
                </a:lnTo>
                <a:lnTo>
                  <a:pt x="0" y="1498047"/>
                </a:lnTo>
                <a:lnTo>
                  <a:pt x="0" y="1365814"/>
                </a:lnTo>
                <a:lnTo>
                  <a:pt x="0" y="1253881"/>
                </a:lnTo>
                <a:lnTo>
                  <a:pt x="0" y="1160557"/>
                </a:lnTo>
                <a:lnTo>
                  <a:pt x="0" y="1084150"/>
                </a:lnTo>
                <a:lnTo>
                  <a:pt x="0" y="1022968"/>
                </a:lnTo>
                <a:lnTo>
                  <a:pt x="0" y="975319"/>
                </a:lnTo>
                <a:lnTo>
                  <a:pt x="0" y="939512"/>
                </a:lnTo>
                <a:lnTo>
                  <a:pt x="0" y="913855"/>
                </a:lnTo>
                <a:lnTo>
                  <a:pt x="0" y="896656"/>
                </a:lnTo>
                <a:lnTo>
                  <a:pt x="0" y="880867"/>
                </a:lnTo>
                <a:lnTo>
                  <a:pt x="0" y="878611"/>
                </a:lnTo>
                <a:lnTo>
                  <a:pt x="1" y="878611"/>
                </a:lnTo>
                <a:lnTo>
                  <a:pt x="1" y="704814"/>
                </a:lnTo>
                <a:cubicBezTo>
                  <a:pt x="1" y="0"/>
                  <a:pt x="1" y="0"/>
                  <a:pt x="1" y="0"/>
                </a:cubicBez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2400"/>
            </a:lvl1pPr>
          </a:lstStyle>
          <a:p>
            <a:r>
              <a:rPr lang="en-US" dirty="0"/>
              <a:t>Insert your image here</a:t>
            </a:r>
          </a:p>
        </p:txBody>
      </p:sp>
      <p:sp>
        <p:nvSpPr>
          <p:cNvPr id="31" name="Picture Placeholder 30">
            <a:extLst>
              <a:ext uri="{FF2B5EF4-FFF2-40B4-BE49-F238E27FC236}">
                <a16:creationId xmlns:a16="http://schemas.microsoft.com/office/drawing/2014/main" id="{CCA6AF4E-06FB-43C2-9760-D9F4B49E289E}"/>
              </a:ext>
            </a:extLst>
          </p:cNvPr>
          <p:cNvSpPr>
            <a:spLocks noGrp="1"/>
          </p:cNvSpPr>
          <p:nvPr userDrawn="1">
            <p:ph type="pic" sz="quarter" idx="12" hasCustomPrompt="1"/>
          </p:nvPr>
        </p:nvSpPr>
        <p:spPr>
          <a:xfrm>
            <a:off x="3512769" y="3518447"/>
            <a:ext cx="2468880" cy="2468880"/>
          </a:xfrm>
          <a:custGeom>
            <a:avLst/>
            <a:gdLst>
              <a:gd name="connsiteX0" fmla="*/ 0 w 2032406"/>
              <a:gd name="connsiteY0" fmla="*/ 0 h 2033462"/>
              <a:gd name="connsiteX1" fmla="*/ 176167 w 2032406"/>
              <a:gd name="connsiteY1" fmla="*/ 0 h 2033462"/>
              <a:gd name="connsiteX2" fmla="*/ 335831 w 2032406"/>
              <a:gd name="connsiteY2" fmla="*/ 0 h 2033462"/>
              <a:gd name="connsiteX3" fmla="*/ 479804 w 2032406"/>
              <a:gd name="connsiteY3" fmla="*/ 0 h 2033462"/>
              <a:gd name="connsiteX4" fmla="*/ 608897 w 2032406"/>
              <a:gd name="connsiteY4" fmla="*/ 0 h 2033462"/>
              <a:gd name="connsiteX5" fmla="*/ 723922 w 2032406"/>
              <a:gd name="connsiteY5" fmla="*/ 0 h 2033462"/>
              <a:gd name="connsiteX6" fmla="*/ 825690 w 2032406"/>
              <a:gd name="connsiteY6" fmla="*/ 0 h 2033462"/>
              <a:gd name="connsiteX7" fmla="*/ 915013 w 2032406"/>
              <a:gd name="connsiteY7" fmla="*/ 0 h 2033462"/>
              <a:gd name="connsiteX8" fmla="*/ 992703 w 2032406"/>
              <a:gd name="connsiteY8" fmla="*/ 0 h 2033462"/>
              <a:gd name="connsiteX9" fmla="*/ 1078722 w 2032406"/>
              <a:gd name="connsiteY9" fmla="*/ 0 h 2033462"/>
              <a:gd name="connsiteX10" fmla="*/ 1079597 w 2032406"/>
              <a:gd name="connsiteY10" fmla="*/ 0 h 2033462"/>
              <a:gd name="connsiteX11" fmla="*/ 1149176 w 2032406"/>
              <a:gd name="connsiteY11" fmla="*/ 0 h 2033462"/>
              <a:gd name="connsiteX12" fmla="*/ 1203365 w 2032406"/>
              <a:gd name="connsiteY12" fmla="*/ 0 h 2033462"/>
              <a:gd name="connsiteX13" fmla="*/ 1244086 w 2032406"/>
              <a:gd name="connsiteY13" fmla="*/ 0 h 2033462"/>
              <a:gd name="connsiteX14" fmla="*/ 1273264 w 2032406"/>
              <a:gd name="connsiteY14" fmla="*/ 0 h 2033462"/>
              <a:gd name="connsiteX15" fmla="*/ 1292823 w 2032406"/>
              <a:gd name="connsiteY15" fmla="*/ 0 h 2033462"/>
              <a:gd name="connsiteX16" fmla="*/ 1304687 w 2032406"/>
              <a:gd name="connsiteY16" fmla="*/ 0 h 2033462"/>
              <a:gd name="connsiteX17" fmla="*/ 1310779 w 2032406"/>
              <a:gd name="connsiteY17" fmla="*/ 0 h 2033462"/>
              <a:gd name="connsiteX18" fmla="*/ 1313344 w 2032406"/>
              <a:gd name="connsiteY18" fmla="*/ 0 h 2033462"/>
              <a:gd name="connsiteX19" fmla="*/ 2032406 w 2032406"/>
              <a:gd name="connsiteY19" fmla="*/ 0 h 2033462"/>
              <a:gd name="connsiteX20" fmla="*/ 2032406 w 2032406"/>
              <a:gd name="connsiteY20" fmla="*/ 167873 h 2033462"/>
              <a:gd name="connsiteX21" fmla="*/ 2032406 w 2032406"/>
              <a:gd name="connsiteY21" fmla="*/ 314791 h 2033462"/>
              <a:gd name="connsiteX22" fmla="*/ 2032406 w 2032406"/>
              <a:gd name="connsiteY22" fmla="*/ 442150 h 2033462"/>
              <a:gd name="connsiteX23" fmla="*/ 2032406 w 2032406"/>
              <a:gd name="connsiteY23" fmla="*/ 551349 h 2033462"/>
              <a:gd name="connsiteX24" fmla="*/ 2032406 w 2032406"/>
              <a:gd name="connsiteY24" fmla="*/ 643784 h 2033462"/>
              <a:gd name="connsiteX25" fmla="*/ 2032406 w 2032406"/>
              <a:gd name="connsiteY25" fmla="*/ 720851 h 2033462"/>
              <a:gd name="connsiteX26" fmla="*/ 2032406 w 2032406"/>
              <a:gd name="connsiteY26" fmla="*/ 783949 h 2033462"/>
              <a:gd name="connsiteX27" fmla="*/ 2032406 w 2032406"/>
              <a:gd name="connsiteY27" fmla="*/ 834474 h 2033462"/>
              <a:gd name="connsiteX28" fmla="*/ 2032406 w 2032406"/>
              <a:gd name="connsiteY28" fmla="*/ 873823 h 2033462"/>
              <a:gd name="connsiteX29" fmla="*/ 2032406 w 2032406"/>
              <a:gd name="connsiteY29" fmla="*/ 903392 h 2033462"/>
              <a:gd name="connsiteX30" fmla="*/ 2032406 w 2032406"/>
              <a:gd name="connsiteY30" fmla="*/ 924580 h 2033462"/>
              <a:gd name="connsiteX31" fmla="*/ 2032406 w 2032406"/>
              <a:gd name="connsiteY31" fmla="*/ 938783 h 2033462"/>
              <a:gd name="connsiteX32" fmla="*/ 2032406 w 2032406"/>
              <a:gd name="connsiteY32" fmla="*/ 951822 h 2033462"/>
              <a:gd name="connsiteX33" fmla="*/ 2032406 w 2032406"/>
              <a:gd name="connsiteY33" fmla="*/ 953684 h 2033462"/>
              <a:gd name="connsiteX34" fmla="*/ 2032405 w 2032406"/>
              <a:gd name="connsiteY34" fmla="*/ 953684 h 2033462"/>
              <a:gd name="connsiteX35" fmla="*/ 2032405 w 2032406"/>
              <a:gd name="connsiteY35" fmla="*/ 1153167 h 2033462"/>
              <a:gd name="connsiteX36" fmla="*/ 2032405 w 2032406"/>
              <a:gd name="connsiteY36" fmla="*/ 2033462 h 2033462"/>
              <a:gd name="connsiteX37" fmla="*/ 0 w 2032406"/>
              <a:gd name="connsiteY37"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32406" h="2033462">
                <a:moveTo>
                  <a:pt x="0" y="0"/>
                </a:moveTo>
                <a:lnTo>
                  <a:pt x="176167" y="0"/>
                </a:lnTo>
                <a:lnTo>
                  <a:pt x="335831" y="0"/>
                </a:lnTo>
                <a:lnTo>
                  <a:pt x="479804" y="0"/>
                </a:lnTo>
                <a:lnTo>
                  <a:pt x="608897" y="0"/>
                </a:lnTo>
                <a:lnTo>
                  <a:pt x="723922" y="0"/>
                </a:lnTo>
                <a:lnTo>
                  <a:pt x="825690" y="0"/>
                </a:lnTo>
                <a:lnTo>
                  <a:pt x="915013" y="0"/>
                </a:lnTo>
                <a:lnTo>
                  <a:pt x="992703" y="0"/>
                </a:lnTo>
                <a:lnTo>
                  <a:pt x="1078722" y="0"/>
                </a:lnTo>
                <a:lnTo>
                  <a:pt x="1079597" y="0"/>
                </a:lnTo>
                <a:lnTo>
                  <a:pt x="1149176" y="0"/>
                </a:lnTo>
                <a:lnTo>
                  <a:pt x="1203365" y="0"/>
                </a:lnTo>
                <a:lnTo>
                  <a:pt x="1244086" y="0"/>
                </a:lnTo>
                <a:lnTo>
                  <a:pt x="1273264" y="0"/>
                </a:lnTo>
                <a:lnTo>
                  <a:pt x="1292823" y="0"/>
                </a:lnTo>
                <a:lnTo>
                  <a:pt x="1304687" y="0"/>
                </a:lnTo>
                <a:lnTo>
                  <a:pt x="1310779" y="0"/>
                </a:lnTo>
                <a:lnTo>
                  <a:pt x="1313344" y="0"/>
                </a:lnTo>
                <a:lnTo>
                  <a:pt x="2032406" y="0"/>
                </a:lnTo>
                <a:lnTo>
                  <a:pt x="2032406" y="167873"/>
                </a:lnTo>
                <a:lnTo>
                  <a:pt x="2032406" y="314791"/>
                </a:lnTo>
                <a:lnTo>
                  <a:pt x="2032406" y="442150"/>
                </a:lnTo>
                <a:lnTo>
                  <a:pt x="2032406" y="551349"/>
                </a:lnTo>
                <a:lnTo>
                  <a:pt x="2032406" y="643784"/>
                </a:lnTo>
                <a:lnTo>
                  <a:pt x="2032406" y="720851"/>
                </a:lnTo>
                <a:lnTo>
                  <a:pt x="2032406" y="783949"/>
                </a:lnTo>
                <a:lnTo>
                  <a:pt x="2032406" y="834474"/>
                </a:lnTo>
                <a:lnTo>
                  <a:pt x="2032406" y="873823"/>
                </a:lnTo>
                <a:lnTo>
                  <a:pt x="2032406" y="903392"/>
                </a:lnTo>
                <a:lnTo>
                  <a:pt x="2032406" y="924580"/>
                </a:lnTo>
                <a:lnTo>
                  <a:pt x="2032406" y="938783"/>
                </a:lnTo>
                <a:lnTo>
                  <a:pt x="2032406" y="951822"/>
                </a:lnTo>
                <a:lnTo>
                  <a:pt x="2032406" y="953684"/>
                </a:lnTo>
                <a:lnTo>
                  <a:pt x="2032405" y="953684"/>
                </a:lnTo>
                <a:lnTo>
                  <a:pt x="2032405" y="1153167"/>
                </a:lnTo>
                <a:cubicBezTo>
                  <a:pt x="2032405" y="2033462"/>
                  <a:pt x="2032405" y="2033462"/>
                  <a:pt x="2032405" y="2033462"/>
                </a:cubicBezTo>
                <a:cubicBezTo>
                  <a:pt x="930549" y="1989026"/>
                  <a:pt x="44412" y="1102429"/>
                  <a:pt x="0" y="0"/>
                </a:cubicBez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2400"/>
            </a:lvl1pPr>
          </a:lstStyle>
          <a:p>
            <a:r>
              <a:rPr lang="en-US" dirty="0"/>
              <a:t>Insert your image here</a:t>
            </a:r>
          </a:p>
        </p:txBody>
      </p:sp>
      <p:sp>
        <p:nvSpPr>
          <p:cNvPr id="33" name="Picture Placeholder 32">
            <a:extLst>
              <a:ext uri="{FF2B5EF4-FFF2-40B4-BE49-F238E27FC236}">
                <a16:creationId xmlns:a16="http://schemas.microsoft.com/office/drawing/2014/main" id="{51767ED8-61AC-4894-A3A5-FADD6AC2BA32}"/>
              </a:ext>
            </a:extLst>
          </p:cNvPr>
          <p:cNvSpPr>
            <a:spLocks noGrp="1"/>
          </p:cNvSpPr>
          <p:nvPr userDrawn="1">
            <p:ph type="pic" sz="quarter" idx="11" hasCustomPrompt="1"/>
          </p:nvPr>
        </p:nvSpPr>
        <p:spPr>
          <a:xfrm>
            <a:off x="6202312" y="3518447"/>
            <a:ext cx="2468880" cy="2468880"/>
          </a:xfrm>
          <a:custGeom>
            <a:avLst/>
            <a:gdLst>
              <a:gd name="connsiteX0" fmla="*/ 0 w 2032405"/>
              <a:gd name="connsiteY0" fmla="*/ 0 h 2033462"/>
              <a:gd name="connsiteX1" fmla="*/ 719061 w 2032405"/>
              <a:gd name="connsiteY1" fmla="*/ 0 h 2033462"/>
              <a:gd name="connsiteX2" fmla="*/ 999402 w 2032405"/>
              <a:gd name="connsiteY2" fmla="*/ 0 h 2033462"/>
              <a:gd name="connsiteX3" fmla="*/ 2032405 w 2032405"/>
              <a:gd name="connsiteY3" fmla="*/ 0 h 2033462"/>
              <a:gd name="connsiteX4" fmla="*/ 0 w 2032405"/>
              <a:gd name="connsiteY4" fmla="*/ 2033462 h 2033462"/>
              <a:gd name="connsiteX5" fmla="*/ 0 w 2032405"/>
              <a:gd name="connsiteY5" fmla="*/ 1040243 h 2033462"/>
              <a:gd name="connsiteX6" fmla="*/ 0 w 2032405"/>
              <a:gd name="connsiteY6" fmla="*/ 999402 h 2033462"/>
              <a:gd name="connsiteX7" fmla="*/ 0 w 2032405"/>
              <a:gd name="connsiteY7" fmla="*/ 953304 h 2033462"/>
              <a:gd name="connsiteX8" fmla="*/ 0 w 2032405"/>
              <a:gd name="connsiteY8" fmla="*/ 883689 h 2033462"/>
              <a:gd name="connsiteX9" fmla="*/ 0 w 2032405"/>
              <a:gd name="connsiteY9" fmla="*/ 829472 h 2033462"/>
              <a:gd name="connsiteX10" fmla="*/ 0 w 2032405"/>
              <a:gd name="connsiteY10" fmla="*/ 823482 h 2033462"/>
              <a:gd name="connsiteX11" fmla="*/ 0 w 2032405"/>
              <a:gd name="connsiteY11" fmla="*/ 788730 h 2033462"/>
              <a:gd name="connsiteX12" fmla="*/ 0 w 2032405"/>
              <a:gd name="connsiteY12" fmla="*/ 759536 h 2033462"/>
              <a:gd name="connsiteX13" fmla="*/ 0 w 2032405"/>
              <a:gd name="connsiteY13" fmla="*/ 739967 h 2033462"/>
              <a:gd name="connsiteX14" fmla="*/ 0 w 2032405"/>
              <a:gd name="connsiteY14" fmla="*/ 728097 h 2033462"/>
              <a:gd name="connsiteX15" fmla="*/ 0 w 2032405"/>
              <a:gd name="connsiteY15" fmla="*/ 722002 h 2033462"/>
              <a:gd name="connsiteX16" fmla="*/ 0 w 2032405"/>
              <a:gd name="connsiteY16" fmla="*/ 719435 h 2033462"/>
              <a:gd name="connsiteX17" fmla="*/ 0 w 2032405"/>
              <a:gd name="connsiteY17" fmla="*/ 669521 h 2033462"/>
              <a:gd name="connsiteX18" fmla="*/ 0 w 2032405"/>
              <a:gd name="connsiteY18"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2405" h="2033462">
                <a:moveTo>
                  <a:pt x="0" y="0"/>
                </a:moveTo>
                <a:lnTo>
                  <a:pt x="719061" y="0"/>
                </a:lnTo>
                <a:lnTo>
                  <a:pt x="999402" y="0"/>
                </a:lnTo>
                <a:lnTo>
                  <a:pt x="2032405" y="0"/>
                </a:lnTo>
                <a:cubicBezTo>
                  <a:pt x="1987993" y="1102429"/>
                  <a:pt x="1101856" y="1989026"/>
                  <a:pt x="0" y="2033462"/>
                </a:cubicBezTo>
                <a:cubicBezTo>
                  <a:pt x="0" y="1540702"/>
                  <a:pt x="0" y="1232727"/>
                  <a:pt x="0" y="1040243"/>
                </a:cubicBezTo>
                <a:lnTo>
                  <a:pt x="0" y="999402"/>
                </a:lnTo>
                <a:lnTo>
                  <a:pt x="0" y="953304"/>
                </a:lnTo>
                <a:lnTo>
                  <a:pt x="0" y="883689"/>
                </a:lnTo>
                <a:lnTo>
                  <a:pt x="0" y="829472"/>
                </a:lnTo>
                <a:lnTo>
                  <a:pt x="0" y="823482"/>
                </a:lnTo>
                <a:lnTo>
                  <a:pt x="0" y="788730"/>
                </a:lnTo>
                <a:lnTo>
                  <a:pt x="0" y="759536"/>
                </a:lnTo>
                <a:lnTo>
                  <a:pt x="0" y="739967"/>
                </a:lnTo>
                <a:lnTo>
                  <a:pt x="0" y="728097"/>
                </a:lnTo>
                <a:lnTo>
                  <a:pt x="0" y="722002"/>
                </a:lnTo>
                <a:lnTo>
                  <a:pt x="0" y="719435"/>
                </a:lnTo>
                <a:lnTo>
                  <a:pt x="0" y="669521"/>
                </a:lnTo>
                <a:cubicBezTo>
                  <a:pt x="0" y="0"/>
                  <a:pt x="0" y="0"/>
                  <a:pt x="0" y="0"/>
                </a:cubicBez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2400"/>
            </a:lvl1pPr>
          </a:lstStyle>
          <a:p>
            <a:r>
              <a:rPr lang="en-US" dirty="0"/>
              <a:t>Insert your image here</a:t>
            </a:r>
          </a:p>
        </p:txBody>
      </p:sp>
    </p:spTree>
    <p:extLst>
      <p:ext uri="{BB962C8B-B14F-4D97-AF65-F5344CB8AC3E}">
        <p14:creationId xmlns:p14="http://schemas.microsoft.com/office/powerpoint/2010/main" val="88937361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Service Image 4">
    <p:spTree>
      <p:nvGrpSpPr>
        <p:cNvPr id="1" name=""/>
        <p:cNvGrpSpPr/>
        <p:nvPr/>
      </p:nvGrpSpPr>
      <p:grpSpPr>
        <a:xfrm>
          <a:off x="0" y="0"/>
          <a:ext cx="0" cy="0"/>
          <a:chOff x="0" y="0"/>
          <a:chExt cx="0" cy="0"/>
        </a:xfrm>
      </p:grpSpPr>
      <p:sp>
        <p:nvSpPr>
          <p:cNvPr id="49" name="Picture Placeholder 8">
            <a:extLst>
              <a:ext uri="{FF2B5EF4-FFF2-40B4-BE49-F238E27FC236}">
                <a16:creationId xmlns:a16="http://schemas.microsoft.com/office/drawing/2014/main" id="{E6C9BC3D-62A3-473C-834C-E3D324AC5616}"/>
              </a:ext>
            </a:extLst>
          </p:cNvPr>
          <p:cNvSpPr>
            <a:spLocks noGrp="1"/>
          </p:cNvSpPr>
          <p:nvPr>
            <p:ph type="pic" sz="quarter" idx="10" hasCustomPrompt="1"/>
          </p:nvPr>
        </p:nvSpPr>
        <p:spPr>
          <a:xfrm>
            <a:off x="4815840" y="3838644"/>
            <a:ext cx="2560320" cy="2560320"/>
          </a:xfrm>
          <a:prstGeom prst="ellipse">
            <a:avLst/>
          </a:prstGeom>
          <a:pattFill prst="wdDnDiag">
            <a:fgClr>
              <a:schemeClr val="tx1">
                <a:lumMod val="25000"/>
                <a:lumOff val="75000"/>
              </a:schemeClr>
            </a:fgClr>
            <a:bgClr>
              <a:schemeClr val="bg1"/>
            </a:bgClr>
          </a:pattFill>
          <a:ln w="63500">
            <a:noFill/>
          </a:ln>
        </p:spPr>
        <p:txBody>
          <a:bodyPr anchor="ctr"/>
          <a:lstStyle>
            <a:lvl1pPr algn="ctr">
              <a:buNone/>
              <a:defRPr sz="1800"/>
            </a:lvl1pPr>
          </a:lstStyle>
          <a:p>
            <a:r>
              <a:rPr lang="en-US" dirty="0"/>
              <a:t>Insert your image here</a:t>
            </a:r>
          </a:p>
        </p:txBody>
      </p:sp>
      <p:sp>
        <p:nvSpPr>
          <p:cNvPr id="10" name="Title 1">
            <a:extLst>
              <a:ext uri="{FF2B5EF4-FFF2-40B4-BE49-F238E27FC236}">
                <a16:creationId xmlns:a16="http://schemas.microsoft.com/office/drawing/2014/main" id="{06F58703-A6BA-4846-ABE5-CC2BA80F7AA4}"/>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1" name="Subtitle 2">
            <a:extLst>
              <a:ext uri="{FF2B5EF4-FFF2-40B4-BE49-F238E27FC236}">
                <a16:creationId xmlns:a16="http://schemas.microsoft.com/office/drawing/2014/main" id="{5A09914D-6320-427A-B48D-684C5E00D8D8}"/>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31985992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ompany Name 2">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63BE7467-17A4-48AD-AD23-8F5B7D78D02B}"/>
              </a:ext>
            </a:extLst>
          </p:cNvPr>
          <p:cNvSpPr>
            <a:spLocks noGrp="1"/>
          </p:cNvSpPr>
          <p:nvPr>
            <p:ph type="pic" sz="quarter" idx="12"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67262457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ompany Name 3">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63BE7467-17A4-48AD-AD23-8F5B7D78D02B}"/>
              </a:ext>
            </a:extLst>
          </p:cNvPr>
          <p:cNvSpPr>
            <a:spLocks noGrp="1"/>
          </p:cNvSpPr>
          <p:nvPr>
            <p:ph type="pic" sz="quarter" idx="12" hasCustomPrompt="1"/>
          </p:nvPr>
        </p:nvSpPr>
        <p:spPr>
          <a:xfrm>
            <a:off x="0" y="0"/>
            <a:ext cx="12192000" cy="48895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702534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ompany Name 4">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63BE7467-17A4-48AD-AD23-8F5B7D78D02B}"/>
              </a:ext>
            </a:extLst>
          </p:cNvPr>
          <p:cNvSpPr>
            <a:spLocks noGrp="1"/>
          </p:cNvSpPr>
          <p:nvPr>
            <p:ph type="pic" sz="quarter" idx="12" hasCustomPrompt="1"/>
          </p:nvPr>
        </p:nvSpPr>
        <p:spPr>
          <a:xfrm>
            <a:off x="0" y="0"/>
            <a:ext cx="12192000" cy="48768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61636530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ompany Overview">
    <p:spTree>
      <p:nvGrpSpPr>
        <p:cNvPr id="1" name=""/>
        <p:cNvGrpSpPr/>
        <p:nvPr/>
      </p:nvGrpSpPr>
      <p:grpSpPr>
        <a:xfrm>
          <a:off x="0" y="0"/>
          <a:ext cx="0" cy="0"/>
          <a:chOff x="0" y="0"/>
          <a:chExt cx="0" cy="0"/>
        </a:xfrm>
      </p:grpSpPr>
      <p:sp>
        <p:nvSpPr>
          <p:cNvPr id="46" name="Picture Placeholder 5">
            <a:extLst>
              <a:ext uri="{FF2B5EF4-FFF2-40B4-BE49-F238E27FC236}">
                <a16:creationId xmlns:a16="http://schemas.microsoft.com/office/drawing/2014/main" id="{21BAC756-4BD5-42E2-B469-127611AFB2B9}"/>
              </a:ext>
            </a:extLst>
          </p:cNvPr>
          <p:cNvSpPr>
            <a:spLocks noGrp="1"/>
          </p:cNvSpPr>
          <p:nvPr>
            <p:ph type="pic" sz="quarter" idx="13" hasCustomPrompt="1"/>
          </p:nvPr>
        </p:nvSpPr>
        <p:spPr>
          <a:xfrm>
            <a:off x="131180" y="2360265"/>
            <a:ext cx="4676044" cy="43780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45" name="Picture Placeholder 5">
            <a:extLst>
              <a:ext uri="{FF2B5EF4-FFF2-40B4-BE49-F238E27FC236}">
                <a16:creationId xmlns:a16="http://schemas.microsoft.com/office/drawing/2014/main" id="{C314E26E-8552-40EE-97F0-FCEB03537904}"/>
              </a:ext>
            </a:extLst>
          </p:cNvPr>
          <p:cNvSpPr>
            <a:spLocks noGrp="1"/>
          </p:cNvSpPr>
          <p:nvPr>
            <p:ph type="pic" sz="quarter" idx="12" hasCustomPrompt="1"/>
          </p:nvPr>
        </p:nvSpPr>
        <p:spPr>
          <a:xfrm>
            <a:off x="106952" y="88727"/>
            <a:ext cx="4676044" cy="2135649"/>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47" name="Picture Placeholder 5">
            <a:extLst>
              <a:ext uri="{FF2B5EF4-FFF2-40B4-BE49-F238E27FC236}">
                <a16:creationId xmlns:a16="http://schemas.microsoft.com/office/drawing/2014/main" id="{47095C9B-3092-4F17-B874-C6CAB8499A1E}"/>
              </a:ext>
            </a:extLst>
          </p:cNvPr>
          <p:cNvSpPr>
            <a:spLocks noGrp="1"/>
          </p:cNvSpPr>
          <p:nvPr>
            <p:ph type="pic" sz="quarter" idx="14" hasCustomPrompt="1"/>
          </p:nvPr>
        </p:nvSpPr>
        <p:spPr>
          <a:xfrm>
            <a:off x="4929264" y="88727"/>
            <a:ext cx="2294887" cy="4397481"/>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48" name="Picture Placeholder 5">
            <a:extLst>
              <a:ext uri="{FF2B5EF4-FFF2-40B4-BE49-F238E27FC236}">
                <a16:creationId xmlns:a16="http://schemas.microsoft.com/office/drawing/2014/main" id="{DFDAEF52-D22B-4152-89F4-FC2FC78129A0}"/>
              </a:ext>
            </a:extLst>
          </p:cNvPr>
          <p:cNvSpPr>
            <a:spLocks noGrp="1"/>
          </p:cNvSpPr>
          <p:nvPr>
            <p:ph type="pic" sz="quarter" idx="15" hasCustomPrompt="1"/>
          </p:nvPr>
        </p:nvSpPr>
        <p:spPr>
          <a:xfrm>
            <a:off x="4940491" y="4622096"/>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49" name="Picture Placeholder 5">
            <a:extLst>
              <a:ext uri="{FF2B5EF4-FFF2-40B4-BE49-F238E27FC236}">
                <a16:creationId xmlns:a16="http://schemas.microsoft.com/office/drawing/2014/main" id="{869C5C53-6CD2-4ED1-8E29-F130751B4904}"/>
              </a:ext>
            </a:extLst>
          </p:cNvPr>
          <p:cNvSpPr>
            <a:spLocks noGrp="1"/>
          </p:cNvSpPr>
          <p:nvPr>
            <p:ph type="pic" sz="quarter" idx="16" hasCustomPrompt="1"/>
          </p:nvPr>
        </p:nvSpPr>
        <p:spPr>
          <a:xfrm>
            <a:off x="7370748" y="100302"/>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50" name="Picture Placeholder 5">
            <a:extLst>
              <a:ext uri="{FF2B5EF4-FFF2-40B4-BE49-F238E27FC236}">
                <a16:creationId xmlns:a16="http://schemas.microsoft.com/office/drawing/2014/main" id="{39F141C4-2028-4F78-82BF-B71DB4D730C0}"/>
              </a:ext>
            </a:extLst>
          </p:cNvPr>
          <p:cNvSpPr>
            <a:spLocks noGrp="1"/>
          </p:cNvSpPr>
          <p:nvPr>
            <p:ph type="pic" sz="quarter" idx="17" hasCustomPrompt="1"/>
          </p:nvPr>
        </p:nvSpPr>
        <p:spPr>
          <a:xfrm>
            <a:off x="9789560" y="100302"/>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51" name="Picture Placeholder 5">
            <a:extLst>
              <a:ext uri="{FF2B5EF4-FFF2-40B4-BE49-F238E27FC236}">
                <a16:creationId xmlns:a16="http://schemas.microsoft.com/office/drawing/2014/main" id="{63073B75-CBCB-425A-AABF-727287833A8E}"/>
              </a:ext>
            </a:extLst>
          </p:cNvPr>
          <p:cNvSpPr>
            <a:spLocks noGrp="1"/>
          </p:cNvSpPr>
          <p:nvPr>
            <p:ph type="pic" sz="quarter" idx="18" hasCustomPrompt="1"/>
          </p:nvPr>
        </p:nvSpPr>
        <p:spPr>
          <a:xfrm>
            <a:off x="7358824" y="2360265"/>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52" name="Picture Placeholder 5">
            <a:extLst>
              <a:ext uri="{FF2B5EF4-FFF2-40B4-BE49-F238E27FC236}">
                <a16:creationId xmlns:a16="http://schemas.microsoft.com/office/drawing/2014/main" id="{745C0BE8-750B-4030-8188-6CFDED6CC569}"/>
              </a:ext>
            </a:extLst>
          </p:cNvPr>
          <p:cNvSpPr>
            <a:spLocks noGrp="1"/>
          </p:cNvSpPr>
          <p:nvPr>
            <p:ph type="pic" sz="quarter" idx="19" hasCustomPrompt="1"/>
          </p:nvPr>
        </p:nvSpPr>
        <p:spPr>
          <a:xfrm>
            <a:off x="9777636" y="2360265"/>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53" name="Picture Placeholder 5">
            <a:extLst>
              <a:ext uri="{FF2B5EF4-FFF2-40B4-BE49-F238E27FC236}">
                <a16:creationId xmlns:a16="http://schemas.microsoft.com/office/drawing/2014/main" id="{34D79023-E357-4EEE-9B44-37002BCB474D}"/>
              </a:ext>
            </a:extLst>
          </p:cNvPr>
          <p:cNvSpPr>
            <a:spLocks noGrp="1"/>
          </p:cNvSpPr>
          <p:nvPr>
            <p:ph type="pic" sz="quarter" idx="20" hasCustomPrompt="1"/>
          </p:nvPr>
        </p:nvSpPr>
        <p:spPr>
          <a:xfrm>
            <a:off x="7357417" y="4602684"/>
            <a:ext cx="4715105" cy="2135649"/>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27752891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ompany Overview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5">
            <a:extLst>
              <a:ext uri="{FF2B5EF4-FFF2-40B4-BE49-F238E27FC236}">
                <a16:creationId xmlns:a16="http://schemas.microsoft.com/office/drawing/2014/main" id="{47F35E01-B94F-4AE7-9A59-9F2287BAE7BB}"/>
              </a:ext>
            </a:extLst>
          </p:cNvPr>
          <p:cNvSpPr>
            <a:spLocks noGrp="1"/>
          </p:cNvSpPr>
          <p:nvPr>
            <p:ph type="pic" sz="quarter" idx="14" hasCustomPrompt="1"/>
          </p:nvPr>
        </p:nvSpPr>
        <p:spPr>
          <a:xfrm>
            <a:off x="48857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5" name="Picture Placeholder 5">
            <a:extLst>
              <a:ext uri="{FF2B5EF4-FFF2-40B4-BE49-F238E27FC236}">
                <a16:creationId xmlns:a16="http://schemas.microsoft.com/office/drawing/2014/main" id="{003E9C51-06B4-4E50-9CBD-3512D6B98ACA}"/>
              </a:ext>
            </a:extLst>
          </p:cNvPr>
          <p:cNvSpPr>
            <a:spLocks noGrp="1"/>
          </p:cNvSpPr>
          <p:nvPr>
            <p:ph type="pic" sz="quarter" idx="15" hasCustomPrompt="1"/>
          </p:nvPr>
        </p:nvSpPr>
        <p:spPr>
          <a:xfrm>
            <a:off x="332702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6" name="Picture Placeholder 5">
            <a:extLst>
              <a:ext uri="{FF2B5EF4-FFF2-40B4-BE49-F238E27FC236}">
                <a16:creationId xmlns:a16="http://schemas.microsoft.com/office/drawing/2014/main" id="{2963DF80-6838-4281-8616-855F224175EF}"/>
              </a:ext>
            </a:extLst>
          </p:cNvPr>
          <p:cNvSpPr>
            <a:spLocks noGrp="1"/>
          </p:cNvSpPr>
          <p:nvPr>
            <p:ph type="pic" sz="quarter" idx="16" hasCustomPrompt="1"/>
          </p:nvPr>
        </p:nvSpPr>
        <p:spPr>
          <a:xfrm>
            <a:off x="616547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7" name="Picture Placeholder 5">
            <a:extLst>
              <a:ext uri="{FF2B5EF4-FFF2-40B4-BE49-F238E27FC236}">
                <a16:creationId xmlns:a16="http://schemas.microsoft.com/office/drawing/2014/main" id="{1B3F754C-2992-4927-83B1-96580F04ED85}"/>
              </a:ext>
            </a:extLst>
          </p:cNvPr>
          <p:cNvSpPr>
            <a:spLocks noGrp="1"/>
          </p:cNvSpPr>
          <p:nvPr>
            <p:ph type="pic" sz="quarter" idx="17" hasCustomPrompt="1"/>
          </p:nvPr>
        </p:nvSpPr>
        <p:spPr>
          <a:xfrm>
            <a:off x="900392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97201097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ompany Overview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0" name="Picture Placeholder 5">
            <a:extLst>
              <a:ext uri="{FF2B5EF4-FFF2-40B4-BE49-F238E27FC236}">
                <a16:creationId xmlns:a16="http://schemas.microsoft.com/office/drawing/2014/main" id="{26957D83-E845-43BC-A4F1-6C8318618C3D}"/>
              </a:ext>
            </a:extLst>
          </p:cNvPr>
          <p:cNvSpPr>
            <a:spLocks noGrp="1"/>
          </p:cNvSpPr>
          <p:nvPr>
            <p:ph type="pic" sz="quarter" idx="18" hasCustomPrompt="1"/>
          </p:nvPr>
        </p:nvSpPr>
        <p:spPr>
          <a:xfrm>
            <a:off x="48857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1" name="Picture Placeholder 5">
            <a:extLst>
              <a:ext uri="{FF2B5EF4-FFF2-40B4-BE49-F238E27FC236}">
                <a16:creationId xmlns:a16="http://schemas.microsoft.com/office/drawing/2014/main" id="{9541E820-EAA2-420E-9258-8ED61BC2FACD}"/>
              </a:ext>
            </a:extLst>
          </p:cNvPr>
          <p:cNvSpPr>
            <a:spLocks noGrp="1"/>
          </p:cNvSpPr>
          <p:nvPr>
            <p:ph type="pic" sz="quarter" idx="19" hasCustomPrompt="1"/>
          </p:nvPr>
        </p:nvSpPr>
        <p:spPr>
          <a:xfrm>
            <a:off x="332702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2" name="Picture Placeholder 5">
            <a:extLst>
              <a:ext uri="{FF2B5EF4-FFF2-40B4-BE49-F238E27FC236}">
                <a16:creationId xmlns:a16="http://schemas.microsoft.com/office/drawing/2014/main" id="{E845D6CC-5534-46E0-8C12-EAA544716E44}"/>
              </a:ext>
            </a:extLst>
          </p:cNvPr>
          <p:cNvSpPr>
            <a:spLocks noGrp="1"/>
          </p:cNvSpPr>
          <p:nvPr>
            <p:ph type="pic" sz="quarter" idx="20" hasCustomPrompt="1"/>
          </p:nvPr>
        </p:nvSpPr>
        <p:spPr>
          <a:xfrm>
            <a:off x="616547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3" name="Picture Placeholder 5">
            <a:extLst>
              <a:ext uri="{FF2B5EF4-FFF2-40B4-BE49-F238E27FC236}">
                <a16:creationId xmlns:a16="http://schemas.microsoft.com/office/drawing/2014/main" id="{14FE8136-E2DE-476E-B22A-A1BA015A92B6}"/>
              </a:ext>
            </a:extLst>
          </p:cNvPr>
          <p:cNvSpPr>
            <a:spLocks noGrp="1"/>
          </p:cNvSpPr>
          <p:nvPr>
            <p:ph type="pic" sz="quarter" idx="21" hasCustomPrompt="1"/>
          </p:nvPr>
        </p:nvSpPr>
        <p:spPr>
          <a:xfrm>
            <a:off x="900392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856244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ver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vl9pPr>
              <a:defRPr/>
            </a:lvl9pPr>
          </a:lstStyle>
          <a:p>
            <a:pPr marL="3886200" marR="0" lvl="8"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13021917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Services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5">
            <a:extLst>
              <a:ext uri="{FF2B5EF4-FFF2-40B4-BE49-F238E27FC236}">
                <a16:creationId xmlns:a16="http://schemas.microsoft.com/office/drawing/2014/main" id="{47F35E01-B94F-4AE7-9A59-9F2287BAE7BB}"/>
              </a:ext>
            </a:extLst>
          </p:cNvPr>
          <p:cNvSpPr>
            <a:spLocks noGrp="1"/>
          </p:cNvSpPr>
          <p:nvPr>
            <p:ph type="pic" sz="quarter" idx="14" hasCustomPrompt="1"/>
          </p:nvPr>
        </p:nvSpPr>
        <p:spPr>
          <a:xfrm>
            <a:off x="48857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5" name="Picture Placeholder 5">
            <a:extLst>
              <a:ext uri="{FF2B5EF4-FFF2-40B4-BE49-F238E27FC236}">
                <a16:creationId xmlns:a16="http://schemas.microsoft.com/office/drawing/2014/main" id="{003E9C51-06B4-4E50-9CBD-3512D6B98ACA}"/>
              </a:ext>
            </a:extLst>
          </p:cNvPr>
          <p:cNvSpPr>
            <a:spLocks noGrp="1"/>
          </p:cNvSpPr>
          <p:nvPr>
            <p:ph type="pic" sz="quarter" idx="15" hasCustomPrompt="1"/>
          </p:nvPr>
        </p:nvSpPr>
        <p:spPr>
          <a:xfrm>
            <a:off x="332702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6" name="Picture Placeholder 5">
            <a:extLst>
              <a:ext uri="{FF2B5EF4-FFF2-40B4-BE49-F238E27FC236}">
                <a16:creationId xmlns:a16="http://schemas.microsoft.com/office/drawing/2014/main" id="{2963DF80-6838-4281-8616-855F224175EF}"/>
              </a:ext>
            </a:extLst>
          </p:cNvPr>
          <p:cNvSpPr>
            <a:spLocks noGrp="1"/>
          </p:cNvSpPr>
          <p:nvPr>
            <p:ph type="pic" sz="quarter" idx="16" hasCustomPrompt="1"/>
          </p:nvPr>
        </p:nvSpPr>
        <p:spPr>
          <a:xfrm>
            <a:off x="616547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7" name="Picture Placeholder 5">
            <a:extLst>
              <a:ext uri="{FF2B5EF4-FFF2-40B4-BE49-F238E27FC236}">
                <a16:creationId xmlns:a16="http://schemas.microsoft.com/office/drawing/2014/main" id="{1B3F754C-2992-4927-83B1-96580F04ED85}"/>
              </a:ext>
            </a:extLst>
          </p:cNvPr>
          <p:cNvSpPr>
            <a:spLocks noGrp="1"/>
          </p:cNvSpPr>
          <p:nvPr>
            <p:ph type="pic" sz="quarter" idx="17" hasCustomPrompt="1"/>
          </p:nvPr>
        </p:nvSpPr>
        <p:spPr>
          <a:xfrm>
            <a:off x="900392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46576137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Services with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0" name="Picture Placeholder 5">
            <a:extLst>
              <a:ext uri="{FF2B5EF4-FFF2-40B4-BE49-F238E27FC236}">
                <a16:creationId xmlns:a16="http://schemas.microsoft.com/office/drawing/2014/main" id="{26957D83-E845-43BC-A4F1-6C8318618C3D}"/>
              </a:ext>
            </a:extLst>
          </p:cNvPr>
          <p:cNvSpPr>
            <a:spLocks noGrp="1"/>
          </p:cNvSpPr>
          <p:nvPr>
            <p:ph type="pic" sz="quarter" idx="18" hasCustomPrompt="1"/>
          </p:nvPr>
        </p:nvSpPr>
        <p:spPr>
          <a:xfrm>
            <a:off x="48857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1" name="Picture Placeholder 5">
            <a:extLst>
              <a:ext uri="{FF2B5EF4-FFF2-40B4-BE49-F238E27FC236}">
                <a16:creationId xmlns:a16="http://schemas.microsoft.com/office/drawing/2014/main" id="{9541E820-EAA2-420E-9258-8ED61BC2FACD}"/>
              </a:ext>
            </a:extLst>
          </p:cNvPr>
          <p:cNvSpPr>
            <a:spLocks noGrp="1"/>
          </p:cNvSpPr>
          <p:nvPr>
            <p:ph type="pic" sz="quarter" idx="19" hasCustomPrompt="1"/>
          </p:nvPr>
        </p:nvSpPr>
        <p:spPr>
          <a:xfrm>
            <a:off x="332702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2" name="Picture Placeholder 5">
            <a:extLst>
              <a:ext uri="{FF2B5EF4-FFF2-40B4-BE49-F238E27FC236}">
                <a16:creationId xmlns:a16="http://schemas.microsoft.com/office/drawing/2014/main" id="{E845D6CC-5534-46E0-8C12-EAA544716E44}"/>
              </a:ext>
            </a:extLst>
          </p:cNvPr>
          <p:cNvSpPr>
            <a:spLocks noGrp="1"/>
          </p:cNvSpPr>
          <p:nvPr>
            <p:ph type="pic" sz="quarter" idx="20" hasCustomPrompt="1"/>
          </p:nvPr>
        </p:nvSpPr>
        <p:spPr>
          <a:xfrm>
            <a:off x="616547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3" name="Picture Placeholder 5">
            <a:extLst>
              <a:ext uri="{FF2B5EF4-FFF2-40B4-BE49-F238E27FC236}">
                <a16:creationId xmlns:a16="http://schemas.microsoft.com/office/drawing/2014/main" id="{14FE8136-E2DE-476E-B22A-A1BA015A92B6}"/>
              </a:ext>
            </a:extLst>
          </p:cNvPr>
          <p:cNvSpPr>
            <a:spLocks noGrp="1"/>
          </p:cNvSpPr>
          <p:nvPr>
            <p:ph type="pic" sz="quarter" idx="21" hasCustomPrompt="1"/>
          </p:nvPr>
        </p:nvSpPr>
        <p:spPr>
          <a:xfrm>
            <a:off x="900392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49315963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Services with Image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43697807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Services with Image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70177944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Services with Image 5">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4092633"/>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4092633"/>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347700742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Services with Image 6">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1076325" y="2723441"/>
            <a:ext cx="2239480" cy="1447200"/>
          </a:xfrm>
          <a:prstGeom prst="roundRect">
            <a:avLst>
              <a:gd name="adj" fmla="val 0"/>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14" name="Picture Placeholder 5">
            <a:extLst>
              <a:ext uri="{FF2B5EF4-FFF2-40B4-BE49-F238E27FC236}">
                <a16:creationId xmlns:a16="http://schemas.microsoft.com/office/drawing/2014/main" id="{018051C4-A249-4EC9-A985-B5EB5E0ACD51}"/>
              </a:ext>
            </a:extLst>
          </p:cNvPr>
          <p:cNvSpPr>
            <a:spLocks noGrp="1"/>
          </p:cNvSpPr>
          <p:nvPr>
            <p:ph type="pic" sz="quarter" idx="15" hasCustomPrompt="1"/>
          </p:nvPr>
        </p:nvSpPr>
        <p:spPr>
          <a:xfrm>
            <a:off x="3685806" y="2723441"/>
            <a:ext cx="2239480" cy="1447200"/>
          </a:xfrm>
          <a:prstGeom prst="roundRect">
            <a:avLst>
              <a:gd name="adj" fmla="val 0"/>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17" name="Picture Placeholder 5">
            <a:extLst>
              <a:ext uri="{FF2B5EF4-FFF2-40B4-BE49-F238E27FC236}">
                <a16:creationId xmlns:a16="http://schemas.microsoft.com/office/drawing/2014/main" id="{141FE595-5684-4E5F-B637-B0C4A2452DF3}"/>
              </a:ext>
            </a:extLst>
          </p:cNvPr>
          <p:cNvSpPr>
            <a:spLocks noGrp="1"/>
          </p:cNvSpPr>
          <p:nvPr>
            <p:ph type="pic" sz="quarter" idx="16" hasCustomPrompt="1"/>
          </p:nvPr>
        </p:nvSpPr>
        <p:spPr>
          <a:xfrm>
            <a:off x="6295287" y="2723441"/>
            <a:ext cx="2239480" cy="1447200"/>
          </a:xfrm>
          <a:prstGeom prst="roundRect">
            <a:avLst>
              <a:gd name="adj" fmla="val 0"/>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18" name="Picture Placeholder 5">
            <a:extLst>
              <a:ext uri="{FF2B5EF4-FFF2-40B4-BE49-F238E27FC236}">
                <a16:creationId xmlns:a16="http://schemas.microsoft.com/office/drawing/2014/main" id="{60E86E30-BF23-4954-BC0F-9A06766F3A32}"/>
              </a:ext>
            </a:extLst>
          </p:cNvPr>
          <p:cNvSpPr>
            <a:spLocks noGrp="1"/>
          </p:cNvSpPr>
          <p:nvPr>
            <p:ph type="pic" sz="quarter" idx="17" hasCustomPrompt="1"/>
          </p:nvPr>
        </p:nvSpPr>
        <p:spPr>
          <a:xfrm>
            <a:off x="8904768" y="2723441"/>
            <a:ext cx="2239480" cy="1447200"/>
          </a:xfrm>
          <a:prstGeom prst="roundRect">
            <a:avLst>
              <a:gd name="adj" fmla="val 0"/>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24873863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hy Choose Us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2227910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Why Choose Us with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1066803" y="1748629"/>
            <a:ext cx="2252540" cy="2251366"/>
          </a:xfrm>
          <a:prstGeom prst="ellipse">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8" name="Picture Placeholder 5">
            <a:extLst>
              <a:ext uri="{FF2B5EF4-FFF2-40B4-BE49-F238E27FC236}">
                <a16:creationId xmlns:a16="http://schemas.microsoft.com/office/drawing/2014/main" id="{34243D4E-8E80-435B-B67E-84A6C05BEB84}"/>
              </a:ext>
            </a:extLst>
          </p:cNvPr>
          <p:cNvSpPr>
            <a:spLocks noGrp="1"/>
          </p:cNvSpPr>
          <p:nvPr>
            <p:ph type="pic" sz="quarter" idx="15" hasCustomPrompt="1"/>
          </p:nvPr>
        </p:nvSpPr>
        <p:spPr>
          <a:xfrm>
            <a:off x="3672988" y="1748629"/>
            <a:ext cx="2252540" cy="2251366"/>
          </a:xfrm>
          <a:prstGeom prst="ellipse">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9" name="Picture Placeholder 5">
            <a:extLst>
              <a:ext uri="{FF2B5EF4-FFF2-40B4-BE49-F238E27FC236}">
                <a16:creationId xmlns:a16="http://schemas.microsoft.com/office/drawing/2014/main" id="{4DA0B3D2-AE60-4A67-BF7D-772D5F8BF692}"/>
              </a:ext>
            </a:extLst>
          </p:cNvPr>
          <p:cNvSpPr>
            <a:spLocks noGrp="1"/>
          </p:cNvSpPr>
          <p:nvPr>
            <p:ph type="pic" sz="quarter" idx="16" hasCustomPrompt="1"/>
          </p:nvPr>
        </p:nvSpPr>
        <p:spPr>
          <a:xfrm>
            <a:off x="6279173" y="1748629"/>
            <a:ext cx="2252540" cy="2251366"/>
          </a:xfrm>
          <a:prstGeom prst="ellipse">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0" name="Picture Placeholder 5">
            <a:extLst>
              <a:ext uri="{FF2B5EF4-FFF2-40B4-BE49-F238E27FC236}">
                <a16:creationId xmlns:a16="http://schemas.microsoft.com/office/drawing/2014/main" id="{9CA6F911-2647-45E9-8D93-66F1FCDDE8C6}"/>
              </a:ext>
            </a:extLst>
          </p:cNvPr>
          <p:cNvSpPr>
            <a:spLocks noGrp="1"/>
          </p:cNvSpPr>
          <p:nvPr>
            <p:ph type="pic" sz="quarter" idx="17" hasCustomPrompt="1"/>
          </p:nvPr>
        </p:nvSpPr>
        <p:spPr>
          <a:xfrm>
            <a:off x="8885357" y="1748629"/>
            <a:ext cx="2252540" cy="2251366"/>
          </a:xfrm>
          <a:prstGeom prst="ellipse">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03069193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Why Choose Us with Image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488570" y="1691717"/>
            <a:ext cx="5605725" cy="14578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1" name="Picture Placeholder 5">
            <a:extLst>
              <a:ext uri="{FF2B5EF4-FFF2-40B4-BE49-F238E27FC236}">
                <a16:creationId xmlns:a16="http://schemas.microsoft.com/office/drawing/2014/main" id="{B0830AC5-52FE-4B2C-A306-B5A75036DAAB}"/>
              </a:ext>
            </a:extLst>
          </p:cNvPr>
          <p:cNvSpPr>
            <a:spLocks noGrp="1"/>
          </p:cNvSpPr>
          <p:nvPr>
            <p:ph type="pic" sz="quarter" idx="15" hasCustomPrompt="1"/>
          </p:nvPr>
        </p:nvSpPr>
        <p:spPr>
          <a:xfrm>
            <a:off x="488570" y="3289902"/>
            <a:ext cx="5605725" cy="14578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2" name="Picture Placeholder 5">
            <a:extLst>
              <a:ext uri="{FF2B5EF4-FFF2-40B4-BE49-F238E27FC236}">
                <a16:creationId xmlns:a16="http://schemas.microsoft.com/office/drawing/2014/main" id="{A42B2D84-0841-4F48-8E96-7075D06B199E}"/>
              </a:ext>
            </a:extLst>
          </p:cNvPr>
          <p:cNvSpPr>
            <a:spLocks noGrp="1"/>
          </p:cNvSpPr>
          <p:nvPr>
            <p:ph type="pic" sz="quarter" idx="16" hasCustomPrompt="1"/>
          </p:nvPr>
        </p:nvSpPr>
        <p:spPr>
          <a:xfrm>
            <a:off x="488570" y="4888087"/>
            <a:ext cx="5605725" cy="14578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01720822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Why Choose Us with Image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1060071" y="1691717"/>
            <a:ext cx="4680000" cy="3896283"/>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7" name="Picture Placeholder 5">
            <a:extLst>
              <a:ext uri="{FF2B5EF4-FFF2-40B4-BE49-F238E27FC236}">
                <a16:creationId xmlns:a16="http://schemas.microsoft.com/office/drawing/2014/main" id="{0423B759-C2A3-45DC-9F33-140A8D471AD7}"/>
              </a:ext>
            </a:extLst>
          </p:cNvPr>
          <p:cNvSpPr>
            <a:spLocks noGrp="1"/>
          </p:cNvSpPr>
          <p:nvPr>
            <p:ph type="pic" sz="quarter" idx="15" hasCustomPrompt="1"/>
          </p:nvPr>
        </p:nvSpPr>
        <p:spPr>
          <a:xfrm>
            <a:off x="6451929" y="1691716"/>
            <a:ext cx="4680000" cy="3896283"/>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3785135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Left Image - team">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6EE74A38-CDF9-4E52-98EB-1E8DF591B118}"/>
              </a:ext>
            </a:extLst>
          </p:cNvPr>
          <p:cNvSpPr>
            <a:spLocks noGrp="1"/>
          </p:cNvSpPr>
          <p:nvPr>
            <p:ph type="pic" sz="quarter" idx="10" hasCustomPrompt="1"/>
          </p:nvPr>
        </p:nvSpPr>
        <p:spPr>
          <a:xfrm>
            <a:off x="1259908" y="91700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06654756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Why Choose Us with Image 5">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0" y="0"/>
            <a:ext cx="6096000" cy="6858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33381987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Why Choose Us with Image 6">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0" y="0"/>
            <a:ext cx="6096000" cy="6858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78594645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Why Choose Us with Image 7">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0" y="0"/>
            <a:ext cx="12192000" cy="3429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84693892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Why Choose Us with Image 8">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36816B1-1EA0-4BA2-A979-9D83C6228DD8}"/>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7FC128A1-CE60-4A14-BDE6-45498FE6A8CE}"/>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5">
            <a:extLst>
              <a:ext uri="{FF2B5EF4-FFF2-40B4-BE49-F238E27FC236}">
                <a16:creationId xmlns:a16="http://schemas.microsoft.com/office/drawing/2014/main" id="{5BC3E666-4DA4-428B-8186-15690AE136C7}"/>
              </a:ext>
            </a:extLst>
          </p:cNvPr>
          <p:cNvSpPr>
            <a:spLocks noGrp="1"/>
          </p:cNvSpPr>
          <p:nvPr>
            <p:ph type="pic" sz="quarter" idx="18" hasCustomPrompt="1"/>
          </p:nvPr>
        </p:nvSpPr>
        <p:spPr>
          <a:xfrm>
            <a:off x="876273" y="1813944"/>
            <a:ext cx="2340001" cy="2340000"/>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5" name="Picture Placeholder 5">
            <a:extLst>
              <a:ext uri="{FF2B5EF4-FFF2-40B4-BE49-F238E27FC236}">
                <a16:creationId xmlns:a16="http://schemas.microsoft.com/office/drawing/2014/main" id="{D7762249-D25C-4068-AC6D-A31E9D4B268D}"/>
              </a:ext>
            </a:extLst>
          </p:cNvPr>
          <p:cNvSpPr>
            <a:spLocks noGrp="1"/>
          </p:cNvSpPr>
          <p:nvPr>
            <p:ph type="pic" sz="quarter" idx="19" hasCustomPrompt="1"/>
          </p:nvPr>
        </p:nvSpPr>
        <p:spPr>
          <a:xfrm>
            <a:off x="3576091" y="1813944"/>
            <a:ext cx="2340001" cy="2340000"/>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6" name="Picture Placeholder 5">
            <a:extLst>
              <a:ext uri="{FF2B5EF4-FFF2-40B4-BE49-F238E27FC236}">
                <a16:creationId xmlns:a16="http://schemas.microsoft.com/office/drawing/2014/main" id="{9F9DDEBE-49C9-454D-8C9C-16C8DED2758A}"/>
              </a:ext>
            </a:extLst>
          </p:cNvPr>
          <p:cNvSpPr>
            <a:spLocks noGrp="1"/>
          </p:cNvSpPr>
          <p:nvPr>
            <p:ph type="pic" sz="quarter" idx="20" hasCustomPrompt="1"/>
          </p:nvPr>
        </p:nvSpPr>
        <p:spPr>
          <a:xfrm>
            <a:off x="6275909" y="1813944"/>
            <a:ext cx="2340001" cy="2340000"/>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7A277DDB-94C4-4A33-81A8-359829FAE278}"/>
              </a:ext>
            </a:extLst>
          </p:cNvPr>
          <p:cNvSpPr>
            <a:spLocks noGrp="1"/>
          </p:cNvSpPr>
          <p:nvPr>
            <p:ph type="pic" sz="quarter" idx="21" hasCustomPrompt="1"/>
          </p:nvPr>
        </p:nvSpPr>
        <p:spPr>
          <a:xfrm>
            <a:off x="8975727" y="1813944"/>
            <a:ext cx="2340001" cy="2340000"/>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002620785"/>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Mindmap Image">
    <p:spTree>
      <p:nvGrpSpPr>
        <p:cNvPr id="1" name=""/>
        <p:cNvGrpSpPr/>
        <p:nvPr/>
      </p:nvGrpSpPr>
      <p:grpSpPr>
        <a:xfrm>
          <a:off x="0" y="0"/>
          <a:ext cx="0" cy="0"/>
          <a:chOff x="0" y="0"/>
          <a:chExt cx="0" cy="0"/>
        </a:xfrm>
      </p:grpSpPr>
      <p:sp>
        <p:nvSpPr>
          <p:cNvPr id="15" name="Picture Placeholder 8">
            <a:extLst>
              <a:ext uri="{FF2B5EF4-FFF2-40B4-BE49-F238E27FC236}">
                <a16:creationId xmlns:a16="http://schemas.microsoft.com/office/drawing/2014/main" id="{0676D70E-DE48-4DEB-92C2-6249ADB46747}"/>
              </a:ext>
            </a:extLst>
          </p:cNvPr>
          <p:cNvSpPr>
            <a:spLocks noGrp="1"/>
          </p:cNvSpPr>
          <p:nvPr>
            <p:ph type="pic" sz="quarter" idx="10" hasCustomPrompt="1"/>
          </p:nvPr>
        </p:nvSpPr>
        <p:spPr>
          <a:xfrm>
            <a:off x="5364480" y="424742"/>
            <a:ext cx="1463040" cy="1463040"/>
          </a:xfrm>
          <a:prstGeom prst="ellipse">
            <a:avLst/>
          </a:prstGeom>
          <a:pattFill prst="wdDnDiag">
            <a:fgClr>
              <a:schemeClr val="tx1">
                <a:lumMod val="25000"/>
                <a:lumOff val="75000"/>
              </a:schemeClr>
            </a:fgClr>
            <a:bgClr>
              <a:schemeClr val="bg1"/>
            </a:bgClr>
          </a:pattFill>
          <a:ln w="63500">
            <a:noFill/>
          </a:ln>
        </p:spPr>
        <p:txBody>
          <a:bodyPr anchor="ctr"/>
          <a:lstStyle>
            <a:lvl1pPr algn="ctr">
              <a:buNone/>
              <a:defRPr sz="1200"/>
            </a:lvl1pPr>
          </a:lstStyle>
          <a:p>
            <a:r>
              <a:rPr lang="en-US" dirty="0"/>
              <a:t>Insert your image here</a:t>
            </a:r>
          </a:p>
        </p:txBody>
      </p:sp>
      <p:sp>
        <p:nvSpPr>
          <p:cNvPr id="16" name="Picture Placeholder 8">
            <a:extLst>
              <a:ext uri="{FF2B5EF4-FFF2-40B4-BE49-F238E27FC236}">
                <a16:creationId xmlns:a16="http://schemas.microsoft.com/office/drawing/2014/main" id="{F706EF86-1F6B-49EF-AAC0-7CED34C400BE}"/>
              </a:ext>
            </a:extLst>
          </p:cNvPr>
          <p:cNvSpPr>
            <a:spLocks noGrp="1"/>
          </p:cNvSpPr>
          <p:nvPr>
            <p:ph type="pic" sz="quarter" idx="11" hasCustomPrompt="1"/>
          </p:nvPr>
        </p:nvSpPr>
        <p:spPr>
          <a:xfrm>
            <a:off x="5364480" y="4970218"/>
            <a:ext cx="1463040" cy="1463040"/>
          </a:xfrm>
          <a:prstGeom prst="ellipse">
            <a:avLst/>
          </a:prstGeom>
          <a:pattFill prst="wdDnDiag">
            <a:fgClr>
              <a:schemeClr val="tx1">
                <a:lumMod val="25000"/>
                <a:lumOff val="75000"/>
              </a:schemeClr>
            </a:fgClr>
            <a:bgClr>
              <a:schemeClr val="bg1"/>
            </a:bgClr>
          </a:pattFill>
          <a:ln w="63500">
            <a:noFill/>
          </a:ln>
        </p:spPr>
        <p:txBody>
          <a:bodyPr anchor="ctr"/>
          <a:lstStyle>
            <a:lvl1pPr algn="ctr">
              <a:buNone/>
              <a:defRPr sz="1200"/>
            </a:lvl1pPr>
          </a:lstStyle>
          <a:p>
            <a:r>
              <a:rPr lang="en-US" dirty="0"/>
              <a:t>Insert your image here</a:t>
            </a:r>
          </a:p>
        </p:txBody>
      </p:sp>
    </p:spTree>
    <p:extLst>
      <p:ext uri="{BB962C8B-B14F-4D97-AF65-F5344CB8AC3E}">
        <p14:creationId xmlns:p14="http://schemas.microsoft.com/office/powerpoint/2010/main" val="389833499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ext SlideShow with Image">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8488E842-1C8B-4BF0-A4DA-43AB20E91B36}"/>
              </a:ext>
            </a:extLst>
          </p:cNvPr>
          <p:cNvSpPr>
            <a:spLocks noGrp="1"/>
          </p:cNvSpPr>
          <p:nvPr>
            <p:ph type="pic" sz="quarter" idx="12" hasCustomPrompt="1"/>
          </p:nvPr>
        </p:nvSpPr>
        <p:spPr>
          <a:xfrm>
            <a:off x="4968420" y="1561171"/>
            <a:ext cx="6628658" cy="2810108"/>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Image 1</a:t>
            </a:r>
          </a:p>
        </p:txBody>
      </p:sp>
    </p:spTree>
    <p:extLst>
      <p:ext uri="{BB962C8B-B14F-4D97-AF65-F5344CB8AC3E}">
        <p14:creationId xmlns:p14="http://schemas.microsoft.com/office/powerpoint/2010/main" val="77175996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ext SlideShow with Image 2">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3FBFB565-E4FB-4183-8BD5-1DDA64C85648}"/>
              </a:ext>
            </a:extLst>
          </p:cNvPr>
          <p:cNvSpPr>
            <a:spLocks noGrp="1"/>
          </p:cNvSpPr>
          <p:nvPr>
            <p:ph type="pic" sz="quarter" idx="12" hasCustomPrompt="1"/>
          </p:nvPr>
        </p:nvSpPr>
        <p:spPr>
          <a:xfrm>
            <a:off x="4968420" y="1561171"/>
            <a:ext cx="6628658" cy="2810108"/>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Image 2</a:t>
            </a:r>
          </a:p>
        </p:txBody>
      </p:sp>
    </p:spTree>
    <p:extLst>
      <p:ext uri="{BB962C8B-B14F-4D97-AF65-F5344CB8AC3E}">
        <p14:creationId xmlns:p14="http://schemas.microsoft.com/office/powerpoint/2010/main" val="242748456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ext SlideShow with Image 3">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512BF1A-CC10-47E9-BE8D-12E832DCF765}"/>
              </a:ext>
            </a:extLst>
          </p:cNvPr>
          <p:cNvSpPr>
            <a:spLocks noGrp="1"/>
          </p:cNvSpPr>
          <p:nvPr>
            <p:ph type="pic" sz="quarter" idx="13" hasCustomPrompt="1"/>
          </p:nvPr>
        </p:nvSpPr>
        <p:spPr>
          <a:xfrm>
            <a:off x="4968420" y="1561171"/>
            <a:ext cx="6628658" cy="2810108"/>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Image 3</a:t>
            </a:r>
          </a:p>
        </p:txBody>
      </p:sp>
    </p:spTree>
    <p:extLst>
      <p:ext uri="{BB962C8B-B14F-4D97-AF65-F5344CB8AC3E}">
        <p14:creationId xmlns:p14="http://schemas.microsoft.com/office/powerpoint/2010/main" val="335796702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Dashbaord with Image">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B727A6A8-4DAE-45F2-8085-E0353AFF8673}"/>
              </a:ext>
            </a:extLst>
          </p:cNvPr>
          <p:cNvSpPr>
            <a:spLocks noGrp="1"/>
          </p:cNvSpPr>
          <p:nvPr>
            <p:ph type="pic" sz="quarter" idx="13" hasCustomPrompt="1"/>
          </p:nvPr>
        </p:nvSpPr>
        <p:spPr>
          <a:xfrm>
            <a:off x="914398" y="904874"/>
            <a:ext cx="2133599" cy="1373189"/>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1</a:t>
            </a:r>
          </a:p>
        </p:txBody>
      </p:sp>
      <p:sp>
        <p:nvSpPr>
          <p:cNvPr id="13" name="Picture Placeholder 5">
            <a:extLst>
              <a:ext uri="{FF2B5EF4-FFF2-40B4-BE49-F238E27FC236}">
                <a16:creationId xmlns:a16="http://schemas.microsoft.com/office/drawing/2014/main" id="{22BACBDA-D2E1-4184-B7D4-8875E4E7C625}"/>
              </a:ext>
            </a:extLst>
          </p:cNvPr>
          <p:cNvSpPr>
            <a:spLocks noGrp="1"/>
          </p:cNvSpPr>
          <p:nvPr>
            <p:ph type="pic" sz="quarter" idx="14" hasCustomPrompt="1"/>
          </p:nvPr>
        </p:nvSpPr>
        <p:spPr>
          <a:xfrm>
            <a:off x="3663951" y="904874"/>
            <a:ext cx="2133599" cy="1373189"/>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2</a:t>
            </a:r>
          </a:p>
        </p:txBody>
      </p:sp>
      <p:sp>
        <p:nvSpPr>
          <p:cNvPr id="14" name="Picture Placeholder 5">
            <a:extLst>
              <a:ext uri="{FF2B5EF4-FFF2-40B4-BE49-F238E27FC236}">
                <a16:creationId xmlns:a16="http://schemas.microsoft.com/office/drawing/2014/main" id="{DEF10F07-665F-41D7-A9D2-358164298C2C}"/>
              </a:ext>
            </a:extLst>
          </p:cNvPr>
          <p:cNvSpPr>
            <a:spLocks noGrp="1"/>
          </p:cNvSpPr>
          <p:nvPr>
            <p:ph type="pic" sz="quarter" idx="15" hasCustomPrompt="1"/>
          </p:nvPr>
        </p:nvSpPr>
        <p:spPr>
          <a:xfrm>
            <a:off x="6400802" y="904874"/>
            <a:ext cx="2133599" cy="1373189"/>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3</a:t>
            </a:r>
          </a:p>
        </p:txBody>
      </p:sp>
      <p:sp>
        <p:nvSpPr>
          <p:cNvPr id="15" name="Picture Placeholder 5">
            <a:extLst>
              <a:ext uri="{FF2B5EF4-FFF2-40B4-BE49-F238E27FC236}">
                <a16:creationId xmlns:a16="http://schemas.microsoft.com/office/drawing/2014/main" id="{F53ABD7C-94E6-4632-A885-95C05F829BBB}"/>
              </a:ext>
            </a:extLst>
          </p:cNvPr>
          <p:cNvSpPr>
            <a:spLocks noGrp="1"/>
          </p:cNvSpPr>
          <p:nvPr>
            <p:ph type="pic" sz="quarter" idx="16" hasCustomPrompt="1"/>
          </p:nvPr>
        </p:nvSpPr>
        <p:spPr>
          <a:xfrm>
            <a:off x="9144002" y="904874"/>
            <a:ext cx="2133599" cy="1373189"/>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4</a:t>
            </a:r>
          </a:p>
        </p:txBody>
      </p:sp>
    </p:spTree>
    <p:extLst>
      <p:ext uri="{BB962C8B-B14F-4D97-AF65-F5344CB8AC3E}">
        <p14:creationId xmlns:p14="http://schemas.microsoft.com/office/powerpoint/2010/main" val="90567962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Dashbaor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521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ngle Image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4648199"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4474979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Dashbaord with Image 2">
    <p:spTree>
      <p:nvGrpSpPr>
        <p:cNvPr id="1" name=""/>
        <p:cNvGrpSpPr/>
        <p:nvPr/>
      </p:nvGrpSpPr>
      <p:grpSpPr>
        <a:xfrm>
          <a:off x="0" y="0"/>
          <a:ext cx="0" cy="0"/>
          <a:chOff x="0" y="0"/>
          <a:chExt cx="0" cy="0"/>
        </a:xfrm>
      </p:grpSpPr>
      <p:sp>
        <p:nvSpPr>
          <p:cNvPr id="20" name="Picture Placeholder 8">
            <a:extLst>
              <a:ext uri="{FF2B5EF4-FFF2-40B4-BE49-F238E27FC236}">
                <a16:creationId xmlns:a16="http://schemas.microsoft.com/office/drawing/2014/main" id="{4A80EFCA-C790-4CFC-99F9-26C0247D759A}"/>
              </a:ext>
            </a:extLst>
          </p:cNvPr>
          <p:cNvSpPr>
            <a:spLocks noGrp="1"/>
          </p:cNvSpPr>
          <p:nvPr>
            <p:ph type="pic" sz="quarter" idx="11" hasCustomPrompt="1"/>
          </p:nvPr>
        </p:nvSpPr>
        <p:spPr>
          <a:xfrm>
            <a:off x="977299" y="869981"/>
            <a:ext cx="525270" cy="525270"/>
          </a:xfrm>
          <a:prstGeom prst="ellipse">
            <a:avLst/>
          </a:prstGeom>
          <a:pattFill prst="wdDnDiag">
            <a:fgClr>
              <a:schemeClr val="tx1">
                <a:lumMod val="25000"/>
                <a:lumOff val="75000"/>
              </a:schemeClr>
            </a:fgClr>
            <a:bgClr>
              <a:schemeClr val="bg1"/>
            </a:bgClr>
          </a:pattFill>
          <a:ln w="12700">
            <a:solidFill>
              <a:schemeClr val="tx1"/>
            </a:solidFill>
          </a:ln>
        </p:spPr>
        <p:txBody>
          <a:bodyPr anchor="ctr"/>
          <a:lstStyle>
            <a:lvl1pPr algn="ctr">
              <a:buNone/>
              <a:defRPr sz="500"/>
            </a:lvl1pPr>
          </a:lstStyle>
          <a:p>
            <a:r>
              <a:rPr lang="en-US" dirty="0"/>
              <a:t>image</a:t>
            </a:r>
          </a:p>
        </p:txBody>
      </p:sp>
      <p:sp>
        <p:nvSpPr>
          <p:cNvPr id="21" name="Picture Placeholder 8">
            <a:extLst>
              <a:ext uri="{FF2B5EF4-FFF2-40B4-BE49-F238E27FC236}">
                <a16:creationId xmlns:a16="http://schemas.microsoft.com/office/drawing/2014/main" id="{FDCCF324-2D0B-4C13-B782-C9F218E359F6}"/>
              </a:ext>
            </a:extLst>
          </p:cNvPr>
          <p:cNvSpPr>
            <a:spLocks noGrp="1"/>
          </p:cNvSpPr>
          <p:nvPr>
            <p:ph type="pic" sz="quarter" idx="12" hasCustomPrompt="1"/>
          </p:nvPr>
        </p:nvSpPr>
        <p:spPr>
          <a:xfrm>
            <a:off x="977299" y="1787308"/>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
        <p:nvSpPr>
          <p:cNvPr id="22" name="Picture Placeholder 8">
            <a:extLst>
              <a:ext uri="{FF2B5EF4-FFF2-40B4-BE49-F238E27FC236}">
                <a16:creationId xmlns:a16="http://schemas.microsoft.com/office/drawing/2014/main" id="{6D94A1A2-0715-43EC-8F5C-33950036B89C}"/>
              </a:ext>
            </a:extLst>
          </p:cNvPr>
          <p:cNvSpPr>
            <a:spLocks noGrp="1"/>
          </p:cNvSpPr>
          <p:nvPr>
            <p:ph type="pic" sz="quarter" idx="13" hasCustomPrompt="1"/>
          </p:nvPr>
        </p:nvSpPr>
        <p:spPr>
          <a:xfrm>
            <a:off x="977299" y="2704635"/>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
        <p:nvSpPr>
          <p:cNvPr id="23" name="Picture Placeholder 8">
            <a:extLst>
              <a:ext uri="{FF2B5EF4-FFF2-40B4-BE49-F238E27FC236}">
                <a16:creationId xmlns:a16="http://schemas.microsoft.com/office/drawing/2014/main" id="{C162F417-1BAB-4F46-AD4F-8477E5D02C38}"/>
              </a:ext>
            </a:extLst>
          </p:cNvPr>
          <p:cNvSpPr>
            <a:spLocks noGrp="1"/>
          </p:cNvSpPr>
          <p:nvPr>
            <p:ph type="pic" sz="quarter" idx="14" hasCustomPrompt="1"/>
          </p:nvPr>
        </p:nvSpPr>
        <p:spPr>
          <a:xfrm>
            <a:off x="977299" y="3621962"/>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
        <p:nvSpPr>
          <p:cNvPr id="24" name="Picture Placeholder 8">
            <a:extLst>
              <a:ext uri="{FF2B5EF4-FFF2-40B4-BE49-F238E27FC236}">
                <a16:creationId xmlns:a16="http://schemas.microsoft.com/office/drawing/2014/main" id="{1CA8754E-77A8-493E-A022-FAAF449053D5}"/>
              </a:ext>
            </a:extLst>
          </p:cNvPr>
          <p:cNvSpPr>
            <a:spLocks noGrp="1"/>
          </p:cNvSpPr>
          <p:nvPr>
            <p:ph type="pic" sz="quarter" idx="15" hasCustomPrompt="1"/>
          </p:nvPr>
        </p:nvSpPr>
        <p:spPr>
          <a:xfrm>
            <a:off x="977299" y="4539289"/>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
        <p:nvSpPr>
          <p:cNvPr id="25" name="Picture Placeholder 8">
            <a:extLst>
              <a:ext uri="{FF2B5EF4-FFF2-40B4-BE49-F238E27FC236}">
                <a16:creationId xmlns:a16="http://schemas.microsoft.com/office/drawing/2014/main" id="{55F69957-CE01-4DFE-B71C-EE8981AAD7C1}"/>
              </a:ext>
            </a:extLst>
          </p:cNvPr>
          <p:cNvSpPr>
            <a:spLocks noGrp="1"/>
          </p:cNvSpPr>
          <p:nvPr>
            <p:ph type="pic" sz="quarter" idx="16" hasCustomPrompt="1"/>
          </p:nvPr>
        </p:nvSpPr>
        <p:spPr>
          <a:xfrm>
            <a:off x="977299" y="5456616"/>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Tree>
    <p:extLst>
      <p:ext uri="{BB962C8B-B14F-4D97-AF65-F5344CB8AC3E}">
        <p14:creationId xmlns:p14="http://schemas.microsoft.com/office/powerpoint/2010/main" val="406359695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Dashbaord with Image 3">
    <p:spTree>
      <p:nvGrpSpPr>
        <p:cNvPr id="1" name=""/>
        <p:cNvGrpSpPr/>
        <p:nvPr/>
      </p:nvGrpSpPr>
      <p:grpSpPr>
        <a:xfrm>
          <a:off x="0" y="0"/>
          <a:ext cx="0" cy="0"/>
          <a:chOff x="0" y="0"/>
          <a:chExt cx="0" cy="0"/>
        </a:xfrm>
      </p:grpSpPr>
      <p:sp>
        <p:nvSpPr>
          <p:cNvPr id="42" name="Picture Placeholder 8">
            <a:extLst>
              <a:ext uri="{FF2B5EF4-FFF2-40B4-BE49-F238E27FC236}">
                <a16:creationId xmlns:a16="http://schemas.microsoft.com/office/drawing/2014/main" id="{6E9F9E2A-DA02-43B6-8E18-7FECEDA7521F}"/>
              </a:ext>
            </a:extLst>
          </p:cNvPr>
          <p:cNvSpPr>
            <a:spLocks noGrp="1"/>
          </p:cNvSpPr>
          <p:nvPr>
            <p:ph type="pic" sz="quarter" idx="12" hasCustomPrompt="1"/>
          </p:nvPr>
        </p:nvSpPr>
        <p:spPr>
          <a:xfrm>
            <a:off x="982126" y="1799564"/>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3" name="Picture Placeholder 8">
            <a:extLst>
              <a:ext uri="{FF2B5EF4-FFF2-40B4-BE49-F238E27FC236}">
                <a16:creationId xmlns:a16="http://schemas.microsoft.com/office/drawing/2014/main" id="{3FEC0320-9A56-4C3D-862C-FD5D894B3E89}"/>
              </a:ext>
            </a:extLst>
          </p:cNvPr>
          <p:cNvSpPr>
            <a:spLocks noGrp="1"/>
          </p:cNvSpPr>
          <p:nvPr>
            <p:ph type="pic" sz="quarter" idx="13" hasCustomPrompt="1"/>
          </p:nvPr>
        </p:nvSpPr>
        <p:spPr>
          <a:xfrm>
            <a:off x="982126" y="2689688"/>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4" name="Picture Placeholder 8">
            <a:extLst>
              <a:ext uri="{FF2B5EF4-FFF2-40B4-BE49-F238E27FC236}">
                <a16:creationId xmlns:a16="http://schemas.microsoft.com/office/drawing/2014/main" id="{9838F4E7-CA6E-4595-8789-2501F7F4C7B6}"/>
              </a:ext>
            </a:extLst>
          </p:cNvPr>
          <p:cNvSpPr>
            <a:spLocks noGrp="1"/>
          </p:cNvSpPr>
          <p:nvPr>
            <p:ph type="pic" sz="quarter" idx="14" hasCustomPrompt="1"/>
          </p:nvPr>
        </p:nvSpPr>
        <p:spPr>
          <a:xfrm>
            <a:off x="982126" y="3624056"/>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5" name="Picture Placeholder 8">
            <a:extLst>
              <a:ext uri="{FF2B5EF4-FFF2-40B4-BE49-F238E27FC236}">
                <a16:creationId xmlns:a16="http://schemas.microsoft.com/office/drawing/2014/main" id="{23AA24AB-BB75-4B10-9424-5D84E9E65FF6}"/>
              </a:ext>
            </a:extLst>
          </p:cNvPr>
          <p:cNvSpPr>
            <a:spLocks noGrp="1"/>
          </p:cNvSpPr>
          <p:nvPr>
            <p:ph type="pic" sz="quarter" idx="15" hasCustomPrompt="1"/>
          </p:nvPr>
        </p:nvSpPr>
        <p:spPr>
          <a:xfrm>
            <a:off x="982126" y="4536302"/>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6" name="Picture Placeholder 8">
            <a:extLst>
              <a:ext uri="{FF2B5EF4-FFF2-40B4-BE49-F238E27FC236}">
                <a16:creationId xmlns:a16="http://schemas.microsoft.com/office/drawing/2014/main" id="{8F523368-CA43-4021-AB70-C7211B8AF31E}"/>
              </a:ext>
            </a:extLst>
          </p:cNvPr>
          <p:cNvSpPr>
            <a:spLocks noGrp="1"/>
          </p:cNvSpPr>
          <p:nvPr>
            <p:ph type="pic" sz="quarter" idx="16" hasCustomPrompt="1"/>
          </p:nvPr>
        </p:nvSpPr>
        <p:spPr>
          <a:xfrm>
            <a:off x="982126" y="5448549"/>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7" name="Picture Placeholder 8">
            <a:extLst>
              <a:ext uri="{FF2B5EF4-FFF2-40B4-BE49-F238E27FC236}">
                <a16:creationId xmlns:a16="http://schemas.microsoft.com/office/drawing/2014/main" id="{D9BA096D-780C-436C-A853-9DCF021C6A87}"/>
              </a:ext>
            </a:extLst>
          </p:cNvPr>
          <p:cNvSpPr>
            <a:spLocks noGrp="1"/>
          </p:cNvSpPr>
          <p:nvPr>
            <p:ph type="pic" sz="quarter" idx="17" hasCustomPrompt="1"/>
          </p:nvPr>
        </p:nvSpPr>
        <p:spPr>
          <a:xfrm>
            <a:off x="3720763" y="1799564"/>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8" name="Picture Placeholder 8">
            <a:extLst>
              <a:ext uri="{FF2B5EF4-FFF2-40B4-BE49-F238E27FC236}">
                <a16:creationId xmlns:a16="http://schemas.microsoft.com/office/drawing/2014/main" id="{3B810889-41DA-406D-BFD4-79E69AF284BD}"/>
              </a:ext>
            </a:extLst>
          </p:cNvPr>
          <p:cNvSpPr>
            <a:spLocks noGrp="1"/>
          </p:cNvSpPr>
          <p:nvPr>
            <p:ph type="pic" sz="quarter" idx="18" hasCustomPrompt="1"/>
          </p:nvPr>
        </p:nvSpPr>
        <p:spPr>
          <a:xfrm>
            <a:off x="6459516" y="1799564"/>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9" name="Picture Placeholder 8">
            <a:extLst>
              <a:ext uri="{FF2B5EF4-FFF2-40B4-BE49-F238E27FC236}">
                <a16:creationId xmlns:a16="http://schemas.microsoft.com/office/drawing/2014/main" id="{C829A924-0832-4119-A0AC-BF93F89840F9}"/>
              </a:ext>
            </a:extLst>
          </p:cNvPr>
          <p:cNvSpPr>
            <a:spLocks noGrp="1"/>
          </p:cNvSpPr>
          <p:nvPr>
            <p:ph type="pic" sz="quarter" idx="19" hasCustomPrompt="1"/>
          </p:nvPr>
        </p:nvSpPr>
        <p:spPr>
          <a:xfrm>
            <a:off x="9184488" y="1799564"/>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0" name="Picture Placeholder 8">
            <a:extLst>
              <a:ext uri="{FF2B5EF4-FFF2-40B4-BE49-F238E27FC236}">
                <a16:creationId xmlns:a16="http://schemas.microsoft.com/office/drawing/2014/main" id="{E44621EE-6CD1-4DFC-9186-ADA566B69978}"/>
              </a:ext>
            </a:extLst>
          </p:cNvPr>
          <p:cNvSpPr>
            <a:spLocks noGrp="1"/>
          </p:cNvSpPr>
          <p:nvPr>
            <p:ph type="pic" sz="quarter" idx="20" hasCustomPrompt="1"/>
          </p:nvPr>
        </p:nvSpPr>
        <p:spPr>
          <a:xfrm>
            <a:off x="3720763" y="2689688"/>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1" name="Picture Placeholder 8">
            <a:extLst>
              <a:ext uri="{FF2B5EF4-FFF2-40B4-BE49-F238E27FC236}">
                <a16:creationId xmlns:a16="http://schemas.microsoft.com/office/drawing/2014/main" id="{22761445-0147-4746-894D-3A4AA6124532}"/>
              </a:ext>
            </a:extLst>
          </p:cNvPr>
          <p:cNvSpPr>
            <a:spLocks noGrp="1"/>
          </p:cNvSpPr>
          <p:nvPr>
            <p:ph type="pic" sz="quarter" idx="21" hasCustomPrompt="1"/>
          </p:nvPr>
        </p:nvSpPr>
        <p:spPr>
          <a:xfrm>
            <a:off x="6459516" y="2689688"/>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2" name="Picture Placeholder 8">
            <a:extLst>
              <a:ext uri="{FF2B5EF4-FFF2-40B4-BE49-F238E27FC236}">
                <a16:creationId xmlns:a16="http://schemas.microsoft.com/office/drawing/2014/main" id="{40788EBD-B7C3-4BA2-97D3-1888E649480B}"/>
              </a:ext>
            </a:extLst>
          </p:cNvPr>
          <p:cNvSpPr>
            <a:spLocks noGrp="1"/>
          </p:cNvSpPr>
          <p:nvPr>
            <p:ph type="pic" sz="quarter" idx="22" hasCustomPrompt="1"/>
          </p:nvPr>
        </p:nvSpPr>
        <p:spPr>
          <a:xfrm>
            <a:off x="9184488" y="2689688"/>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3" name="Picture Placeholder 8">
            <a:extLst>
              <a:ext uri="{FF2B5EF4-FFF2-40B4-BE49-F238E27FC236}">
                <a16:creationId xmlns:a16="http://schemas.microsoft.com/office/drawing/2014/main" id="{651679A2-A090-4A79-A368-A7E959F10D92}"/>
              </a:ext>
            </a:extLst>
          </p:cNvPr>
          <p:cNvSpPr>
            <a:spLocks noGrp="1"/>
          </p:cNvSpPr>
          <p:nvPr>
            <p:ph type="pic" sz="quarter" idx="23" hasCustomPrompt="1"/>
          </p:nvPr>
        </p:nvSpPr>
        <p:spPr>
          <a:xfrm>
            <a:off x="6459516" y="3624056"/>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4" name="Picture Placeholder 8">
            <a:extLst>
              <a:ext uri="{FF2B5EF4-FFF2-40B4-BE49-F238E27FC236}">
                <a16:creationId xmlns:a16="http://schemas.microsoft.com/office/drawing/2014/main" id="{A433C367-91F6-4E93-8E1E-227896248441}"/>
              </a:ext>
            </a:extLst>
          </p:cNvPr>
          <p:cNvSpPr>
            <a:spLocks noGrp="1"/>
          </p:cNvSpPr>
          <p:nvPr>
            <p:ph type="pic" sz="quarter" idx="24" hasCustomPrompt="1"/>
          </p:nvPr>
        </p:nvSpPr>
        <p:spPr>
          <a:xfrm>
            <a:off x="9184488" y="3624056"/>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5" name="Picture Placeholder 8">
            <a:extLst>
              <a:ext uri="{FF2B5EF4-FFF2-40B4-BE49-F238E27FC236}">
                <a16:creationId xmlns:a16="http://schemas.microsoft.com/office/drawing/2014/main" id="{7383285A-FFD1-4A92-AF94-2F192F2B72C2}"/>
              </a:ext>
            </a:extLst>
          </p:cNvPr>
          <p:cNvSpPr>
            <a:spLocks noGrp="1"/>
          </p:cNvSpPr>
          <p:nvPr>
            <p:ph type="pic" sz="quarter" idx="25" hasCustomPrompt="1"/>
          </p:nvPr>
        </p:nvSpPr>
        <p:spPr>
          <a:xfrm>
            <a:off x="9184488" y="4536302"/>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Tree>
    <p:extLst>
      <p:ext uri="{BB962C8B-B14F-4D97-AF65-F5344CB8AC3E}">
        <p14:creationId xmlns:p14="http://schemas.microsoft.com/office/powerpoint/2010/main" val="319323855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Dashbaord with Image 4">
    <p:spTree>
      <p:nvGrpSpPr>
        <p:cNvPr id="1" name=""/>
        <p:cNvGrpSpPr/>
        <p:nvPr/>
      </p:nvGrpSpPr>
      <p:grpSpPr>
        <a:xfrm>
          <a:off x="0" y="0"/>
          <a:ext cx="0" cy="0"/>
          <a:chOff x="0" y="0"/>
          <a:chExt cx="0" cy="0"/>
        </a:xfrm>
      </p:grpSpPr>
      <p:sp>
        <p:nvSpPr>
          <p:cNvPr id="24" name="Picture Placeholder 5">
            <a:extLst>
              <a:ext uri="{FF2B5EF4-FFF2-40B4-BE49-F238E27FC236}">
                <a16:creationId xmlns:a16="http://schemas.microsoft.com/office/drawing/2014/main" id="{BE52E5B7-2B8D-467A-85C6-9BCAF560594D}"/>
              </a:ext>
            </a:extLst>
          </p:cNvPr>
          <p:cNvSpPr>
            <a:spLocks noGrp="1"/>
          </p:cNvSpPr>
          <p:nvPr>
            <p:ph type="pic" sz="quarter" idx="13" hasCustomPrompt="1"/>
          </p:nvPr>
        </p:nvSpPr>
        <p:spPr>
          <a:xfrm>
            <a:off x="914398" y="1981996"/>
            <a:ext cx="2133599" cy="1287816"/>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1</a:t>
            </a:r>
          </a:p>
        </p:txBody>
      </p:sp>
      <p:sp>
        <p:nvSpPr>
          <p:cNvPr id="25" name="Picture Placeholder 5">
            <a:extLst>
              <a:ext uri="{FF2B5EF4-FFF2-40B4-BE49-F238E27FC236}">
                <a16:creationId xmlns:a16="http://schemas.microsoft.com/office/drawing/2014/main" id="{4BFF12F6-CE69-4ED4-AB68-AA8A209057D8}"/>
              </a:ext>
            </a:extLst>
          </p:cNvPr>
          <p:cNvSpPr>
            <a:spLocks noGrp="1"/>
          </p:cNvSpPr>
          <p:nvPr>
            <p:ph type="pic" sz="quarter" idx="14" hasCustomPrompt="1"/>
          </p:nvPr>
        </p:nvSpPr>
        <p:spPr>
          <a:xfrm>
            <a:off x="3663951" y="1981996"/>
            <a:ext cx="2133599" cy="1287816"/>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2</a:t>
            </a:r>
          </a:p>
        </p:txBody>
      </p:sp>
      <p:sp>
        <p:nvSpPr>
          <p:cNvPr id="26" name="Picture Placeholder 5">
            <a:extLst>
              <a:ext uri="{FF2B5EF4-FFF2-40B4-BE49-F238E27FC236}">
                <a16:creationId xmlns:a16="http://schemas.microsoft.com/office/drawing/2014/main" id="{B8BCF0A8-AF03-4725-95F1-AF24AD789A7D}"/>
              </a:ext>
            </a:extLst>
          </p:cNvPr>
          <p:cNvSpPr>
            <a:spLocks noGrp="1"/>
          </p:cNvSpPr>
          <p:nvPr>
            <p:ph type="pic" sz="quarter" idx="15" hasCustomPrompt="1"/>
          </p:nvPr>
        </p:nvSpPr>
        <p:spPr>
          <a:xfrm>
            <a:off x="6400802" y="1981996"/>
            <a:ext cx="2133599" cy="1287816"/>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3</a:t>
            </a:r>
          </a:p>
        </p:txBody>
      </p:sp>
      <p:sp>
        <p:nvSpPr>
          <p:cNvPr id="27" name="Picture Placeholder 5">
            <a:extLst>
              <a:ext uri="{FF2B5EF4-FFF2-40B4-BE49-F238E27FC236}">
                <a16:creationId xmlns:a16="http://schemas.microsoft.com/office/drawing/2014/main" id="{94A884A8-83B9-44FF-86D7-6CED642E25CA}"/>
              </a:ext>
            </a:extLst>
          </p:cNvPr>
          <p:cNvSpPr>
            <a:spLocks noGrp="1"/>
          </p:cNvSpPr>
          <p:nvPr>
            <p:ph type="pic" sz="quarter" idx="16" hasCustomPrompt="1"/>
          </p:nvPr>
        </p:nvSpPr>
        <p:spPr>
          <a:xfrm>
            <a:off x="9144002" y="1981996"/>
            <a:ext cx="2133599" cy="1287816"/>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4</a:t>
            </a:r>
          </a:p>
        </p:txBody>
      </p:sp>
    </p:spTree>
    <p:extLst>
      <p:ext uri="{BB962C8B-B14F-4D97-AF65-F5344CB8AC3E}">
        <p14:creationId xmlns:p14="http://schemas.microsoft.com/office/powerpoint/2010/main" val="341045427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Dashbaord with Image 5">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907C44E6-7BC3-499B-9750-DE5CE143C729}"/>
              </a:ext>
            </a:extLst>
          </p:cNvPr>
          <p:cNvSpPr>
            <a:spLocks noGrp="1"/>
          </p:cNvSpPr>
          <p:nvPr>
            <p:ph type="pic" sz="quarter" idx="13" hasCustomPrompt="1"/>
          </p:nvPr>
        </p:nvSpPr>
        <p:spPr>
          <a:xfrm>
            <a:off x="762000" y="745091"/>
            <a:ext cx="2453951" cy="3124532"/>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Insert your image here</a:t>
            </a:r>
          </a:p>
        </p:txBody>
      </p:sp>
    </p:spTree>
    <p:extLst>
      <p:ext uri="{BB962C8B-B14F-4D97-AF65-F5344CB8AC3E}">
        <p14:creationId xmlns:p14="http://schemas.microsoft.com/office/powerpoint/2010/main" val="188617515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Agenda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5">
            <a:extLst>
              <a:ext uri="{FF2B5EF4-FFF2-40B4-BE49-F238E27FC236}">
                <a16:creationId xmlns:a16="http://schemas.microsoft.com/office/drawing/2014/main" id="{70591CFC-91E2-468C-9DEB-124D17A3EC06}"/>
              </a:ext>
            </a:extLst>
          </p:cNvPr>
          <p:cNvSpPr>
            <a:spLocks noGrp="1"/>
          </p:cNvSpPr>
          <p:nvPr>
            <p:ph type="pic" sz="quarter" idx="13" hasCustomPrompt="1"/>
          </p:nvPr>
        </p:nvSpPr>
        <p:spPr>
          <a:xfrm>
            <a:off x="1053645" y="2013994"/>
            <a:ext cx="4308930" cy="3586706"/>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Image 3</a:t>
            </a:r>
          </a:p>
        </p:txBody>
      </p:sp>
    </p:spTree>
    <p:extLst>
      <p:ext uri="{BB962C8B-B14F-4D97-AF65-F5344CB8AC3E}">
        <p14:creationId xmlns:p14="http://schemas.microsoft.com/office/powerpoint/2010/main" val="278972809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Introduction with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252E625-E812-42F5-B3E3-909E135A7657}"/>
              </a:ext>
            </a:extLst>
          </p:cNvPr>
          <p:cNvSpPr>
            <a:spLocks noGrp="1"/>
          </p:cNvSpPr>
          <p:nvPr>
            <p:ph type="pic" sz="quarter" idx="10" hasCustomPrompt="1"/>
          </p:nvPr>
        </p:nvSpPr>
        <p:spPr>
          <a:xfrm>
            <a:off x="5031808" y="201455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10619741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Introduction with image 2">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252E625-E812-42F5-B3E3-909E135A7657}"/>
              </a:ext>
            </a:extLst>
          </p:cNvPr>
          <p:cNvSpPr>
            <a:spLocks noGrp="1"/>
          </p:cNvSpPr>
          <p:nvPr>
            <p:ph type="pic" sz="quarter" idx="10" hasCustomPrompt="1"/>
          </p:nvPr>
        </p:nvSpPr>
        <p:spPr>
          <a:xfrm>
            <a:off x="1798751" y="236480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79248637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Introduction with image 3">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252E625-E812-42F5-B3E3-909E135A7657}"/>
              </a:ext>
            </a:extLst>
          </p:cNvPr>
          <p:cNvSpPr>
            <a:spLocks noGrp="1"/>
          </p:cNvSpPr>
          <p:nvPr>
            <p:ph type="pic" sz="quarter" idx="10" hasCustomPrompt="1"/>
          </p:nvPr>
        </p:nvSpPr>
        <p:spPr>
          <a:xfrm>
            <a:off x="5031808" y="163355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12616394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Introduction with image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F5F34278-D38D-4E96-B3D5-3F142FA2DE62}"/>
              </a:ext>
            </a:extLst>
          </p:cNvPr>
          <p:cNvSpPr>
            <a:spLocks noGrp="1"/>
          </p:cNvSpPr>
          <p:nvPr>
            <p:ph type="pic" sz="quarter" idx="11" hasCustomPrompt="1"/>
          </p:nvPr>
        </p:nvSpPr>
        <p:spPr>
          <a:xfrm>
            <a:off x="327025" y="1997868"/>
            <a:ext cx="11537950" cy="2862263"/>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59308765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ext with Landscape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F5F34278-D38D-4E96-B3D5-3F142FA2DE62}"/>
              </a:ext>
            </a:extLst>
          </p:cNvPr>
          <p:cNvSpPr>
            <a:spLocks noGrp="1"/>
          </p:cNvSpPr>
          <p:nvPr>
            <p:ph type="pic" sz="quarter" idx="11" hasCustomPrompt="1"/>
          </p:nvPr>
        </p:nvSpPr>
        <p:spPr>
          <a:xfrm>
            <a:off x="0" y="1997868"/>
            <a:ext cx="12192000" cy="2862263"/>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52164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Page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C354DD9-F602-4634-B87C-29BB619D740B}"/>
              </a:ext>
            </a:extLst>
          </p:cNvPr>
          <p:cNvSpPr>
            <a:spLocks noGrp="1"/>
          </p:cNvSpPr>
          <p:nvPr>
            <p:ph type="pic" sz="quarter" idx="10" hasCustomPrompt="1"/>
          </p:nvPr>
        </p:nvSpPr>
        <p:spPr>
          <a:xfrm>
            <a:off x="1618351" y="1853232"/>
            <a:ext cx="3154680" cy="3154680"/>
          </a:xfrm>
          <a:prstGeom prst="ellipse">
            <a:avLst/>
          </a:prstGeom>
          <a:pattFill prst="wdDnDiag">
            <a:fgClr>
              <a:schemeClr val="tx1">
                <a:lumMod val="25000"/>
                <a:lumOff val="75000"/>
              </a:schemeClr>
            </a:fgClr>
            <a:bgClr>
              <a:schemeClr val="bg1"/>
            </a:bgClr>
          </a:pattFill>
          <a:ln w="63500">
            <a:solidFill>
              <a:schemeClr val="bg2"/>
            </a:solidFill>
          </a:ln>
        </p:spPr>
        <p:txBody>
          <a:bodyPr anchor="ctr"/>
          <a:lstStyle>
            <a:lvl1pPr algn="ctr">
              <a:buNone/>
              <a:defRPr sz="2000"/>
            </a:lvl1pPr>
          </a:lstStyle>
          <a:p>
            <a:r>
              <a:rPr lang="en-US"/>
              <a:t>Insert your image here</a:t>
            </a:r>
            <a:endParaRPr lang="en-US" dirty="0"/>
          </a:p>
        </p:txBody>
      </p:sp>
    </p:spTree>
    <p:extLst>
      <p:ext uri="{BB962C8B-B14F-4D97-AF65-F5344CB8AC3E}">
        <p14:creationId xmlns:p14="http://schemas.microsoft.com/office/powerpoint/2010/main" val="4556110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ngle Image 2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5173883"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69476671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Ordered List with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5D745E-FCB2-4D16-9390-09850FA79F60}"/>
              </a:ext>
            </a:extLst>
          </p:cNvPr>
          <p:cNvSpPr>
            <a:spLocks noGrp="1"/>
          </p:cNvSpPr>
          <p:nvPr>
            <p:ph type="pic" sz="quarter" idx="10"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93359989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Image - Core Value 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5D745E-FCB2-4D16-9390-09850FA79F60}"/>
              </a:ext>
            </a:extLst>
          </p:cNvPr>
          <p:cNvSpPr>
            <a:spLocks noGrp="1"/>
          </p:cNvSpPr>
          <p:nvPr>
            <p:ph type="pic" sz="quarter" idx="10" hasCustomPrompt="1"/>
          </p:nvPr>
        </p:nvSpPr>
        <p:spPr>
          <a:xfrm>
            <a:off x="0" y="-3460368"/>
            <a:ext cx="12192000" cy="6897914"/>
          </a:xfrm>
          <a:prstGeom prst="ellipse">
            <a:avLst/>
          </a:prstGeom>
          <a:pattFill prst="wdDnDiag">
            <a:fgClr>
              <a:schemeClr val="tx1">
                <a:lumMod val="25000"/>
                <a:lumOff val="75000"/>
              </a:schemeClr>
            </a:fgClr>
            <a:bgClr>
              <a:schemeClr val="bg1"/>
            </a:bgClr>
          </a:pattFill>
          <a:ln w="127000">
            <a:solidFill>
              <a:schemeClr val="accent1"/>
            </a:solidFill>
          </a:ln>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15339467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Image - Core Value 4">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5D745E-FCB2-4D16-9390-09850FA79F60}"/>
              </a:ext>
            </a:extLst>
          </p:cNvPr>
          <p:cNvSpPr>
            <a:spLocks noGrp="1"/>
          </p:cNvSpPr>
          <p:nvPr>
            <p:ph type="pic" sz="quarter" idx="10" hasCustomPrompt="1"/>
          </p:nvPr>
        </p:nvSpPr>
        <p:spPr>
          <a:xfrm>
            <a:off x="0" y="1937794"/>
            <a:ext cx="12192000" cy="2939006"/>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28438987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5 images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4">
            <a:extLst>
              <a:ext uri="{FF2B5EF4-FFF2-40B4-BE49-F238E27FC236}">
                <a16:creationId xmlns:a16="http://schemas.microsoft.com/office/drawing/2014/main" id="{DB3D7064-FEF9-43A9-BA74-FA575E3105EF}"/>
              </a:ext>
            </a:extLst>
          </p:cNvPr>
          <p:cNvSpPr>
            <a:spLocks noGrp="1"/>
          </p:cNvSpPr>
          <p:nvPr>
            <p:ph type="pic" sz="quarter" idx="10" hasCustomPrompt="1"/>
          </p:nvPr>
        </p:nvSpPr>
        <p:spPr>
          <a:xfrm>
            <a:off x="11575" y="19836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2448775" y="44208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6" name="Picture Placeholder 4">
            <a:extLst>
              <a:ext uri="{FF2B5EF4-FFF2-40B4-BE49-F238E27FC236}">
                <a16:creationId xmlns:a16="http://schemas.microsoft.com/office/drawing/2014/main" id="{699B59FD-65E1-4DE9-ACC7-B9F1E86FD1EC}"/>
              </a:ext>
            </a:extLst>
          </p:cNvPr>
          <p:cNvSpPr>
            <a:spLocks noGrp="1"/>
          </p:cNvSpPr>
          <p:nvPr>
            <p:ph type="pic" sz="quarter" idx="14" hasCustomPrompt="1"/>
          </p:nvPr>
        </p:nvSpPr>
        <p:spPr>
          <a:xfrm>
            <a:off x="4888975" y="19836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9" name="Picture Placeholder 4">
            <a:extLst>
              <a:ext uri="{FF2B5EF4-FFF2-40B4-BE49-F238E27FC236}">
                <a16:creationId xmlns:a16="http://schemas.microsoft.com/office/drawing/2014/main" id="{792D02B1-81DE-4A7E-B50A-2BA94BF0F3E6}"/>
              </a:ext>
            </a:extLst>
          </p:cNvPr>
          <p:cNvSpPr>
            <a:spLocks noGrp="1"/>
          </p:cNvSpPr>
          <p:nvPr>
            <p:ph type="pic" sz="quarter" idx="17" hasCustomPrompt="1"/>
          </p:nvPr>
        </p:nvSpPr>
        <p:spPr>
          <a:xfrm>
            <a:off x="7317600" y="44208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30" name="Picture Placeholder 4">
            <a:extLst>
              <a:ext uri="{FF2B5EF4-FFF2-40B4-BE49-F238E27FC236}">
                <a16:creationId xmlns:a16="http://schemas.microsoft.com/office/drawing/2014/main" id="{7C6A4072-9E0C-47E6-9600-D3664CFFDC53}"/>
              </a:ext>
            </a:extLst>
          </p:cNvPr>
          <p:cNvSpPr>
            <a:spLocks noGrp="1"/>
          </p:cNvSpPr>
          <p:nvPr>
            <p:ph type="pic" sz="quarter" idx="18" hasCustomPrompt="1"/>
          </p:nvPr>
        </p:nvSpPr>
        <p:spPr>
          <a:xfrm>
            <a:off x="9754800" y="19836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Tree>
    <p:extLst>
      <p:ext uri="{BB962C8B-B14F-4D97-AF65-F5344CB8AC3E}">
        <p14:creationId xmlns:p14="http://schemas.microsoft.com/office/powerpoint/2010/main" val="153284981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6 images - team">
    <p:spTree>
      <p:nvGrpSpPr>
        <p:cNvPr id="1" name=""/>
        <p:cNvGrpSpPr/>
        <p:nvPr/>
      </p:nvGrpSpPr>
      <p:grpSpPr>
        <a:xfrm>
          <a:off x="0" y="0"/>
          <a:ext cx="0" cy="0"/>
          <a:chOff x="0" y="0"/>
          <a:chExt cx="0" cy="0"/>
        </a:xfrm>
      </p:grpSpPr>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3048000" y="342900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1" name="Picture Placeholder 4">
            <a:extLst>
              <a:ext uri="{FF2B5EF4-FFF2-40B4-BE49-F238E27FC236}">
                <a16:creationId xmlns:a16="http://schemas.microsoft.com/office/drawing/2014/main" id="{D10BDF7D-83E9-4B2E-A91E-D8379D139F50}"/>
              </a:ext>
            </a:extLst>
          </p:cNvPr>
          <p:cNvSpPr>
            <a:spLocks noGrp="1"/>
          </p:cNvSpPr>
          <p:nvPr>
            <p:ph type="pic" sz="quarter" idx="14" hasCustomPrompt="1"/>
          </p:nvPr>
        </p:nvSpPr>
        <p:spPr>
          <a:xfrm>
            <a:off x="6093000" y="342900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2" name="Picture Placeholder 4">
            <a:extLst>
              <a:ext uri="{FF2B5EF4-FFF2-40B4-BE49-F238E27FC236}">
                <a16:creationId xmlns:a16="http://schemas.microsoft.com/office/drawing/2014/main" id="{E29EF675-F518-468C-B7B7-437D12B8EC73}"/>
              </a:ext>
            </a:extLst>
          </p:cNvPr>
          <p:cNvSpPr>
            <a:spLocks noGrp="1"/>
          </p:cNvSpPr>
          <p:nvPr>
            <p:ph type="pic" sz="quarter" idx="15" hasCustomPrompt="1"/>
          </p:nvPr>
        </p:nvSpPr>
        <p:spPr>
          <a:xfrm>
            <a:off x="9138000" y="342900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6" name="Picture Placeholder 4">
            <a:extLst>
              <a:ext uri="{FF2B5EF4-FFF2-40B4-BE49-F238E27FC236}">
                <a16:creationId xmlns:a16="http://schemas.microsoft.com/office/drawing/2014/main" id="{FB7CA84D-A92D-4E8A-84FD-9C8159B05267}"/>
              </a:ext>
            </a:extLst>
          </p:cNvPr>
          <p:cNvSpPr>
            <a:spLocks noGrp="1"/>
          </p:cNvSpPr>
          <p:nvPr>
            <p:ph type="pic" sz="quarter" idx="16" hasCustomPrompt="1"/>
          </p:nvPr>
        </p:nvSpPr>
        <p:spPr>
          <a:xfrm>
            <a:off x="6000" y="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7" name="Picture Placeholder 4">
            <a:extLst>
              <a:ext uri="{FF2B5EF4-FFF2-40B4-BE49-F238E27FC236}">
                <a16:creationId xmlns:a16="http://schemas.microsoft.com/office/drawing/2014/main" id="{39B6C3FD-F456-4555-9C2F-C8E3C661D93D}"/>
              </a:ext>
            </a:extLst>
          </p:cNvPr>
          <p:cNvSpPr>
            <a:spLocks noGrp="1"/>
          </p:cNvSpPr>
          <p:nvPr>
            <p:ph type="pic" sz="quarter" idx="17" hasCustomPrompt="1"/>
          </p:nvPr>
        </p:nvSpPr>
        <p:spPr>
          <a:xfrm>
            <a:off x="3054002" y="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8" name="Picture Placeholder 4">
            <a:extLst>
              <a:ext uri="{FF2B5EF4-FFF2-40B4-BE49-F238E27FC236}">
                <a16:creationId xmlns:a16="http://schemas.microsoft.com/office/drawing/2014/main" id="{AD5EC224-8396-481C-9A86-142FFA6881D0}"/>
              </a:ext>
            </a:extLst>
          </p:cNvPr>
          <p:cNvSpPr>
            <a:spLocks noGrp="1"/>
          </p:cNvSpPr>
          <p:nvPr>
            <p:ph type="pic" sz="quarter" idx="18" hasCustomPrompt="1"/>
          </p:nvPr>
        </p:nvSpPr>
        <p:spPr>
          <a:xfrm>
            <a:off x="6099002" y="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Tree>
    <p:extLst>
      <p:ext uri="{BB962C8B-B14F-4D97-AF65-F5344CB8AC3E}">
        <p14:creationId xmlns:p14="http://schemas.microsoft.com/office/powerpoint/2010/main" val="127613327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8 images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B3D7064-FEF9-43A9-BA74-FA575E3105EF}"/>
              </a:ext>
            </a:extLst>
          </p:cNvPr>
          <p:cNvSpPr>
            <a:spLocks noGrp="1"/>
          </p:cNvSpPr>
          <p:nvPr>
            <p:ph type="pic" sz="quarter" idx="10" hasCustomPrompt="1"/>
          </p:nvPr>
        </p:nvSpPr>
        <p:spPr>
          <a:xfrm>
            <a:off x="0" y="342900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2437200" y="342900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9" name="Picture Placeholder 4">
            <a:extLst>
              <a:ext uri="{FF2B5EF4-FFF2-40B4-BE49-F238E27FC236}">
                <a16:creationId xmlns:a16="http://schemas.microsoft.com/office/drawing/2014/main" id="{792D02B1-81DE-4A7E-B50A-2BA94BF0F3E6}"/>
              </a:ext>
            </a:extLst>
          </p:cNvPr>
          <p:cNvSpPr>
            <a:spLocks noGrp="1"/>
          </p:cNvSpPr>
          <p:nvPr>
            <p:ph type="pic" sz="quarter" idx="17" hasCustomPrompt="1"/>
          </p:nvPr>
        </p:nvSpPr>
        <p:spPr>
          <a:xfrm>
            <a:off x="4877400" y="342900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30" name="Picture Placeholder 4">
            <a:extLst>
              <a:ext uri="{FF2B5EF4-FFF2-40B4-BE49-F238E27FC236}">
                <a16:creationId xmlns:a16="http://schemas.microsoft.com/office/drawing/2014/main" id="{7C6A4072-9E0C-47E6-9600-D3664CFFDC53}"/>
              </a:ext>
            </a:extLst>
          </p:cNvPr>
          <p:cNvSpPr>
            <a:spLocks noGrp="1"/>
          </p:cNvSpPr>
          <p:nvPr>
            <p:ph type="pic" sz="quarter" idx="18" hasCustomPrompt="1"/>
          </p:nvPr>
        </p:nvSpPr>
        <p:spPr>
          <a:xfrm>
            <a:off x="7317600" y="342900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2903AB6F-7F01-425F-A56A-9AECA050C658}"/>
              </a:ext>
            </a:extLst>
          </p:cNvPr>
          <p:cNvSpPr>
            <a:spLocks noGrp="1"/>
          </p:cNvSpPr>
          <p:nvPr>
            <p:ph type="pic" sz="quarter" idx="19" hasCustomPrompt="1"/>
          </p:nvPr>
        </p:nvSpPr>
        <p:spPr>
          <a:xfrm>
            <a:off x="2437200" y="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3" name="Picture Placeholder 4">
            <a:extLst>
              <a:ext uri="{FF2B5EF4-FFF2-40B4-BE49-F238E27FC236}">
                <a16:creationId xmlns:a16="http://schemas.microsoft.com/office/drawing/2014/main" id="{5269FE5B-0BDC-44A6-B357-1883F9B5F0A3}"/>
              </a:ext>
            </a:extLst>
          </p:cNvPr>
          <p:cNvSpPr>
            <a:spLocks noGrp="1"/>
          </p:cNvSpPr>
          <p:nvPr>
            <p:ph type="pic" sz="quarter" idx="20" hasCustomPrompt="1"/>
          </p:nvPr>
        </p:nvSpPr>
        <p:spPr>
          <a:xfrm>
            <a:off x="9754800" y="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4" name="Picture Placeholder 4">
            <a:extLst>
              <a:ext uri="{FF2B5EF4-FFF2-40B4-BE49-F238E27FC236}">
                <a16:creationId xmlns:a16="http://schemas.microsoft.com/office/drawing/2014/main" id="{E3912E4A-8645-40AE-BAE7-584F0E8C315B}"/>
              </a:ext>
            </a:extLst>
          </p:cNvPr>
          <p:cNvSpPr>
            <a:spLocks noGrp="1"/>
          </p:cNvSpPr>
          <p:nvPr>
            <p:ph type="pic" sz="quarter" idx="21" hasCustomPrompt="1"/>
          </p:nvPr>
        </p:nvSpPr>
        <p:spPr>
          <a:xfrm>
            <a:off x="4877400" y="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5" name="Picture Placeholder 4">
            <a:extLst>
              <a:ext uri="{FF2B5EF4-FFF2-40B4-BE49-F238E27FC236}">
                <a16:creationId xmlns:a16="http://schemas.microsoft.com/office/drawing/2014/main" id="{12894971-4967-4A25-A37D-07552236C2F6}"/>
              </a:ext>
            </a:extLst>
          </p:cNvPr>
          <p:cNvSpPr>
            <a:spLocks noGrp="1"/>
          </p:cNvSpPr>
          <p:nvPr>
            <p:ph type="pic" sz="quarter" idx="22" hasCustomPrompt="1"/>
          </p:nvPr>
        </p:nvSpPr>
        <p:spPr>
          <a:xfrm>
            <a:off x="7317600" y="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Tree>
    <p:extLst>
      <p:ext uri="{BB962C8B-B14F-4D97-AF65-F5344CB8AC3E}">
        <p14:creationId xmlns:p14="http://schemas.microsoft.com/office/powerpoint/2010/main" val="41021830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12 images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B3D7064-FEF9-43A9-BA74-FA575E3105EF}"/>
              </a:ext>
            </a:extLst>
          </p:cNvPr>
          <p:cNvSpPr>
            <a:spLocks noGrp="1"/>
          </p:cNvSpPr>
          <p:nvPr>
            <p:ph type="pic" sz="quarter" idx="10" hasCustomPrompt="1"/>
          </p:nvPr>
        </p:nvSpPr>
        <p:spPr>
          <a:xfrm>
            <a:off x="0" y="2286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2437200" y="2286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9" name="Picture Placeholder 4">
            <a:extLst>
              <a:ext uri="{FF2B5EF4-FFF2-40B4-BE49-F238E27FC236}">
                <a16:creationId xmlns:a16="http://schemas.microsoft.com/office/drawing/2014/main" id="{792D02B1-81DE-4A7E-B50A-2BA94BF0F3E6}"/>
              </a:ext>
            </a:extLst>
          </p:cNvPr>
          <p:cNvSpPr>
            <a:spLocks noGrp="1"/>
          </p:cNvSpPr>
          <p:nvPr>
            <p:ph type="pic" sz="quarter" idx="17" hasCustomPrompt="1"/>
          </p:nvPr>
        </p:nvSpPr>
        <p:spPr>
          <a:xfrm>
            <a:off x="4876975" y="2286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30" name="Picture Placeholder 4">
            <a:extLst>
              <a:ext uri="{FF2B5EF4-FFF2-40B4-BE49-F238E27FC236}">
                <a16:creationId xmlns:a16="http://schemas.microsoft.com/office/drawing/2014/main" id="{7C6A4072-9E0C-47E6-9600-D3664CFFDC53}"/>
              </a:ext>
            </a:extLst>
          </p:cNvPr>
          <p:cNvSpPr>
            <a:spLocks noGrp="1"/>
          </p:cNvSpPr>
          <p:nvPr>
            <p:ph type="pic" sz="quarter" idx="18" hasCustomPrompt="1"/>
          </p:nvPr>
        </p:nvSpPr>
        <p:spPr>
          <a:xfrm>
            <a:off x="7312025" y="2286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2903AB6F-7F01-425F-A56A-9AECA050C658}"/>
              </a:ext>
            </a:extLst>
          </p:cNvPr>
          <p:cNvSpPr>
            <a:spLocks noGrp="1"/>
          </p:cNvSpPr>
          <p:nvPr>
            <p:ph type="pic" sz="quarter" idx="19" hasCustomPrompt="1"/>
          </p:nvPr>
        </p:nvSpPr>
        <p:spPr>
          <a:xfrm>
            <a:off x="2437200" y="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3" name="Picture Placeholder 4">
            <a:extLst>
              <a:ext uri="{FF2B5EF4-FFF2-40B4-BE49-F238E27FC236}">
                <a16:creationId xmlns:a16="http://schemas.microsoft.com/office/drawing/2014/main" id="{5269FE5B-0BDC-44A6-B357-1883F9B5F0A3}"/>
              </a:ext>
            </a:extLst>
          </p:cNvPr>
          <p:cNvSpPr>
            <a:spLocks noGrp="1"/>
          </p:cNvSpPr>
          <p:nvPr>
            <p:ph type="pic" sz="quarter" idx="20" hasCustomPrompt="1"/>
          </p:nvPr>
        </p:nvSpPr>
        <p:spPr>
          <a:xfrm>
            <a:off x="9754800" y="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4" name="Picture Placeholder 4">
            <a:extLst>
              <a:ext uri="{FF2B5EF4-FFF2-40B4-BE49-F238E27FC236}">
                <a16:creationId xmlns:a16="http://schemas.microsoft.com/office/drawing/2014/main" id="{E3912E4A-8645-40AE-BAE7-584F0E8C315B}"/>
              </a:ext>
            </a:extLst>
          </p:cNvPr>
          <p:cNvSpPr>
            <a:spLocks noGrp="1"/>
          </p:cNvSpPr>
          <p:nvPr>
            <p:ph type="pic" sz="quarter" idx="21" hasCustomPrompt="1"/>
          </p:nvPr>
        </p:nvSpPr>
        <p:spPr>
          <a:xfrm>
            <a:off x="4877400" y="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5" name="Picture Placeholder 4">
            <a:extLst>
              <a:ext uri="{FF2B5EF4-FFF2-40B4-BE49-F238E27FC236}">
                <a16:creationId xmlns:a16="http://schemas.microsoft.com/office/drawing/2014/main" id="{12894971-4967-4A25-A37D-07552236C2F6}"/>
              </a:ext>
            </a:extLst>
          </p:cNvPr>
          <p:cNvSpPr>
            <a:spLocks noGrp="1"/>
          </p:cNvSpPr>
          <p:nvPr>
            <p:ph type="pic" sz="quarter" idx="22" hasCustomPrompt="1"/>
          </p:nvPr>
        </p:nvSpPr>
        <p:spPr>
          <a:xfrm>
            <a:off x="7317600" y="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7" name="Picture Placeholder 4">
            <a:extLst>
              <a:ext uri="{FF2B5EF4-FFF2-40B4-BE49-F238E27FC236}">
                <a16:creationId xmlns:a16="http://schemas.microsoft.com/office/drawing/2014/main" id="{D6F32408-7974-4BBD-B733-212CBBF00C00}"/>
              </a:ext>
            </a:extLst>
          </p:cNvPr>
          <p:cNvSpPr>
            <a:spLocks noGrp="1"/>
          </p:cNvSpPr>
          <p:nvPr>
            <p:ph type="pic" sz="quarter" idx="23" hasCustomPrompt="1"/>
          </p:nvPr>
        </p:nvSpPr>
        <p:spPr>
          <a:xfrm>
            <a:off x="0" y="4572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9" name="Picture Placeholder 4">
            <a:extLst>
              <a:ext uri="{FF2B5EF4-FFF2-40B4-BE49-F238E27FC236}">
                <a16:creationId xmlns:a16="http://schemas.microsoft.com/office/drawing/2014/main" id="{E52616BD-9CE9-4FB0-88B9-DB28F4569CF4}"/>
              </a:ext>
            </a:extLst>
          </p:cNvPr>
          <p:cNvSpPr>
            <a:spLocks noGrp="1"/>
          </p:cNvSpPr>
          <p:nvPr>
            <p:ph type="pic" sz="quarter" idx="24" hasCustomPrompt="1"/>
          </p:nvPr>
        </p:nvSpPr>
        <p:spPr>
          <a:xfrm>
            <a:off x="4877825" y="4572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0" name="Picture Placeholder 4">
            <a:extLst>
              <a:ext uri="{FF2B5EF4-FFF2-40B4-BE49-F238E27FC236}">
                <a16:creationId xmlns:a16="http://schemas.microsoft.com/office/drawing/2014/main" id="{C7F04270-538E-4880-9B49-AC2C2C34AD38}"/>
              </a:ext>
            </a:extLst>
          </p:cNvPr>
          <p:cNvSpPr>
            <a:spLocks noGrp="1"/>
          </p:cNvSpPr>
          <p:nvPr>
            <p:ph type="pic" sz="quarter" idx="25" hasCustomPrompt="1"/>
          </p:nvPr>
        </p:nvSpPr>
        <p:spPr>
          <a:xfrm>
            <a:off x="7315025" y="4572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1" name="Picture Placeholder 4">
            <a:extLst>
              <a:ext uri="{FF2B5EF4-FFF2-40B4-BE49-F238E27FC236}">
                <a16:creationId xmlns:a16="http://schemas.microsoft.com/office/drawing/2014/main" id="{24A057AA-A64D-4E8F-9C02-7132260812AD}"/>
              </a:ext>
            </a:extLst>
          </p:cNvPr>
          <p:cNvSpPr>
            <a:spLocks noGrp="1"/>
          </p:cNvSpPr>
          <p:nvPr>
            <p:ph type="pic" sz="quarter" idx="26" hasCustomPrompt="1"/>
          </p:nvPr>
        </p:nvSpPr>
        <p:spPr>
          <a:xfrm>
            <a:off x="9743225" y="4572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Tree>
    <p:extLst>
      <p:ext uri="{BB962C8B-B14F-4D97-AF65-F5344CB8AC3E}">
        <p14:creationId xmlns:p14="http://schemas.microsoft.com/office/powerpoint/2010/main" val="103804588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24 images - team">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D6F32408-7974-4BBD-B733-212CBBF00C00}"/>
              </a:ext>
            </a:extLst>
          </p:cNvPr>
          <p:cNvSpPr>
            <a:spLocks noGrp="1"/>
          </p:cNvSpPr>
          <p:nvPr>
            <p:ph type="pic" sz="quarter" idx="23" hasCustomPrompt="1"/>
          </p:nvPr>
        </p:nvSpPr>
        <p:spPr>
          <a:xfrm>
            <a:off x="0" y="51366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1" name="Picture Placeholder 4">
            <a:extLst>
              <a:ext uri="{FF2B5EF4-FFF2-40B4-BE49-F238E27FC236}">
                <a16:creationId xmlns:a16="http://schemas.microsoft.com/office/drawing/2014/main" id="{31B2E8DE-FBCE-4B60-A51B-09625000EF98}"/>
              </a:ext>
            </a:extLst>
          </p:cNvPr>
          <p:cNvSpPr>
            <a:spLocks noGrp="1"/>
          </p:cNvSpPr>
          <p:nvPr>
            <p:ph type="pic" sz="quarter" idx="24" hasCustomPrompt="1"/>
          </p:nvPr>
        </p:nvSpPr>
        <p:spPr>
          <a:xfrm>
            <a:off x="0"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2" name="Picture Placeholder 4">
            <a:extLst>
              <a:ext uri="{FF2B5EF4-FFF2-40B4-BE49-F238E27FC236}">
                <a16:creationId xmlns:a16="http://schemas.microsoft.com/office/drawing/2014/main" id="{02FB8AE9-D397-4711-BB85-5551C95ED0B5}"/>
              </a:ext>
            </a:extLst>
          </p:cNvPr>
          <p:cNvSpPr>
            <a:spLocks noGrp="1"/>
          </p:cNvSpPr>
          <p:nvPr>
            <p:ph type="pic" sz="quarter" idx="25" hasCustomPrompt="1"/>
          </p:nvPr>
        </p:nvSpPr>
        <p:spPr>
          <a:xfrm>
            <a:off x="0"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3" name="Picture Placeholder 4">
            <a:extLst>
              <a:ext uri="{FF2B5EF4-FFF2-40B4-BE49-F238E27FC236}">
                <a16:creationId xmlns:a16="http://schemas.microsoft.com/office/drawing/2014/main" id="{0A8D2B45-A9AA-4D77-B782-B6523E6F9D60}"/>
              </a:ext>
            </a:extLst>
          </p:cNvPr>
          <p:cNvSpPr>
            <a:spLocks noGrp="1"/>
          </p:cNvSpPr>
          <p:nvPr>
            <p:ph type="pic" sz="quarter" idx="26" hasCustomPrompt="1"/>
          </p:nvPr>
        </p:nvSpPr>
        <p:spPr>
          <a:xfrm>
            <a:off x="0"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4" name="Picture Placeholder 4">
            <a:extLst>
              <a:ext uri="{FF2B5EF4-FFF2-40B4-BE49-F238E27FC236}">
                <a16:creationId xmlns:a16="http://schemas.microsoft.com/office/drawing/2014/main" id="{2308E62E-BAC2-4602-8275-86D800D1CCAA}"/>
              </a:ext>
            </a:extLst>
          </p:cNvPr>
          <p:cNvSpPr>
            <a:spLocks noGrp="1"/>
          </p:cNvSpPr>
          <p:nvPr>
            <p:ph type="pic" sz="quarter" idx="27" hasCustomPrompt="1"/>
          </p:nvPr>
        </p:nvSpPr>
        <p:spPr>
          <a:xfrm>
            <a:off x="2030400"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5" name="Picture Placeholder 4">
            <a:extLst>
              <a:ext uri="{FF2B5EF4-FFF2-40B4-BE49-F238E27FC236}">
                <a16:creationId xmlns:a16="http://schemas.microsoft.com/office/drawing/2014/main" id="{76FFD965-9C7F-4F00-8D1F-D2080E07BCB1}"/>
              </a:ext>
            </a:extLst>
          </p:cNvPr>
          <p:cNvSpPr>
            <a:spLocks noGrp="1"/>
          </p:cNvSpPr>
          <p:nvPr>
            <p:ph type="pic" sz="quarter" idx="28" hasCustomPrompt="1"/>
          </p:nvPr>
        </p:nvSpPr>
        <p:spPr>
          <a:xfrm>
            <a:off x="2030400"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6" name="Picture Placeholder 4">
            <a:extLst>
              <a:ext uri="{FF2B5EF4-FFF2-40B4-BE49-F238E27FC236}">
                <a16:creationId xmlns:a16="http://schemas.microsoft.com/office/drawing/2014/main" id="{9CEB872F-1C5F-4760-9014-5B8502D7A6AF}"/>
              </a:ext>
            </a:extLst>
          </p:cNvPr>
          <p:cNvSpPr>
            <a:spLocks noGrp="1"/>
          </p:cNvSpPr>
          <p:nvPr>
            <p:ph type="pic" sz="quarter" idx="29" hasCustomPrompt="1"/>
          </p:nvPr>
        </p:nvSpPr>
        <p:spPr>
          <a:xfrm>
            <a:off x="2030400"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7" name="Picture Placeholder 4">
            <a:extLst>
              <a:ext uri="{FF2B5EF4-FFF2-40B4-BE49-F238E27FC236}">
                <a16:creationId xmlns:a16="http://schemas.microsoft.com/office/drawing/2014/main" id="{00A323DE-3A48-4349-9A1D-300A92AE8A69}"/>
              </a:ext>
            </a:extLst>
          </p:cNvPr>
          <p:cNvSpPr>
            <a:spLocks noGrp="1"/>
          </p:cNvSpPr>
          <p:nvPr>
            <p:ph type="pic" sz="quarter" idx="30" hasCustomPrompt="1"/>
          </p:nvPr>
        </p:nvSpPr>
        <p:spPr>
          <a:xfrm>
            <a:off x="2041975"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86" name="Picture Placeholder 4">
            <a:extLst>
              <a:ext uri="{FF2B5EF4-FFF2-40B4-BE49-F238E27FC236}">
                <a16:creationId xmlns:a16="http://schemas.microsoft.com/office/drawing/2014/main" id="{8FF26D43-193B-4E93-82D7-2C3CF12ABFB3}"/>
              </a:ext>
            </a:extLst>
          </p:cNvPr>
          <p:cNvSpPr>
            <a:spLocks noGrp="1"/>
          </p:cNvSpPr>
          <p:nvPr>
            <p:ph type="pic" sz="quarter" idx="31" hasCustomPrompt="1"/>
          </p:nvPr>
        </p:nvSpPr>
        <p:spPr>
          <a:xfrm>
            <a:off x="4071686"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87" name="Picture Placeholder 4">
            <a:extLst>
              <a:ext uri="{FF2B5EF4-FFF2-40B4-BE49-F238E27FC236}">
                <a16:creationId xmlns:a16="http://schemas.microsoft.com/office/drawing/2014/main" id="{0A78873A-C233-4E75-81F6-D3DC2CCB0ABC}"/>
              </a:ext>
            </a:extLst>
          </p:cNvPr>
          <p:cNvSpPr>
            <a:spLocks noGrp="1"/>
          </p:cNvSpPr>
          <p:nvPr>
            <p:ph type="pic" sz="quarter" idx="32" hasCustomPrompt="1"/>
          </p:nvPr>
        </p:nvSpPr>
        <p:spPr>
          <a:xfrm>
            <a:off x="4071686"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88" name="Picture Placeholder 4">
            <a:extLst>
              <a:ext uri="{FF2B5EF4-FFF2-40B4-BE49-F238E27FC236}">
                <a16:creationId xmlns:a16="http://schemas.microsoft.com/office/drawing/2014/main" id="{8F399F97-6EEF-4750-91E6-38023AEB289B}"/>
              </a:ext>
            </a:extLst>
          </p:cNvPr>
          <p:cNvSpPr>
            <a:spLocks noGrp="1"/>
          </p:cNvSpPr>
          <p:nvPr>
            <p:ph type="pic" sz="quarter" idx="33" hasCustomPrompt="1"/>
          </p:nvPr>
        </p:nvSpPr>
        <p:spPr>
          <a:xfrm>
            <a:off x="4071686"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89" name="Picture Placeholder 4">
            <a:extLst>
              <a:ext uri="{FF2B5EF4-FFF2-40B4-BE49-F238E27FC236}">
                <a16:creationId xmlns:a16="http://schemas.microsoft.com/office/drawing/2014/main" id="{7CAC0279-27BA-4A15-92E3-CE915F177CED}"/>
              </a:ext>
            </a:extLst>
          </p:cNvPr>
          <p:cNvSpPr>
            <a:spLocks noGrp="1"/>
          </p:cNvSpPr>
          <p:nvPr>
            <p:ph type="pic" sz="quarter" idx="34" hasCustomPrompt="1"/>
          </p:nvPr>
        </p:nvSpPr>
        <p:spPr>
          <a:xfrm>
            <a:off x="4071686"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0" name="Picture Placeholder 4">
            <a:extLst>
              <a:ext uri="{FF2B5EF4-FFF2-40B4-BE49-F238E27FC236}">
                <a16:creationId xmlns:a16="http://schemas.microsoft.com/office/drawing/2014/main" id="{E4966C61-FC4A-4500-8196-897FDC599113}"/>
              </a:ext>
            </a:extLst>
          </p:cNvPr>
          <p:cNvSpPr>
            <a:spLocks noGrp="1"/>
          </p:cNvSpPr>
          <p:nvPr>
            <p:ph type="pic" sz="quarter" idx="35" hasCustomPrompt="1"/>
          </p:nvPr>
        </p:nvSpPr>
        <p:spPr>
          <a:xfrm>
            <a:off x="6091200"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1" name="Picture Placeholder 4">
            <a:extLst>
              <a:ext uri="{FF2B5EF4-FFF2-40B4-BE49-F238E27FC236}">
                <a16:creationId xmlns:a16="http://schemas.microsoft.com/office/drawing/2014/main" id="{7B6092F4-0845-49F9-AE8A-3C4D69EBE22A}"/>
              </a:ext>
            </a:extLst>
          </p:cNvPr>
          <p:cNvSpPr>
            <a:spLocks noGrp="1"/>
          </p:cNvSpPr>
          <p:nvPr>
            <p:ph type="pic" sz="quarter" idx="36" hasCustomPrompt="1"/>
          </p:nvPr>
        </p:nvSpPr>
        <p:spPr>
          <a:xfrm>
            <a:off x="6091200"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2" name="Picture Placeholder 4">
            <a:extLst>
              <a:ext uri="{FF2B5EF4-FFF2-40B4-BE49-F238E27FC236}">
                <a16:creationId xmlns:a16="http://schemas.microsoft.com/office/drawing/2014/main" id="{135A3E73-5D28-4E0F-B562-EF2F488A10F5}"/>
              </a:ext>
            </a:extLst>
          </p:cNvPr>
          <p:cNvSpPr>
            <a:spLocks noGrp="1"/>
          </p:cNvSpPr>
          <p:nvPr>
            <p:ph type="pic" sz="quarter" idx="37" hasCustomPrompt="1"/>
          </p:nvPr>
        </p:nvSpPr>
        <p:spPr>
          <a:xfrm>
            <a:off x="6091200"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3" name="Picture Placeholder 4">
            <a:extLst>
              <a:ext uri="{FF2B5EF4-FFF2-40B4-BE49-F238E27FC236}">
                <a16:creationId xmlns:a16="http://schemas.microsoft.com/office/drawing/2014/main" id="{BA8FF157-B140-4C82-B2C1-4058A4FB1468}"/>
              </a:ext>
            </a:extLst>
          </p:cNvPr>
          <p:cNvSpPr>
            <a:spLocks noGrp="1"/>
          </p:cNvSpPr>
          <p:nvPr>
            <p:ph type="pic" sz="quarter" idx="38" hasCustomPrompt="1"/>
          </p:nvPr>
        </p:nvSpPr>
        <p:spPr>
          <a:xfrm>
            <a:off x="6091200"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4" name="Picture Placeholder 4">
            <a:extLst>
              <a:ext uri="{FF2B5EF4-FFF2-40B4-BE49-F238E27FC236}">
                <a16:creationId xmlns:a16="http://schemas.microsoft.com/office/drawing/2014/main" id="{75FE1A7D-18A9-4B13-83FC-F8D9C5A82174}"/>
              </a:ext>
            </a:extLst>
          </p:cNvPr>
          <p:cNvSpPr>
            <a:spLocks noGrp="1"/>
          </p:cNvSpPr>
          <p:nvPr>
            <p:ph type="pic" sz="quarter" idx="39" hasCustomPrompt="1"/>
          </p:nvPr>
        </p:nvSpPr>
        <p:spPr>
          <a:xfrm>
            <a:off x="8120316"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5" name="Picture Placeholder 4">
            <a:extLst>
              <a:ext uri="{FF2B5EF4-FFF2-40B4-BE49-F238E27FC236}">
                <a16:creationId xmlns:a16="http://schemas.microsoft.com/office/drawing/2014/main" id="{7F60C8A9-4A22-48B8-AAE6-DD071866CBA6}"/>
              </a:ext>
            </a:extLst>
          </p:cNvPr>
          <p:cNvSpPr>
            <a:spLocks noGrp="1"/>
          </p:cNvSpPr>
          <p:nvPr>
            <p:ph type="pic" sz="quarter" idx="40" hasCustomPrompt="1"/>
          </p:nvPr>
        </p:nvSpPr>
        <p:spPr>
          <a:xfrm>
            <a:off x="8120316"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6" name="Picture Placeholder 4">
            <a:extLst>
              <a:ext uri="{FF2B5EF4-FFF2-40B4-BE49-F238E27FC236}">
                <a16:creationId xmlns:a16="http://schemas.microsoft.com/office/drawing/2014/main" id="{8C950696-5ED8-499C-8393-9C12822E24CF}"/>
              </a:ext>
            </a:extLst>
          </p:cNvPr>
          <p:cNvSpPr>
            <a:spLocks noGrp="1"/>
          </p:cNvSpPr>
          <p:nvPr>
            <p:ph type="pic" sz="quarter" idx="41" hasCustomPrompt="1"/>
          </p:nvPr>
        </p:nvSpPr>
        <p:spPr>
          <a:xfrm>
            <a:off x="8120316"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7" name="Picture Placeholder 4">
            <a:extLst>
              <a:ext uri="{FF2B5EF4-FFF2-40B4-BE49-F238E27FC236}">
                <a16:creationId xmlns:a16="http://schemas.microsoft.com/office/drawing/2014/main" id="{E734B2E3-C17B-47AA-826B-86291866FE9F}"/>
              </a:ext>
            </a:extLst>
          </p:cNvPr>
          <p:cNvSpPr>
            <a:spLocks noGrp="1"/>
          </p:cNvSpPr>
          <p:nvPr>
            <p:ph type="pic" sz="quarter" idx="42" hasCustomPrompt="1"/>
          </p:nvPr>
        </p:nvSpPr>
        <p:spPr>
          <a:xfrm>
            <a:off x="8120316"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8" name="Picture Placeholder 4">
            <a:extLst>
              <a:ext uri="{FF2B5EF4-FFF2-40B4-BE49-F238E27FC236}">
                <a16:creationId xmlns:a16="http://schemas.microsoft.com/office/drawing/2014/main" id="{A49F0A20-0DEC-4CEF-8F47-A233C7FF6E76}"/>
              </a:ext>
            </a:extLst>
          </p:cNvPr>
          <p:cNvSpPr>
            <a:spLocks noGrp="1"/>
          </p:cNvSpPr>
          <p:nvPr>
            <p:ph type="pic" sz="quarter" idx="43" hasCustomPrompt="1"/>
          </p:nvPr>
        </p:nvSpPr>
        <p:spPr>
          <a:xfrm>
            <a:off x="10150714"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9" name="Picture Placeholder 4">
            <a:extLst>
              <a:ext uri="{FF2B5EF4-FFF2-40B4-BE49-F238E27FC236}">
                <a16:creationId xmlns:a16="http://schemas.microsoft.com/office/drawing/2014/main" id="{6D344541-70E4-46D2-9B8F-B089A1465678}"/>
              </a:ext>
            </a:extLst>
          </p:cNvPr>
          <p:cNvSpPr>
            <a:spLocks noGrp="1"/>
          </p:cNvSpPr>
          <p:nvPr>
            <p:ph type="pic" sz="quarter" idx="44" hasCustomPrompt="1"/>
          </p:nvPr>
        </p:nvSpPr>
        <p:spPr>
          <a:xfrm>
            <a:off x="10150714"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100" name="Picture Placeholder 4">
            <a:extLst>
              <a:ext uri="{FF2B5EF4-FFF2-40B4-BE49-F238E27FC236}">
                <a16:creationId xmlns:a16="http://schemas.microsoft.com/office/drawing/2014/main" id="{6AE18BEC-E812-445D-9EA8-32DA95BB6D2D}"/>
              </a:ext>
            </a:extLst>
          </p:cNvPr>
          <p:cNvSpPr>
            <a:spLocks noGrp="1"/>
          </p:cNvSpPr>
          <p:nvPr>
            <p:ph type="pic" sz="quarter" idx="45" hasCustomPrompt="1"/>
          </p:nvPr>
        </p:nvSpPr>
        <p:spPr>
          <a:xfrm>
            <a:off x="10150714"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101" name="Picture Placeholder 4">
            <a:extLst>
              <a:ext uri="{FF2B5EF4-FFF2-40B4-BE49-F238E27FC236}">
                <a16:creationId xmlns:a16="http://schemas.microsoft.com/office/drawing/2014/main" id="{7ADCD493-2B84-40DE-B877-B8B73BE07779}"/>
              </a:ext>
            </a:extLst>
          </p:cNvPr>
          <p:cNvSpPr>
            <a:spLocks noGrp="1"/>
          </p:cNvSpPr>
          <p:nvPr>
            <p:ph type="pic" sz="quarter" idx="46" hasCustomPrompt="1"/>
          </p:nvPr>
        </p:nvSpPr>
        <p:spPr>
          <a:xfrm>
            <a:off x="10150714"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Tree>
    <p:extLst>
      <p:ext uri="{BB962C8B-B14F-4D97-AF65-F5344CB8AC3E}">
        <p14:creationId xmlns:p14="http://schemas.microsoft.com/office/powerpoint/2010/main" val="118953739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1 image -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EAA60-F546-4F34-83C5-94C55C73773A}"/>
              </a:ext>
            </a:extLst>
          </p:cNvPr>
          <p:cNvSpPr>
            <a:spLocks noGrp="1"/>
          </p:cNvSpPr>
          <p:nvPr>
            <p:ph type="pic" sz="quarter" idx="10" hasCustomPrompt="1"/>
          </p:nvPr>
        </p:nvSpPr>
        <p:spPr>
          <a:xfrm>
            <a:off x="2536371" y="1707378"/>
            <a:ext cx="2820109" cy="413593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84319445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2 image -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EAA60-F546-4F34-83C5-94C55C73773A}"/>
              </a:ext>
            </a:extLst>
          </p:cNvPr>
          <p:cNvSpPr>
            <a:spLocks noGrp="1"/>
          </p:cNvSpPr>
          <p:nvPr>
            <p:ph type="pic" sz="quarter" idx="10" hasCustomPrompt="1"/>
          </p:nvPr>
        </p:nvSpPr>
        <p:spPr>
          <a:xfrm>
            <a:off x="383721" y="1671002"/>
            <a:ext cx="2820109" cy="413593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2">
            <a:extLst>
              <a:ext uri="{FF2B5EF4-FFF2-40B4-BE49-F238E27FC236}">
                <a16:creationId xmlns:a16="http://schemas.microsoft.com/office/drawing/2014/main" id="{BF4CB3FF-4409-4A39-AE64-103EE4217B33}"/>
              </a:ext>
            </a:extLst>
          </p:cNvPr>
          <p:cNvSpPr>
            <a:spLocks noGrp="1"/>
          </p:cNvSpPr>
          <p:nvPr>
            <p:ph type="pic" sz="quarter" idx="11" hasCustomPrompt="1"/>
          </p:nvPr>
        </p:nvSpPr>
        <p:spPr>
          <a:xfrm>
            <a:off x="6168063" y="1671002"/>
            <a:ext cx="2820109" cy="413593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5314688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ngle Image 3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2" y="0"/>
            <a:ext cx="4224758"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65798551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3 images -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EAA60-F546-4F34-83C5-94C55C73773A}"/>
              </a:ext>
            </a:extLst>
          </p:cNvPr>
          <p:cNvSpPr>
            <a:spLocks noGrp="1"/>
          </p:cNvSpPr>
          <p:nvPr>
            <p:ph type="pic" sz="quarter" idx="10" hasCustomPrompt="1"/>
          </p:nvPr>
        </p:nvSpPr>
        <p:spPr>
          <a:xfrm>
            <a:off x="593338" y="1627460"/>
            <a:ext cx="3348000" cy="252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5" name="Picture Placeholder 2">
            <a:extLst>
              <a:ext uri="{FF2B5EF4-FFF2-40B4-BE49-F238E27FC236}">
                <a16:creationId xmlns:a16="http://schemas.microsoft.com/office/drawing/2014/main" id="{1C184419-7C99-4765-9496-3E2F3CCBD120}"/>
              </a:ext>
            </a:extLst>
          </p:cNvPr>
          <p:cNvSpPr>
            <a:spLocks noGrp="1"/>
          </p:cNvSpPr>
          <p:nvPr>
            <p:ph type="pic" sz="quarter" idx="11" hasCustomPrompt="1"/>
          </p:nvPr>
        </p:nvSpPr>
        <p:spPr>
          <a:xfrm>
            <a:off x="4422000" y="1627460"/>
            <a:ext cx="3348000" cy="252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CB20C84D-4726-4ABB-980D-1A4E0034F45E}"/>
              </a:ext>
            </a:extLst>
          </p:cNvPr>
          <p:cNvSpPr>
            <a:spLocks noGrp="1"/>
          </p:cNvSpPr>
          <p:nvPr>
            <p:ph type="pic" sz="quarter" idx="12" hasCustomPrompt="1"/>
          </p:nvPr>
        </p:nvSpPr>
        <p:spPr>
          <a:xfrm>
            <a:off x="8250662" y="1627460"/>
            <a:ext cx="3348000" cy="252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28327639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4 images -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EAA60-F546-4F34-83C5-94C55C73773A}"/>
              </a:ext>
            </a:extLst>
          </p:cNvPr>
          <p:cNvSpPr>
            <a:spLocks noGrp="1"/>
          </p:cNvSpPr>
          <p:nvPr>
            <p:ph type="pic" sz="quarter" idx="10" hasCustomPrompt="1"/>
          </p:nvPr>
        </p:nvSpPr>
        <p:spPr>
          <a:xfrm>
            <a:off x="3498462" y="1703777"/>
            <a:ext cx="2368938" cy="24300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0" name="Picture Placeholder 2">
            <a:extLst>
              <a:ext uri="{FF2B5EF4-FFF2-40B4-BE49-F238E27FC236}">
                <a16:creationId xmlns:a16="http://schemas.microsoft.com/office/drawing/2014/main" id="{BCA69B14-F3A5-40CA-9053-C18824AFF022}"/>
              </a:ext>
            </a:extLst>
          </p:cNvPr>
          <p:cNvSpPr>
            <a:spLocks noGrp="1"/>
          </p:cNvSpPr>
          <p:nvPr>
            <p:ph type="pic" sz="quarter" idx="11" hasCustomPrompt="1"/>
          </p:nvPr>
        </p:nvSpPr>
        <p:spPr>
          <a:xfrm>
            <a:off x="672322" y="1703777"/>
            <a:ext cx="2368938" cy="24300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8A9B3938-6137-4CDD-AB6D-51993EB85C32}"/>
              </a:ext>
            </a:extLst>
          </p:cNvPr>
          <p:cNvSpPr>
            <a:spLocks noGrp="1"/>
          </p:cNvSpPr>
          <p:nvPr>
            <p:ph type="pic" sz="quarter" idx="12" hasCustomPrompt="1"/>
          </p:nvPr>
        </p:nvSpPr>
        <p:spPr>
          <a:xfrm>
            <a:off x="6324602" y="1703777"/>
            <a:ext cx="2368938" cy="24300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C86CC637-6409-48C1-AE9F-9B530F276B72}"/>
              </a:ext>
            </a:extLst>
          </p:cNvPr>
          <p:cNvSpPr>
            <a:spLocks noGrp="1"/>
          </p:cNvSpPr>
          <p:nvPr>
            <p:ph type="pic" sz="quarter" idx="13" hasCustomPrompt="1"/>
          </p:nvPr>
        </p:nvSpPr>
        <p:spPr>
          <a:xfrm>
            <a:off x="9150742" y="1703777"/>
            <a:ext cx="2368938" cy="24300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21317599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4 images - circles with about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3" name="Picture Placeholder 8">
            <a:extLst>
              <a:ext uri="{FF2B5EF4-FFF2-40B4-BE49-F238E27FC236}">
                <a16:creationId xmlns:a16="http://schemas.microsoft.com/office/drawing/2014/main" id="{95870C76-0347-47B9-9240-F07D46529E44}"/>
              </a:ext>
            </a:extLst>
          </p:cNvPr>
          <p:cNvSpPr>
            <a:spLocks noGrp="1"/>
          </p:cNvSpPr>
          <p:nvPr>
            <p:ph type="pic" sz="quarter" idx="13" hasCustomPrompt="1"/>
          </p:nvPr>
        </p:nvSpPr>
        <p:spPr>
          <a:xfrm>
            <a:off x="9199130" y="1785390"/>
            <a:ext cx="2230871" cy="2230871"/>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lvl1pPr>
          </a:lstStyle>
          <a:p>
            <a:r>
              <a:rPr lang="en-MY" dirty="0"/>
              <a:t>Insert your image here</a:t>
            </a:r>
          </a:p>
        </p:txBody>
      </p:sp>
      <p:sp>
        <p:nvSpPr>
          <p:cNvPr id="15" name="Picture Placeholder 8">
            <a:extLst>
              <a:ext uri="{FF2B5EF4-FFF2-40B4-BE49-F238E27FC236}">
                <a16:creationId xmlns:a16="http://schemas.microsoft.com/office/drawing/2014/main" id="{8B81AC86-7581-4D58-835A-55765C67BC6E}"/>
              </a:ext>
            </a:extLst>
          </p:cNvPr>
          <p:cNvSpPr>
            <a:spLocks noGrp="1"/>
          </p:cNvSpPr>
          <p:nvPr>
            <p:ph type="pic" sz="quarter" idx="14" hasCustomPrompt="1"/>
          </p:nvPr>
        </p:nvSpPr>
        <p:spPr>
          <a:xfrm>
            <a:off x="6433458" y="1785390"/>
            <a:ext cx="2230871" cy="2230871"/>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lvl1pPr>
          </a:lstStyle>
          <a:p>
            <a:r>
              <a:rPr lang="en-MY" dirty="0"/>
              <a:t>Insert your image here</a:t>
            </a:r>
          </a:p>
        </p:txBody>
      </p:sp>
      <p:sp>
        <p:nvSpPr>
          <p:cNvPr id="16" name="Picture Placeholder 8">
            <a:extLst>
              <a:ext uri="{FF2B5EF4-FFF2-40B4-BE49-F238E27FC236}">
                <a16:creationId xmlns:a16="http://schemas.microsoft.com/office/drawing/2014/main" id="{256AFB06-62EA-4C6E-809C-D29EC8EFB42F}"/>
              </a:ext>
            </a:extLst>
          </p:cNvPr>
          <p:cNvSpPr>
            <a:spLocks noGrp="1"/>
          </p:cNvSpPr>
          <p:nvPr>
            <p:ph type="pic" sz="quarter" idx="15" hasCustomPrompt="1"/>
          </p:nvPr>
        </p:nvSpPr>
        <p:spPr>
          <a:xfrm>
            <a:off x="3667786" y="1785390"/>
            <a:ext cx="2230871" cy="2230871"/>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lvl1pPr>
          </a:lstStyle>
          <a:p>
            <a:r>
              <a:rPr lang="en-MY" dirty="0"/>
              <a:t>Insert your image here</a:t>
            </a:r>
          </a:p>
        </p:txBody>
      </p:sp>
      <p:sp>
        <p:nvSpPr>
          <p:cNvPr id="17" name="Picture Placeholder 8">
            <a:extLst>
              <a:ext uri="{FF2B5EF4-FFF2-40B4-BE49-F238E27FC236}">
                <a16:creationId xmlns:a16="http://schemas.microsoft.com/office/drawing/2014/main" id="{25176359-3DFF-4515-87CD-F33DEEF1C5DC}"/>
              </a:ext>
            </a:extLst>
          </p:cNvPr>
          <p:cNvSpPr>
            <a:spLocks noGrp="1"/>
          </p:cNvSpPr>
          <p:nvPr>
            <p:ph type="pic" sz="quarter" idx="16" hasCustomPrompt="1"/>
          </p:nvPr>
        </p:nvSpPr>
        <p:spPr>
          <a:xfrm>
            <a:off x="902114" y="1785390"/>
            <a:ext cx="2230871" cy="2230871"/>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lvl1pPr>
          </a:lstStyle>
          <a:p>
            <a:r>
              <a:rPr lang="en-MY" dirty="0"/>
              <a:t>Insert your image here</a:t>
            </a:r>
          </a:p>
        </p:txBody>
      </p:sp>
    </p:spTree>
    <p:extLst>
      <p:ext uri="{BB962C8B-B14F-4D97-AF65-F5344CB8AC3E}">
        <p14:creationId xmlns:p14="http://schemas.microsoft.com/office/powerpoint/2010/main" val="14688922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8 images - circles with about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0" name="Picture Placeholder 8">
            <a:extLst>
              <a:ext uri="{FF2B5EF4-FFF2-40B4-BE49-F238E27FC236}">
                <a16:creationId xmlns:a16="http://schemas.microsoft.com/office/drawing/2014/main" id="{DCE5FDE2-F0CA-4C5D-A875-798CB845F100}"/>
              </a:ext>
            </a:extLst>
          </p:cNvPr>
          <p:cNvSpPr>
            <a:spLocks noGrp="1"/>
          </p:cNvSpPr>
          <p:nvPr>
            <p:ph type="pic" sz="quarter" idx="17" hasCustomPrompt="1"/>
          </p:nvPr>
        </p:nvSpPr>
        <p:spPr>
          <a:xfrm>
            <a:off x="1053730" y="1640082"/>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27" name="Picture Placeholder 8">
            <a:extLst>
              <a:ext uri="{FF2B5EF4-FFF2-40B4-BE49-F238E27FC236}">
                <a16:creationId xmlns:a16="http://schemas.microsoft.com/office/drawing/2014/main" id="{79F108B7-08A3-4571-B3B3-0B684558D1C0}"/>
              </a:ext>
            </a:extLst>
          </p:cNvPr>
          <p:cNvSpPr>
            <a:spLocks noGrp="1"/>
          </p:cNvSpPr>
          <p:nvPr>
            <p:ph type="pic" sz="quarter" idx="18" hasCustomPrompt="1"/>
          </p:nvPr>
        </p:nvSpPr>
        <p:spPr>
          <a:xfrm>
            <a:off x="3938444" y="1640082"/>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29" name="Picture Placeholder 8">
            <a:extLst>
              <a:ext uri="{FF2B5EF4-FFF2-40B4-BE49-F238E27FC236}">
                <a16:creationId xmlns:a16="http://schemas.microsoft.com/office/drawing/2014/main" id="{731A0527-8DB3-494E-9C94-13CA878EC884}"/>
              </a:ext>
            </a:extLst>
          </p:cNvPr>
          <p:cNvSpPr>
            <a:spLocks noGrp="1"/>
          </p:cNvSpPr>
          <p:nvPr>
            <p:ph type="pic" sz="quarter" idx="19" hasCustomPrompt="1"/>
          </p:nvPr>
        </p:nvSpPr>
        <p:spPr>
          <a:xfrm>
            <a:off x="6823158" y="1640082"/>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31" name="Picture Placeholder 8">
            <a:extLst>
              <a:ext uri="{FF2B5EF4-FFF2-40B4-BE49-F238E27FC236}">
                <a16:creationId xmlns:a16="http://schemas.microsoft.com/office/drawing/2014/main" id="{4D8F4695-1F86-435E-8E6C-6806981F0315}"/>
              </a:ext>
            </a:extLst>
          </p:cNvPr>
          <p:cNvSpPr>
            <a:spLocks noGrp="1"/>
          </p:cNvSpPr>
          <p:nvPr>
            <p:ph type="pic" sz="quarter" idx="20" hasCustomPrompt="1"/>
          </p:nvPr>
        </p:nvSpPr>
        <p:spPr>
          <a:xfrm>
            <a:off x="9718758" y="1640082"/>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35" name="Picture Placeholder 8">
            <a:extLst>
              <a:ext uri="{FF2B5EF4-FFF2-40B4-BE49-F238E27FC236}">
                <a16:creationId xmlns:a16="http://schemas.microsoft.com/office/drawing/2014/main" id="{9EE69341-B076-4419-99EB-457552FB20C4}"/>
              </a:ext>
            </a:extLst>
          </p:cNvPr>
          <p:cNvSpPr>
            <a:spLocks noGrp="1"/>
          </p:cNvSpPr>
          <p:nvPr>
            <p:ph type="pic" sz="quarter" idx="21" hasCustomPrompt="1"/>
          </p:nvPr>
        </p:nvSpPr>
        <p:spPr>
          <a:xfrm>
            <a:off x="1054254" y="3919144"/>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37" name="Picture Placeholder 8">
            <a:extLst>
              <a:ext uri="{FF2B5EF4-FFF2-40B4-BE49-F238E27FC236}">
                <a16:creationId xmlns:a16="http://schemas.microsoft.com/office/drawing/2014/main" id="{A2C775F5-EA59-45F5-9173-3649DFC6BE11}"/>
              </a:ext>
            </a:extLst>
          </p:cNvPr>
          <p:cNvSpPr>
            <a:spLocks noGrp="1"/>
          </p:cNvSpPr>
          <p:nvPr>
            <p:ph type="pic" sz="quarter" idx="22" hasCustomPrompt="1"/>
          </p:nvPr>
        </p:nvSpPr>
        <p:spPr>
          <a:xfrm>
            <a:off x="3938444" y="3919144"/>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39" name="Picture Placeholder 8">
            <a:extLst>
              <a:ext uri="{FF2B5EF4-FFF2-40B4-BE49-F238E27FC236}">
                <a16:creationId xmlns:a16="http://schemas.microsoft.com/office/drawing/2014/main" id="{B93F3577-2AFB-4CBA-8702-74751AF779E3}"/>
              </a:ext>
            </a:extLst>
          </p:cNvPr>
          <p:cNvSpPr>
            <a:spLocks noGrp="1"/>
          </p:cNvSpPr>
          <p:nvPr>
            <p:ph type="pic" sz="quarter" idx="23" hasCustomPrompt="1"/>
          </p:nvPr>
        </p:nvSpPr>
        <p:spPr>
          <a:xfrm>
            <a:off x="6823158" y="3919144"/>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41" name="Picture Placeholder 8">
            <a:extLst>
              <a:ext uri="{FF2B5EF4-FFF2-40B4-BE49-F238E27FC236}">
                <a16:creationId xmlns:a16="http://schemas.microsoft.com/office/drawing/2014/main" id="{FB24CD8E-3869-4897-B2BD-FC19570FD14D}"/>
              </a:ext>
            </a:extLst>
          </p:cNvPr>
          <p:cNvSpPr>
            <a:spLocks noGrp="1"/>
          </p:cNvSpPr>
          <p:nvPr>
            <p:ph type="pic" sz="quarter" idx="24" hasCustomPrompt="1"/>
          </p:nvPr>
        </p:nvSpPr>
        <p:spPr>
          <a:xfrm>
            <a:off x="9707872" y="3919144"/>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5695256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5 images - Rect-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2"/>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501198"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2765426"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502965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7293882"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9558110"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425990533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1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8368050"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6103822"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383959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1575366"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688862"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97019330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2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6082050"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3817822"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155359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71063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12328412"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2859899481"/>
      </p:ext>
    </p:extLst>
  </p:cSld>
  <p:clrMapOvr>
    <a:masterClrMapping/>
  </p:clrMapOvr>
  <p:extLst>
    <p:ext uri="{DCECCB84-F9BA-43D5-87BE-67443E8EF086}">
      <p15:sldGuideLst xmlns:p15="http://schemas.microsoft.com/office/powerpoint/2012/main"/>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3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3817369"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1553141"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711087"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1235018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14614412"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2301138482"/>
      </p:ext>
    </p:extLst>
  </p:cSld>
  <p:clrMapOvr>
    <a:masterClrMapping/>
  </p:clrMapOvr>
  <p:extLst>
    <p:ext uri="{DCECCB84-F9BA-43D5-87BE-67443E8EF086}">
      <p15:sldGuideLst xmlns:p15="http://schemas.microsoft.com/office/powerpoint/2012/main"/>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4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1572191"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692037"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12429106"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1469333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16957562"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770617287"/>
      </p:ext>
    </p:extLst>
  </p:cSld>
  <p:clrMapOvr>
    <a:masterClrMapping/>
  </p:clrMapOvr>
  <p:extLst>
    <p:ext uri="{DCECCB84-F9BA-43D5-87BE-67443E8EF086}">
      <p15:sldGuideLst xmlns:p15="http://schemas.microsoft.com/office/powerpoint/2012/main"/>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5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711087"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12382500"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14646728"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16910956"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19175184"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798481662"/>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ngle Image 4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345233" y="541176"/>
            <a:ext cx="5029200" cy="5766318"/>
          </a:xfrm>
          <a:prstGeom prst="rect">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46735645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4 images - Rect with about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735079" y="1752732"/>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3C1924ED-C7B1-4FE7-8027-CF7DBACFF7F9}"/>
              </a:ext>
            </a:extLst>
          </p:cNvPr>
          <p:cNvSpPr>
            <a:spLocks noGrp="1"/>
          </p:cNvSpPr>
          <p:nvPr>
            <p:ph type="pic" sz="quarter" idx="11" hasCustomPrompt="1"/>
          </p:nvPr>
        </p:nvSpPr>
        <p:spPr>
          <a:xfrm>
            <a:off x="3589027" y="1752732"/>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0" name="Picture Placeholder 2">
            <a:extLst>
              <a:ext uri="{FF2B5EF4-FFF2-40B4-BE49-F238E27FC236}">
                <a16:creationId xmlns:a16="http://schemas.microsoft.com/office/drawing/2014/main" id="{64D67F7A-E6BE-496D-A348-33E2CA194EE2}"/>
              </a:ext>
            </a:extLst>
          </p:cNvPr>
          <p:cNvSpPr>
            <a:spLocks noGrp="1"/>
          </p:cNvSpPr>
          <p:nvPr>
            <p:ph type="pic" sz="quarter" idx="12" hasCustomPrompt="1"/>
          </p:nvPr>
        </p:nvSpPr>
        <p:spPr>
          <a:xfrm>
            <a:off x="6442974" y="1752732"/>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563F2136-5119-4D52-B7CC-3467C8A413D2}"/>
              </a:ext>
            </a:extLst>
          </p:cNvPr>
          <p:cNvSpPr>
            <a:spLocks noGrp="1"/>
          </p:cNvSpPr>
          <p:nvPr>
            <p:ph type="pic" sz="quarter" idx="13" hasCustomPrompt="1"/>
          </p:nvPr>
        </p:nvSpPr>
        <p:spPr>
          <a:xfrm>
            <a:off x="9296921" y="1752732"/>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72816150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8 images - rect with about - team">
    <p:spTree>
      <p:nvGrpSpPr>
        <p:cNvPr id="1" name=""/>
        <p:cNvGrpSpPr/>
        <p:nvPr/>
      </p:nvGrpSpPr>
      <p:grpSpPr>
        <a:xfrm>
          <a:off x="0" y="0"/>
          <a:ext cx="0" cy="0"/>
          <a:chOff x="0" y="0"/>
          <a:chExt cx="0" cy="0"/>
        </a:xfrm>
      </p:grpSpPr>
      <p:sp>
        <p:nvSpPr>
          <p:cNvPr id="18" name="Picture Placeholder 2">
            <a:extLst>
              <a:ext uri="{FF2B5EF4-FFF2-40B4-BE49-F238E27FC236}">
                <a16:creationId xmlns:a16="http://schemas.microsoft.com/office/drawing/2014/main" id="{059DF7B8-8FD6-4AA2-B829-8D4DB6F6AD05}"/>
              </a:ext>
            </a:extLst>
          </p:cNvPr>
          <p:cNvSpPr>
            <a:spLocks noGrp="1"/>
          </p:cNvSpPr>
          <p:nvPr>
            <p:ph type="pic" sz="quarter" idx="29" hasCustomPrompt="1"/>
          </p:nvPr>
        </p:nvSpPr>
        <p:spPr>
          <a:xfrm>
            <a:off x="1054099" y="3919144"/>
            <a:ext cx="1425600" cy="1425575"/>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9" name="Picture Placeholder 2">
            <a:extLst>
              <a:ext uri="{FF2B5EF4-FFF2-40B4-BE49-F238E27FC236}">
                <a16:creationId xmlns:a16="http://schemas.microsoft.com/office/drawing/2014/main" id="{6416B38A-FA4E-4F10-93A2-92536D83E46D}"/>
              </a:ext>
            </a:extLst>
          </p:cNvPr>
          <p:cNvSpPr>
            <a:spLocks noGrp="1"/>
          </p:cNvSpPr>
          <p:nvPr>
            <p:ph type="pic" sz="quarter" idx="30" hasCustomPrompt="1"/>
          </p:nvPr>
        </p:nvSpPr>
        <p:spPr>
          <a:xfrm>
            <a:off x="3939442" y="3919144"/>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0" name="Picture Placeholder 2">
            <a:extLst>
              <a:ext uri="{FF2B5EF4-FFF2-40B4-BE49-F238E27FC236}">
                <a16:creationId xmlns:a16="http://schemas.microsoft.com/office/drawing/2014/main" id="{78BF991D-E036-4504-B740-87328D703238}"/>
              </a:ext>
            </a:extLst>
          </p:cNvPr>
          <p:cNvSpPr>
            <a:spLocks noGrp="1"/>
          </p:cNvSpPr>
          <p:nvPr>
            <p:ph type="pic" sz="quarter" idx="31" hasCustomPrompt="1"/>
          </p:nvPr>
        </p:nvSpPr>
        <p:spPr>
          <a:xfrm>
            <a:off x="6824784" y="3919144"/>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1" name="Picture Placeholder 2">
            <a:extLst>
              <a:ext uri="{FF2B5EF4-FFF2-40B4-BE49-F238E27FC236}">
                <a16:creationId xmlns:a16="http://schemas.microsoft.com/office/drawing/2014/main" id="{CF6866B4-4EEE-457A-8999-E707B8E8ABC9}"/>
              </a:ext>
            </a:extLst>
          </p:cNvPr>
          <p:cNvSpPr>
            <a:spLocks noGrp="1"/>
          </p:cNvSpPr>
          <p:nvPr>
            <p:ph type="pic" sz="quarter" idx="32" hasCustomPrompt="1"/>
          </p:nvPr>
        </p:nvSpPr>
        <p:spPr>
          <a:xfrm>
            <a:off x="9707872" y="3919456"/>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 name="Picture Placeholder 2">
            <a:extLst>
              <a:ext uri="{FF2B5EF4-FFF2-40B4-BE49-F238E27FC236}">
                <a16:creationId xmlns:a16="http://schemas.microsoft.com/office/drawing/2014/main" id="{13AF2CD5-BA7B-4069-BD7D-41F814DEDB4A}"/>
              </a:ext>
            </a:extLst>
          </p:cNvPr>
          <p:cNvSpPr>
            <a:spLocks noGrp="1"/>
          </p:cNvSpPr>
          <p:nvPr>
            <p:ph type="pic" sz="quarter" idx="25" hasCustomPrompt="1"/>
          </p:nvPr>
        </p:nvSpPr>
        <p:spPr>
          <a:xfrm>
            <a:off x="1054099" y="1679122"/>
            <a:ext cx="1425600" cy="1425575"/>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D54D73A2-3EEE-4B62-B64B-7AACF43C47A0}"/>
              </a:ext>
            </a:extLst>
          </p:cNvPr>
          <p:cNvSpPr>
            <a:spLocks noGrp="1"/>
          </p:cNvSpPr>
          <p:nvPr>
            <p:ph type="pic" sz="quarter" idx="26" hasCustomPrompt="1"/>
          </p:nvPr>
        </p:nvSpPr>
        <p:spPr>
          <a:xfrm>
            <a:off x="3939442" y="1683432"/>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5" name="Picture Placeholder 2">
            <a:extLst>
              <a:ext uri="{FF2B5EF4-FFF2-40B4-BE49-F238E27FC236}">
                <a16:creationId xmlns:a16="http://schemas.microsoft.com/office/drawing/2014/main" id="{961C4D71-3902-4E3F-AF48-A2BB2E915505}"/>
              </a:ext>
            </a:extLst>
          </p:cNvPr>
          <p:cNvSpPr>
            <a:spLocks noGrp="1"/>
          </p:cNvSpPr>
          <p:nvPr>
            <p:ph type="pic" sz="quarter" idx="27" hasCustomPrompt="1"/>
          </p:nvPr>
        </p:nvSpPr>
        <p:spPr>
          <a:xfrm>
            <a:off x="6824784" y="1683432"/>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7" name="Picture Placeholder 2">
            <a:extLst>
              <a:ext uri="{FF2B5EF4-FFF2-40B4-BE49-F238E27FC236}">
                <a16:creationId xmlns:a16="http://schemas.microsoft.com/office/drawing/2014/main" id="{DAF1E7DD-50FA-462F-99CD-F05038A10FC4}"/>
              </a:ext>
            </a:extLst>
          </p:cNvPr>
          <p:cNvSpPr>
            <a:spLocks noGrp="1"/>
          </p:cNvSpPr>
          <p:nvPr>
            <p:ph type="pic" sz="quarter" idx="28" hasCustomPrompt="1"/>
          </p:nvPr>
        </p:nvSpPr>
        <p:spPr>
          <a:xfrm>
            <a:off x="9707872" y="1683744"/>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62092868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10 images - team 5">
    <p:spTree>
      <p:nvGrpSpPr>
        <p:cNvPr id="1" name=""/>
        <p:cNvGrpSpPr/>
        <p:nvPr/>
      </p:nvGrpSpPr>
      <p:grpSpPr>
        <a:xfrm>
          <a:off x="0" y="0"/>
          <a:ext cx="0" cy="0"/>
          <a:chOff x="0" y="0"/>
          <a:chExt cx="0" cy="0"/>
        </a:xfrm>
      </p:grpSpPr>
      <p:sp>
        <p:nvSpPr>
          <p:cNvPr id="38" name="Picture Placeholder 2">
            <a:extLst>
              <a:ext uri="{FF2B5EF4-FFF2-40B4-BE49-F238E27FC236}">
                <a16:creationId xmlns:a16="http://schemas.microsoft.com/office/drawing/2014/main" id="{5C09755D-34F5-497F-AC11-EF83D8E62500}"/>
              </a:ext>
            </a:extLst>
          </p:cNvPr>
          <p:cNvSpPr>
            <a:spLocks noGrp="1"/>
          </p:cNvSpPr>
          <p:nvPr>
            <p:ph type="pic" sz="quarter" idx="11" hasCustomPrompt="1"/>
          </p:nvPr>
        </p:nvSpPr>
        <p:spPr>
          <a:xfrm>
            <a:off x="987706"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9" name="Picture Placeholder 2">
            <a:extLst>
              <a:ext uri="{FF2B5EF4-FFF2-40B4-BE49-F238E27FC236}">
                <a16:creationId xmlns:a16="http://schemas.microsoft.com/office/drawing/2014/main" id="{556C6852-39AD-40BC-99C0-AC0B766F2F51}"/>
              </a:ext>
            </a:extLst>
          </p:cNvPr>
          <p:cNvSpPr>
            <a:spLocks noGrp="1"/>
          </p:cNvSpPr>
          <p:nvPr>
            <p:ph type="pic" sz="quarter" idx="12" hasCustomPrompt="1"/>
          </p:nvPr>
        </p:nvSpPr>
        <p:spPr>
          <a:xfrm>
            <a:off x="3084653"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0" name="Picture Placeholder 2">
            <a:extLst>
              <a:ext uri="{FF2B5EF4-FFF2-40B4-BE49-F238E27FC236}">
                <a16:creationId xmlns:a16="http://schemas.microsoft.com/office/drawing/2014/main" id="{7DE59B39-4659-418A-8EDC-72F41917436A}"/>
              </a:ext>
            </a:extLst>
          </p:cNvPr>
          <p:cNvSpPr>
            <a:spLocks noGrp="1"/>
          </p:cNvSpPr>
          <p:nvPr>
            <p:ph type="pic" sz="quarter" idx="13" hasCustomPrompt="1"/>
          </p:nvPr>
        </p:nvSpPr>
        <p:spPr>
          <a:xfrm>
            <a:off x="5181600"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1" name="Picture Placeholder 2">
            <a:extLst>
              <a:ext uri="{FF2B5EF4-FFF2-40B4-BE49-F238E27FC236}">
                <a16:creationId xmlns:a16="http://schemas.microsoft.com/office/drawing/2014/main" id="{71721EE9-DC48-4A90-8166-69B1BE2884A8}"/>
              </a:ext>
            </a:extLst>
          </p:cNvPr>
          <p:cNvSpPr>
            <a:spLocks noGrp="1"/>
          </p:cNvSpPr>
          <p:nvPr>
            <p:ph type="pic" sz="quarter" idx="14" hasCustomPrompt="1"/>
          </p:nvPr>
        </p:nvSpPr>
        <p:spPr>
          <a:xfrm>
            <a:off x="7278547"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2" name="Picture Placeholder 2">
            <a:extLst>
              <a:ext uri="{FF2B5EF4-FFF2-40B4-BE49-F238E27FC236}">
                <a16:creationId xmlns:a16="http://schemas.microsoft.com/office/drawing/2014/main" id="{BF1C6F22-E486-4A65-BA9A-D5DDE1711C7E}"/>
              </a:ext>
            </a:extLst>
          </p:cNvPr>
          <p:cNvSpPr>
            <a:spLocks noGrp="1"/>
          </p:cNvSpPr>
          <p:nvPr>
            <p:ph type="pic" sz="quarter" idx="15" hasCustomPrompt="1"/>
          </p:nvPr>
        </p:nvSpPr>
        <p:spPr>
          <a:xfrm>
            <a:off x="9375494"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3" name="Picture Placeholder 2">
            <a:extLst>
              <a:ext uri="{FF2B5EF4-FFF2-40B4-BE49-F238E27FC236}">
                <a16:creationId xmlns:a16="http://schemas.microsoft.com/office/drawing/2014/main" id="{1250D8CA-8C33-40A0-A305-872F163EFFBC}"/>
              </a:ext>
            </a:extLst>
          </p:cNvPr>
          <p:cNvSpPr>
            <a:spLocks noGrp="1"/>
          </p:cNvSpPr>
          <p:nvPr>
            <p:ph type="pic" sz="quarter" idx="16" hasCustomPrompt="1"/>
          </p:nvPr>
        </p:nvSpPr>
        <p:spPr>
          <a:xfrm>
            <a:off x="987706"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4" name="Picture Placeholder 2">
            <a:extLst>
              <a:ext uri="{FF2B5EF4-FFF2-40B4-BE49-F238E27FC236}">
                <a16:creationId xmlns:a16="http://schemas.microsoft.com/office/drawing/2014/main" id="{982D066C-C010-4B6B-9517-1EDBA78D57F8}"/>
              </a:ext>
            </a:extLst>
          </p:cNvPr>
          <p:cNvSpPr>
            <a:spLocks noGrp="1"/>
          </p:cNvSpPr>
          <p:nvPr>
            <p:ph type="pic" sz="quarter" idx="17" hasCustomPrompt="1"/>
          </p:nvPr>
        </p:nvSpPr>
        <p:spPr>
          <a:xfrm>
            <a:off x="3084653"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5" name="Picture Placeholder 2">
            <a:extLst>
              <a:ext uri="{FF2B5EF4-FFF2-40B4-BE49-F238E27FC236}">
                <a16:creationId xmlns:a16="http://schemas.microsoft.com/office/drawing/2014/main" id="{971E7C66-C6C2-43FE-862B-A32FA2F277E1}"/>
              </a:ext>
            </a:extLst>
          </p:cNvPr>
          <p:cNvSpPr>
            <a:spLocks noGrp="1"/>
          </p:cNvSpPr>
          <p:nvPr>
            <p:ph type="pic" sz="quarter" idx="18" hasCustomPrompt="1"/>
          </p:nvPr>
        </p:nvSpPr>
        <p:spPr>
          <a:xfrm>
            <a:off x="5181600"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6" name="Picture Placeholder 2">
            <a:extLst>
              <a:ext uri="{FF2B5EF4-FFF2-40B4-BE49-F238E27FC236}">
                <a16:creationId xmlns:a16="http://schemas.microsoft.com/office/drawing/2014/main" id="{85838117-36BC-4337-B825-5D42725E7DA4}"/>
              </a:ext>
            </a:extLst>
          </p:cNvPr>
          <p:cNvSpPr>
            <a:spLocks noGrp="1"/>
          </p:cNvSpPr>
          <p:nvPr>
            <p:ph type="pic" sz="quarter" idx="19" hasCustomPrompt="1"/>
          </p:nvPr>
        </p:nvSpPr>
        <p:spPr>
          <a:xfrm>
            <a:off x="7278547"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7" name="Picture Placeholder 2">
            <a:extLst>
              <a:ext uri="{FF2B5EF4-FFF2-40B4-BE49-F238E27FC236}">
                <a16:creationId xmlns:a16="http://schemas.microsoft.com/office/drawing/2014/main" id="{5401C3BB-30A5-476C-878F-87E8566B020A}"/>
              </a:ext>
            </a:extLst>
          </p:cNvPr>
          <p:cNvSpPr>
            <a:spLocks noGrp="1"/>
          </p:cNvSpPr>
          <p:nvPr>
            <p:ph type="pic" sz="quarter" idx="20" hasCustomPrompt="1"/>
          </p:nvPr>
        </p:nvSpPr>
        <p:spPr>
          <a:xfrm>
            <a:off x="9375494"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15386824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5 images - team 5">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0" name="Picture Placeholder 2">
            <a:extLst>
              <a:ext uri="{FF2B5EF4-FFF2-40B4-BE49-F238E27FC236}">
                <a16:creationId xmlns:a16="http://schemas.microsoft.com/office/drawing/2014/main" id="{F73D7CE3-5FF1-4AC8-A55D-4418395408CA}"/>
              </a:ext>
            </a:extLst>
          </p:cNvPr>
          <p:cNvSpPr>
            <a:spLocks noGrp="1"/>
          </p:cNvSpPr>
          <p:nvPr>
            <p:ph type="pic" sz="quarter" idx="11" hasCustomPrompt="1"/>
          </p:nvPr>
        </p:nvSpPr>
        <p:spPr>
          <a:xfrm>
            <a:off x="886103"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1" name="Picture Placeholder 2">
            <a:extLst>
              <a:ext uri="{FF2B5EF4-FFF2-40B4-BE49-F238E27FC236}">
                <a16:creationId xmlns:a16="http://schemas.microsoft.com/office/drawing/2014/main" id="{40CE420D-59AC-433A-A8AC-BE2289011952}"/>
              </a:ext>
            </a:extLst>
          </p:cNvPr>
          <p:cNvSpPr>
            <a:spLocks noGrp="1"/>
          </p:cNvSpPr>
          <p:nvPr>
            <p:ph type="pic" sz="quarter" idx="12" hasCustomPrompt="1"/>
          </p:nvPr>
        </p:nvSpPr>
        <p:spPr>
          <a:xfrm>
            <a:off x="3003271"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2" name="Picture Placeholder 2">
            <a:extLst>
              <a:ext uri="{FF2B5EF4-FFF2-40B4-BE49-F238E27FC236}">
                <a16:creationId xmlns:a16="http://schemas.microsoft.com/office/drawing/2014/main" id="{4D7F8998-62BE-402D-AC11-DBB7D2808B4A}"/>
              </a:ext>
            </a:extLst>
          </p:cNvPr>
          <p:cNvSpPr>
            <a:spLocks noGrp="1"/>
          </p:cNvSpPr>
          <p:nvPr>
            <p:ph type="pic" sz="quarter" idx="13" hasCustomPrompt="1"/>
          </p:nvPr>
        </p:nvSpPr>
        <p:spPr>
          <a:xfrm>
            <a:off x="5120439"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3" name="Picture Placeholder 2">
            <a:extLst>
              <a:ext uri="{FF2B5EF4-FFF2-40B4-BE49-F238E27FC236}">
                <a16:creationId xmlns:a16="http://schemas.microsoft.com/office/drawing/2014/main" id="{27B8BFC5-50A3-4A70-B33B-686B1D794984}"/>
              </a:ext>
            </a:extLst>
          </p:cNvPr>
          <p:cNvSpPr>
            <a:spLocks noGrp="1"/>
          </p:cNvSpPr>
          <p:nvPr>
            <p:ph type="pic" sz="quarter" idx="14" hasCustomPrompt="1"/>
          </p:nvPr>
        </p:nvSpPr>
        <p:spPr>
          <a:xfrm>
            <a:off x="7237607"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4" name="Picture Placeholder 2">
            <a:extLst>
              <a:ext uri="{FF2B5EF4-FFF2-40B4-BE49-F238E27FC236}">
                <a16:creationId xmlns:a16="http://schemas.microsoft.com/office/drawing/2014/main" id="{ABB374A7-4BA7-4165-90D5-B02338734D66}"/>
              </a:ext>
            </a:extLst>
          </p:cNvPr>
          <p:cNvSpPr>
            <a:spLocks noGrp="1"/>
          </p:cNvSpPr>
          <p:nvPr>
            <p:ph type="pic" sz="quarter" idx="15" hasCustomPrompt="1"/>
          </p:nvPr>
        </p:nvSpPr>
        <p:spPr>
          <a:xfrm>
            <a:off x="9354775"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427815798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5 images - team 6">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0" name="Picture Placeholder 2">
            <a:extLst>
              <a:ext uri="{FF2B5EF4-FFF2-40B4-BE49-F238E27FC236}">
                <a16:creationId xmlns:a16="http://schemas.microsoft.com/office/drawing/2014/main" id="{F73D7CE3-5FF1-4AC8-A55D-4418395408CA}"/>
              </a:ext>
            </a:extLst>
          </p:cNvPr>
          <p:cNvSpPr>
            <a:spLocks noGrp="1"/>
          </p:cNvSpPr>
          <p:nvPr>
            <p:ph type="pic" sz="quarter" idx="11" hasCustomPrompt="1"/>
          </p:nvPr>
        </p:nvSpPr>
        <p:spPr>
          <a:xfrm>
            <a:off x="886103"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
        <p:nvSpPr>
          <p:cNvPr id="10" name="Picture Placeholder 2">
            <a:extLst>
              <a:ext uri="{FF2B5EF4-FFF2-40B4-BE49-F238E27FC236}">
                <a16:creationId xmlns:a16="http://schemas.microsoft.com/office/drawing/2014/main" id="{0495899D-1316-4274-AEEE-776EF01B6D4E}"/>
              </a:ext>
            </a:extLst>
          </p:cNvPr>
          <p:cNvSpPr>
            <a:spLocks noGrp="1"/>
          </p:cNvSpPr>
          <p:nvPr>
            <p:ph type="pic" sz="quarter" idx="13" hasCustomPrompt="1"/>
          </p:nvPr>
        </p:nvSpPr>
        <p:spPr>
          <a:xfrm>
            <a:off x="3039026"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249E2B2C-1F93-4949-9126-2FF3650AE445}"/>
              </a:ext>
            </a:extLst>
          </p:cNvPr>
          <p:cNvSpPr>
            <a:spLocks noGrp="1"/>
          </p:cNvSpPr>
          <p:nvPr>
            <p:ph type="pic" sz="quarter" idx="14" hasCustomPrompt="1"/>
          </p:nvPr>
        </p:nvSpPr>
        <p:spPr>
          <a:xfrm>
            <a:off x="5191949"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26BAEF59-4CE0-4FCB-BB00-ACC2E5B183FD}"/>
              </a:ext>
            </a:extLst>
          </p:cNvPr>
          <p:cNvSpPr>
            <a:spLocks noGrp="1"/>
          </p:cNvSpPr>
          <p:nvPr>
            <p:ph type="pic" sz="quarter" idx="15" hasCustomPrompt="1"/>
          </p:nvPr>
        </p:nvSpPr>
        <p:spPr>
          <a:xfrm>
            <a:off x="7344872"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8D9ED4DB-F122-48F8-B710-8A204CFD2F2B}"/>
              </a:ext>
            </a:extLst>
          </p:cNvPr>
          <p:cNvSpPr>
            <a:spLocks noGrp="1"/>
          </p:cNvSpPr>
          <p:nvPr>
            <p:ph type="pic" sz="quarter" idx="16" hasCustomPrompt="1"/>
          </p:nvPr>
        </p:nvSpPr>
        <p:spPr>
          <a:xfrm>
            <a:off x="9497794"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421599370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12 images - team 7">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0" name="Picture Placeholder 2">
            <a:extLst>
              <a:ext uri="{FF2B5EF4-FFF2-40B4-BE49-F238E27FC236}">
                <a16:creationId xmlns:a16="http://schemas.microsoft.com/office/drawing/2014/main" id="{F73D7CE3-5FF1-4AC8-A55D-4418395408CA}"/>
              </a:ext>
            </a:extLst>
          </p:cNvPr>
          <p:cNvSpPr>
            <a:spLocks noGrp="1"/>
          </p:cNvSpPr>
          <p:nvPr>
            <p:ph type="pic" sz="quarter" idx="11" hasCustomPrompt="1"/>
          </p:nvPr>
        </p:nvSpPr>
        <p:spPr>
          <a:xfrm>
            <a:off x="1262550"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46BA19C1-C97D-41DA-8CEB-8294078EF696}"/>
              </a:ext>
            </a:extLst>
          </p:cNvPr>
          <p:cNvSpPr>
            <a:spLocks noGrp="1"/>
          </p:cNvSpPr>
          <p:nvPr>
            <p:ph type="pic" sz="quarter" idx="12" hasCustomPrompt="1"/>
          </p:nvPr>
        </p:nvSpPr>
        <p:spPr>
          <a:xfrm>
            <a:off x="1262550"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45B443CC-8314-437C-BA0D-EF4B6811A2C2}"/>
              </a:ext>
            </a:extLst>
          </p:cNvPr>
          <p:cNvSpPr>
            <a:spLocks noGrp="1"/>
          </p:cNvSpPr>
          <p:nvPr>
            <p:ph type="pic" sz="quarter" idx="13" hasCustomPrompt="1"/>
          </p:nvPr>
        </p:nvSpPr>
        <p:spPr>
          <a:xfrm>
            <a:off x="1262550"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7" name="Picture Placeholder 2">
            <a:extLst>
              <a:ext uri="{FF2B5EF4-FFF2-40B4-BE49-F238E27FC236}">
                <a16:creationId xmlns:a16="http://schemas.microsoft.com/office/drawing/2014/main" id="{786A1B52-B01B-4B73-BAF8-10B6BE0752C3}"/>
              </a:ext>
            </a:extLst>
          </p:cNvPr>
          <p:cNvSpPr>
            <a:spLocks noGrp="1"/>
          </p:cNvSpPr>
          <p:nvPr>
            <p:ph type="pic" sz="quarter" idx="14" hasCustomPrompt="1"/>
          </p:nvPr>
        </p:nvSpPr>
        <p:spPr>
          <a:xfrm>
            <a:off x="1262550"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9" name="Picture Placeholder 2">
            <a:extLst>
              <a:ext uri="{FF2B5EF4-FFF2-40B4-BE49-F238E27FC236}">
                <a16:creationId xmlns:a16="http://schemas.microsoft.com/office/drawing/2014/main" id="{A9AAB662-F4AD-42AE-A0EE-D241DDB71448}"/>
              </a:ext>
            </a:extLst>
          </p:cNvPr>
          <p:cNvSpPr>
            <a:spLocks noGrp="1"/>
          </p:cNvSpPr>
          <p:nvPr>
            <p:ph type="pic" sz="quarter" idx="15" hasCustomPrompt="1"/>
          </p:nvPr>
        </p:nvSpPr>
        <p:spPr>
          <a:xfrm>
            <a:off x="4857563" y="1649270"/>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1" name="Picture Placeholder 2">
            <a:extLst>
              <a:ext uri="{FF2B5EF4-FFF2-40B4-BE49-F238E27FC236}">
                <a16:creationId xmlns:a16="http://schemas.microsoft.com/office/drawing/2014/main" id="{DC10D2A5-F299-4F8A-AABF-F54A032A32BB}"/>
              </a:ext>
            </a:extLst>
          </p:cNvPr>
          <p:cNvSpPr>
            <a:spLocks noGrp="1"/>
          </p:cNvSpPr>
          <p:nvPr>
            <p:ph type="pic" sz="quarter" idx="16" hasCustomPrompt="1"/>
          </p:nvPr>
        </p:nvSpPr>
        <p:spPr>
          <a:xfrm>
            <a:off x="8452576" y="165348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2" name="Picture Placeholder 2">
            <a:extLst>
              <a:ext uri="{FF2B5EF4-FFF2-40B4-BE49-F238E27FC236}">
                <a16:creationId xmlns:a16="http://schemas.microsoft.com/office/drawing/2014/main" id="{0020EC37-B6A0-4F65-9A62-AAC0D8A9FB8E}"/>
              </a:ext>
            </a:extLst>
          </p:cNvPr>
          <p:cNvSpPr>
            <a:spLocks noGrp="1"/>
          </p:cNvSpPr>
          <p:nvPr>
            <p:ph type="pic" sz="quarter" idx="17" hasCustomPrompt="1"/>
          </p:nvPr>
        </p:nvSpPr>
        <p:spPr>
          <a:xfrm>
            <a:off x="4857563" y="2770068"/>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3" name="Picture Placeholder 2">
            <a:extLst>
              <a:ext uri="{FF2B5EF4-FFF2-40B4-BE49-F238E27FC236}">
                <a16:creationId xmlns:a16="http://schemas.microsoft.com/office/drawing/2014/main" id="{78D6BB46-56A9-4206-A298-D140D3AE1E82}"/>
              </a:ext>
            </a:extLst>
          </p:cNvPr>
          <p:cNvSpPr>
            <a:spLocks noGrp="1"/>
          </p:cNvSpPr>
          <p:nvPr>
            <p:ph type="pic" sz="quarter" idx="18" hasCustomPrompt="1"/>
          </p:nvPr>
        </p:nvSpPr>
        <p:spPr>
          <a:xfrm>
            <a:off x="4857563" y="3890866"/>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4" name="Picture Placeholder 2">
            <a:extLst>
              <a:ext uri="{FF2B5EF4-FFF2-40B4-BE49-F238E27FC236}">
                <a16:creationId xmlns:a16="http://schemas.microsoft.com/office/drawing/2014/main" id="{DEE6E215-3B82-4A52-8CEF-4C82E9500C26}"/>
              </a:ext>
            </a:extLst>
          </p:cNvPr>
          <p:cNvSpPr>
            <a:spLocks noGrp="1"/>
          </p:cNvSpPr>
          <p:nvPr>
            <p:ph type="pic" sz="quarter" idx="19" hasCustomPrompt="1"/>
          </p:nvPr>
        </p:nvSpPr>
        <p:spPr>
          <a:xfrm>
            <a:off x="4857563"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5" name="Picture Placeholder 2">
            <a:extLst>
              <a:ext uri="{FF2B5EF4-FFF2-40B4-BE49-F238E27FC236}">
                <a16:creationId xmlns:a16="http://schemas.microsoft.com/office/drawing/2014/main" id="{D120603E-CB79-45D6-AE76-212DD03793DC}"/>
              </a:ext>
            </a:extLst>
          </p:cNvPr>
          <p:cNvSpPr>
            <a:spLocks noGrp="1"/>
          </p:cNvSpPr>
          <p:nvPr>
            <p:ph type="pic" sz="quarter" idx="20" hasCustomPrompt="1"/>
          </p:nvPr>
        </p:nvSpPr>
        <p:spPr>
          <a:xfrm>
            <a:off x="8452576" y="2772880"/>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6" name="Picture Placeholder 2">
            <a:extLst>
              <a:ext uri="{FF2B5EF4-FFF2-40B4-BE49-F238E27FC236}">
                <a16:creationId xmlns:a16="http://schemas.microsoft.com/office/drawing/2014/main" id="{34E11A4B-888B-4252-8971-B52BD87639D0}"/>
              </a:ext>
            </a:extLst>
          </p:cNvPr>
          <p:cNvSpPr>
            <a:spLocks noGrp="1"/>
          </p:cNvSpPr>
          <p:nvPr>
            <p:ph type="pic" sz="quarter" idx="21" hasCustomPrompt="1"/>
          </p:nvPr>
        </p:nvSpPr>
        <p:spPr>
          <a:xfrm>
            <a:off x="8452576" y="389227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7" name="Picture Placeholder 2">
            <a:extLst>
              <a:ext uri="{FF2B5EF4-FFF2-40B4-BE49-F238E27FC236}">
                <a16:creationId xmlns:a16="http://schemas.microsoft.com/office/drawing/2014/main" id="{5C92F197-E465-47AA-BF8E-17A1A502E28B}"/>
              </a:ext>
            </a:extLst>
          </p:cNvPr>
          <p:cNvSpPr>
            <a:spLocks noGrp="1"/>
          </p:cNvSpPr>
          <p:nvPr>
            <p:ph type="pic" sz="quarter" idx="22" hasCustomPrompt="1"/>
          </p:nvPr>
        </p:nvSpPr>
        <p:spPr>
          <a:xfrm>
            <a:off x="8452576"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Tree>
    <p:extLst>
      <p:ext uri="{BB962C8B-B14F-4D97-AF65-F5344CB8AC3E}">
        <p14:creationId xmlns:p14="http://schemas.microsoft.com/office/powerpoint/2010/main" val="396689632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16 images - team 8">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0" name="Picture Placeholder 2">
            <a:extLst>
              <a:ext uri="{FF2B5EF4-FFF2-40B4-BE49-F238E27FC236}">
                <a16:creationId xmlns:a16="http://schemas.microsoft.com/office/drawing/2014/main" id="{F73D7CE3-5FF1-4AC8-A55D-4418395408CA}"/>
              </a:ext>
            </a:extLst>
          </p:cNvPr>
          <p:cNvSpPr>
            <a:spLocks noGrp="1"/>
          </p:cNvSpPr>
          <p:nvPr>
            <p:ph type="pic" sz="quarter" idx="11" hasCustomPrompt="1"/>
          </p:nvPr>
        </p:nvSpPr>
        <p:spPr>
          <a:xfrm>
            <a:off x="700575"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46BA19C1-C97D-41DA-8CEB-8294078EF696}"/>
              </a:ext>
            </a:extLst>
          </p:cNvPr>
          <p:cNvSpPr>
            <a:spLocks noGrp="1"/>
          </p:cNvSpPr>
          <p:nvPr>
            <p:ph type="pic" sz="quarter" idx="12" hasCustomPrompt="1"/>
          </p:nvPr>
        </p:nvSpPr>
        <p:spPr>
          <a:xfrm>
            <a:off x="700575"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45B443CC-8314-437C-BA0D-EF4B6811A2C2}"/>
              </a:ext>
            </a:extLst>
          </p:cNvPr>
          <p:cNvSpPr>
            <a:spLocks noGrp="1"/>
          </p:cNvSpPr>
          <p:nvPr>
            <p:ph type="pic" sz="quarter" idx="13" hasCustomPrompt="1"/>
          </p:nvPr>
        </p:nvSpPr>
        <p:spPr>
          <a:xfrm>
            <a:off x="700575"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7" name="Picture Placeholder 2">
            <a:extLst>
              <a:ext uri="{FF2B5EF4-FFF2-40B4-BE49-F238E27FC236}">
                <a16:creationId xmlns:a16="http://schemas.microsoft.com/office/drawing/2014/main" id="{786A1B52-B01B-4B73-BAF8-10B6BE0752C3}"/>
              </a:ext>
            </a:extLst>
          </p:cNvPr>
          <p:cNvSpPr>
            <a:spLocks noGrp="1"/>
          </p:cNvSpPr>
          <p:nvPr>
            <p:ph type="pic" sz="quarter" idx="14" hasCustomPrompt="1"/>
          </p:nvPr>
        </p:nvSpPr>
        <p:spPr>
          <a:xfrm>
            <a:off x="700575"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9" name="Picture Placeholder 2">
            <a:extLst>
              <a:ext uri="{FF2B5EF4-FFF2-40B4-BE49-F238E27FC236}">
                <a16:creationId xmlns:a16="http://schemas.microsoft.com/office/drawing/2014/main" id="{A9AAB662-F4AD-42AE-A0EE-D241DDB71448}"/>
              </a:ext>
            </a:extLst>
          </p:cNvPr>
          <p:cNvSpPr>
            <a:spLocks noGrp="1"/>
          </p:cNvSpPr>
          <p:nvPr>
            <p:ph type="pic" sz="quarter" idx="15" hasCustomPrompt="1"/>
          </p:nvPr>
        </p:nvSpPr>
        <p:spPr>
          <a:xfrm>
            <a:off x="3581213"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2" name="Picture Placeholder 2">
            <a:extLst>
              <a:ext uri="{FF2B5EF4-FFF2-40B4-BE49-F238E27FC236}">
                <a16:creationId xmlns:a16="http://schemas.microsoft.com/office/drawing/2014/main" id="{0020EC37-B6A0-4F65-9A62-AAC0D8A9FB8E}"/>
              </a:ext>
            </a:extLst>
          </p:cNvPr>
          <p:cNvSpPr>
            <a:spLocks noGrp="1"/>
          </p:cNvSpPr>
          <p:nvPr>
            <p:ph type="pic" sz="quarter" idx="17" hasCustomPrompt="1"/>
          </p:nvPr>
        </p:nvSpPr>
        <p:spPr>
          <a:xfrm>
            <a:off x="3581213"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3" name="Picture Placeholder 2">
            <a:extLst>
              <a:ext uri="{FF2B5EF4-FFF2-40B4-BE49-F238E27FC236}">
                <a16:creationId xmlns:a16="http://schemas.microsoft.com/office/drawing/2014/main" id="{78D6BB46-56A9-4206-A298-D140D3AE1E82}"/>
              </a:ext>
            </a:extLst>
          </p:cNvPr>
          <p:cNvSpPr>
            <a:spLocks noGrp="1"/>
          </p:cNvSpPr>
          <p:nvPr>
            <p:ph type="pic" sz="quarter" idx="18" hasCustomPrompt="1"/>
          </p:nvPr>
        </p:nvSpPr>
        <p:spPr>
          <a:xfrm>
            <a:off x="3581213"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4" name="Picture Placeholder 2">
            <a:extLst>
              <a:ext uri="{FF2B5EF4-FFF2-40B4-BE49-F238E27FC236}">
                <a16:creationId xmlns:a16="http://schemas.microsoft.com/office/drawing/2014/main" id="{DEE6E215-3B82-4A52-8CEF-4C82E9500C26}"/>
              </a:ext>
            </a:extLst>
          </p:cNvPr>
          <p:cNvSpPr>
            <a:spLocks noGrp="1"/>
          </p:cNvSpPr>
          <p:nvPr>
            <p:ph type="pic" sz="quarter" idx="19" hasCustomPrompt="1"/>
          </p:nvPr>
        </p:nvSpPr>
        <p:spPr>
          <a:xfrm>
            <a:off x="3581213"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8" name="Picture Placeholder 2">
            <a:extLst>
              <a:ext uri="{FF2B5EF4-FFF2-40B4-BE49-F238E27FC236}">
                <a16:creationId xmlns:a16="http://schemas.microsoft.com/office/drawing/2014/main" id="{D619A382-363B-4991-A2FE-768618F16CC4}"/>
              </a:ext>
            </a:extLst>
          </p:cNvPr>
          <p:cNvSpPr>
            <a:spLocks noGrp="1"/>
          </p:cNvSpPr>
          <p:nvPr>
            <p:ph type="pic" sz="quarter" idx="23" hasCustomPrompt="1"/>
          </p:nvPr>
        </p:nvSpPr>
        <p:spPr>
          <a:xfrm>
            <a:off x="6461851"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F34BDEE1-2270-4993-897B-A8C8A95E0A83}"/>
              </a:ext>
            </a:extLst>
          </p:cNvPr>
          <p:cNvSpPr>
            <a:spLocks noGrp="1"/>
          </p:cNvSpPr>
          <p:nvPr>
            <p:ph type="pic" sz="quarter" idx="24" hasCustomPrompt="1"/>
          </p:nvPr>
        </p:nvSpPr>
        <p:spPr>
          <a:xfrm>
            <a:off x="6461851"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8" name="Picture Placeholder 2">
            <a:extLst>
              <a:ext uri="{FF2B5EF4-FFF2-40B4-BE49-F238E27FC236}">
                <a16:creationId xmlns:a16="http://schemas.microsoft.com/office/drawing/2014/main" id="{67ADF263-3ADA-4705-B2F1-4E8F25D87217}"/>
              </a:ext>
            </a:extLst>
          </p:cNvPr>
          <p:cNvSpPr>
            <a:spLocks noGrp="1"/>
          </p:cNvSpPr>
          <p:nvPr>
            <p:ph type="pic" sz="quarter" idx="25" hasCustomPrompt="1"/>
          </p:nvPr>
        </p:nvSpPr>
        <p:spPr>
          <a:xfrm>
            <a:off x="6461851"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9" name="Picture Placeholder 2">
            <a:extLst>
              <a:ext uri="{FF2B5EF4-FFF2-40B4-BE49-F238E27FC236}">
                <a16:creationId xmlns:a16="http://schemas.microsoft.com/office/drawing/2014/main" id="{98D87CA5-8D83-40C6-B101-E31BCC231D99}"/>
              </a:ext>
            </a:extLst>
          </p:cNvPr>
          <p:cNvSpPr>
            <a:spLocks noGrp="1"/>
          </p:cNvSpPr>
          <p:nvPr>
            <p:ph type="pic" sz="quarter" idx="26" hasCustomPrompt="1"/>
          </p:nvPr>
        </p:nvSpPr>
        <p:spPr>
          <a:xfrm>
            <a:off x="6461851"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31" name="Picture Placeholder 2">
            <a:extLst>
              <a:ext uri="{FF2B5EF4-FFF2-40B4-BE49-F238E27FC236}">
                <a16:creationId xmlns:a16="http://schemas.microsoft.com/office/drawing/2014/main" id="{5AA6687C-C965-4D8E-BC80-A8B185F13E79}"/>
              </a:ext>
            </a:extLst>
          </p:cNvPr>
          <p:cNvSpPr>
            <a:spLocks noGrp="1"/>
          </p:cNvSpPr>
          <p:nvPr>
            <p:ph type="pic" sz="quarter" idx="27" hasCustomPrompt="1"/>
          </p:nvPr>
        </p:nvSpPr>
        <p:spPr>
          <a:xfrm>
            <a:off x="9342489"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32" name="Picture Placeholder 2">
            <a:extLst>
              <a:ext uri="{FF2B5EF4-FFF2-40B4-BE49-F238E27FC236}">
                <a16:creationId xmlns:a16="http://schemas.microsoft.com/office/drawing/2014/main" id="{93206BA2-0927-49D0-98BB-DFCE6A686426}"/>
              </a:ext>
            </a:extLst>
          </p:cNvPr>
          <p:cNvSpPr>
            <a:spLocks noGrp="1"/>
          </p:cNvSpPr>
          <p:nvPr>
            <p:ph type="pic" sz="quarter" idx="28" hasCustomPrompt="1"/>
          </p:nvPr>
        </p:nvSpPr>
        <p:spPr>
          <a:xfrm>
            <a:off x="9342489"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33" name="Picture Placeholder 2">
            <a:extLst>
              <a:ext uri="{FF2B5EF4-FFF2-40B4-BE49-F238E27FC236}">
                <a16:creationId xmlns:a16="http://schemas.microsoft.com/office/drawing/2014/main" id="{CB92B1F2-6FC9-463C-93F1-694D513B436A}"/>
              </a:ext>
            </a:extLst>
          </p:cNvPr>
          <p:cNvSpPr>
            <a:spLocks noGrp="1"/>
          </p:cNvSpPr>
          <p:nvPr>
            <p:ph type="pic" sz="quarter" idx="29" hasCustomPrompt="1"/>
          </p:nvPr>
        </p:nvSpPr>
        <p:spPr>
          <a:xfrm>
            <a:off x="9342489"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34" name="Picture Placeholder 2">
            <a:extLst>
              <a:ext uri="{FF2B5EF4-FFF2-40B4-BE49-F238E27FC236}">
                <a16:creationId xmlns:a16="http://schemas.microsoft.com/office/drawing/2014/main" id="{9387D6B5-963A-4141-BE76-DE8FB2751319}"/>
              </a:ext>
            </a:extLst>
          </p:cNvPr>
          <p:cNvSpPr>
            <a:spLocks noGrp="1"/>
          </p:cNvSpPr>
          <p:nvPr>
            <p:ph type="pic" sz="quarter" idx="30" hasCustomPrompt="1"/>
          </p:nvPr>
        </p:nvSpPr>
        <p:spPr>
          <a:xfrm>
            <a:off x="9342489"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Tree>
    <p:extLst>
      <p:ext uri="{BB962C8B-B14F-4D97-AF65-F5344CB8AC3E}">
        <p14:creationId xmlns:p14="http://schemas.microsoft.com/office/powerpoint/2010/main" val="84564089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10 images - team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5" name="Picture Placeholder 2">
            <a:extLst>
              <a:ext uri="{FF2B5EF4-FFF2-40B4-BE49-F238E27FC236}">
                <a16:creationId xmlns:a16="http://schemas.microsoft.com/office/drawing/2014/main" id="{3EDAB113-C8DB-4F87-A67E-2FA133A0375B}"/>
              </a:ext>
            </a:extLst>
          </p:cNvPr>
          <p:cNvSpPr>
            <a:spLocks noGrp="1"/>
          </p:cNvSpPr>
          <p:nvPr>
            <p:ph type="pic" sz="quarter" idx="11" hasCustomPrompt="1"/>
          </p:nvPr>
        </p:nvSpPr>
        <p:spPr>
          <a:xfrm>
            <a:off x="1094355"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6" name="Picture Placeholder 2">
            <a:extLst>
              <a:ext uri="{FF2B5EF4-FFF2-40B4-BE49-F238E27FC236}">
                <a16:creationId xmlns:a16="http://schemas.microsoft.com/office/drawing/2014/main" id="{132CF3D3-95B0-4348-ACB1-8C25AE05DAEB}"/>
              </a:ext>
            </a:extLst>
          </p:cNvPr>
          <p:cNvSpPr>
            <a:spLocks noGrp="1"/>
          </p:cNvSpPr>
          <p:nvPr>
            <p:ph type="pic" sz="quarter" idx="12" hasCustomPrompt="1"/>
          </p:nvPr>
        </p:nvSpPr>
        <p:spPr>
          <a:xfrm>
            <a:off x="3145284"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7" name="Picture Placeholder 2">
            <a:extLst>
              <a:ext uri="{FF2B5EF4-FFF2-40B4-BE49-F238E27FC236}">
                <a16:creationId xmlns:a16="http://schemas.microsoft.com/office/drawing/2014/main" id="{6839174E-9686-4E5B-A7FB-0D0214EA937B}"/>
              </a:ext>
            </a:extLst>
          </p:cNvPr>
          <p:cNvSpPr>
            <a:spLocks noGrp="1"/>
          </p:cNvSpPr>
          <p:nvPr>
            <p:ph type="pic" sz="quarter" idx="13" hasCustomPrompt="1"/>
          </p:nvPr>
        </p:nvSpPr>
        <p:spPr>
          <a:xfrm>
            <a:off x="5196213"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8" name="Picture Placeholder 2">
            <a:extLst>
              <a:ext uri="{FF2B5EF4-FFF2-40B4-BE49-F238E27FC236}">
                <a16:creationId xmlns:a16="http://schemas.microsoft.com/office/drawing/2014/main" id="{FA050801-04AC-4F50-90DD-44E0F60C17DC}"/>
              </a:ext>
            </a:extLst>
          </p:cNvPr>
          <p:cNvSpPr>
            <a:spLocks noGrp="1"/>
          </p:cNvSpPr>
          <p:nvPr>
            <p:ph type="pic" sz="quarter" idx="14" hasCustomPrompt="1"/>
          </p:nvPr>
        </p:nvSpPr>
        <p:spPr>
          <a:xfrm>
            <a:off x="7247142"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9" name="Picture Placeholder 2">
            <a:extLst>
              <a:ext uri="{FF2B5EF4-FFF2-40B4-BE49-F238E27FC236}">
                <a16:creationId xmlns:a16="http://schemas.microsoft.com/office/drawing/2014/main" id="{C148F322-12FC-4EE5-9D93-F45F8F19F2B1}"/>
              </a:ext>
            </a:extLst>
          </p:cNvPr>
          <p:cNvSpPr>
            <a:spLocks noGrp="1"/>
          </p:cNvSpPr>
          <p:nvPr>
            <p:ph type="pic" sz="quarter" idx="15" hasCustomPrompt="1"/>
          </p:nvPr>
        </p:nvSpPr>
        <p:spPr>
          <a:xfrm>
            <a:off x="9298071"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0" name="Picture Placeholder 2">
            <a:extLst>
              <a:ext uri="{FF2B5EF4-FFF2-40B4-BE49-F238E27FC236}">
                <a16:creationId xmlns:a16="http://schemas.microsoft.com/office/drawing/2014/main" id="{23608B07-5F26-4109-88EB-A11A3AD8051E}"/>
              </a:ext>
            </a:extLst>
          </p:cNvPr>
          <p:cNvSpPr>
            <a:spLocks noGrp="1"/>
          </p:cNvSpPr>
          <p:nvPr>
            <p:ph type="pic" sz="quarter" idx="16" hasCustomPrompt="1"/>
          </p:nvPr>
        </p:nvSpPr>
        <p:spPr>
          <a:xfrm>
            <a:off x="1094355"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1" name="Picture Placeholder 2">
            <a:extLst>
              <a:ext uri="{FF2B5EF4-FFF2-40B4-BE49-F238E27FC236}">
                <a16:creationId xmlns:a16="http://schemas.microsoft.com/office/drawing/2014/main" id="{53005D8E-FC72-4277-9413-7C848CAAAEE8}"/>
              </a:ext>
            </a:extLst>
          </p:cNvPr>
          <p:cNvSpPr>
            <a:spLocks noGrp="1"/>
          </p:cNvSpPr>
          <p:nvPr>
            <p:ph type="pic" sz="quarter" idx="17" hasCustomPrompt="1"/>
          </p:nvPr>
        </p:nvSpPr>
        <p:spPr>
          <a:xfrm>
            <a:off x="3145284"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2" name="Picture Placeholder 2">
            <a:extLst>
              <a:ext uri="{FF2B5EF4-FFF2-40B4-BE49-F238E27FC236}">
                <a16:creationId xmlns:a16="http://schemas.microsoft.com/office/drawing/2014/main" id="{2B46D53C-B083-4A46-B726-F352676EBF7A}"/>
              </a:ext>
            </a:extLst>
          </p:cNvPr>
          <p:cNvSpPr>
            <a:spLocks noGrp="1"/>
          </p:cNvSpPr>
          <p:nvPr>
            <p:ph type="pic" sz="quarter" idx="18" hasCustomPrompt="1"/>
          </p:nvPr>
        </p:nvSpPr>
        <p:spPr>
          <a:xfrm>
            <a:off x="5196213"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3" name="Picture Placeholder 2">
            <a:extLst>
              <a:ext uri="{FF2B5EF4-FFF2-40B4-BE49-F238E27FC236}">
                <a16:creationId xmlns:a16="http://schemas.microsoft.com/office/drawing/2014/main" id="{2AC6CED0-3B11-4E03-BAF6-C01699B81CED}"/>
              </a:ext>
            </a:extLst>
          </p:cNvPr>
          <p:cNvSpPr>
            <a:spLocks noGrp="1"/>
          </p:cNvSpPr>
          <p:nvPr>
            <p:ph type="pic" sz="quarter" idx="19" hasCustomPrompt="1"/>
          </p:nvPr>
        </p:nvSpPr>
        <p:spPr>
          <a:xfrm>
            <a:off x="7247142"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4" name="Picture Placeholder 2">
            <a:extLst>
              <a:ext uri="{FF2B5EF4-FFF2-40B4-BE49-F238E27FC236}">
                <a16:creationId xmlns:a16="http://schemas.microsoft.com/office/drawing/2014/main" id="{5CF03CF6-FFAF-47AA-A689-81729CEA4AB3}"/>
              </a:ext>
            </a:extLst>
          </p:cNvPr>
          <p:cNvSpPr>
            <a:spLocks noGrp="1"/>
          </p:cNvSpPr>
          <p:nvPr>
            <p:ph type="pic" sz="quarter" idx="20" hasCustomPrompt="1"/>
          </p:nvPr>
        </p:nvSpPr>
        <p:spPr>
          <a:xfrm>
            <a:off x="9298071"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58727587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2 images - team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8" name="Picture Placeholder 2">
            <a:extLst>
              <a:ext uri="{FF2B5EF4-FFF2-40B4-BE49-F238E27FC236}">
                <a16:creationId xmlns:a16="http://schemas.microsoft.com/office/drawing/2014/main" id="{D6F1DE5D-0566-4E34-B730-6575283EFD94}"/>
              </a:ext>
            </a:extLst>
          </p:cNvPr>
          <p:cNvSpPr>
            <a:spLocks noGrp="1"/>
          </p:cNvSpPr>
          <p:nvPr>
            <p:ph type="pic" sz="quarter" idx="11" hasCustomPrompt="1"/>
          </p:nvPr>
        </p:nvSpPr>
        <p:spPr>
          <a:xfrm>
            <a:off x="1524000" y="1981200"/>
            <a:ext cx="2088000" cy="3600000"/>
          </a:xfrm>
          <a:prstGeom prst="roundRect">
            <a:avLst>
              <a:gd name="adj" fmla="val 2297"/>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9" name="Picture Placeholder 2">
            <a:extLst>
              <a:ext uri="{FF2B5EF4-FFF2-40B4-BE49-F238E27FC236}">
                <a16:creationId xmlns:a16="http://schemas.microsoft.com/office/drawing/2014/main" id="{8F71AB6B-E58E-4A96-8449-475EB6679B3D}"/>
              </a:ext>
            </a:extLst>
          </p:cNvPr>
          <p:cNvSpPr>
            <a:spLocks noGrp="1"/>
          </p:cNvSpPr>
          <p:nvPr>
            <p:ph type="pic" sz="quarter" idx="12" hasCustomPrompt="1"/>
          </p:nvPr>
        </p:nvSpPr>
        <p:spPr>
          <a:xfrm>
            <a:off x="6353325" y="1981200"/>
            <a:ext cx="2088000" cy="3600000"/>
          </a:xfrm>
          <a:prstGeom prst="roundRect">
            <a:avLst>
              <a:gd name="adj" fmla="val 2297"/>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328329526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4 images - team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5" name="Picture Placeholder 2">
            <a:extLst>
              <a:ext uri="{FF2B5EF4-FFF2-40B4-BE49-F238E27FC236}">
                <a16:creationId xmlns:a16="http://schemas.microsoft.com/office/drawing/2014/main" id="{2F61E85E-5BAE-4285-9A8E-1C0F58DA7C4B}"/>
              </a:ext>
            </a:extLst>
          </p:cNvPr>
          <p:cNvSpPr>
            <a:spLocks noGrp="1"/>
          </p:cNvSpPr>
          <p:nvPr>
            <p:ph type="pic" sz="quarter" idx="11" hasCustomPrompt="1"/>
          </p:nvPr>
        </p:nvSpPr>
        <p:spPr>
          <a:xfrm>
            <a:off x="1524000" y="1981200"/>
            <a:ext cx="2088000" cy="1800000"/>
          </a:xfrm>
          <a:prstGeom prst="roundRect">
            <a:avLst>
              <a:gd name="adj" fmla="val 17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62DD4A4B-6BA5-4F37-8475-B714306BAAF7}"/>
              </a:ext>
            </a:extLst>
          </p:cNvPr>
          <p:cNvSpPr>
            <a:spLocks noGrp="1"/>
          </p:cNvSpPr>
          <p:nvPr>
            <p:ph type="pic" sz="quarter" idx="13" hasCustomPrompt="1"/>
          </p:nvPr>
        </p:nvSpPr>
        <p:spPr>
          <a:xfrm>
            <a:off x="1524000" y="3968863"/>
            <a:ext cx="2088000" cy="1800000"/>
          </a:xfrm>
          <a:prstGeom prst="roundRect">
            <a:avLst>
              <a:gd name="adj" fmla="val 17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7" name="Picture Placeholder 2">
            <a:extLst>
              <a:ext uri="{FF2B5EF4-FFF2-40B4-BE49-F238E27FC236}">
                <a16:creationId xmlns:a16="http://schemas.microsoft.com/office/drawing/2014/main" id="{E60EE6ED-9FA0-44D2-B2D9-D622CE5B6237}"/>
              </a:ext>
            </a:extLst>
          </p:cNvPr>
          <p:cNvSpPr>
            <a:spLocks noGrp="1"/>
          </p:cNvSpPr>
          <p:nvPr>
            <p:ph type="pic" sz="quarter" idx="14" hasCustomPrompt="1"/>
          </p:nvPr>
        </p:nvSpPr>
        <p:spPr>
          <a:xfrm>
            <a:off x="6353323" y="1981200"/>
            <a:ext cx="2088000" cy="1800000"/>
          </a:xfrm>
          <a:prstGeom prst="roundRect">
            <a:avLst>
              <a:gd name="adj" fmla="val 17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CD950FDF-FFB1-4108-BA53-206D8E4E578D}"/>
              </a:ext>
            </a:extLst>
          </p:cNvPr>
          <p:cNvSpPr>
            <a:spLocks noGrp="1"/>
          </p:cNvSpPr>
          <p:nvPr>
            <p:ph type="pic" sz="quarter" idx="15" hasCustomPrompt="1"/>
          </p:nvPr>
        </p:nvSpPr>
        <p:spPr>
          <a:xfrm>
            <a:off x="6353323" y="3968863"/>
            <a:ext cx="2088000" cy="1800000"/>
          </a:xfrm>
          <a:prstGeom prst="roundRect">
            <a:avLst>
              <a:gd name="adj" fmla="val 17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1642865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ngle Image 5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0" y="0"/>
            <a:ext cx="5374433" cy="6858000"/>
          </a:xfrm>
          <a:prstGeom prst="rect">
            <a:avLst/>
          </a:prstGeom>
          <a:pattFill prst="wdDnDiag">
            <a:fgClr>
              <a:schemeClr val="tx1">
                <a:lumMod val="25000"/>
                <a:lumOff val="75000"/>
              </a:schemeClr>
            </a:fgClr>
            <a:bgClr>
              <a:schemeClr val="bg1"/>
            </a:bgClr>
          </a:pattFill>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95612237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20 images - image gallery">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468FFB0-13D0-4009-A6D2-8DD02A205B54}"/>
              </a:ext>
            </a:extLst>
          </p:cNvPr>
          <p:cNvSpPr>
            <a:spLocks noGrp="1"/>
          </p:cNvSpPr>
          <p:nvPr>
            <p:ph type="pic" sz="quarter" idx="10" hasCustomPrompt="1"/>
          </p:nvPr>
        </p:nvSpPr>
        <p:spPr>
          <a:xfrm>
            <a:off x="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9" name="Picture Placeholder 4">
            <a:extLst>
              <a:ext uri="{FF2B5EF4-FFF2-40B4-BE49-F238E27FC236}">
                <a16:creationId xmlns:a16="http://schemas.microsoft.com/office/drawing/2014/main" id="{3B5935B0-3A20-4B99-87BC-A57324021941}"/>
              </a:ext>
            </a:extLst>
          </p:cNvPr>
          <p:cNvSpPr>
            <a:spLocks noGrp="1"/>
          </p:cNvSpPr>
          <p:nvPr>
            <p:ph type="pic" sz="quarter" idx="11" hasCustomPrompt="1"/>
          </p:nvPr>
        </p:nvSpPr>
        <p:spPr>
          <a:xfrm>
            <a:off x="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0" name="Picture Placeholder 4">
            <a:extLst>
              <a:ext uri="{FF2B5EF4-FFF2-40B4-BE49-F238E27FC236}">
                <a16:creationId xmlns:a16="http://schemas.microsoft.com/office/drawing/2014/main" id="{E32C7705-61BA-4741-80C1-7DE36994C39B}"/>
              </a:ext>
            </a:extLst>
          </p:cNvPr>
          <p:cNvSpPr>
            <a:spLocks noGrp="1"/>
          </p:cNvSpPr>
          <p:nvPr>
            <p:ph type="pic" sz="quarter" idx="12" hasCustomPrompt="1"/>
          </p:nvPr>
        </p:nvSpPr>
        <p:spPr>
          <a:xfrm>
            <a:off x="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1" name="Picture Placeholder 4">
            <a:extLst>
              <a:ext uri="{FF2B5EF4-FFF2-40B4-BE49-F238E27FC236}">
                <a16:creationId xmlns:a16="http://schemas.microsoft.com/office/drawing/2014/main" id="{AF4DB751-6CBC-4786-8908-DD31AF304189}"/>
              </a:ext>
            </a:extLst>
          </p:cNvPr>
          <p:cNvSpPr>
            <a:spLocks noGrp="1"/>
          </p:cNvSpPr>
          <p:nvPr>
            <p:ph type="pic" sz="quarter" idx="13" hasCustomPrompt="1"/>
          </p:nvPr>
        </p:nvSpPr>
        <p:spPr>
          <a:xfrm>
            <a:off x="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2" name="Picture Placeholder 4">
            <a:extLst>
              <a:ext uri="{FF2B5EF4-FFF2-40B4-BE49-F238E27FC236}">
                <a16:creationId xmlns:a16="http://schemas.microsoft.com/office/drawing/2014/main" id="{AEF06803-84E6-43AB-AB79-A7B2F82E0454}"/>
              </a:ext>
            </a:extLst>
          </p:cNvPr>
          <p:cNvSpPr>
            <a:spLocks noGrp="1"/>
          </p:cNvSpPr>
          <p:nvPr>
            <p:ph type="pic" sz="quarter" idx="14" hasCustomPrompt="1"/>
          </p:nvPr>
        </p:nvSpPr>
        <p:spPr>
          <a:xfrm>
            <a:off x="244990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3" name="Picture Placeholder 4">
            <a:extLst>
              <a:ext uri="{FF2B5EF4-FFF2-40B4-BE49-F238E27FC236}">
                <a16:creationId xmlns:a16="http://schemas.microsoft.com/office/drawing/2014/main" id="{6D7941E5-F12F-40FF-A5C8-00DE36209A74}"/>
              </a:ext>
            </a:extLst>
          </p:cNvPr>
          <p:cNvSpPr>
            <a:spLocks noGrp="1"/>
          </p:cNvSpPr>
          <p:nvPr>
            <p:ph type="pic" sz="quarter" idx="15" hasCustomPrompt="1"/>
          </p:nvPr>
        </p:nvSpPr>
        <p:spPr>
          <a:xfrm>
            <a:off x="244990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4" name="Picture Placeholder 4">
            <a:extLst>
              <a:ext uri="{FF2B5EF4-FFF2-40B4-BE49-F238E27FC236}">
                <a16:creationId xmlns:a16="http://schemas.microsoft.com/office/drawing/2014/main" id="{79BE06DB-E8C0-42F7-9DD3-743B3172D05A}"/>
              </a:ext>
            </a:extLst>
          </p:cNvPr>
          <p:cNvSpPr>
            <a:spLocks noGrp="1"/>
          </p:cNvSpPr>
          <p:nvPr>
            <p:ph type="pic" sz="quarter" idx="16" hasCustomPrompt="1"/>
          </p:nvPr>
        </p:nvSpPr>
        <p:spPr>
          <a:xfrm>
            <a:off x="244990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5" name="Picture Placeholder 4">
            <a:extLst>
              <a:ext uri="{FF2B5EF4-FFF2-40B4-BE49-F238E27FC236}">
                <a16:creationId xmlns:a16="http://schemas.microsoft.com/office/drawing/2014/main" id="{29B4E12E-CEFA-45AA-A4E7-78386C04786B}"/>
              </a:ext>
            </a:extLst>
          </p:cNvPr>
          <p:cNvSpPr>
            <a:spLocks noGrp="1"/>
          </p:cNvSpPr>
          <p:nvPr>
            <p:ph type="pic" sz="quarter" idx="17" hasCustomPrompt="1"/>
          </p:nvPr>
        </p:nvSpPr>
        <p:spPr>
          <a:xfrm>
            <a:off x="244990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6" name="Picture Placeholder 4">
            <a:extLst>
              <a:ext uri="{FF2B5EF4-FFF2-40B4-BE49-F238E27FC236}">
                <a16:creationId xmlns:a16="http://schemas.microsoft.com/office/drawing/2014/main" id="{EB9CBAB9-7DAA-4AC8-8456-8446E7F5FE6F}"/>
              </a:ext>
            </a:extLst>
          </p:cNvPr>
          <p:cNvSpPr>
            <a:spLocks noGrp="1"/>
          </p:cNvSpPr>
          <p:nvPr>
            <p:ph type="pic" sz="quarter" idx="18" hasCustomPrompt="1"/>
          </p:nvPr>
        </p:nvSpPr>
        <p:spPr>
          <a:xfrm>
            <a:off x="487740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7" name="Picture Placeholder 4">
            <a:extLst>
              <a:ext uri="{FF2B5EF4-FFF2-40B4-BE49-F238E27FC236}">
                <a16:creationId xmlns:a16="http://schemas.microsoft.com/office/drawing/2014/main" id="{DC45D4F1-017A-4C0F-9686-1322CEA8CDAD}"/>
              </a:ext>
            </a:extLst>
          </p:cNvPr>
          <p:cNvSpPr>
            <a:spLocks noGrp="1"/>
          </p:cNvSpPr>
          <p:nvPr>
            <p:ph type="pic" sz="quarter" idx="19" hasCustomPrompt="1"/>
          </p:nvPr>
        </p:nvSpPr>
        <p:spPr>
          <a:xfrm>
            <a:off x="487740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8" name="Picture Placeholder 4">
            <a:extLst>
              <a:ext uri="{FF2B5EF4-FFF2-40B4-BE49-F238E27FC236}">
                <a16:creationId xmlns:a16="http://schemas.microsoft.com/office/drawing/2014/main" id="{76AE4679-05DF-463C-97B9-F69C2BB4B9E9}"/>
              </a:ext>
            </a:extLst>
          </p:cNvPr>
          <p:cNvSpPr>
            <a:spLocks noGrp="1"/>
          </p:cNvSpPr>
          <p:nvPr>
            <p:ph type="pic" sz="quarter" idx="20" hasCustomPrompt="1"/>
          </p:nvPr>
        </p:nvSpPr>
        <p:spPr>
          <a:xfrm>
            <a:off x="487740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9" name="Picture Placeholder 4">
            <a:extLst>
              <a:ext uri="{FF2B5EF4-FFF2-40B4-BE49-F238E27FC236}">
                <a16:creationId xmlns:a16="http://schemas.microsoft.com/office/drawing/2014/main" id="{7D0AB5FE-E295-4F14-9D7E-03DA166A2029}"/>
              </a:ext>
            </a:extLst>
          </p:cNvPr>
          <p:cNvSpPr>
            <a:spLocks noGrp="1"/>
          </p:cNvSpPr>
          <p:nvPr>
            <p:ph type="pic" sz="quarter" idx="21" hasCustomPrompt="1"/>
          </p:nvPr>
        </p:nvSpPr>
        <p:spPr>
          <a:xfrm>
            <a:off x="487740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0" name="Picture Placeholder 4">
            <a:extLst>
              <a:ext uri="{FF2B5EF4-FFF2-40B4-BE49-F238E27FC236}">
                <a16:creationId xmlns:a16="http://schemas.microsoft.com/office/drawing/2014/main" id="{5EE850BA-7826-4FFE-8414-6F093452E273}"/>
              </a:ext>
            </a:extLst>
          </p:cNvPr>
          <p:cNvSpPr>
            <a:spLocks noGrp="1"/>
          </p:cNvSpPr>
          <p:nvPr>
            <p:ph type="pic" sz="quarter" idx="22" hasCustomPrompt="1"/>
          </p:nvPr>
        </p:nvSpPr>
        <p:spPr>
          <a:xfrm>
            <a:off x="730610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1" name="Picture Placeholder 4">
            <a:extLst>
              <a:ext uri="{FF2B5EF4-FFF2-40B4-BE49-F238E27FC236}">
                <a16:creationId xmlns:a16="http://schemas.microsoft.com/office/drawing/2014/main" id="{7B41C012-911D-4530-A2B8-611FE58AFE38}"/>
              </a:ext>
            </a:extLst>
          </p:cNvPr>
          <p:cNvSpPr>
            <a:spLocks noGrp="1"/>
          </p:cNvSpPr>
          <p:nvPr>
            <p:ph type="pic" sz="quarter" idx="23" hasCustomPrompt="1"/>
          </p:nvPr>
        </p:nvSpPr>
        <p:spPr>
          <a:xfrm>
            <a:off x="730610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2" name="Picture Placeholder 4">
            <a:extLst>
              <a:ext uri="{FF2B5EF4-FFF2-40B4-BE49-F238E27FC236}">
                <a16:creationId xmlns:a16="http://schemas.microsoft.com/office/drawing/2014/main" id="{FD6D69B7-99CB-43E8-924C-E5B49E798FF4}"/>
              </a:ext>
            </a:extLst>
          </p:cNvPr>
          <p:cNvSpPr>
            <a:spLocks noGrp="1"/>
          </p:cNvSpPr>
          <p:nvPr>
            <p:ph type="pic" sz="quarter" idx="24" hasCustomPrompt="1"/>
          </p:nvPr>
        </p:nvSpPr>
        <p:spPr>
          <a:xfrm>
            <a:off x="730610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3" name="Picture Placeholder 4">
            <a:extLst>
              <a:ext uri="{FF2B5EF4-FFF2-40B4-BE49-F238E27FC236}">
                <a16:creationId xmlns:a16="http://schemas.microsoft.com/office/drawing/2014/main" id="{91E877BF-4E89-437F-AF02-3B3C448FFA8A}"/>
              </a:ext>
            </a:extLst>
          </p:cNvPr>
          <p:cNvSpPr>
            <a:spLocks noGrp="1"/>
          </p:cNvSpPr>
          <p:nvPr>
            <p:ph type="pic" sz="quarter" idx="25" hasCustomPrompt="1"/>
          </p:nvPr>
        </p:nvSpPr>
        <p:spPr>
          <a:xfrm>
            <a:off x="730610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4" name="Picture Placeholder 4">
            <a:extLst>
              <a:ext uri="{FF2B5EF4-FFF2-40B4-BE49-F238E27FC236}">
                <a16:creationId xmlns:a16="http://schemas.microsoft.com/office/drawing/2014/main" id="{D7D353AC-3B01-4849-907C-8C90CD23AB56}"/>
              </a:ext>
            </a:extLst>
          </p:cNvPr>
          <p:cNvSpPr>
            <a:spLocks noGrp="1"/>
          </p:cNvSpPr>
          <p:nvPr>
            <p:ph type="pic" sz="quarter" idx="26" hasCustomPrompt="1"/>
          </p:nvPr>
        </p:nvSpPr>
        <p:spPr>
          <a:xfrm>
            <a:off x="973900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5" name="Picture Placeholder 4">
            <a:extLst>
              <a:ext uri="{FF2B5EF4-FFF2-40B4-BE49-F238E27FC236}">
                <a16:creationId xmlns:a16="http://schemas.microsoft.com/office/drawing/2014/main" id="{93D565CD-8DE6-4FAB-B5F8-77FC558576EE}"/>
              </a:ext>
            </a:extLst>
          </p:cNvPr>
          <p:cNvSpPr>
            <a:spLocks noGrp="1"/>
          </p:cNvSpPr>
          <p:nvPr>
            <p:ph type="pic" sz="quarter" idx="27" hasCustomPrompt="1"/>
          </p:nvPr>
        </p:nvSpPr>
        <p:spPr>
          <a:xfrm>
            <a:off x="973900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6" name="Picture Placeholder 4">
            <a:extLst>
              <a:ext uri="{FF2B5EF4-FFF2-40B4-BE49-F238E27FC236}">
                <a16:creationId xmlns:a16="http://schemas.microsoft.com/office/drawing/2014/main" id="{65169003-20B2-4906-936F-80C29B4793C6}"/>
              </a:ext>
            </a:extLst>
          </p:cNvPr>
          <p:cNvSpPr>
            <a:spLocks noGrp="1"/>
          </p:cNvSpPr>
          <p:nvPr>
            <p:ph type="pic" sz="quarter" idx="28" hasCustomPrompt="1"/>
          </p:nvPr>
        </p:nvSpPr>
        <p:spPr>
          <a:xfrm>
            <a:off x="973900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7" name="Picture Placeholder 4">
            <a:extLst>
              <a:ext uri="{FF2B5EF4-FFF2-40B4-BE49-F238E27FC236}">
                <a16:creationId xmlns:a16="http://schemas.microsoft.com/office/drawing/2014/main" id="{EE6223AC-CB2F-442B-9F69-0994E5478796}"/>
              </a:ext>
            </a:extLst>
          </p:cNvPr>
          <p:cNvSpPr>
            <a:spLocks noGrp="1"/>
          </p:cNvSpPr>
          <p:nvPr>
            <p:ph type="pic" sz="quarter" idx="29" hasCustomPrompt="1"/>
          </p:nvPr>
        </p:nvSpPr>
        <p:spPr>
          <a:xfrm>
            <a:off x="973900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60977634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16 images - image gallery">
    <p:spTree>
      <p:nvGrpSpPr>
        <p:cNvPr id="1" name=""/>
        <p:cNvGrpSpPr/>
        <p:nvPr/>
      </p:nvGrpSpPr>
      <p:grpSpPr>
        <a:xfrm>
          <a:off x="0" y="0"/>
          <a:ext cx="0" cy="0"/>
          <a:chOff x="0" y="0"/>
          <a:chExt cx="0" cy="0"/>
        </a:xfrm>
      </p:grpSpPr>
      <p:sp>
        <p:nvSpPr>
          <p:cNvPr id="39" name="Picture Placeholder 4">
            <a:extLst>
              <a:ext uri="{FF2B5EF4-FFF2-40B4-BE49-F238E27FC236}">
                <a16:creationId xmlns:a16="http://schemas.microsoft.com/office/drawing/2014/main" id="{3B5935B0-3A20-4B99-87BC-A57324021941}"/>
              </a:ext>
            </a:extLst>
          </p:cNvPr>
          <p:cNvSpPr>
            <a:spLocks noGrp="1"/>
          </p:cNvSpPr>
          <p:nvPr>
            <p:ph type="pic" sz="quarter" idx="11" hasCustomPrompt="1"/>
          </p:nvPr>
        </p:nvSpPr>
        <p:spPr>
          <a:xfrm>
            <a:off x="0" y="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2" name="Picture Placeholder 4">
            <a:extLst>
              <a:ext uri="{FF2B5EF4-FFF2-40B4-BE49-F238E27FC236}">
                <a16:creationId xmlns:a16="http://schemas.microsoft.com/office/drawing/2014/main" id="{FEF3C4E7-593B-4A74-89C0-BC4CEB24B392}"/>
              </a:ext>
            </a:extLst>
          </p:cNvPr>
          <p:cNvSpPr>
            <a:spLocks noGrp="1"/>
          </p:cNvSpPr>
          <p:nvPr>
            <p:ph type="pic" sz="quarter" idx="12" hasCustomPrompt="1"/>
          </p:nvPr>
        </p:nvSpPr>
        <p:spPr>
          <a:xfrm>
            <a:off x="0" y="1707033"/>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3" name="Picture Placeholder 4">
            <a:extLst>
              <a:ext uri="{FF2B5EF4-FFF2-40B4-BE49-F238E27FC236}">
                <a16:creationId xmlns:a16="http://schemas.microsoft.com/office/drawing/2014/main" id="{F788E504-B935-4D51-9452-9DA53B460DD5}"/>
              </a:ext>
            </a:extLst>
          </p:cNvPr>
          <p:cNvSpPr>
            <a:spLocks noGrp="1"/>
          </p:cNvSpPr>
          <p:nvPr>
            <p:ph type="pic" sz="quarter" idx="13" hasCustomPrompt="1"/>
          </p:nvPr>
        </p:nvSpPr>
        <p:spPr>
          <a:xfrm>
            <a:off x="0" y="3414066"/>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4" name="Picture Placeholder 4">
            <a:extLst>
              <a:ext uri="{FF2B5EF4-FFF2-40B4-BE49-F238E27FC236}">
                <a16:creationId xmlns:a16="http://schemas.microsoft.com/office/drawing/2014/main" id="{E2DAE2E0-985B-470F-A85A-0CA24D97BA6C}"/>
              </a:ext>
            </a:extLst>
          </p:cNvPr>
          <p:cNvSpPr>
            <a:spLocks noGrp="1"/>
          </p:cNvSpPr>
          <p:nvPr>
            <p:ph type="pic" sz="quarter" idx="14" hasCustomPrompt="1"/>
          </p:nvPr>
        </p:nvSpPr>
        <p:spPr>
          <a:xfrm>
            <a:off x="0" y="513380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6" name="Picture Placeholder 4">
            <a:extLst>
              <a:ext uri="{FF2B5EF4-FFF2-40B4-BE49-F238E27FC236}">
                <a16:creationId xmlns:a16="http://schemas.microsoft.com/office/drawing/2014/main" id="{1E401533-0B30-40A1-B1EA-F6C3D3747BD0}"/>
              </a:ext>
            </a:extLst>
          </p:cNvPr>
          <p:cNvSpPr>
            <a:spLocks noGrp="1"/>
          </p:cNvSpPr>
          <p:nvPr>
            <p:ph type="pic" sz="quarter" idx="15" hasCustomPrompt="1"/>
          </p:nvPr>
        </p:nvSpPr>
        <p:spPr>
          <a:xfrm>
            <a:off x="1731600" y="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7" name="Picture Placeholder 4">
            <a:extLst>
              <a:ext uri="{FF2B5EF4-FFF2-40B4-BE49-F238E27FC236}">
                <a16:creationId xmlns:a16="http://schemas.microsoft.com/office/drawing/2014/main" id="{F5E857B2-C3F9-4B6F-9295-A95923F98AB2}"/>
              </a:ext>
            </a:extLst>
          </p:cNvPr>
          <p:cNvSpPr>
            <a:spLocks noGrp="1"/>
          </p:cNvSpPr>
          <p:nvPr>
            <p:ph type="pic" sz="quarter" idx="16" hasCustomPrompt="1"/>
          </p:nvPr>
        </p:nvSpPr>
        <p:spPr>
          <a:xfrm>
            <a:off x="1731600" y="1707033"/>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8" name="Picture Placeholder 4">
            <a:extLst>
              <a:ext uri="{FF2B5EF4-FFF2-40B4-BE49-F238E27FC236}">
                <a16:creationId xmlns:a16="http://schemas.microsoft.com/office/drawing/2014/main" id="{7070BC30-AA1D-483B-825F-147CDBBD432B}"/>
              </a:ext>
            </a:extLst>
          </p:cNvPr>
          <p:cNvSpPr>
            <a:spLocks noGrp="1"/>
          </p:cNvSpPr>
          <p:nvPr>
            <p:ph type="pic" sz="quarter" idx="17" hasCustomPrompt="1"/>
          </p:nvPr>
        </p:nvSpPr>
        <p:spPr>
          <a:xfrm>
            <a:off x="1731600" y="3414066"/>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9" name="Picture Placeholder 4">
            <a:extLst>
              <a:ext uri="{FF2B5EF4-FFF2-40B4-BE49-F238E27FC236}">
                <a16:creationId xmlns:a16="http://schemas.microsoft.com/office/drawing/2014/main" id="{D0348B36-439B-424B-BA16-C5A7076BFD31}"/>
              </a:ext>
            </a:extLst>
          </p:cNvPr>
          <p:cNvSpPr>
            <a:spLocks noGrp="1"/>
          </p:cNvSpPr>
          <p:nvPr>
            <p:ph type="pic" sz="quarter" idx="18" hasCustomPrompt="1"/>
          </p:nvPr>
        </p:nvSpPr>
        <p:spPr>
          <a:xfrm>
            <a:off x="1731600" y="513380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0" name="Picture Placeholder 4">
            <a:extLst>
              <a:ext uri="{FF2B5EF4-FFF2-40B4-BE49-F238E27FC236}">
                <a16:creationId xmlns:a16="http://schemas.microsoft.com/office/drawing/2014/main" id="{2D5AEFB5-3B92-48EE-A2C3-C7226B2D27E8}"/>
              </a:ext>
            </a:extLst>
          </p:cNvPr>
          <p:cNvSpPr>
            <a:spLocks noGrp="1"/>
          </p:cNvSpPr>
          <p:nvPr>
            <p:ph type="pic" sz="quarter" idx="19" hasCustomPrompt="1"/>
          </p:nvPr>
        </p:nvSpPr>
        <p:spPr>
          <a:xfrm>
            <a:off x="3463200" y="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1" name="Picture Placeholder 4">
            <a:extLst>
              <a:ext uri="{FF2B5EF4-FFF2-40B4-BE49-F238E27FC236}">
                <a16:creationId xmlns:a16="http://schemas.microsoft.com/office/drawing/2014/main" id="{EF0E572D-AAF2-49CD-B5D5-0482D14EB436}"/>
              </a:ext>
            </a:extLst>
          </p:cNvPr>
          <p:cNvSpPr>
            <a:spLocks noGrp="1"/>
          </p:cNvSpPr>
          <p:nvPr>
            <p:ph type="pic" sz="quarter" idx="20" hasCustomPrompt="1"/>
          </p:nvPr>
        </p:nvSpPr>
        <p:spPr>
          <a:xfrm>
            <a:off x="3463200" y="1707033"/>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2" name="Picture Placeholder 4">
            <a:extLst>
              <a:ext uri="{FF2B5EF4-FFF2-40B4-BE49-F238E27FC236}">
                <a16:creationId xmlns:a16="http://schemas.microsoft.com/office/drawing/2014/main" id="{357B90B1-45E9-4F18-B402-2FA367F39A63}"/>
              </a:ext>
            </a:extLst>
          </p:cNvPr>
          <p:cNvSpPr>
            <a:spLocks noGrp="1"/>
          </p:cNvSpPr>
          <p:nvPr>
            <p:ph type="pic" sz="quarter" idx="21" hasCustomPrompt="1"/>
          </p:nvPr>
        </p:nvSpPr>
        <p:spPr>
          <a:xfrm>
            <a:off x="3463200" y="3414066"/>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3" name="Picture Placeholder 4">
            <a:extLst>
              <a:ext uri="{FF2B5EF4-FFF2-40B4-BE49-F238E27FC236}">
                <a16:creationId xmlns:a16="http://schemas.microsoft.com/office/drawing/2014/main" id="{90ECB4DF-D262-4EAF-9908-BB81CDAA97D3}"/>
              </a:ext>
            </a:extLst>
          </p:cNvPr>
          <p:cNvSpPr>
            <a:spLocks noGrp="1"/>
          </p:cNvSpPr>
          <p:nvPr>
            <p:ph type="pic" sz="quarter" idx="22" hasCustomPrompt="1"/>
          </p:nvPr>
        </p:nvSpPr>
        <p:spPr>
          <a:xfrm>
            <a:off x="3463200" y="513380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4" name="Picture Placeholder 4">
            <a:extLst>
              <a:ext uri="{FF2B5EF4-FFF2-40B4-BE49-F238E27FC236}">
                <a16:creationId xmlns:a16="http://schemas.microsoft.com/office/drawing/2014/main" id="{F823D0EC-3925-43C3-ADCC-7DECB604D3B6}"/>
              </a:ext>
            </a:extLst>
          </p:cNvPr>
          <p:cNvSpPr>
            <a:spLocks noGrp="1"/>
          </p:cNvSpPr>
          <p:nvPr>
            <p:ph type="pic" sz="quarter" idx="23" hasCustomPrompt="1"/>
          </p:nvPr>
        </p:nvSpPr>
        <p:spPr>
          <a:xfrm>
            <a:off x="5194800" y="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5" name="Picture Placeholder 4">
            <a:extLst>
              <a:ext uri="{FF2B5EF4-FFF2-40B4-BE49-F238E27FC236}">
                <a16:creationId xmlns:a16="http://schemas.microsoft.com/office/drawing/2014/main" id="{3ED69101-E9F9-40B2-BBC9-42F685BC4E99}"/>
              </a:ext>
            </a:extLst>
          </p:cNvPr>
          <p:cNvSpPr>
            <a:spLocks noGrp="1"/>
          </p:cNvSpPr>
          <p:nvPr>
            <p:ph type="pic" sz="quarter" idx="24" hasCustomPrompt="1"/>
          </p:nvPr>
        </p:nvSpPr>
        <p:spPr>
          <a:xfrm>
            <a:off x="5194800" y="1707033"/>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6" name="Picture Placeholder 4">
            <a:extLst>
              <a:ext uri="{FF2B5EF4-FFF2-40B4-BE49-F238E27FC236}">
                <a16:creationId xmlns:a16="http://schemas.microsoft.com/office/drawing/2014/main" id="{D10108F8-F846-4B82-9CBB-5C70645236E5}"/>
              </a:ext>
            </a:extLst>
          </p:cNvPr>
          <p:cNvSpPr>
            <a:spLocks noGrp="1"/>
          </p:cNvSpPr>
          <p:nvPr>
            <p:ph type="pic" sz="quarter" idx="25" hasCustomPrompt="1"/>
          </p:nvPr>
        </p:nvSpPr>
        <p:spPr>
          <a:xfrm>
            <a:off x="5194800" y="3414066"/>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7" name="Picture Placeholder 4">
            <a:extLst>
              <a:ext uri="{FF2B5EF4-FFF2-40B4-BE49-F238E27FC236}">
                <a16:creationId xmlns:a16="http://schemas.microsoft.com/office/drawing/2014/main" id="{DCEACD65-59F7-496F-A469-953A97BC8FE7}"/>
              </a:ext>
            </a:extLst>
          </p:cNvPr>
          <p:cNvSpPr>
            <a:spLocks noGrp="1"/>
          </p:cNvSpPr>
          <p:nvPr>
            <p:ph type="pic" sz="quarter" idx="26" hasCustomPrompt="1"/>
          </p:nvPr>
        </p:nvSpPr>
        <p:spPr>
          <a:xfrm>
            <a:off x="5194800" y="513380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9354457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10 images - image gallery">
    <p:spTree>
      <p:nvGrpSpPr>
        <p:cNvPr id="1" name=""/>
        <p:cNvGrpSpPr/>
        <p:nvPr/>
      </p:nvGrpSpPr>
      <p:grpSpPr>
        <a:xfrm>
          <a:off x="0" y="0"/>
          <a:ext cx="0" cy="0"/>
          <a:chOff x="0" y="0"/>
          <a:chExt cx="0" cy="0"/>
        </a:xfrm>
      </p:grpSpPr>
      <p:sp>
        <p:nvSpPr>
          <p:cNvPr id="40" name="Picture Placeholder 4">
            <a:extLst>
              <a:ext uri="{FF2B5EF4-FFF2-40B4-BE49-F238E27FC236}">
                <a16:creationId xmlns:a16="http://schemas.microsoft.com/office/drawing/2014/main" id="{E32C7705-61BA-4741-80C1-7DE36994C39B}"/>
              </a:ext>
            </a:extLst>
          </p:cNvPr>
          <p:cNvSpPr>
            <a:spLocks noGrp="1"/>
          </p:cNvSpPr>
          <p:nvPr>
            <p:ph type="pic" sz="quarter" idx="12" hasCustomPrompt="1"/>
          </p:nvPr>
        </p:nvSpPr>
        <p:spPr>
          <a:xfrm>
            <a:off x="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1" name="Picture Placeholder 4">
            <a:extLst>
              <a:ext uri="{FF2B5EF4-FFF2-40B4-BE49-F238E27FC236}">
                <a16:creationId xmlns:a16="http://schemas.microsoft.com/office/drawing/2014/main" id="{AF4DB751-6CBC-4786-8908-DD31AF304189}"/>
              </a:ext>
            </a:extLst>
          </p:cNvPr>
          <p:cNvSpPr>
            <a:spLocks noGrp="1"/>
          </p:cNvSpPr>
          <p:nvPr>
            <p:ph type="pic" sz="quarter" idx="13" hasCustomPrompt="1"/>
          </p:nvPr>
        </p:nvSpPr>
        <p:spPr>
          <a:xfrm>
            <a:off x="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4" name="Picture Placeholder 4">
            <a:extLst>
              <a:ext uri="{FF2B5EF4-FFF2-40B4-BE49-F238E27FC236}">
                <a16:creationId xmlns:a16="http://schemas.microsoft.com/office/drawing/2014/main" id="{79BE06DB-E8C0-42F7-9DD3-743B3172D05A}"/>
              </a:ext>
            </a:extLst>
          </p:cNvPr>
          <p:cNvSpPr>
            <a:spLocks noGrp="1"/>
          </p:cNvSpPr>
          <p:nvPr>
            <p:ph type="pic" sz="quarter" idx="16" hasCustomPrompt="1"/>
          </p:nvPr>
        </p:nvSpPr>
        <p:spPr>
          <a:xfrm>
            <a:off x="244990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5" name="Picture Placeholder 4">
            <a:extLst>
              <a:ext uri="{FF2B5EF4-FFF2-40B4-BE49-F238E27FC236}">
                <a16:creationId xmlns:a16="http://schemas.microsoft.com/office/drawing/2014/main" id="{29B4E12E-CEFA-45AA-A4E7-78386C04786B}"/>
              </a:ext>
            </a:extLst>
          </p:cNvPr>
          <p:cNvSpPr>
            <a:spLocks noGrp="1"/>
          </p:cNvSpPr>
          <p:nvPr>
            <p:ph type="pic" sz="quarter" idx="17" hasCustomPrompt="1"/>
          </p:nvPr>
        </p:nvSpPr>
        <p:spPr>
          <a:xfrm>
            <a:off x="244990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8" name="Picture Placeholder 4">
            <a:extLst>
              <a:ext uri="{FF2B5EF4-FFF2-40B4-BE49-F238E27FC236}">
                <a16:creationId xmlns:a16="http://schemas.microsoft.com/office/drawing/2014/main" id="{76AE4679-05DF-463C-97B9-F69C2BB4B9E9}"/>
              </a:ext>
            </a:extLst>
          </p:cNvPr>
          <p:cNvSpPr>
            <a:spLocks noGrp="1"/>
          </p:cNvSpPr>
          <p:nvPr>
            <p:ph type="pic" sz="quarter" idx="20" hasCustomPrompt="1"/>
          </p:nvPr>
        </p:nvSpPr>
        <p:spPr>
          <a:xfrm>
            <a:off x="487740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9" name="Picture Placeholder 4">
            <a:extLst>
              <a:ext uri="{FF2B5EF4-FFF2-40B4-BE49-F238E27FC236}">
                <a16:creationId xmlns:a16="http://schemas.microsoft.com/office/drawing/2014/main" id="{7D0AB5FE-E295-4F14-9D7E-03DA166A2029}"/>
              </a:ext>
            </a:extLst>
          </p:cNvPr>
          <p:cNvSpPr>
            <a:spLocks noGrp="1"/>
          </p:cNvSpPr>
          <p:nvPr>
            <p:ph type="pic" sz="quarter" idx="21" hasCustomPrompt="1"/>
          </p:nvPr>
        </p:nvSpPr>
        <p:spPr>
          <a:xfrm>
            <a:off x="487740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2" name="Picture Placeholder 4">
            <a:extLst>
              <a:ext uri="{FF2B5EF4-FFF2-40B4-BE49-F238E27FC236}">
                <a16:creationId xmlns:a16="http://schemas.microsoft.com/office/drawing/2014/main" id="{FD6D69B7-99CB-43E8-924C-E5B49E798FF4}"/>
              </a:ext>
            </a:extLst>
          </p:cNvPr>
          <p:cNvSpPr>
            <a:spLocks noGrp="1"/>
          </p:cNvSpPr>
          <p:nvPr>
            <p:ph type="pic" sz="quarter" idx="24" hasCustomPrompt="1"/>
          </p:nvPr>
        </p:nvSpPr>
        <p:spPr>
          <a:xfrm>
            <a:off x="730610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3" name="Picture Placeholder 4">
            <a:extLst>
              <a:ext uri="{FF2B5EF4-FFF2-40B4-BE49-F238E27FC236}">
                <a16:creationId xmlns:a16="http://schemas.microsoft.com/office/drawing/2014/main" id="{91E877BF-4E89-437F-AF02-3B3C448FFA8A}"/>
              </a:ext>
            </a:extLst>
          </p:cNvPr>
          <p:cNvSpPr>
            <a:spLocks noGrp="1"/>
          </p:cNvSpPr>
          <p:nvPr>
            <p:ph type="pic" sz="quarter" idx="25" hasCustomPrompt="1"/>
          </p:nvPr>
        </p:nvSpPr>
        <p:spPr>
          <a:xfrm>
            <a:off x="730610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6" name="Picture Placeholder 4">
            <a:extLst>
              <a:ext uri="{FF2B5EF4-FFF2-40B4-BE49-F238E27FC236}">
                <a16:creationId xmlns:a16="http://schemas.microsoft.com/office/drawing/2014/main" id="{65169003-20B2-4906-936F-80C29B4793C6}"/>
              </a:ext>
            </a:extLst>
          </p:cNvPr>
          <p:cNvSpPr>
            <a:spLocks noGrp="1"/>
          </p:cNvSpPr>
          <p:nvPr>
            <p:ph type="pic" sz="quarter" idx="28" hasCustomPrompt="1"/>
          </p:nvPr>
        </p:nvSpPr>
        <p:spPr>
          <a:xfrm>
            <a:off x="973900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7" name="Picture Placeholder 4">
            <a:extLst>
              <a:ext uri="{FF2B5EF4-FFF2-40B4-BE49-F238E27FC236}">
                <a16:creationId xmlns:a16="http://schemas.microsoft.com/office/drawing/2014/main" id="{EE6223AC-CB2F-442B-9F69-0994E5478796}"/>
              </a:ext>
            </a:extLst>
          </p:cNvPr>
          <p:cNvSpPr>
            <a:spLocks noGrp="1"/>
          </p:cNvSpPr>
          <p:nvPr>
            <p:ph type="pic" sz="quarter" idx="29" hasCustomPrompt="1"/>
          </p:nvPr>
        </p:nvSpPr>
        <p:spPr>
          <a:xfrm>
            <a:off x="973900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2" name="Title 1">
            <a:extLst>
              <a:ext uri="{FF2B5EF4-FFF2-40B4-BE49-F238E27FC236}">
                <a16:creationId xmlns:a16="http://schemas.microsoft.com/office/drawing/2014/main" id="{02B87EEC-098B-40D8-BCAF-A571CA17611B}"/>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23" name="Subtitle 2">
            <a:extLst>
              <a:ext uri="{FF2B5EF4-FFF2-40B4-BE49-F238E27FC236}">
                <a16:creationId xmlns:a16="http://schemas.microsoft.com/office/drawing/2014/main" id="{34E576AA-F5EF-4511-8A6E-60BC49ADF183}"/>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44421130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4 images full page - image gallery">
    <p:spTree>
      <p:nvGrpSpPr>
        <p:cNvPr id="1" name=""/>
        <p:cNvGrpSpPr/>
        <p:nvPr/>
      </p:nvGrpSpPr>
      <p:grpSpPr>
        <a:xfrm>
          <a:off x="0" y="0"/>
          <a:ext cx="0" cy="0"/>
          <a:chOff x="0" y="0"/>
          <a:chExt cx="0" cy="0"/>
        </a:xfrm>
      </p:grpSpPr>
      <p:sp>
        <p:nvSpPr>
          <p:cNvPr id="41" name="Picture Placeholder 4">
            <a:extLst>
              <a:ext uri="{FF2B5EF4-FFF2-40B4-BE49-F238E27FC236}">
                <a16:creationId xmlns:a16="http://schemas.microsoft.com/office/drawing/2014/main" id="{AF4DB751-6CBC-4786-8908-DD31AF304189}"/>
              </a:ext>
            </a:extLst>
          </p:cNvPr>
          <p:cNvSpPr>
            <a:spLocks noGrp="1"/>
          </p:cNvSpPr>
          <p:nvPr>
            <p:ph type="pic" sz="quarter" idx="13" hasCustomPrompt="1"/>
          </p:nvPr>
        </p:nvSpPr>
        <p:spPr>
          <a:xfrm>
            <a:off x="0" y="0"/>
            <a:ext cx="30456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4" name="Picture Placeholder 4">
            <a:extLst>
              <a:ext uri="{FF2B5EF4-FFF2-40B4-BE49-F238E27FC236}">
                <a16:creationId xmlns:a16="http://schemas.microsoft.com/office/drawing/2014/main" id="{F7A78596-A4B8-43F5-8928-591F8C4EEAA7}"/>
              </a:ext>
            </a:extLst>
          </p:cNvPr>
          <p:cNvSpPr>
            <a:spLocks noGrp="1"/>
          </p:cNvSpPr>
          <p:nvPr>
            <p:ph type="pic" sz="quarter" idx="14" hasCustomPrompt="1"/>
          </p:nvPr>
        </p:nvSpPr>
        <p:spPr>
          <a:xfrm>
            <a:off x="3050400" y="0"/>
            <a:ext cx="30456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5" name="Picture Placeholder 4">
            <a:extLst>
              <a:ext uri="{FF2B5EF4-FFF2-40B4-BE49-F238E27FC236}">
                <a16:creationId xmlns:a16="http://schemas.microsoft.com/office/drawing/2014/main" id="{E059E8E4-56D5-4F0D-A4C2-41DB1C070C39}"/>
              </a:ext>
            </a:extLst>
          </p:cNvPr>
          <p:cNvSpPr>
            <a:spLocks noGrp="1"/>
          </p:cNvSpPr>
          <p:nvPr>
            <p:ph type="pic" sz="quarter" idx="15" hasCustomPrompt="1"/>
          </p:nvPr>
        </p:nvSpPr>
        <p:spPr>
          <a:xfrm>
            <a:off x="6096000" y="0"/>
            <a:ext cx="30456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6" name="Picture Placeholder 4">
            <a:extLst>
              <a:ext uri="{FF2B5EF4-FFF2-40B4-BE49-F238E27FC236}">
                <a16:creationId xmlns:a16="http://schemas.microsoft.com/office/drawing/2014/main" id="{F289ECDE-517E-42D2-8C25-5BEE01D347E4}"/>
              </a:ext>
            </a:extLst>
          </p:cNvPr>
          <p:cNvSpPr>
            <a:spLocks noGrp="1"/>
          </p:cNvSpPr>
          <p:nvPr>
            <p:ph type="pic" sz="quarter" idx="16" hasCustomPrompt="1"/>
          </p:nvPr>
        </p:nvSpPr>
        <p:spPr>
          <a:xfrm>
            <a:off x="9146400" y="0"/>
            <a:ext cx="30456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325905240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4 images threequarter page - image gallery">
    <p:spTree>
      <p:nvGrpSpPr>
        <p:cNvPr id="1" name=""/>
        <p:cNvGrpSpPr/>
        <p:nvPr/>
      </p:nvGrpSpPr>
      <p:grpSpPr>
        <a:xfrm>
          <a:off x="0" y="0"/>
          <a:ext cx="0" cy="0"/>
          <a:chOff x="0" y="0"/>
          <a:chExt cx="0" cy="0"/>
        </a:xfrm>
      </p:grpSpPr>
      <p:sp>
        <p:nvSpPr>
          <p:cNvPr id="41" name="Picture Placeholder 4">
            <a:extLst>
              <a:ext uri="{FF2B5EF4-FFF2-40B4-BE49-F238E27FC236}">
                <a16:creationId xmlns:a16="http://schemas.microsoft.com/office/drawing/2014/main" id="{AF4DB751-6CBC-4786-8908-DD31AF304189}"/>
              </a:ext>
            </a:extLst>
          </p:cNvPr>
          <p:cNvSpPr>
            <a:spLocks noGrp="1"/>
          </p:cNvSpPr>
          <p:nvPr>
            <p:ph type="pic" sz="quarter" idx="13" hasCustomPrompt="1"/>
          </p:nvPr>
        </p:nvSpPr>
        <p:spPr>
          <a:xfrm>
            <a:off x="35275" y="1746000"/>
            <a:ext cx="2952000" cy="5112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4" name="Picture Placeholder 4">
            <a:extLst>
              <a:ext uri="{FF2B5EF4-FFF2-40B4-BE49-F238E27FC236}">
                <a16:creationId xmlns:a16="http://schemas.microsoft.com/office/drawing/2014/main" id="{F7A78596-A4B8-43F5-8928-591F8C4EEAA7}"/>
              </a:ext>
            </a:extLst>
          </p:cNvPr>
          <p:cNvSpPr>
            <a:spLocks noGrp="1"/>
          </p:cNvSpPr>
          <p:nvPr>
            <p:ph type="pic" sz="quarter" idx="14" hasCustomPrompt="1"/>
          </p:nvPr>
        </p:nvSpPr>
        <p:spPr>
          <a:xfrm>
            <a:off x="3091758" y="0"/>
            <a:ext cx="2952000" cy="5112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5" name="Picture Placeholder 4">
            <a:extLst>
              <a:ext uri="{FF2B5EF4-FFF2-40B4-BE49-F238E27FC236}">
                <a16:creationId xmlns:a16="http://schemas.microsoft.com/office/drawing/2014/main" id="{E059E8E4-56D5-4F0D-A4C2-41DB1C070C39}"/>
              </a:ext>
            </a:extLst>
          </p:cNvPr>
          <p:cNvSpPr>
            <a:spLocks noGrp="1"/>
          </p:cNvSpPr>
          <p:nvPr>
            <p:ph type="pic" sz="quarter" idx="15" hasCustomPrompt="1"/>
          </p:nvPr>
        </p:nvSpPr>
        <p:spPr>
          <a:xfrm>
            <a:off x="6148241" y="1745998"/>
            <a:ext cx="2952000" cy="5112001"/>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6" name="Picture Placeholder 4">
            <a:extLst>
              <a:ext uri="{FF2B5EF4-FFF2-40B4-BE49-F238E27FC236}">
                <a16:creationId xmlns:a16="http://schemas.microsoft.com/office/drawing/2014/main" id="{F289ECDE-517E-42D2-8C25-5BEE01D347E4}"/>
              </a:ext>
            </a:extLst>
          </p:cNvPr>
          <p:cNvSpPr>
            <a:spLocks noGrp="1"/>
          </p:cNvSpPr>
          <p:nvPr>
            <p:ph type="pic" sz="quarter" idx="16" hasCustomPrompt="1"/>
          </p:nvPr>
        </p:nvSpPr>
        <p:spPr>
          <a:xfrm>
            <a:off x="9204724" y="0"/>
            <a:ext cx="2952000" cy="5112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63318931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6 images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4544785" y="1509396"/>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EBDF8834-1D3F-49E0-9FD4-E3BC86AD573B}"/>
              </a:ext>
            </a:extLst>
          </p:cNvPr>
          <p:cNvSpPr>
            <a:spLocks noGrp="1"/>
          </p:cNvSpPr>
          <p:nvPr>
            <p:ph type="pic" sz="quarter" idx="11" hasCustomPrompt="1"/>
          </p:nvPr>
        </p:nvSpPr>
        <p:spPr>
          <a:xfrm>
            <a:off x="7788726" y="1509396"/>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56BBBFE5-FD46-4EEF-85FB-93AB59A41527}"/>
              </a:ext>
            </a:extLst>
          </p:cNvPr>
          <p:cNvSpPr>
            <a:spLocks noGrp="1"/>
          </p:cNvSpPr>
          <p:nvPr>
            <p:ph type="pic" sz="quarter" idx="12" hasCustomPrompt="1"/>
          </p:nvPr>
        </p:nvSpPr>
        <p:spPr>
          <a:xfrm>
            <a:off x="1300844" y="1509396"/>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0" name="Picture Placeholder 2">
            <a:extLst>
              <a:ext uri="{FF2B5EF4-FFF2-40B4-BE49-F238E27FC236}">
                <a16:creationId xmlns:a16="http://schemas.microsoft.com/office/drawing/2014/main" id="{7DF811F6-5D14-4CB3-92EE-DBA5047B7CAB}"/>
              </a:ext>
            </a:extLst>
          </p:cNvPr>
          <p:cNvSpPr>
            <a:spLocks noGrp="1"/>
          </p:cNvSpPr>
          <p:nvPr>
            <p:ph type="pic" sz="quarter" idx="13" hasCustomPrompt="1"/>
          </p:nvPr>
        </p:nvSpPr>
        <p:spPr>
          <a:xfrm>
            <a:off x="4544785" y="3806283"/>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F280522F-EA85-44BB-8CFA-065E56CAEA35}"/>
              </a:ext>
            </a:extLst>
          </p:cNvPr>
          <p:cNvSpPr>
            <a:spLocks noGrp="1"/>
          </p:cNvSpPr>
          <p:nvPr>
            <p:ph type="pic" sz="quarter" idx="14" hasCustomPrompt="1"/>
          </p:nvPr>
        </p:nvSpPr>
        <p:spPr>
          <a:xfrm>
            <a:off x="7788726" y="3806283"/>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A9FB3EF0-B456-4258-BC81-05630ED62E94}"/>
              </a:ext>
            </a:extLst>
          </p:cNvPr>
          <p:cNvSpPr>
            <a:spLocks noGrp="1"/>
          </p:cNvSpPr>
          <p:nvPr>
            <p:ph type="pic" sz="quarter" idx="15" hasCustomPrompt="1"/>
          </p:nvPr>
        </p:nvSpPr>
        <p:spPr>
          <a:xfrm>
            <a:off x="1300844" y="3806283"/>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56059537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4 images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2"/>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903510" y="1630204"/>
            <a:ext cx="2547259"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6728B028-8D87-4AC3-BE7F-E30DB3DA2A9D}"/>
              </a:ext>
            </a:extLst>
          </p:cNvPr>
          <p:cNvSpPr>
            <a:spLocks noGrp="1"/>
          </p:cNvSpPr>
          <p:nvPr>
            <p:ph type="pic" sz="quarter" idx="11" hasCustomPrompt="1"/>
          </p:nvPr>
        </p:nvSpPr>
        <p:spPr>
          <a:xfrm>
            <a:off x="3548741" y="1630204"/>
            <a:ext cx="2547259"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2644813B-093B-4E50-B0AB-050BFFA8689F}"/>
              </a:ext>
            </a:extLst>
          </p:cNvPr>
          <p:cNvSpPr>
            <a:spLocks noGrp="1"/>
          </p:cNvSpPr>
          <p:nvPr>
            <p:ph type="pic" sz="quarter" idx="12" hasCustomPrompt="1"/>
          </p:nvPr>
        </p:nvSpPr>
        <p:spPr>
          <a:xfrm>
            <a:off x="6193972" y="1630204"/>
            <a:ext cx="2547259"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1" name="Picture Placeholder 2">
            <a:extLst>
              <a:ext uri="{FF2B5EF4-FFF2-40B4-BE49-F238E27FC236}">
                <a16:creationId xmlns:a16="http://schemas.microsoft.com/office/drawing/2014/main" id="{12D87E54-D5D8-4E26-AF14-C0B486DE838E}"/>
              </a:ext>
            </a:extLst>
          </p:cNvPr>
          <p:cNvSpPr>
            <a:spLocks noGrp="1"/>
          </p:cNvSpPr>
          <p:nvPr>
            <p:ph type="pic" sz="quarter" idx="13" hasCustomPrompt="1"/>
          </p:nvPr>
        </p:nvSpPr>
        <p:spPr>
          <a:xfrm>
            <a:off x="8839203" y="1630204"/>
            <a:ext cx="2547259"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82571801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3 images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1665946" y="1630204"/>
            <a:ext cx="2852056"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6728B028-8D87-4AC3-BE7F-E30DB3DA2A9D}"/>
              </a:ext>
            </a:extLst>
          </p:cNvPr>
          <p:cNvSpPr>
            <a:spLocks noGrp="1"/>
          </p:cNvSpPr>
          <p:nvPr>
            <p:ph type="pic" sz="quarter" idx="11" hasCustomPrompt="1"/>
          </p:nvPr>
        </p:nvSpPr>
        <p:spPr>
          <a:xfrm>
            <a:off x="4659946" y="1630204"/>
            <a:ext cx="2851200"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2644813B-093B-4E50-B0AB-050BFFA8689F}"/>
              </a:ext>
            </a:extLst>
          </p:cNvPr>
          <p:cNvSpPr>
            <a:spLocks noGrp="1"/>
          </p:cNvSpPr>
          <p:nvPr>
            <p:ph type="pic" sz="quarter" idx="12" hasCustomPrompt="1"/>
          </p:nvPr>
        </p:nvSpPr>
        <p:spPr>
          <a:xfrm>
            <a:off x="7653090" y="1630204"/>
            <a:ext cx="2851200"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61543592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1_3 images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2">
            <a:extLst>
              <a:ext uri="{FF2B5EF4-FFF2-40B4-BE49-F238E27FC236}">
                <a16:creationId xmlns:a16="http://schemas.microsoft.com/office/drawing/2014/main" id="{440F672A-585A-46DA-ACC0-FB2B85E8CE75}"/>
              </a:ext>
            </a:extLst>
          </p:cNvPr>
          <p:cNvSpPr>
            <a:spLocks noGrp="1"/>
          </p:cNvSpPr>
          <p:nvPr>
            <p:ph type="pic" sz="quarter" idx="10" hasCustomPrompt="1"/>
          </p:nvPr>
        </p:nvSpPr>
        <p:spPr>
          <a:xfrm>
            <a:off x="1665945" y="1630204"/>
            <a:ext cx="4356000"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AAD305DF-D4A4-4B5E-8D60-1B05EA0C65E6}"/>
              </a:ext>
            </a:extLst>
          </p:cNvPr>
          <p:cNvSpPr>
            <a:spLocks noGrp="1"/>
          </p:cNvSpPr>
          <p:nvPr>
            <p:ph type="pic" sz="quarter" idx="11" hasCustomPrompt="1"/>
          </p:nvPr>
        </p:nvSpPr>
        <p:spPr>
          <a:xfrm>
            <a:off x="6170056" y="1630204"/>
            <a:ext cx="4356000"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57995512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1 image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2">
            <a:extLst>
              <a:ext uri="{FF2B5EF4-FFF2-40B4-BE49-F238E27FC236}">
                <a16:creationId xmlns:a16="http://schemas.microsoft.com/office/drawing/2014/main" id="{440F672A-585A-46DA-ACC0-FB2B85E8CE75}"/>
              </a:ext>
            </a:extLst>
          </p:cNvPr>
          <p:cNvSpPr>
            <a:spLocks noGrp="1"/>
          </p:cNvSpPr>
          <p:nvPr>
            <p:ph type="pic" sz="quarter" idx="10" hasCustomPrompt="1"/>
          </p:nvPr>
        </p:nvSpPr>
        <p:spPr>
          <a:xfrm>
            <a:off x="674915" y="1621972"/>
            <a:ext cx="8153400" cy="435428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788756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ngle Image 6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4667250" cy="6858000"/>
          </a:xfrm>
          <a:prstGeom prst="rect">
            <a:avLst/>
          </a:prstGeom>
          <a:pattFill prst="wdDnDiag">
            <a:fgClr>
              <a:schemeClr val="tx1">
                <a:lumMod val="25000"/>
                <a:lumOff val="75000"/>
              </a:schemeClr>
            </a:fgClr>
            <a:bgClr>
              <a:schemeClr val="bg1"/>
            </a:bgClr>
          </a:pattFill>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88667271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4 images with about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903510" y="1630204"/>
            <a:ext cx="2547259"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6728B028-8D87-4AC3-BE7F-E30DB3DA2A9D}"/>
              </a:ext>
            </a:extLst>
          </p:cNvPr>
          <p:cNvSpPr>
            <a:spLocks noGrp="1"/>
          </p:cNvSpPr>
          <p:nvPr>
            <p:ph type="pic" sz="quarter" idx="11" hasCustomPrompt="1"/>
          </p:nvPr>
        </p:nvSpPr>
        <p:spPr>
          <a:xfrm>
            <a:off x="3548741" y="1630204"/>
            <a:ext cx="2547259"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2644813B-093B-4E50-B0AB-050BFFA8689F}"/>
              </a:ext>
            </a:extLst>
          </p:cNvPr>
          <p:cNvSpPr>
            <a:spLocks noGrp="1"/>
          </p:cNvSpPr>
          <p:nvPr>
            <p:ph type="pic" sz="quarter" idx="12" hasCustomPrompt="1"/>
          </p:nvPr>
        </p:nvSpPr>
        <p:spPr>
          <a:xfrm>
            <a:off x="6193972" y="1630204"/>
            <a:ext cx="2547259"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1" name="Picture Placeholder 2">
            <a:extLst>
              <a:ext uri="{FF2B5EF4-FFF2-40B4-BE49-F238E27FC236}">
                <a16:creationId xmlns:a16="http://schemas.microsoft.com/office/drawing/2014/main" id="{12D87E54-D5D8-4E26-AF14-C0B486DE838E}"/>
              </a:ext>
            </a:extLst>
          </p:cNvPr>
          <p:cNvSpPr>
            <a:spLocks noGrp="1"/>
          </p:cNvSpPr>
          <p:nvPr>
            <p:ph type="pic" sz="quarter" idx="13" hasCustomPrompt="1"/>
          </p:nvPr>
        </p:nvSpPr>
        <p:spPr>
          <a:xfrm>
            <a:off x="8839203" y="1630204"/>
            <a:ext cx="2547259"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11031208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3 images with about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1665946" y="1630204"/>
            <a:ext cx="2852056"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6728B028-8D87-4AC3-BE7F-E30DB3DA2A9D}"/>
              </a:ext>
            </a:extLst>
          </p:cNvPr>
          <p:cNvSpPr>
            <a:spLocks noGrp="1"/>
          </p:cNvSpPr>
          <p:nvPr>
            <p:ph type="pic" sz="quarter" idx="11" hasCustomPrompt="1"/>
          </p:nvPr>
        </p:nvSpPr>
        <p:spPr>
          <a:xfrm>
            <a:off x="4659946" y="1630204"/>
            <a:ext cx="28512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2644813B-093B-4E50-B0AB-050BFFA8689F}"/>
              </a:ext>
            </a:extLst>
          </p:cNvPr>
          <p:cNvSpPr>
            <a:spLocks noGrp="1"/>
          </p:cNvSpPr>
          <p:nvPr>
            <p:ph type="pic" sz="quarter" idx="12" hasCustomPrompt="1"/>
          </p:nvPr>
        </p:nvSpPr>
        <p:spPr>
          <a:xfrm>
            <a:off x="7653090" y="1630204"/>
            <a:ext cx="28512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59992401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2 images with about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2">
            <a:extLst>
              <a:ext uri="{FF2B5EF4-FFF2-40B4-BE49-F238E27FC236}">
                <a16:creationId xmlns:a16="http://schemas.microsoft.com/office/drawing/2014/main" id="{440F672A-585A-46DA-ACC0-FB2B85E8CE75}"/>
              </a:ext>
            </a:extLst>
          </p:cNvPr>
          <p:cNvSpPr>
            <a:spLocks noGrp="1"/>
          </p:cNvSpPr>
          <p:nvPr>
            <p:ph type="pic" sz="quarter" idx="10" hasCustomPrompt="1"/>
          </p:nvPr>
        </p:nvSpPr>
        <p:spPr>
          <a:xfrm>
            <a:off x="1687717" y="1630205"/>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AAD305DF-D4A4-4B5E-8D60-1B05EA0C65E6}"/>
              </a:ext>
            </a:extLst>
          </p:cNvPr>
          <p:cNvSpPr>
            <a:spLocks noGrp="1"/>
          </p:cNvSpPr>
          <p:nvPr>
            <p:ph type="pic" sz="quarter" idx="11" hasCustomPrompt="1"/>
          </p:nvPr>
        </p:nvSpPr>
        <p:spPr>
          <a:xfrm>
            <a:off x="6148284" y="1630205"/>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88415764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4 images with about - morph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2">
            <a:extLst>
              <a:ext uri="{FF2B5EF4-FFF2-40B4-BE49-F238E27FC236}">
                <a16:creationId xmlns:a16="http://schemas.microsoft.com/office/drawing/2014/main" id="{440F672A-585A-46DA-ACC0-FB2B85E8CE75}"/>
              </a:ext>
            </a:extLst>
          </p:cNvPr>
          <p:cNvSpPr>
            <a:spLocks noGrp="1"/>
          </p:cNvSpPr>
          <p:nvPr>
            <p:ph type="pic" sz="quarter" idx="10" hasCustomPrompt="1"/>
          </p:nvPr>
        </p:nvSpPr>
        <p:spPr>
          <a:xfrm>
            <a:off x="1687717" y="1630205"/>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AAD305DF-D4A4-4B5E-8D60-1B05EA0C65E6}"/>
              </a:ext>
            </a:extLst>
          </p:cNvPr>
          <p:cNvSpPr>
            <a:spLocks noGrp="1"/>
          </p:cNvSpPr>
          <p:nvPr>
            <p:ph type="pic" sz="quarter" idx="11" hasCustomPrompt="1"/>
          </p:nvPr>
        </p:nvSpPr>
        <p:spPr>
          <a:xfrm>
            <a:off x="6148284" y="1630205"/>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6" name="Picture Placeholder 2">
            <a:extLst>
              <a:ext uri="{FF2B5EF4-FFF2-40B4-BE49-F238E27FC236}">
                <a16:creationId xmlns:a16="http://schemas.microsoft.com/office/drawing/2014/main" id="{89C419AF-0614-4CD3-B303-0A3AA04BDCCA}"/>
              </a:ext>
            </a:extLst>
          </p:cNvPr>
          <p:cNvSpPr>
            <a:spLocks noGrp="1"/>
          </p:cNvSpPr>
          <p:nvPr>
            <p:ph type="pic" sz="quarter" idx="12" hasCustomPrompt="1"/>
          </p:nvPr>
        </p:nvSpPr>
        <p:spPr>
          <a:xfrm>
            <a:off x="1687717" y="3571582"/>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7A2BFBE7-7A50-4380-A7B0-4825D6D212C0}"/>
              </a:ext>
            </a:extLst>
          </p:cNvPr>
          <p:cNvSpPr>
            <a:spLocks noGrp="1"/>
          </p:cNvSpPr>
          <p:nvPr>
            <p:ph type="pic" sz="quarter" idx="13" hasCustomPrompt="1"/>
          </p:nvPr>
        </p:nvSpPr>
        <p:spPr>
          <a:xfrm>
            <a:off x="6148284" y="3571582"/>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74851269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4 polaroid - image gallery">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3B5CEA0B-2A65-4262-9DDC-905CDC254C56}"/>
              </a:ext>
            </a:extLst>
          </p:cNvPr>
          <p:cNvSpPr>
            <a:spLocks noGrp="1"/>
          </p:cNvSpPr>
          <p:nvPr>
            <p:ph type="pic" sz="quarter" idx="12" hasCustomPrompt="1"/>
          </p:nvPr>
        </p:nvSpPr>
        <p:spPr>
          <a:xfrm rot="245451">
            <a:off x="5716837" y="1678155"/>
            <a:ext cx="2941319" cy="3313738"/>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0B72406E-3CFC-46D0-A3DD-F0C9837EBE13}"/>
              </a:ext>
            </a:extLst>
          </p:cNvPr>
          <p:cNvSpPr>
            <a:spLocks noGrp="1"/>
          </p:cNvSpPr>
          <p:nvPr>
            <p:ph type="pic" sz="quarter" idx="10" hasCustomPrompt="1"/>
          </p:nvPr>
        </p:nvSpPr>
        <p:spPr>
          <a:xfrm rot="1267286">
            <a:off x="1075942" y="1867113"/>
            <a:ext cx="3237034" cy="3716393"/>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4B6739C4-5226-4866-88E5-7E0F6E2F72F5}"/>
              </a:ext>
            </a:extLst>
          </p:cNvPr>
          <p:cNvSpPr>
            <a:spLocks noGrp="1"/>
          </p:cNvSpPr>
          <p:nvPr>
            <p:ph type="pic" sz="quarter" idx="11" hasCustomPrompt="1"/>
          </p:nvPr>
        </p:nvSpPr>
        <p:spPr>
          <a:xfrm rot="20819233">
            <a:off x="8529732" y="2684331"/>
            <a:ext cx="2941319" cy="329184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7" name="Picture Placeholder 2">
            <a:extLst>
              <a:ext uri="{FF2B5EF4-FFF2-40B4-BE49-F238E27FC236}">
                <a16:creationId xmlns:a16="http://schemas.microsoft.com/office/drawing/2014/main" id="{9072F027-5789-4859-8437-3022818247B3}"/>
              </a:ext>
            </a:extLst>
          </p:cNvPr>
          <p:cNvSpPr>
            <a:spLocks noGrp="1"/>
          </p:cNvSpPr>
          <p:nvPr>
            <p:ph type="pic" sz="quarter" idx="13" hasCustomPrompt="1"/>
          </p:nvPr>
        </p:nvSpPr>
        <p:spPr>
          <a:xfrm rot="20724131">
            <a:off x="3530417" y="1904135"/>
            <a:ext cx="2469094" cy="2781722"/>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94612434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2 Images with text">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8E111C2C-119D-40D5-8FF1-669CAEA2CC0C}"/>
              </a:ext>
            </a:extLst>
          </p:cNvPr>
          <p:cNvSpPr>
            <a:spLocks noGrp="1"/>
          </p:cNvSpPr>
          <p:nvPr>
            <p:ph type="pic" sz="quarter" idx="10" hasCustomPrompt="1"/>
          </p:nvPr>
        </p:nvSpPr>
        <p:spPr>
          <a:xfrm>
            <a:off x="3597799" y="1709757"/>
            <a:ext cx="2453831" cy="4223257"/>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2" name="Picture Placeholder 20">
            <a:extLst>
              <a:ext uri="{FF2B5EF4-FFF2-40B4-BE49-F238E27FC236}">
                <a16:creationId xmlns:a16="http://schemas.microsoft.com/office/drawing/2014/main" id="{A38D3A54-BA7D-4BCF-BB16-301474ECF762}"/>
              </a:ext>
            </a:extLst>
          </p:cNvPr>
          <p:cNvSpPr>
            <a:spLocks noGrp="1"/>
          </p:cNvSpPr>
          <p:nvPr>
            <p:ph type="pic" sz="quarter" idx="11" hasCustomPrompt="1"/>
          </p:nvPr>
        </p:nvSpPr>
        <p:spPr>
          <a:xfrm>
            <a:off x="8733100" y="1709757"/>
            <a:ext cx="2453831" cy="4223257"/>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64059987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2 Images with text 2">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8E111C2C-119D-40D5-8FF1-669CAEA2CC0C}"/>
              </a:ext>
            </a:extLst>
          </p:cNvPr>
          <p:cNvSpPr>
            <a:spLocks noGrp="1"/>
          </p:cNvSpPr>
          <p:nvPr>
            <p:ph type="pic" sz="quarter" idx="10" hasCustomPrompt="1"/>
          </p:nvPr>
        </p:nvSpPr>
        <p:spPr>
          <a:xfrm>
            <a:off x="979986" y="1709757"/>
            <a:ext cx="2453831" cy="4223257"/>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2" name="Picture Placeholder 20">
            <a:extLst>
              <a:ext uri="{FF2B5EF4-FFF2-40B4-BE49-F238E27FC236}">
                <a16:creationId xmlns:a16="http://schemas.microsoft.com/office/drawing/2014/main" id="{A38D3A54-BA7D-4BCF-BB16-301474ECF762}"/>
              </a:ext>
            </a:extLst>
          </p:cNvPr>
          <p:cNvSpPr>
            <a:spLocks noGrp="1"/>
          </p:cNvSpPr>
          <p:nvPr>
            <p:ph type="pic" sz="quarter" idx="11" hasCustomPrompt="1"/>
          </p:nvPr>
        </p:nvSpPr>
        <p:spPr>
          <a:xfrm>
            <a:off x="6115287" y="1709757"/>
            <a:ext cx="2453831" cy="4223257"/>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04834682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6 Images with text">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8E111C2C-119D-40D5-8FF1-669CAEA2CC0C}"/>
              </a:ext>
            </a:extLst>
          </p:cNvPr>
          <p:cNvSpPr>
            <a:spLocks noGrp="1"/>
          </p:cNvSpPr>
          <p:nvPr>
            <p:ph type="pic" sz="quarter" idx="10" hasCustomPrompt="1"/>
          </p:nvPr>
        </p:nvSpPr>
        <p:spPr>
          <a:xfrm>
            <a:off x="467360" y="1732280"/>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8" name="Picture Placeholder 20">
            <a:extLst>
              <a:ext uri="{FF2B5EF4-FFF2-40B4-BE49-F238E27FC236}">
                <a16:creationId xmlns:a16="http://schemas.microsoft.com/office/drawing/2014/main" id="{07F21585-3058-4B47-932C-3D8131D753FC}"/>
              </a:ext>
            </a:extLst>
          </p:cNvPr>
          <p:cNvSpPr>
            <a:spLocks noGrp="1"/>
          </p:cNvSpPr>
          <p:nvPr>
            <p:ph type="pic" sz="quarter" idx="11" hasCustomPrompt="1"/>
          </p:nvPr>
        </p:nvSpPr>
        <p:spPr>
          <a:xfrm>
            <a:off x="4312920" y="1732280"/>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9" name="Picture Placeholder 20">
            <a:extLst>
              <a:ext uri="{FF2B5EF4-FFF2-40B4-BE49-F238E27FC236}">
                <a16:creationId xmlns:a16="http://schemas.microsoft.com/office/drawing/2014/main" id="{AEB83D19-99BC-429D-A214-D4077C16E388}"/>
              </a:ext>
            </a:extLst>
          </p:cNvPr>
          <p:cNvSpPr>
            <a:spLocks noGrp="1"/>
          </p:cNvSpPr>
          <p:nvPr>
            <p:ph type="pic" sz="quarter" idx="12" hasCustomPrompt="1"/>
          </p:nvPr>
        </p:nvSpPr>
        <p:spPr>
          <a:xfrm>
            <a:off x="8158480" y="1732280"/>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0" name="Picture Placeholder 20">
            <a:extLst>
              <a:ext uri="{FF2B5EF4-FFF2-40B4-BE49-F238E27FC236}">
                <a16:creationId xmlns:a16="http://schemas.microsoft.com/office/drawing/2014/main" id="{90B529A7-C743-4FC9-AF3E-25FC99DC1063}"/>
              </a:ext>
            </a:extLst>
          </p:cNvPr>
          <p:cNvSpPr>
            <a:spLocks noGrp="1"/>
          </p:cNvSpPr>
          <p:nvPr>
            <p:ph type="pic" sz="quarter" idx="13" hasCustomPrompt="1"/>
          </p:nvPr>
        </p:nvSpPr>
        <p:spPr>
          <a:xfrm>
            <a:off x="467360" y="3760016"/>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3" name="Picture Placeholder 20">
            <a:extLst>
              <a:ext uri="{FF2B5EF4-FFF2-40B4-BE49-F238E27FC236}">
                <a16:creationId xmlns:a16="http://schemas.microsoft.com/office/drawing/2014/main" id="{65D5ADF7-AC8A-40B1-9088-929F4F6A3CF7}"/>
              </a:ext>
            </a:extLst>
          </p:cNvPr>
          <p:cNvSpPr>
            <a:spLocks noGrp="1"/>
          </p:cNvSpPr>
          <p:nvPr>
            <p:ph type="pic" sz="quarter" idx="14" hasCustomPrompt="1"/>
          </p:nvPr>
        </p:nvSpPr>
        <p:spPr>
          <a:xfrm>
            <a:off x="4312920" y="3760016"/>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4" name="Picture Placeholder 20">
            <a:extLst>
              <a:ext uri="{FF2B5EF4-FFF2-40B4-BE49-F238E27FC236}">
                <a16:creationId xmlns:a16="http://schemas.microsoft.com/office/drawing/2014/main" id="{DD895D13-9726-436F-9B0F-CBF6EA5CCA01}"/>
              </a:ext>
            </a:extLst>
          </p:cNvPr>
          <p:cNvSpPr>
            <a:spLocks noGrp="1"/>
          </p:cNvSpPr>
          <p:nvPr>
            <p:ph type="pic" sz="quarter" idx="15" hasCustomPrompt="1"/>
          </p:nvPr>
        </p:nvSpPr>
        <p:spPr>
          <a:xfrm>
            <a:off x="8158480" y="3760016"/>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417256935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1_3 Images with tex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7" name="Picture Placeholder 20">
            <a:extLst>
              <a:ext uri="{FF2B5EF4-FFF2-40B4-BE49-F238E27FC236}">
                <a16:creationId xmlns:a16="http://schemas.microsoft.com/office/drawing/2014/main" id="{6D5D27A9-11CB-4888-A852-8880AD0EA09B}"/>
              </a:ext>
            </a:extLst>
          </p:cNvPr>
          <p:cNvSpPr>
            <a:spLocks noGrp="1"/>
          </p:cNvSpPr>
          <p:nvPr>
            <p:ph type="pic" sz="quarter" idx="10" hasCustomPrompt="1"/>
          </p:nvPr>
        </p:nvSpPr>
        <p:spPr>
          <a:xfrm>
            <a:off x="473074" y="1566863"/>
            <a:ext cx="3566160" cy="1862136"/>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2" name="Picture Placeholder 20">
            <a:extLst>
              <a:ext uri="{FF2B5EF4-FFF2-40B4-BE49-F238E27FC236}">
                <a16:creationId xmlns:a16="http://schemas.microsoft.com/office/drawing/2014/main" id="{94F2F456-D856-4548-A44B-228690DC23A5}"/>
              </a:ext>
            </a:extLst>
          </p:cNvPr>
          <p:cNvSpPr>
            <a:spLocks noGrp="1"/>
          </p:cNvSpPr>
          <p:nvPr>
            <p:ph type="pic" sz="quarter" idx="11" hasCustomPrompt="1"/>
          </p:nvPr>
        </p:nvSpPr>
        <p:spPr>
          <a:xfrm>
            <a:off x="4311332" y="1566863"/>
            <a:ext cx="3566160" cy="1862136"/>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5" name="Picture Placeholder 20">
            <a:extLst>
              <a:ext uri="{FF2B5EF4-FFF2-40B4-BE49-F238E27FC236}">
                <a16:creationId xmlns:a16="http://schemas.microsoft.com/office/drawing/2014/main" id="{40B9943C-A1BA-4619-A37B-98FAF2A5874A}"/>
              </a:ext>
            </a:extLst>
          </p:cNvPr>
          <p:cNvSpPr>
            <a:spLocks noGrp="1"/>
          </p:cNvSpPr>
          <p:nvPr>
            <p:ph type="pic" sz="quarter" idx="12" hasCustomPrompt="1"/>
          </p:nvPr>
        </p:nvSpPr>
        <p:spPr>
          <a:xfrm>
            <a:off x="8149590" y="1566863"/>
            <a:ext cx="3566160" cy="1862136"/>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Tree>
    <p:extLst>
      <p:ext uri="{BB962C8B-B14F-4D97-AF65-F5344CB8AC3E}">
        <p14:creationId xmlns:p14="http://schemas.microsoft.com/office/powerpoint/2010/main" val="73525243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1_Service Image 2">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A2752BB-F2D1-4BD6-8EB2-988CC0EA64F3}"/>
              </a:ext>
            </a:extLst>
          </p:cNvPr>
          <p:cNvSpPr>
            <a:spLocks noGrp="1"/>
          </p:cNvSpPr>
          <p:nvPr>
            <p:ph type="pic" sz="quarter" idx="10" hasCustomPrompt="1"/>
          </p:nvPr>
        </p:nvSpPr>
        <p:spPr>
          <a:xfrm>
            <a:off x="4202188" y="1742026"/>
            <a:ext cx="3790672" cy="3790672"/>
          </a:xfrm>
          <a:prstGeom prst="ellipse">
            <a:avLst/>
          </a:prstGeom>
          <a:pattFill prst="wdDnDiag">
            <a:fgClr>
              <a:schemeClr val="tx1">
                <a:lumMod val="25000"/>
                <a:lumOff val="75000"/>
              </a:schemeClr>
            </a:fgClr>
            <a:bgClr>
              <a:schemeClr val="bg1"/>
            </a:bgClr>
          </a:pattFill>
          <a:ln w="63500">
            <a:gradFill flip="none" rotWithShape="1">
              <a:gsLst>
                <a:gs pos="0">
                  <a:schemeClr val="accent1"/>
                </a:gs>
                <a:gs pos="100000">
                  <a:schemeClr val="accent6"/>
                </a:gs>
              </a:gsLst>
              <a:lin ang="0" scaled="1"/>
              <a:tileRect/>
            </a:gradFill>
          </a:ln>
        </p:spPr>
        <p:txBody>
          <a:bodyPr anchor="ctr"/>
          <a:lstStyle>
            <a:lvl1pPr algn="ctr">
              <a:buNone/>
              <a:defRPr/>
            </a:lvl1pPr>
          </a:lstStyle>
          <a:p>
            <a:r>
              <a:rPr lang="en-US" dirty="0"/>
              <a:t>Insert your image here</a:t>
            </a:r>
          </a:p>
        </p:txBody>
      </p:sp>
      <p:sp>
        <p:nvSpPr>
          <p:cNvPr id="10" name="Title 1">
            <a:extLst>
              <a:ext uri="{FF2B5EF4-FFF2-40B4-BE49-F238E27FC236}">
                <a16:creationId xmlns:a16="http://schemas.microsoft.com/office/drawing/2014/main" id="{06F58703-A6BA-4846-ABE5-CC2BA80F7AA4}"/>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1" name="Subtitle 2">
            <a:extLst>
              <a:ext uri="{FF2B5EF4-FFF2-40B4-BE49-F238E27FC236}">
                <a16:creationId xmlns:a16="http://schemas.microsoft.com/office/drawing/2014/main" id="{5A09914D-6320-427A-B48D-684C5E00D8D8}"/>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40166256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ngle Image 7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4667250" cy="6858000"/>
          </a:xfrm>
          <a:prstGeom prst="rect">
            <a:avLst/>
          </a:prstGeom>
          <a:pattFill prst="wdDnDiag">
            <a:fgClr>
              <a:schemeClr val="tx1">
                <a:lumMod val="25000"/>
                <a:lumOff val="75000"/>
              </a:schemeClr>
            </a:fgClr>
            <a:bgClr>
              <a:schemeClr val="bg1"/>
            </a:bgClr>
          </a:pattFill>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424354825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estimonial Single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784803" y="2003425"/>
            <a:ext cx="3581400" cy="3581400"/>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93931966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estimonial Single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784803" y="2003425"/>
            <a:ext cx="3581400" cy="35814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77097097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estimonial Two Image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055459" y="2004695"/>
            <a:ext cx="1837962" cy="1837962"/>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MY" dirty="0"/>
              <a:t>Insert your image here</a:t>
            </a:r>
          </a:p>
        </p:txBody>
      </p:sp>
      <p:sp>
        <p:nvSpPr>
          <p:cNvPr id="7" name="Picture Placeholder 3">
            <a:extLst>
              <a:ext uri="{FF2B5EF4-FFF2-40B4-BE49-F238E27FC236}">
                <a16:creationId xmlns:a16="http://schemas.microsoft.com/office/drawing/2014/main" id="{B663A32B-8793-4B63-B451-EAC90F599903}"/>
              </a:ext>
            </a:extLst>
          </p:cNvPr>
          <p:cNvSpPr>
            <a:spLocks noGrp="1"/>
          </p:cNvSpPr>
          <p:nvPr>
            <p:ph type="pic" sz="quarter" idx="11" hasCustomPrompt="1"/>
          </p:nvPr>
        </p:nvSpPr>
        <p:spPr>
          <a:xfrm>
            <a:off x="9263288" y="4170952"/>
            <a:ext cx="1837962" cy="1837962"/>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MY" dirty="0"/>
              <a:t>Insert your image here</a:t>
            </a:r>
          </a:p>
        </p:txBody>
      </p:sp>
    </p:spTree>
    <p:extLst>
      <p:ext uri="{BB962C8B-B14F-4D97-AF65-F5344CB8AC3E}">
        <p14:creationId xmlns:p14="http://schemas.microsoft.com/office/powerpoint/2010/main" val="310377048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estimonial Three Image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055459" y="2004695"/>
            <a:ext cx="1424305" cy="1424305"/>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6" name="Picture Placeholder 3">
            <a:extLst>
              <a:ext uri="{FF2B5EF4-FFF2-40B4-BE49-F238E27FC236}">
                <a16:creationId xmlns:a16="http://schemas.microsoft.com/office/drawing/2014/main" id="{8AC5EB0B-0A1C-4D6C-B36E-1F44D0BB127D}"/>
              </a:ext>
            </a:extLst>
          </p:cNvPr>
          <p:cNvSpPr>
            <a:spLocks noGrp="1"/>
          </p:cNvSpPr>
          <p:nvPr>
            <p:ph type="pic" sz="quarter" idx="11" hasCustomPrompt="1"/>
          </p:nvPr>
        </p:nvSpPr>
        <p:spPr>
          <a:xfrm>
            <a:off x="4671695" y="2004695"/>
            <a:ext cx="1424305" cy="1424305"/>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8" name="Picture Placeholder 3">
            <a:extLst>
              <a:ext uri="{FF2B5EF4-FFF2-40B4-BE49-F238E27FC236}">
                <a16:creationId xmlns:a16="http://schemas.microsoft.com/office/drawing/2014/main" id="{2E52FA4D-A4CB-463F-B1AC-CCB8D7A6514B}"/>
              </a:ext>
            </a:extLst>
          </p:cNvPr>
          <p:cNvSpPr>
            <a:spLocks noGrp="1"/>
          </p:cNvSpPr>
          <p:nvPr>
            <p:ph type="pic" sz="quarter" idx="12" hasCustomPrompt="1"/>
          </p:nvPr>
        </p:nvSpPr>
        <p:spPr>
          <a:xfrm>
            <a:off x="8287931" y="2004695"/>
            <a:ext cx="1424305" cy="1424305"/>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300340817"/>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estimonial Two Images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3">
            <a:extLst>
              <a:ext uri="{FF2B5EF4-FFF2-40B4-BE49-F238E27FC236}">
                <a16:creationId xmlns:a16="http://schemas.microsoft.com/office/drawing/2014/main" id="{A078FB9B-DE21-440E-B2A3-1F4F97230692}"/>
              </a:ext>
            </a:extLst>
          </p:cNvPr>
          <p:cNvSpPr>
            <a:spLocks noGrp="1"/>
          </p:cNvSpPr>
          <p:nvPr>
            <p:ph type="pic" sz="quarter" idx="10" hasCustomPrompt="1"/>
          </p:nvPr>
        </p:nvSpPr>
        <p:spPr>
          <a:xfrm>
            <a:off x="1010153" y="4108837"/>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0" name="Picture Placeholder 3">
            <a:extLst>
              <a:ext uri="{FF2B5EF4-FFF2-40B4-BE49-F238E27FC236}">
                <a16:creationId xmlns:a16="http://schemas.microsoft.com/office/drawing/2014/main" id="{D387F4B2-7E28-42F2-9009-9E5D3BDDDB35}"/>
              </a:ext>
            </a:extLst>
          </p:cNvPr>
          <p:cNvSpPr>
            <a:spLocks noGrp="1"/>
          </p:cNvSpPr>
          <p:nvPr>
            <p:ph type="pic" sz="quarter" idx="11" hasCustomPrompt="1"/>
          </p:nvPr>
        </p:nvSpPr>
        <p:spPr>
          <a:xfrm>
            <a:off x="6648450" y="4115125"/>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Tree>
    <p:extLst>
      <p:ext uri="{BB962C8B-B14F-4D97-AF65-F5344CB8AC3E}">
        <p14:creationId xmlns:p14="http://schemas.microsoft.com/office/powerpoint/2010/main" val="90083846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estimonial Three Images 2">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329ABD5F-9305-42B4-911F-98ABC6BEC12C}"/>
              </a:ext>
            </a:extLst>
          </p:cNvPr>
          <p:cNvSpPr>
            <a:spLocks noGrp="1"/>
          </p:cNvSpPr>
          <p:nvPr>
            <p:ph type="pic" sz="quarter" idx="11" hasCustomPrompt="1"/>
          </p:nvPr>
        </p:nvSpPr>
        <p:spPr>
          <a:xfrm>
            <a:off x="4826279" y="4412609"/>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387803" y="4412609"/>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4" name="Picture Placeholder 3">
            <a:extLst>
              <a:ext uri="{FF2B5EF4-FFF2-40B4-BE49-F238E27FC236}">
                <a16:creationId xmlns:a16="http://schemas.microsoft.com/office/drawing/2014/main" id="{96191CDE-AA41-4ECB-A33C-F5C85D5278D8}"/>
              </a:ext>
            </a:extLst>
          </p:cNvPr>
          <p:cNvSpPr>
            <a:spLocks noGrp="1"/>
          </p:cNvSpPr>
          <p:nvPr>
            <p:ph type="pic" sz="quarter" idx="12" hasCustomPrompt="1"/>
          </p:nvPr>
        </p:nvSpPr>
        <p:spPr>
          <a:xfrm>
            <a:off x="8264252" y="4412609"/>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Tree>
    <p:extLst>
      <p:ext uri="{BB962C8B-B14F-4D97-AF65-F5344CB8AC3E}">
        <p14:creationId xmlns:p14="http://schemas.microsoft.com/office/powerpoint/2010/main" val="260409394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estimonial Three Images 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693263" y="1978868"/>
            <a:ext cx="798010" cy="798010"/>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0" name="Picture Placeholder 3">
            <a:extLst>
              <a:ext uri="{FF2B5EF4-FFF2-40B4-BE49-F238E27FC236}">
                <a16:creationId xmlns:a16="http://schemas.microsoft.com/office/drawing/2014/main" id="{A736CDFF-D5D5-41BC-A2E0-12A8BD0081BA}"/>
              </a:ext>
            </a:extLst>
          </p:cNvPr>
          <p:cNvSpPr>
            <a:spLocks noGrp="1"/>
          </p:cNvSpPr>
          <p:nvPr>
            <p:ph type="pic" sz="quarter" idx="13" hasCustomPrompt="1"/>
          </p:nvPr>
        </p:nvSpPr>
        <p:spPr>
          <a:xfrm>
            <a:off x="1693263" y="3368284"/>
            <a:ext cx="798010" cy="798010"/>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5" name="Picture Placeholder 3">
            <a:extLst>
              <a:ext uri="{FF2B5EF4-FFF2-40B4-BE49-F238E27FC236}">
                <a16:creationId xmlns:a16="http://schemas.microsoft.com/office/drawing/2014/main" id="{B24D997D-84BD-4FEF-9148-3725034DB0E4}"/>
              </a:ext>
            </a:extLst>
          </p:cNvPr>
          <p:cNvSpPr>
            <a:spLocks noGrp="1"/>
          </p:cNvSpPr>
          <p:nvPr>
            <p:ph type="pic" sz="quarter" idx="14" hasCustomPrompt="1"/>
          </p:nvPr>
        </p:nvSpPr>
        <p:spPr>
          <a:xfrm>
            <a:off x="1693263" y="4757700"/>
            <a:ext cx="798010" cy="798010"/>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932300604"/>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Testimonial Three Images 3-1">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6" name="Picture Placeholder 3">
            <a:extLst>
              <a:ext uri="{FF2B5EF4-FFF2-40B4-BE49-F238E27FC236}">
                <a16:creationId xmlns:a16="http://schemas.microsoft.com/office/drawing/2014/main" id="{D21A2AAB-23C5-4AC7-8F92-EDD5C91BEFB3}"/>
              </a:ext>
            </a:extLst>
          </p:cNvPr>
          <p:cNvSpPr>
            <a:spLocks noGrp="1"/>
          </p:cNvSpPr>
          <p:nvPr>
            <p:ph type="pic" sz="quarter" idx="14" hasCustomPrompt="1"/>
          </p:nvPr>
        </p:nvSpPr>
        <p:spPr>
          <a:xfrm>
            <a:off x="2123687" y="4041034"/>
            <a:ext cx="900000" cy="900000"/>
          </a:xfrm>
          <a:prstGeom prst="ellipse">
            <a:avLst/>
          </a:prstGeom>
          <a:pattFill prst="wdDnDiag">
            <a:fgClr>
              <a:schemeClr val="tx1">
                <a:lumMod val="25000"/>
                <a:lumOff val="75000"/>
              </a:schemeClr>
            </a:fgClr>
            <a:bgClr>
              <a:schemeClr val="bg1"/>
            </a:bgClr>
          </a:pattFill>
          <a:ln w="25400">
            <a:solidFill>
              <a:schemeClr val="bg1"/>
            </a:solidFill>
          </a:ln>
        </p:spPr>
        <p:txBody>
          <a:bodyPr anchor="ctr"/>
          <a:lstStyle>
            <a:lvl1pPr marL="0" indent="0" algn="ctr">
              <a:buNone/>
              <a:defRPr sz="700">
                <a:solidFill>
                  <a:schemeClr val="tx1"/>
                </a:solidFill>
              </a:defRPr>
            </a:lvl1pPr>
          </a:lstStyle>
          <a:p>
            <a:r>
              <a:rPr lang="en-MY" dirty="0"/>
              <a:t>image</a:t>
            </a:r>
          </a:p>
        </p:txBody>
      </p:sp>
      <p:sp>
        <p:nvSpPr>
          <p:cNvPr id="17" name="Picture Placeholder 3">
            <a:extLst>
              <a:ext uri="{FF2B5EF4-FFF2-40B4-BE49-F238E27FC236}">
                <a16:creationId xmlns:a16="http://schemas.microsoft.com/office/drawing/2014/main" id="{F1AC78F8-5E0C-40B4-AF8B-61232B4F250F}"/>
              </a:ext>
            </a:extLst>
          </p:cNvPr>
          <p:cNvSpPr>
            <a:spLocks noGrp="1"/>
          </p:cNvSpPr>
          <p:nvPr>
            <p:ph type="pic" sz="quarter" idx="15" hasCustomPrompt="1"/>
          </p:nvPr>
        </p:nvSpPr>
        <p:spPr>
          <a:xfrm>
            <a:off x="5646000" y="4041034"/>
            <a:ext cx="900000" cy="900000"/>
          </a:xfrm>
          <a:prstGeom prst="ellipse">
            <a:avLst/>
          </a:prstGeom>
          <a:pattFill prst="wdDnDiag">
            <a:fgClr>
              <a:schemeClr val="tx1">
                <a:lumMod val="25000"/>
                <a:lumOff val="75000"/>
              </a:schemeClr>
            </a:fgClr>
            <a:bgClr>
              <a:schemeClr val="bg1"/>
            </a:bgClr>
          </a:pattFill>
          <a:ln w="25400">
            <a:solidFill>
              <a:schemeClr val="bg1"/>
            </a:solidFill>
          </a:ln>
        </p:spPr>
        <p:txBody>
          <a:bodyPr anchor="ctr"/>
          <a:lstStyle>
            <a:lvl1pPr marL="0" indent="0" algn="ctr">
              <a:buNone/>
              <a:defRPr sz="700">
                <a:solidFill>
                  <a:schemeClr val="tx1"/>
                </a:solidFill>
              </a:defRPr>
            </a:lvl1pPr>
          </a:lstStyle>
          <a:p>
            <a:r>
              <a:rPr lang="en-MY" dirty="0"/>
              <a:t>image</a:t>
            </a:r>
          </a:p>
        </p:txBody>
      </p:sp>
      <p:sp>
        <p:nvSpPr>
          <p:cNvPr id="18" name="Picture Placeholder 3">
            <a:extLst>
              <a:ext uri="{FF2B5EF4-FFF2-40B4-BE49-F238E27FC236}">
                <a16:creationId xmlns:a16="http://schemas.microsoft.com/office/drawing/2014/main" id="{AE1B174A-5703-446D-981A-868BBCFA638A}"/>
              </a:ext>
            </a:extLst>
          </p:cNvPr>
          <p:cNvSpPr>
            <a:spLocks noGrp="1"/>
          </p:cNvSpPr>
          <p:nvPr>
            <p:ph type="pic" sz="quarter" idx="16" hasCustomPrompt="1"/>
          </p:nvPr>
        </p:nvSpPr>
        <p:spPr>
          <a:xfrm>
            <a:off x="9159626" y="4041034"/>
            <a:ext cx="900000" cy="900000"/>
          </a:xfrm>
          <a:prstGeom prst="ellipse">
            <a:avLst/>
          </a:prstGeom>
          <a:pattFill prst="wdDnDiag">
            <a:fgClr>
              <a:schemeClr val="tx1">
                <a:lumMod val="25000"/>
                <a:lumOff val="75000"/>
              </a:schemeClr>
            </a:fgClr>
            <a:bgClr>
              <a:schemeClr val="bg1"/>
            </a:bgClr>
          </a:pattFill>
          <a:ln w="25400">
            <a:solidFill>
              <a:schemeClr val="bg1"/>
            </a:solidFill>
          </a:ln>
        </p:spPr>
        <p:txBody>
          <a:bodyPr anchor="ctr"/>
          <a:lstStyle>
            <a:lvl1pPr marL="0" indent="0" algn="ctr">
              <a:buNone/>
              <a:defRPr sz="700">
                <a:solidFill>
                  <a:schemeClr val="tx1"/>
                </a:solidFill>
              </a:defRPr>
            </a:lvl1pPr>
          </a:lstStyle>
          <a:p>
            <a:r>
              <a:rPr lang="en-MY" dirty="0"/>
              <a:t>image</a:t>
            </a:r>
          </a:p>
        </p:txBody>
      </p:sp>
    </p:spTree>
    <p:extLst>
      <p:ext uri="{BB962C8B-B14F-4D97-AF65-F5344CB8AC3E}">
        <p14:creationId xmlns:p14="http://schemas.microsoft.com/office/powerpoint/2010/main" val="264323656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estimonial Three Images 5">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2" name="Picture Placeholder 3">
            <a:extLst>
              <a:ext uri="{FF2B5EF4-FFF2-40B4-BE49-F238E27FC236}">
                <a16:creationId xmlns:a16="http://schemas.microsoft.com/office/drawing/2014/main" id="{5DFBE21C-0F41-43E0-A4D3-EDE4B0B7DA92}"/>
              </a:ext>
            </a:extLst>
          </p:cNvPr>
          <p:cNvSpPr>
            <a:spLocks noGrp="1"/>
          </p:cNvSpPr>
          <p:nvPr>
            <p:ph type="pic" sz="quarter" idx="15" hasCustomPrompt="1"/>
          </p:nvPr>
        </p:nvSpPr>
        <p:spPr>
          <a:xfrm>
            <a:off x="5572124" y="4570276"/>
            <a:ext cx="1080000" cy="1080000"/>
          </a:xfrm>
          <a:prstGeom prst="ellipse">
            <a:avLst/>
          </a:prstGeom>
          <a:pattFill prst="wdDnDiag">
            <a:fgClr>
              <a:schemeClr val="tx1">
                <a:lumMod val="25000"/>
                <a:lumOff val="75000"/>
              </a:schemeClr>
            </a:fgClr>
            <a:bgClr>
              <a:schemeClr val="bg1"/>
            </a:bgClr>
          </a:pattFill>
          <a:ln w="25400">
            <a:solidFill>
              <a:schemeClr val="accent1"/>
            </a:solidFill>
          </a:ln>
        </p:spPr>
        <p:txBody>
          <a:bodyPr anchor="ctr"/>
          <a:lstStyle>
            <a:lvl1pPr marL="0" indent="0" algn="ctr">
              <a:buNone/>
              <a:defRPr sz="700">
                <a:solidFill>
                  <a:schemeClr val="tx1"/>
                </a:solidFill>
              </a:defRPr>
            </a:lvl1pPr>
          </a:lstStyle>
          <a:p>
            <a:r>
              <a:rPr lang="en-MY" dirty="0"/>
              <a:t>image</a:t>
            </a:r>
          </a:p>
        </p:txBody>
      </p:sp>
      <p:sp>
        <p:nvSpPr>
          <p:cNvPr id="23" name="Picture Placeholder 3">
            <a:extLst>
              <a:ext uri="{FF2B5EF4-FFF2-40B4-BE49-F238E27FC236}">
                <a16:creationId xmlns:a16="http://schemas.microsoft.com/office/drawing/2014/main" id="{367C93CD-C86D-4580-ADEF-43FA3C8D788D}"/>
              </a:ext>
            </a:extLst>
          </p:cNvPr>
          <p:cNvSpPr>
            <a:spLocks noGrp="1"/>
          </p:cNvSpPr>
          <p:nvPr>
            <p:ph type="pic" sz="quarter" idx="16" hasCustomPrompt="1"/>
          </p:nvPr>
        </p:nvSpPr>
        <p:spPr>
          <a:xfrm>
            <a:off x="4357274" y="4696276"/>
            <a:ext cx="828000" cy="828000"/>
          </a:xfrm>
          <a:prstGeom prst="ellipse">
            <a:avLst/>
          </a:prstGeom>
          <a:pattFill prst="wdDnDiag">
            <a:fgClr>
              <a:schemeClr val="tx1">
                <a:lumMod val="25000"/>
                <a:lumOff val="75000"/>
              </a:schemeClr>
            </a:fgClr>
            <a:bgClr>
              <a:schemeClr val="bg1"/>
            </a:bgClr>
          </a:pattFill>
          <a:ln w="25400">
            <a:noFill/>
          </a:ln>
        </p:spPr>
        <p:txBody>
          <a:bodyPr anchor="ctr"/>
          <a:lstStyle>
            <a:lvl1pPr marL="0" indent="0" algn="ctr">
              <a:buNone/>
              <a:defRPr sz="700">
                <a:solidFill>
                  <a:schemeClr val="tx1"/>
                </a:solidFill>
              </a:defRPr>
            </a:lvl1pPr>
          </a:lstStyle>
          <a:p>
            <a:r>
              <a:rPr lang="en-MY" dirty="0"/>
              <a:t>image</a:t>
            </a:r>
          </a:p>
        </p:txBody>
      </p:sp>
      <p:sp>
        <p:nvSpPr>
          <p:cNvPr id="24" name="Picture Placeholder 3">
            <a:extLst>
              <a:ext uri="{FF2B5EF4-FFF2-40B4-BE49-F238E27FC236}">
                <a16:creationId xmlns:a16="http://schemas.microsoft.com/office/drawing/2014/main" id="{74F5E7B7-39F4-4A6E-9EE4-2A4EC346FCC4}"/>
              </a:ext>
            </a:extLst>
          </p:cNvPr>
          <p:cNvSpPr>
            <a:spLocks noGrp="1"/>
          </p:cNvSpPr>
          <p:nvPr>
            <p:ph type="pic" sz="quarter" idx="17" hasCustomPrompt="1"/>
          </p:nvPr>
        </p:nvSpPr>
        <p:spPr>
          <a:xfrm>
            <a:off x="7038974" y="4696276"/>
            <a:ext cx="828000" cy="828000"/>
          </a:xfrm>
          <a:prstGeom prst="ellipse">
            <a:avLst/>
          </a:prstGeom>
          <a:pattFill prst="wdDnDiag">
            <a:fgClr>
              <a:schemeClr val="tx1">
                <a:lumMod val="25000"/>
                <a:lumOff val="75000"/>
              </a:schemeClr>
            </a:fgClr>
            <a:bgClr>
              <a:schemeClr val="bg1"/>
            </a:bgClr>
          </a:pattFill>
          <a:ln w="25400">
            <a:noFill/>
          </a:ln>
        </p:spPr>
        <p:txBody>
          <a:bodyPr anchor="ctr"/>
          <a:lstStyle>
            <a:lvl1pPr marL="0" indent="0" algn="ctr">
              <a:buNone/>
              <a:defRPr sz="700">
                <a:solidFill>
                  <a:schemeClr val="tx1"/>
                </a:solidFill>
              </a:defRPr>
            </a:lvl1pPr>
          </a:lstStyle>
          <a:p>
            <a:r>
              <a:rPr lang="en-MY" dirty="0"/>
              <a:t>image</a:t>
            </a:r>
          </a:p>
        </p:txBody>
      </p:sp>
      <p:sp>
        <p:nvSpPr>
          <p:cNvPr id="25" name="Picture Placeholder 3">
            <a:extLst>
              <a:ext uri="{FF2B5EF4-FFF2-40B4-BE49-F238E27FC236}">
                <a16:creationId xmlns:a16="http://schemas.microsoft.com/office/drawing/2014/main" id="{70252EA6-3504-4DB3-9FFC-24FAC2E2BD72}"/>
              </a:ext>
            </a:extLst>
          </p:cNvPr>
          <p:cNvSpPr>
            <a:spLocks noGrp="1"/>
          </p:cNvSpPr>
          <p:nvPr>
            <p:ph type="pic" sz="quarter" idx="18" hasCustomPrompt="1"/>
          </p:nvPr>
        </p:nvSpPr>
        <p:spPr>
          <a:xfrm>
            <a:off x="8263910" y="4786276"/>
            <a:ext cx="648000" cy="648000"/>
          </a:xfrm>
          <a:prstGeom prst="ellipse">
            <a:avLst/>
          </a:prstGeom>
          <a:pattFill prst="wdDnDiag">
            <a:fgClr>
              <a:schemeClr val="tx1">
                <a:lumMod val="25000"/>
                <a:lumOff val="75000"/>
              </a:schemeClr>
            </a:fgClr>
            <a:bgClr>
              <a:schemeClr val="bg1"/>
            </a:bgClr>
          </a:pattFill>
          <a:ln w="25400">
            <a:noFill/>
          </a:ln>
        </p:spPr>
        <p:txBody>
          <a:bodyPr anchor="ctr"/>
          <a:lstStyle>
            <a:lvl1pPr marL="0" indent="0" algn="ctr">
              <a:buNone/>
              <a:defRPr sz="700">
                <a:solidFill>
                  <a:schemeClr val="tx1"/>
                </a:solidFill>
              </a:defRPr>
            </a:lvl1pPr>
          </a:lstStyle>
          <a:p>
            <a:r>
              <a:rPr lang="en-MY" dirty="0"/>
              <a:t>image</a:t>
            </a:r>
          </a:p>
        </p:txBody>
      </p:sp>
      <p:sp>
        <p:nvSpPr>
          <p:cNvPr id="26" name="Picture Placeholder 3">
            <a:extLst>
              <a:ext uri="{FF2B5EF4-FFF2-40B4-BE49-F238E27FC236}">
                <a16:creationId xmlns:a16="http://schemas.microsoft.com/office/drawing/2014/main" id="{AD7A593F-E7A7-46F0-B771-3F3C773CE334}"/>
              </a:ext>
            </a:extLst>
          </p:cNvPr>
          <p:cNvSpPr>
            <a:spLocks noGrp="1"/>
          </p:cNvSpPr>
          <p:nvPr>
            <p:ph type="pic" sz="quarter" idx="19" hasCustomPrompt="1"/>
          </p:nvPr>
        </p:nvSpPr>
        <p:spPr>
          <a:xfrm>
            <a:off x="3322424" y="4786276"/>
            <a:ext cx="648000" cy="648000"/>
          </a:xfrm>
          <a:prstGeom prst="ellipse">
            <a:avLst/>
          </a:prstGeom>
          <a:pattFill prst="wdDnDiag">
            <a:fgClr>
              <a:schemeClr val="tx1">
                <a:lumMod val="25000"/>
                <a:lumOff val="75000"/>
              </a:schemeClr>
            </a:fgClr>
            <a:bgClr>
              <a:schemeClr val="bg1"/>
            </a:bgClr>
          </a:pattFill>
          <a:ln w="25400">
            <a:noFill/>
          </a:ln>
        </p:spPr>
        <p:txBody>
          <a:bodyPr anchor="ctr"/>
          <a:lstStyle>
            <a:lvl1pPr marL="0" indent="0" algn="ctr">
              <a:buNone/>
              <a:defRPr sz="700">
                <a:solidFill>
                  <a:schemeClr val="tx1"/>
                </a:solidFill>
              </a:defRPr>
            </a:lvl1pPr>
          </a:lstStyle>
          <a:p>
            <a:r>
              <a:rPr lang="en-MY" dirty="0"/>
              <a:t>image</a:t>
            </a:r>
          </a:p>
        </p:txBody>
      </p:sp>
    </p:spTree>
    <p:extLst>
      <p:ext uri="{BB962C8B-B14F-4D97-AF65-F5344CB8AC3E}">
        <p14:creationId xmlns:p14="http://schemas.microsoft.com/office/powerpoint/2010/main" val="294573199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Customer logo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3363687" y="209708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3" name="Picture Placeholder 3">
            <a:extLst>
              <a:ext uri="{FF2B5EF4-FFF2-40B4-BE49-F238E27FC236}">
                <a16:creationId xmlns:a16="http://schemas.microsoft.com/office/drawing/2014/main" id="{23307E57-1016-415A-891E-8816EC9918C8}"/>
              </a:ext>
            </a:extLst>
          </p:cNvPr>
          <p:cNvSpPr>
            <a:spLocks noGrp="1"/>
          </p:cNvSpPr>
          <p:nvPr>
            <p:ph type="pic" sz="quarter" idx="11" hasCustomPrompt="1"/>
          </p:nvPr>
        </p:nvSpPr>
        <p:spPr>
          <a:xfrm>
            <a:off x="3341915" y="390955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3">
            <a:extLst>
              <a:ext uri="{FF2B5EF4-FFF2-40B4-BE49-F238E27FC236}">
                <a16:creationId xmlns:a16="http://schemas.microsoft.com/office/drawing/2014/main" id="{41395F3C-B2E2-436C-BC7F-E647E67ED948}"/>
              </a:ext>
            </a:extLst>
          </p:cNvPr>
          <p:cNvSpPr>
            <a:spLocks noGrp="1"/>
          </p:cNvSpPr>
          <p:nvPr>
            <p:ph type="pic" sz="quarter" idx="12" hasCustomPrompt="1"/>
          </p:nvPr>
        </p:nvSpPr>
        <p:spPr>
          <a:xfrm>
            <a:off x="468084" y="209708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5" name="Picture Placeholder 3">
            <a:extLst>
              <a:ext uri="{FF2B5EF4-FFF2-40B4-BE49-F238E27FC236}">
                <a16:creationId xmlns:a16="http://schemas.microsoft.com/office/drawing/2014/main" id="{A1DFE712-69DC-4977-B986-FD426AEEB423}"/>
              </a:ext>
            </a:extLst>
          </p:cNvPr>
          <p:cNvSpPr>
            <a:spLocks noGrp="1"/>
          </p:cNvSpPr>
          <p:nvPr>
            <p:ph type="pic" sz="quarter" idx="13" hasCustomPrompt="1"/>
          </p:nvPr>
        </p:nvSpPr>
        <p:spPr>
          <a:xfrm>
            <a:off x="446312" y="390955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6" name="Picture Placeholder 3">
            <a:extLst>
              <a:ext uri="{FF2B5EF4-FFF2-40B4-BE49-F238E27FC236}">
                <a16:creationId xmlns:a16="http://schemas.microsoft.com/office/drawing/2014/main" id="{6E4501DC-4DA8-4A2E-B0CD-A744BA64B928}"/>
              </a:ext>
            </a:extLst>
          </p:cNvPr>
          <p:cNvSpPr>
            <a:spLocks noGrp="1"/>
          </p:cNvSpPr>
          <p:nvPr>
            <p:ph type="pic" sz="quarter" idx="14" hasCustomPrompt="1"/>
          </p:nvPr>
        </p:nvSpPr>
        <p:spPr>
          <a:xfrm>
            <a:off x="6237516" y="209708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7" name="Picture Placeholder 3">
            <a:extLst>
              <a:ext uri="{FF2B5EF4-FFF2-40B4-BE49-F238E27FC236}">
                <a16:creationId xmlns:a16="http://schemas.microsoft.com/office/drawing/2014/main" id="{F63E2CA0-FF27-42CE-ABDE-FF51BE87718E}"/>
              </a:ext>
            </a:extLst>
          </p:cNvPr>
          <p:cNvSpPr>
            <a:spLocks noGrp="1"/>
          </p:cNvSpPr>
          <p:nvPr>
            <p:ph type="pic" sz="quarter" idx="15" hasCustomPrompt="1"/>
          </p:nvPr>
        </p:nvSpPr>
        <p:spPr>
          <a:xfrm>
            <a:off x="6215744" y="390955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8" name="Picture Placeholder 3">
            <a:extLst>
              <a:ext uri="{FF2B5EF4-FFF2-40B4-BE49-F238E27FC236}">
                <a16:creationId xmlns:a16="http://schemas.microsoft.com/office/drawing/2014/main" id="{F8AE7BB2-5F10-4717-8C68-E1E65E3669CA}"/>
              </a:ext>
            </a:extLst>
          </p:cNvPr>
          <p:cNvSpPr>
            <a:spLocks noGrp="1"/>
          </p:cNvSpPr>
          <p:nvPr>
            <p:ph type="pic" sz="quarter" idx="16" hasCustomPrompt="1"/>
          </p:nvPr>
        </p:nvSpPr>
        <p:spPr>
          <a:xfrm>
            <a:off x="9165776" y="209708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9" name="Picture Placeholder 3">
            <a:extLst>
              <a:ext uri="{FF2B5EF4-FFF2-40B4-BE49-F238E27FC236}">
                <a16:creationId xmlns:a16="http://schemas.microsoft.com/office/drawing/2014/main" id="{A88CCE2B-0506-4B85-AE64-05AA8C7E5085}"/>
              </a:ext>
            </a:extLst>
          </p:cNvPr>
          <p:cNvSpPr>
            <a:spLocks noGrp="1"/>
          </p:cNvSpPr>
          <p:nvPr>
            <p:ph type="pic" sz="quarter" idx="17" hasCustomPrompt="1"/>
          </p:nvPr>
        </p:nvSpPr>
        <p:spPr>
          <a:xfrm>
            <a:off x="9144004" y="390955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34742365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ngle Image 8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066801" y="1269000"/>
            <a:ext cx="4320000" cy="4320000"/>
          </a:xfrm>
          <a:prstGeom prst="ellipse">
            <a:avLst/>
          </a:prstGeom>
          <a:pattFill prst="wdDnDiag">
            <a:fgClr>
              <a:schemeClr val="tx1">
                <a:lumMod val="25000"/>
                <a:lumOff val="75000"/>
              </a:schemeClr>
            </a:fgClr>
            <a:bgClr>
              <a:schemeClr val="bg1"/>
            </a:bgClr>
          </a:pattFill>
          <a:ln w="63500">
            <a:solidFill>
              <a:schemeClr val="bg2"/>
            </a:solidFill>
          </a:ln>
          <a:effectLst>
            <a:outerShdw blurRad="381000" algn="ctr" rotWithShape="0">
              <a:prstClr val="black">
                <a:alpha val="20000"/>
              </a:prstClr>
            </a:outerShdw>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571406338"/>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Layer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7">
            <a:extLst>
              <a:ext uri="{FF2B5EF4-FFF2-40B4-BE49-F238E27FC236}">
                <a16:creationId xmlns:a16="http://schemas.microsoft.com/office/drawing/2014/main" id="{8320DF92-BF28-46FB-B8D8-7E48302BEA55}"/>
              </a:ext>
            </a:extLst>
          </p:cNvPr>
          <p:cNvSpPr>
            <a:spLocks noGrp="1"/>
          </p:cNvSpPr>
          <p:nvPr>
            <p:ph type="pic" sz="quarter" idx="10" hasCustomPrompt="1"/>
          </p:nvPr>
        </p:nvSpPr>
        <p:spPr>
          <a:xfrm>
            <a:off x="657327" y="1631451"/>
            <a:ext cx="3096631" cy="4471416"/>
          </a:xfrm>
          <a:custGeom>
            <a:avLst/>
            <a:gdLst>
              <a:gd name="connsiteX0" fmla="*/ 3094933 w 3096631"/>
              <a:gd name="connsiteY0" fmla="*/ 0 h 4471416"/>
              <a:gd name="connsiteX1" fmla="*/ 3096631 w 3096631"/>
              <a:gd name="connsiteY1" fmla="*/ 0 h 4471416"/>
              <a:gd name="connsiteX2" fmla="*/ 3096631 w 3096631"/>
              <a:gd name="connsiteY2" fmla="*/ 4471416 h 4471416"/>
              <a:gd name="connsiteX3" fmla="*/ 0 w 3096631"/>
              <a:gd name="connsiteY3" fmla="*/ 4471416 h 4471416"/>
            </a:gdLst>
            <a:ahLst/>
            <a:cxnLst>
              <a:cxn ang="0">
                <a:pos x="connsiteX0" y="connsiteY0"/>
              </a:cxn>
              <a:cxn ang="0">
                <a:pos x="connsiteX1" y="connsiteY1"/>
              </a:cxn>
              <a:cxn ang="0">
                <a:pos x="connsiteX2" y="connsiteY2"/>
              </a:cxn>
              <a:cxn ang="0">
                <a:pos x="connsiteX3" y="connsiteY3"/>
              </a:cxn>
            </a:cxnLst>
            <a:rect l="l" t="t" r="r" b="b"/>
            <a:pathLst>
              <a:path w="3096631" h="4471416">
                <a:moveTo>
                  <a:pt x="3094933" y="0"/>
                </a:moveTo>
                <a:lnTo>
                  <a:pt x="3096631" y="0"/>
                </a:lnTo>
                <a:lnTo>
                  <a:pt x="3096631" y="4471416"/>
                </a:lnTo>
                <a:lnTo>
                  <a:pt x="0" y="4471416"/>
                </a:lnTo>
                <a:close/>
              </a:path>
            </a:pathLst>
          </a:custGeom>
          <a:pattFill prst="wdDnDiag">
            <a:fgClr>
              <a:schemeClr val="tx1">
                <a:lumMod val="25000"/>
                <a:lumOff val="75000"/>
              </a:schemeClr>
            </a:fgClr>
            <a:bgClr>
              <a:schemeClr val="bg1"/>
            </a:bgClr>
          </a:pattFill>
        </p:spPr>
        <p:txBody>
          <a:bodyPr wrap="square" anchor="ctr">
            <a:noAutofit/>
          </a:bodyPr>
          <a:lstStyle>
            <a:lvl1pPr algn="r">
              <a:buNone/>
              <a:defRPr sz="2000"/>
            </a:lvl1pPr>
          </a:lstStyle>
          <a:p>
            <a:r>
              <a:rPr lang="en-US" dirty="0"/>
              <a:t>Insert your image here</a:t>
            </a:r>
          </a:p>
        </p:txBody>
      </p:sp>
    </p:spTree>
    <p:extLst>
      <p:ext uri="{BB962C8B-B14F-4D97-AF65-F5344CB8AC3E}">
        <p14:creationId xmlns:p14="http://schemas.microsoft.com/office/powerpoint/2010/main" val="278468865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Layer with Image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DB0B39C-5131-4CFC-91B3-F555543F65D6}"/>
              </a:ext>
            </a:extLst>
          </p:cNvPr>
          <p:cNvSpPr>
            <a:spLocks noGrp="1"/>
          </p:cNvSpPr>
          <p:nvPr>
            <p:ph type="pic" sz="quarter" idx="10" hasCustomPrompt="1"/>
          </p:nvPr>
        </p:nvSpPr>
        <p:spPr>
          <a:xfrm>
            <a:off x="6095999" y="1743378"/>
            <a:ext cx="1069848" cy="1536192"/>
          </a:xfrm>
          <a:custGeom>
            <a:avLst/>
            <a:gdLst>
              <a:gd name="connsiteX0" fmla="*/ 2361 w 1069848"/>
              <a:gd name="connsiteY0" fmla="*/ 0 h 1536192"/>
              <a:gd name="connsiteX1" fmla="*/ 5693 w 1069848"/>
              <a:gd name="connsiteY1" fmla="*/ 0 h 1536192"/>
              <a:gd name="connsiteX2" fmla="*/ 1069848 w 1069848"/>
              <a:gd name="connsiteY2" fmla="*/ 1532947 h 1536192"/>
              <a:gd name="connsiteX3" fmla="*/ 1069848 w 1069848"/>
              <a:gd name="connsiteY3" fmla="*/ 1536192 h 1536192"/>
              <a:gd name="connsiteX4" fmla="*/ 0 w 1069848"/>
              <a:gd name="connsiteY4" fmla="*/ 1536192 h 1536192"/>
              <a:gd name="connsiteX5" fmla="*/ 0 w 1069848"/>
              <a:gd name="connsiteY5" fmla="*/ 3400 h 1536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848" h="1536192">
                <a:moveTo>
                  <a:pt x="2361" y="0"/>
                </a:moveTo>
                <a:lnTo>
                  <a:pt x="5693" y="0"/>
                </a:lnTo>
                <a:lnTo>
                  <a:pt x="1069848" y="1532947"/>
                </a:lnTo>
                <a:lnTo>
                  <a:pt x="1069848" y="1536192"/>
                </a:lnTo>
                <a:lnTo>
                  <a:pt x="0" y="1536192"/>
                </a:lnTo>
                <a:lnTo>
                  <a:pt x="0" y="3400"/>
                </a:ln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16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0" name="Picture Placeholder 19">
            <a:extLst>
              <a:ext uri="{FF2B5EF4-FFF2-40B4-BE49-F238E27FC236}">
                <a16:creationId xmlns:a16="http://schemas.microsoft.com/office/drawing/2014/main" id="{9313139A-D066-45C1-98C2-227F442E8184}"/>
              </a:ext>
            </a:extLst>
          </p:cNvPr>
          <p:cNvSpPr>
            <a:spLocks noGrp="1"/>
          </p:cNvSpPr>
          <p:nvPr>
            <p:ph type="pic" sz="quarter" idx="11" hasCustomPrompt="1"/>
          </p:nvPr>
        </p:nvSpPr>
        <p:spPr>
          <a:xfrm>
            <a:off x="6096000" y="3286191"/>
            <a:ext cx="1746504" cy="974061"/>
          </a:xfrm>
          <a:custGeom>
            <a:avLst/>
            <a:gdLst>
              <a:gd name="connsiteX0" fmla="*/ 0 w 1746504"/>
              <a:gd name="connsiteY0" fmla="*/ 0 h 974061"/>
              <a:gd name="connsiteX1" fmla="*/ 1072104 w 1746504"/>
              <a:gd name="connsiteY1" fmla="*/ 0 h 974061"/>
              <a:gd name="connsiteX2" fmla="*/ 1746504 w 1746504"/>
              <a:gd name="connsiteY2" fmla="*/ 971493 h 974061"/>
              <a:gd name="connsiteX3" fmla="*/ 1746504 w 1746504"/>
              <a:gd name="connsiteY3" fmla="*/ 974061 h 974061"/>
              <a:gd name="connsiteX4" fmla="*/ 0 w 1746504"/>
              <a:gd name="connsiteY4" fmla="*/ 974061 h 974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6504" h="974061">
                <a:moveTo>
                  <a:pt x="0" y="0"/>
                </a:moveTo>
                <a:lnTo>
                  <a:pt x="1072104" y="0"/>
                </a:lnTo>
                <a:lnTo>
                  <a:pt x="1746504" y="971493"/>
                </a:lnTo>
                <a:lnTo>
                  <a:pt x="1746504" y="974061"/>
                </a:lnTo>
                <a:lnTo>
                  <a:pt x="0" y="974061"/>
                </a:ln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1600"/>
            </a:lvl1pPr>
          </a:lstStyle>
          <a:p>
            <a:r>
              <a:rPr lang="en-US" dirty="0"/>
              <a:t>Insert your image here</a:t>
            </a:r>
          </a:p>
        </p:txBody>
      </p:sp>
      <p:sp>
        <p:nvSpPr>
          <p:cNvPr id="22" name="Picture Placeholder 21">
            <a:extLst>
              <a:ext uri="{FF2B5EF4-FFF2-40B4-BE49-F238E27FC236}">
                <a16:creationId xmlns:a16="http://schemas.microsoft.com/office/drawing/2014/main" id="{BB00655C-49F7-4610-A816-2ACFBD3336F4}"/>
              </a:ext>
            </a:extLst>
          </p:cNvPr>
          <p:cNvSpPr>
            <a:spLocks noGrp="1"/>
          </p:cNvSpPr>
          <p:nvPr>
            <p:ph type="pic" sz="quarter" idx="12" hasCustomPrompt="1"/>
          </p:nvPr>
        </p:nvSpPr>
        <p:spPr>
          <a:xfrm>
            <a:off x="6096001" y="4266873"/>
            <a:ext cx="2423160" cy="974061"/>
          </a:xfrm>
          <a:custGeom>
            <a:avLst/>
            <a:gdLst>
              <a:gd name="connsiteX0" fmla="*/ 0 w 2423160"/>
              <a:gd name="connsiteY0" fmla="*/ 0 h 974061"/>
              <a:gd name="connsiteX1" fmla="*/ 1748288 w 2423160"/>
              <a:gd name="connsiteY1" fmla="*/ 0 h 974061"/>
              <a:gd name="connsiteX2" fmla="*/ 2423160 w 2423160"/>
              <a:gd name="connsiteY2" fmla="*/ 972173 h 974061"/>
              <a:gd name="connsiteX3" fmla="*/ 2423160 w 2423160"/>
              <a:gd name="connsiteY3" fmla="*/ 974061 h 974061"/>
              <a:gd name="connsiteX4" fmla="*/ 0 w 2423160"/>
              <a:gd name="connsiteY4" fmla="*/ 974061 h 974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3160" h="974061">
                <a:moveTo>
                  <a:pt x="0" y="0"/>
                </a:moveTo>
                <a:lnTo>
                  <a:pt x="1748288" y="0"/>
                </a:lnTo>
                <a:lnTo>
                  <a:pt x="2423160" y="972173"/>
                </a:lnTo>
                <a:lnTo>
                  <a:pt x="2423160" y="974061"/>
                </a:lnTo>
                <a:lnTo>
                  <a:pt x="0" y="974061"/>
                </a:ln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1600"/>
            </a:lvl1pPr>
          </a:lstStyle>
          <a:p>
            <a:r>
              <a:rPr lang="en-US" dirty="0"/>
              <a:t>Insert your image here</a:t>
            </a:r>
          </a:p>
        </p:txBody>
      </p:sp>
      <p:sp>
        <p:nvSpPr>
          <p:cNvPr id="23" name="Picture Placeholder 22">
            <a:extLst>
              <a:ext uri="{FF2B5EF4-FFF2-40B4-BE49-F238E27FC236}">
                <a16:creationId xmlns:a16="http://schemas.microsoft.com/office/drawing/2014/main" id="{C1A0E71C-351D-4BF3-AFFE-8E3BFA23A664}"/>
              </a:ext>
            </a:extLst>
          </p:cNvPr>
          <p:cNvSpPr>
            <a:spLocks noGrp="1"/>
          </p:cNvSpPr>
          <p:nvPr>
            <p:ph type="pic" sz="quarter" idx="13" hasCustomPrompt="1"/>
          </p:nvPr>
        </p:nvSpPr>
        <p:spPr>
          <a:xfrm>
            <a:off x="6095999" y="5253125"/>
            <a:ext cx="3101163" cy="974061"/>
          </a:xfrm>
          <a:custGeom>
            <a:avLst/>
            <a:gdLst>
              <a:gd name="connsiteX0" fmla="*/ 0 w 3099816"/>
              <a:gd name="connsiteY0" fmla="*/ 0 h 974061"/>
              <a:gd name="connsiteX1" fmla="*/ 2424474 w 3099816"/>
              <a:gd name="connsiteY1" fmla="*/ 0 h 974061"/>
              <a:gd name="connsiteX2" fmla="*/ 3099816 w 3099816"/>
              <a:gd name="connsiteY2" fmla="*/ 972850 h 974061"/>
              <a:gd name="connsiteX3" fmla="*/ 3099816 w 3099816"/>
              <a:gd name="connsiteY3" fmla="*/ 974061 h 974061"/>
              <a:gd name="connsiteX4" fmla="*/ 0 w 3099816"/>
              <a:gd name="connsiteY4" fmla="*/ 974061 h 974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9816" h="974061">
                <a:moveTo>
                  <a:pt x="0" y="0"/>
                </a:moveTo>
                <a:lnTo>
                  <a:pt x="2424474" y="0"/>
                </a:lnTo>
                <a:lnTo>
                  <a:pt x="3099816" y="972850"/>
                </a:lnTo>
                <a:lnTo>
                  <a:pt x="3099816" y="974061"/>
                </a:lnTo>
                <a:lnTo>
                  <a:pt x="0" y="974061"/>
                </a:ln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1600"/>
            </a:lvl1pPr>
          </a:lstStyle>
          <a:p>
            <a:r>
              <a:rPr lang="en-US" dirty="0"/>
              <a:t>Insert your image here</a:t>
            </a:r>
          </a:p>
        </p:txBody>
      </p:sp>
    </p:spTree>
    <p:extLst>
      <p:ext uri="{BB962C8B-B14F-4D97-AF65-F5344CB8AC3E}">
        <p14:creationId xmlns:p14="http://schemas.microsoft.com/office/powerpoint/2010/main" val="156062130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Event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45C69E0-2BEE-4206-AB0A-09A65ED1EBF6}"/>
              </a:ext>
            </a:extLst>
          </p:cNvPr>
          <p:cNvSpPr>
            <a:spLocks noGrp="1"/>
          </p:cNvSpPr>
          <p:nvPr>
            <p:ph type="pic" sz="quarter" idx="10" hasCustomPrompt="1"/>
          </p:nvPr>
        </p:nvSpPr>
        <p:spPr>
          <a:xfrm>
            <a:off x="5304155" y="2147079"/>
            <a:ext cx="3054096" cy="2560320"/>
          </a:xfrm>
          <a:prstGeom prst="rect">
            <a:avLst/>
          </a:prstGeom>
          <a:pattFill prst="wdDnDiag">
            <a:fgClr>
              <a:schemeClr val="tx1">
                <a:lumMod val="25000"/>
                <a:lumOff val="75000"/>
              </a:schemeClr>
            </a:fgClr>
            <a:bgClr>
              <a:schemeClr val="bg1"/>
            </a:bgClr>
          </a:pattFill>
        </p:spPr>
        <p:txBody>
          <a:bodyPr anchor="ctr"/>
          <a:lstStyle>
            <a:lvl1pPr algn="ctr">
              <a:buNone/>
              <a:defRPr sz="2000"/>
            </a:lvl1pPr>
          </a:lstStyle>
          <a:p>
            <a:r>
              <a:rPr lang="en-US" dirty="0"/>
              <a:t>Insert your imager here</a:t>
            </a:r>
          </a:p>
        </p:txBody>
      </p:sp>
      <p:sp>
        <p:nvSpPr>
          <p:cNvPr id="10" name="Picture Placeholder 6">
            <a:extLst>
              <a:ext uri="{FF2B5EF4-FFF2-40B4-BE49-F238E27FC236}">
                <a16:creationId xmlns:a16="http://schemas.microsoft.com/office/drawing/2014/main" id="{6DA438E7-92B4-4EF9-BC1F-B4F9A7E1D477}"/>
              </a:ext>
            </a:extLst>
          </p:cNvPr>
          <p:cNvSpPr>
            <a:spLocks noGrp="1"/>
          </p:cNvSpPr>
          <p:nvPr>
            <p:ph type="pic" sz="quarter" idx="11" hasCustomPrompt="1"/>
          </p:nvPr>
        </p:nvSpPr>
        <p:spPr>
          <a:xfrm>
            <a:off x="8686140" y="2147079"/>
            <a:ext cx="3054096" cy="2560320"/>
          </a:xfrm>
          <a:prstGeom prst="rect">
            <a:avLst/>
          </a:prstGeom>
          <a:pattFill prst="wdDnDiag">
            <a:fgClr>
              <a:schemeClr val="tx1">
                <a:lumMod val="25000"/>
                <a:lumOff val="75000"/>
              </a:schemeClr>
            </a:fgClr>
            <a:bgClr>
              <a:schemeClr val="bg1"/>
            </a:bgClr>
          </a:pattFill>
        </p:spPr>
        <p:txBody>
          <a:bodyPr anchor="ctr"/>
          <a:lstStyle>
            <a:lvl1pPr algn="ctr">
              <a:buNone/>
              <a:defRPr sz="2000"/>
            </a:lvl1pPr>
          </a:lstStyle>
          <a:p>
            <a:r>
              <a:rPr lang="en-US" dirty="0"/>
              <a:t>Insert your imager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18191759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1_Testimonial Three Images">
    <p:spTree>
      <p:nvGrpSpPr>
        <p:cNvPr id="1" name=""/>
        <p:cNvGrpSpPr/>
        <p:nvPr/>
      </p:nvGrpSpPr>
      <p:grpSpPr>
        <a:xfrm>
          <a:off x="0" y="0"/>
          <a:ext cx="0" cy="0"/>
          <a:chOff x="0" y="0"/>
          <a:chExt cx="0" cy="0"/>
        </a:xfrm>
      </p:grpSpPr>
      <p:sp>
        <p:nvSpPr>
          <p:cNvPr id="27" name="Picture Placeholder 8">
            <a:extLst>
              <a:ext uri="{FF2B5EF4-FFF2-40B4-BE49-F238E27FC236}">
                <a16:creationId xmlns:a16="http://schemas.microsoft.com/office/drawing/2014/main" id="{64E5591F-C2D7-42D3-B32B-89B5F17DE322}"/>
              </a:ext>
            </a:extLst>
          </p:cNvPr>
          <p:cNvSpPr>
            <a:spLocks noGrp="1"/>
          </p:cNvSpPr>
          <p:nvPr>
            <p:ph type="pic" sz="quarter" idx="10" hasCustomPrompt="1"/>
          </p:nvPr>
        </p:nvSpPr>
        <p:spPr>
          <a:xfrm>
            <a:off x="834777" y="2216575"/>
            <a:ext cx="1828800" cy="1828800"/>
          </a:xfrm>
          <a:prstGeom prst="ellipse">
            <a:avLst/>
          </a:prstGeom>
          <a:pattFill prst="wdDnDiag">
            <a:fgClr>
              <a:schemeClr val="tx1">
                <a:lumMod val="25000"/>
                <a:lumOff val="75000"/>
              </a:schemeClr>
            </a:fgClr>
            <a:bgClr>
              <a:schemeClr val="bg1"/>
            </a:bgClr>
          </a:pattFill>
          <a:ln w="63500">
            <a:solidFill>
              <a:schemeClr val="accent1"/>
            </a:solidFill>
          </a:ln>
        </p:spPr>
        <p:txBody>
          <a:bodyPr anchor="ctr"/>
          <a:lstStyle>
            <a:lvl1pPr algn="ctr">
              <a:buNone/>
              <a:defRPr sz="1200"/>
            </a:lvl1pPr>
          </a:lstStyle>
          <a:p>
            <a:r>
              <a:rPr lang="en-US" dirty="0"/>
              <a:t>Insert your image here</a:t>
            </a:r>
          </a:p>
        </p:txBody>
      </p:sp>
      <p:sp>
        <p:nvSpPr>
          <p:cNvPr id="28" name="Picture Placeholder 8">
            <a:extLst>
              <a:ext uri="{FF2B5EF4-FFF2-40B4-BE49-F238E27FC236}">
                <a16:creationId xmlns:a16="http://schemas.microsoft.com/office/drawing/2014/main" id="{1CA33253-B482-4710-B68E-A839F02D34F4}"/>
              </a:ext>
            </a:extLst>
          </p:cNvPr>
          <p:cNvSpPr>
            <a:spLocks noGrp="1"/>
          </p:cNvSpPr>
          <p:nvPr>
            <p:ph type="pic" sz="quarter" idx="11" hasCustomPrompt="1"/>
          </p:nvPr>
        </p:nvSpPr>
        <p:spPr>
          <a:xfrm>
            <a:off x="3013764" y="2216575"/>
            <a:ext cx="1828800" cy="1828800"/>
          </a:xfrm>
          <a:prstGeom prst="ellipse">
            <a:avLst/>
          </a:prstGeom>
          <a:pattFill prst="wdDnDiag">
            <a:fgClr>
              <a:schemeClr val="tx1">
                <a:lumMod val="25000"/>
                <a:lumOff val="75000"/>
              </a:schemeClr>
            </a:fgClr>
            <a:bgClr>
              <a:schemeClr val="bg1"/>
            </a:bgClr>
          </a:pattFill>
          <a:ln w="63500">
            <a:solidFill>
              <a:schemeClr val="accent2"/>
            </a:solidFill>
          </a:ln>
        </p:spPr>
        <p:txBody>
          <a:bodyPr anchor="ctr"/>
          <a:lstStyle>
            <a:lvl1pPr algn="ctr">
              <a:buNone/>
              <a:defRPr sz="1200"/>
            </a:lvl1pPr>
          </a:lstStyle>
          <a:p>
            <a:r>
              <a:rPr lang="en-US" dirty="0"/>
              <a:t>Insert your image here</a:t>
            </a:r>
          </a:p>
        </p:txBody>
      </p:sp>
      <p:sp>
        <p:nvSpPr>
          <p:cNvPr id="29" name="Picture Placeholder 8">
            <a:extLst>
              <a:ext uri="{FF2B5EF4-FFF2-40B4-BE49-F238E27FC236}">
                <a16:creationId xmlns:a16="http://schemas.microsoft.com/office/drawing/2014/main" id="{3E1F0B7F-B1AA-40AD-9822-07A4E53B7341}"/>
              </a:ext>
            </a:extLst>
          </p:cNvPr>
          <p:cNvSpPr>
            <a:spLocks noGrp="1"/>
          </p:cNvSpPr>
          <p:nvPr>
            <p:ph type="pic" sz="quarter" idx="12" hasCustomPrompt="1"/>
          </p:nvPr>
        </p:nvSpPr>
        <p:spPr>
          <a:xfrm>
            <a:off x="5192751" y="2216575"/>
            <a:ext cx="1828800" cy="1828800"/>
          </a:xfrm>
          <a:prstGeom prst="ellipse">
            <a:avLst/>
          </a:prstGeom>
          <a:pattFill prst="wdDnDiag">
            <a:fgClr>
              <a:schemeClr val="tx1">
                <a:lumMod val="25000"/>
                <a:lumOff val="75000"/>
              </a:schemeClr>
            </a:fgClr>
            <a:bgClr>
              <a:schemeClr val="bg1"/>
            </a:bgClr>
          </a:pattFill>
          <a:ln w="63500">
            <a:solidFill>
              <a:schemeClr val="accent3"/>
            </a:solidFill>
          </a:ln>
        </p:spPr>
        <p:txBody>
          <a:bodyPr anchor="ctr"/>
          <a:lstStyle>
            <a:lvl1pPr algn="ctr">
              <a:buNone/>
              <a:defRPr sz="1200"/>
            </a:lvl1pPr>
          </a:lstStyle>
          <a:p>
            <a:r>
              <a:rPr lang="en-US" dirty="0"/>
              <a:t>Insert your image here</a:t>
            </a:r>
          </a:p>
        </p:txBody>
      </p:sp>
      <p:sp>
        <p:nvSpPr>
          <p:cNvPr id="30" name="Picture Placeholder 8">
            <a:extLst>
              <a:ext uri="{FF2B5EF4-FFF2-40B4-BE49-F238E27FC236}">
                <a16:creationId xmlns:a16="http://schemas.microsoft.com/office/drawing/2014/main" id="{D27323BF-97A3-45F1-BDF3-EA3ECA79C861}"/>
              </a:ext>
            </a:extLst>
          </p:cNvPr>
          <p:cNvSpPr>
            <a:spLocks noGrp="1"/>
          </p:cNvSpPr>
          <p:nvPr>
            <p:ph type="pic" sz="quarter" idx="13" hasCustomPrompt="1"/>
          </p:nvPr>
        </p:nvSpPr>
        <p:spPr>
          <a:xfrm>
            <a:off x="7371738" y="2216575"/>
            <a:ext cx="1828800" cy="1828800"/>
          </a:xfrm>
          <a:prstGeom prst="ellipse">
            <a:avLst/>
          </a:prstGeom>
          <a:pattFill prst="wdDnDiag">
            <a:fgClr>
              <a:schemeClr val="tx1">
                <a:lumMod val="25000"/>
                <a:lumOff val="75000"/>
              </a:schemeClr>
            </a:fgClr>
            <a:bgClr>
              <a:schemeClr val="bg1"/>
            </a:bgClr>
          </a:pattFill>
          <a:ln w="63500">
            <a:solidFill>
              <a:schemeClr val="accent4"/>
            </a:solidFill>
          </a:ln>
        </p:spPr>
        <p:txBody>
          <a:bodyPr anchor="ctr"/>
          <a:lstStyle>
            <a:lvl1pPr algn="ctr">
              <a:buNone/>
              <a:defRPr sz="1200"/>
            </a:lvl1pPr>
          </a:lstStyle>
          <a:p>
            <a:r>
              <a:rPr lang="en-US" dirty="0"/>
              <a:t>Insert your image here</a:t>
            </a:r>
          </a:p>
        </p:txBody>
      </p:sp>
      <p:sp>
        <p:nvSpPr>
          <p:cNvPr id="31" name="Picture Placeholder 8">
            <a:extLst>
              <a:ext uri="{FF2B5EF4-FFF2-40B4-BE49-F238E27FC236}">
                <a16:creationId xmlns:a16="http://schemas.microsoft.com/office/drawing/2014/main" id="{05051A70-AA46-49C9-AE82-61CC58300A82}"/>
              </a:ext>
            </a:extLst>
          </p:cNvPr>
          <p:cNvSpPr>
            <a:spLocks noGrp="1"/>
          </p:cNvSpPr>
          <p:nvPr>
            <p:ph type="pic" sz="quarter" idx="14" hasCustomPrompt="1"/>
          </p:nvPr>
        </p:nvSpPr>
        <p:spPr>
          <a:xfrm>
            <a:off x="9550725" y="2216575"/>
            <a:ext cx="1828800" cy="1828800"/>
          </a:xfrm>
          <a:prstGeom prst="ellipse">
            <a:avLst/>
          </a:prstGeom>
          <a:pattFill prst="wdDnDiag">
            <a:fgClr>
              <a:schemeClr val="tx1">
                <a:lumMod val="25000"/>
                <a:lumOff val="75000"/>
              </a:schemeClr>
            </a:fgClr>
            <a:bgClr>
              <a:schemeClr val="bg1"/>
            </a:bgClr>
          </a:pattFill>
          <a:ln w="63500">
            <a:solidFill>
              <a:schemeClr val="accent5"/>
            </a:solidFill>
          </a:ln>
        </p:spPr>
        <p:txBody>
          <a:bodyPr anchor="ctr"/>
          <a:lstStyle>
            <a:lvl1pPr algn="ctr">
              <a:buNone/>
              <a:defRPr sz="12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35736562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Pricing with Image">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778EB52D-C2E9-4133-8926-5B838661C270}"/>
              </a:ext>
            </a:extLst>
          </p:cNvPr>
          <p:cNvSpPr>
            <a:spLocks noGrp="1"/>
          </p:cNvSpPr>
          <p:nvPr>
            <p:ph type="pic" sz="quarter" idx="12" hasCustomPrompt="1"/>
          </p:nvPr>
        </p:nvSpPr>
        <p:spPr>
          <a:xfrm>
            <a:off x="1156402" y="1711428"/>
            <a:ext cx="2666361" cy="13924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
        <p:nvSpPr>
          <p:cNvPr id="12" name="Title 1">
            <a:extLst>
              <a:ext uri="{FF2B5EF4-FFF2-40B4-BE49-F238E27FC236}">
                <a16:creationId xmlns:a16="http://schemas.microsoft.com/office/drawing/2014/main" id="{27D6F64E-3E52-440A-810A-A47C67F52A69}"/>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3" name="Subtitle 2">
            <a:extLst>
              <a:ext uri="{FF2B5EF4-FFF2-40B4-BE49-F238E27FC236}">
                <a16:creationId xmlns:a16="http://schemas.microsoft.com/office/drawing/2014/main" id="{D3AC36FE-D418-425D-9A59-C2092509045E}"/>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5">
            <a:extLst>
              <a:ext uri="{FF2B5EF4-FFF2-40B4-BE49-F238E27FC236}">
                <a16:creationId xmlns:a16="http://schemas.microsoft.com/office/drawing/2014/main" id="{0C2304E7-757B-4115-91BB-CB97A7ED7050}"/>
              </a:ext>
            </a:extLst>
          </p:cNvPr>
          <p:cNvSpPr>
            <a:spLocks noGrp="1"/>
          </p:cNvSpPr>
          <p:nvPr>
            <p:ph type="pic" sz="quarter" idx="13" hasCustomPrompt="1"/>
          </p:nvPr>
        </p:nvSpPr>
        <p:spPr>
          <a:xfrm>
            <a:off x="4762819" y="1711428"/>
            <a:ext cx="2666361" cy="13924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
        <p:nvSpPr>
          <p:cNvPr id="14" name="Picture Placeholder 5">
            <a:extLst>
              <a:ext uri="{FF2B5EF4-FFF2-40B4-BE49-F238E27FC236}">
                <a16:creationId xmlns:a16="http://schemas.microsoft.com/office/drawing/2014/main" id="{070EF3AC-D2D6-40D2-9D3B-8B6F3C077E7A}"/>
              </a:ext>
            </a:extLst>
          </p:cNvPr>
          <p:cNvSpPr>
            <a:spLocks noGrp="1"/>
          </p:cNvSpPr>
          <p:nvPr>
            <p:ph type="pic" sz="quarter" idx="14" hasCustomPrompt="1"/>
          </p:nvPr>
        </p:nvSpPr>
        <p:spPr>
          <a:xfrm>
            <a:off x="8369236" y="1711428"/>
            <a:ext cx="2666361" cy="13924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70036627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9/17/2024</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68929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userDrawn="1">
  <p:cSld name="Image - Core Valu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5D745E-FCB2-4D16-9390-09850FA79F60}"/>
              </a:ext>
            </a:extLst>
          </p:cNvPr>
          <p:cNvSpPr>
            <a:spLocks noGrp="1"/>
          </p:cNvSpPr>
          <p:nvPr>
            <p:ph type="pic" sz="quarter" idx="10" hasCustomPrompt="1"/>
          </p:nvPr>
        </p:nvSpPr>
        <p:spPr>
          <a:xfrm>
            <a:off x="0" y="0"/>
            <a:ext cx="12192000" cy="3429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147809695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userDrawn="1">
  <p:cSld name="Image - Core Value 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5D745E-FCB2-4D16-9390-09850FA79F60}"/>
              </a:ext>
            </a:extLst>
          </p:cNvPr>
          <p:cNvSpPr>
            <a:spLocks noGrp="1"/>
          </p:cNvSpPr>
          <p:nvPr>
            <p:ph type="pic" sz="quarter" idx="10" hasCustomPrompt="1"/>
          </p:nvPr>
        </p:nvSpPr>
        <p:spPr>
          <a:xfrm>
            <a:off x="0" y="0"/>
            <a:ext cx="60960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22091741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userDrawn="1">
  <p:cSld name="3 images - team 2">
    <p:spTree>
      <p:nvGrpSpPr>
        <p:cNvPr id="1" name=""/>
        <p:cNvGrpSpPr/>
        <p:nvPr/>
      </p:nvGrpSpPr>
      <p:grpSpPr>
        <a:xfrm>
          <a:off x="0" y="0"/>
          <a:ext cx="0" cy="0"/>
          <a:chOff x="0" y="0"/>
          <a:chExt cx="0" cy="0"/>
        </a:xfrm>
      </p:grpSpPr>
      <p:sp>
        <p:nvSpPr>
          <p:cNvPr id="38" name="Picture Placeholder 2">
            <a:extLst>
              <a:ext uri="{FF2B5EF4-FFF2-40B4-BE49-F238E27FC236}">
                <a16:creationId xmlns:a16="http://schemas.microsoft.com/office/drawing/2014/main" id="{5C09755D-34F5-497F-AC11-EF83D8E62500}"/>
              </a:ext>
            </a:extLst>
          </p:cNvPr>
          <p:cNvSpPr>
            <a:spLocks noGrp="1"/>
          </p:cNvSpPr>
          <p:nvPr>
            <p:ph type="pic" sz="quarter" idx="11" hasCustomPrompt="1"/>
          </p:nvPr>
        </p:nvSpPr>
        <p:spPr>
          <a:xfrm>
            <a:off x="478971" y="1838527"/>
            <a:ext cx="3298138" cy="3463045"/>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0433F5AE-8140-447C-908B-DB6D20F63F68}"/>
              </a:ext>
            </a:extLst>
          </p:cNvPr>
          <p:cNvSpPr>
            <a:spLocks noGrp="1"/>
          </p:cNvSpPr>
          <p:nvPr>
            <p:ph type="pic" sz="quarter" idx="12" hasCustomPrompt="1"/>
          </p:nvPr>
        </p:nvSpPr>
        <p:spPr>
          <a:xfrm>
            <a:off x="4446931" y="1838526"/>
            <a:ext cx="3298138" cy="3463045"/>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21" name="Picture Placeholder 2">
            <a:extLst>
              <a:ext uri="{FF2B5EF4-FFF2-40B4-BE49-F238E27FC236}">
                <a16:creationId xmlns:a16="http://schemas.microsoft.com/office/drawing/2014/main" id="{6A613706-4CD0-433D-B9F6-4ED579CEE05A}"/>
              </a:ext>
            </a:extLst>
          </p:cNvPr>
          <p:cNvSpPr>
            <a:spLocks noGrp="1"/>
          </p:cNvSpPr>
          <p:nvPr>
            <p:ph type="pic" sz="quarter" idx="13" hasCustomPrompt="1"/>
          </p:nvPr>
        </p:nvSpPr>
        <p:spPr>
          <a:xfrm>
            <a:off x="8414891" y="1838525"/>
            <a:ext cx="3298138" cy="3463045"/>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83278014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userDrawn="1">
  <p:cSld name="4 images - team 2">
    <p:spTree>
      <p:nvGrpSpPr>
        <p:cNvPr id="1" name=""/>
        <p:cNvGrpSpPr/>
        <p:nvPr/>
      </p:nvGrpSpPr>
      <p:grpSpPr>
        <a:xfrm>
          <a:off x="0" y="0"/>
          <a:ext cx="0" cy="0"/>
          <a:chOff x="0" y="0"/>
          <a:chExt cx="0" cy="0"/>
        </a:xfrm>
      </p:grpSpPr>
      <p:sp>
        <p:nvSpPr>
          <p:cNvPr id="38" name="Picture Placeholder 2">
            <a:extLst>
              <a:ext uri="{FF2B5EF4-FFF2-40B4-BE49-F238E27FC236}">
                <a16:creationId xmlns:a16="http://schemas.microsoft.com/office/drawing/2014/main" id="{5C09755D-34F5-497F-AC11-EF83D8E62500}"/>
              </a:ext>
            </a:extLst>
          </p:cNvPr>
          <p:cNvSpPr>
            <a:spLocks noGrp="1"/>
          </p:cNvSpPr>
          <p:nvPr>
            <p:ph type="pic" sz="quarter" idx="11" hasCustomPrompt="1"/>
          </p:nvPr>
        </p:nvSpPr>
        <p:spPr>
          <a:xfrm>
            <a:off x="478971" y="1838527"/>
            <a:ext cx="2494298" cy="3463045"/>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DC839861-2A80-4C60-9C9E-628DFCBC6FF4}"/>
              </a:ext>
            </a:extLst>
          </p:cNvPr>
          <p:cNvSpPr>
            <a:spLocks noGrp="1"/>
          </p:cNvSpPr>
          <p:nvPr>
            <p:ph type="pic" sz="quarter" idx="12" hasCustomPrompt="1"/>
          </p:nvPr>
        </p:nvSpPr>
        <p:spPr>
          <a:xfrm>
            <a:off x="3396227" y="1838527"/>
            <a:ext cx="2494298" cy="3463045"/>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7660FD57-D9F6-4E45-9E15-7E59E3355F67}"/>
              </a:ext>
            </a:extLst>
          </p:cNvPr>
          <p:cNvSpPr>
            <a:spLocks noGrp="1"/>
          </p:cNvSpPr>
          <p:nvPr>
            <p:ph type="pic" sz="quarter" idx="13" hasCustomPrompt="1"/>
          </p:nvPr>
        </p:nvSpPr>
        <p:spPr>
          <a:xfrm>
            <a:off x="6313483" y="1838527"/>
            <a:ext cx="2494298" cy="3463045"/>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85E18FE7-B5B5-44C4-91FF-C354D44A9BC3}"/>
              </a:ext>
            </a:extLst>
          </p:cNvPr>
          <p:cNvSpPr>
            <a:spLocks noGrp="1"/>
          </p:cNvSpPr>
          <p:nvPr>
            <p:ph type="pic" sz="quarter" idx="14" hasCustomPrompt="1"/>
          </p:nvPr>
        </p:nvSpPr>
        <p:spPr>
          <a:xfrm>
            <a:off x="9230739" y="1838527"/>
            <a:ext cx="2494298" cy="3463045"/>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0340067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ant Image - team">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017EF56-0B7F-4B44-8B44-C283C04C9854}"/>
              </a:ext>
            </a:extLst>
          </p:cNvPr>
          <p:cNvSpPr>
            <a:spLocks noGrp="1"/>
          </p:cNvSpPr>
          <p:nvPr>
            <p:ph type="pic" sz="quarter" idx="11" hasCustomPrompt="1"/>
          </p:nvPr>
        </p:nvSpPr>
        <p:spPr>
          <a:xfrm>
            <a:off x="4669942" y="0"/>
            <a:ext cx="7522058" cy="6858000"/>
          </a:xfrm>
          <a:custGeom>
            <a:avLst/>
            <a:gdLst>
              <a:gd name="connsiteX0" fmla="*/ 2841201 w 7522058"/>
              <a:gd name="connsiteY0" fmla="*/ 0 h 6858000"/>
              <a:gd name="connsiteX1" fmla="*/ 7522058 w 7522058"/>
              <a:gd name="connsiteY1" fmla="*/ 0 h 6858000"/>
              <a:gd name="connsiteX2" fmla="*/ 7522058 w 7522058"/>
              <a:gd name="connsiteY2" fmla="*/ 6858000 h 6858000"/>
              <a:gd name="connsiteX3" fmla="*/ 0 w 752205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22058" h="6858000">
                <a:moveTo>
                  <a:pt x="2841201" y="0"/>
                </a:moveTo>
                <a:lnTo>
                  <a:pt x="7522058" y="0"/>
                </a:lnTo>
                <a:lnTo>
                  <a:pt x="7522058" y="6858000"/>
                </a:lnTo>
                <a:lnTo>
                  <a:pt x="0" y="6858000"/>
                </a:ln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57400108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userDrawn="1">
  <p:cSld name="3 images - team 3">
    <p:spTree>
      <p:nvGrpSpPr>
        <p:cNvPr id="1" name=""/>
        <p:cNvGrpSpPr/>
        <p:nvPr/>
      </p:nvGrpSpPr>
      <p:grpSpPr>
        <a:xfrm>
          <a:off x="0" y="0"/>
          <a:ext cx="0" cy="0"/>
          <a:chOff x="0" y="0"/>
          <a:chExt cx="0" cy="0"/>
        </a:xfrm>
      </p:grpSpPr>
      <p:sp>
        <p:nvSpPr>
          <p:cNvPr id="38" name="Picture Placeholder 2">
            <a:extLst>
              <a:ext uri="{FF2B5EF4-FFF2-40B4-BE49-F238E27FC236}">
                <a16:creationId xmlns:a16="http://schemas.microsoft.com/office/drawing/2014/main" id="{5C09755D-34F5-497F-AC11-EF83D8E62500}"/>
              </a:ext>
            </a:extLst>
          </p:cNvPr>
          <p:cNvSpPr>
            <a:spLocks noGrp="1"/>
          </p:cNvSpPr>
          <p:nvPr>
            <p:ph type="pic" sz="quarter" idx="11" hasCustomPrompt="1"/>
          </p:nvPr>
        </p:nvSpPr>
        <p:spPr>
          <a:xfrm>
            <a:off x="478971" y="1838527"/>
            <a:ext cx="3298138" cy="2530273"/>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0433F5AE-8140-447C-908B-DB6D20F63F68}"/>
              </a:ext>
            </a:extLst>
          </p:cNvPr>
          <p:cNvSpPr>
            <a:spLocks noGrp="1"/>
          </p:cNvSpPr>
          <p:nvPr>
            <p:ph type="pic" sz="quarter" idx="12" hasCustomPrompt="1"/>
          </p:nvPr>
        </p:nvSpPr>
        <p:spPr>
          <a:xfrm>
            <a:off x="4446931" y="1838526"/>
            <a:ext cx="3298138" cy="2530273"/>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21" name="Picture Placeholder 2">
            <a:extLst>
              <a:ext uri="{FF2B5EF4-FFF2-40B4-BE49-F238E27FC236}">
                <a16:creationId xmlns:a16="http://schemas.microsoft.com/office/drawing/2014/main" id="{6A613706-4CD0-433D-B9F6-4ED579CEE05A}"/>
              </a:ext>
            </a:extLst>
          </p:cNvPr>
          <p:cNvSpPr>
            <a:spLocks noGrp="1"/>
          </p:cNvSpPr>
          <p:nvPr>
            <p:ph type="pic" sz="quarter" idx="13" hasCustomPrompt="1"/>
          </p:nvPr>
        </p:nvSpPr>
        <p:spPr>
          <a:xfrm>
            <a:off x="8414891" y="1838526"/>
            <a:ext cx="3298138" cy="2530274"/>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48857528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userDrawn="1">
  <p:cSld name="4 images - team 3">
    <p:spTree>
      <p:nvGrpSpPr>
        <p:cNvPr id="1" name=""/>
        <p:cNvGrpSpPr/>
        <p:nvPr/>
      </p:nvGrpSpPr>
      <p:grpSpPr>
        <a:xfrm>
          <a:off x="0" y="0"/>
          <a:ext cx="0" cy="0"/>
          <a:chOff x="0" y="0"/>
          <a:chExt cx="0" cy="0"/>
        </a:xfrm>
      </p:grpSpPr>
      <p:sp>
        <p:nvSpPr>
          <p:cNvPr id="38" name="Picture Placeholder 2">
            <a:extLst>
              <a:ext uri="{FF2B5EF4-FFF2-40B4-BE49-F238E27FC236}">
                <a16:creationId xmlns:a16="http://schemas.microsoft.com/office/drawing/2014/main" id="{5C09755D-34F5-497F-AC11-EF83D8E62500}"/>
              </a:ext>
            </a:extLst>
          </p:cNvPr>
          <p:cNvSpPr>
            <a:spLocks noGrp="1"/>
          </p:cNvSpPr>
          <p:nvPr>
            <p:ph type="pic" sz="quarter" idx="11" hasCustomPrompt="1"/>
          </p:nvPr>
        </p:nvSpPr>
        <p:spPr>
          <a:xfrm>
            <a:off x="478971" y="1838527"/>
            <a:ext cx="2494298" cy="2530273"/>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DC839861-2A80-4C60-9C9E-628DFCBC6FF4}"/>
              </a:ext>
            </a:extLst>
          </p:cNvPr>
          <p:cNvSpPr>
            <a:spLocks noGrp="1"/>
          </p:cNvSpPr>
          <p:nvPr>
            <p:ph type="pic" sz="quarter" idx="12" hasCustomPrompt="1"/>
          </p:nvPr>
        </p:nvSpPr>
        <p:spPr>
          <a:xfrm>
            <a:off x="3396227" y="1838527"/>
            <a:ext cx="2494298" cy="2530273"/>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7660FD57-D9F6-4E45-9E15-7E59E3355F67}"/>
              </a:ext>
            </a:extLst>
          </p:cNvPr>
          <p:cNvSpPr>
            <a:spLocks noGrp="1"/>
          </p:cNvSpPr>
          <p:nvPr>
            <p:ph type="pic" sz="quarter" idx="13" hasCustomPrompt="1"/>
          </p:nvPr>
        </p:nvSpPr>
        <p:spPr>
          <a:xfrm>
            <a:off x="6313483" y="1838527"/>
            <a:ext cx="2494298" cy="2530273"/>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85E18FE7-B5B5-44C4-91FF-C354D44A9BC3}"/>
              </a:ext>
            </a:extLst>
          </p:cNvPr>
          <p:cNvSpPr>
            <a:spLocks noGrp="1"/>
          </p:cNvSpPr>
          <p:nvPr>
            <p:ph type="pic" sz="quarter" idx="14" hasCustomPrompt="1"/>
          </p:nvPr>
        </p:nvSpPr>
        <p:spPr>
          <a:xfrm>
            <a:off x="9230739" y="1838527"/>
            <a:ext cx="2494298" cy="2530273"/>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782055399"/>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userDrawn="1">
  <p:cSld name="Service Image 6">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778EB52D-C2E9-4133-8926-5B838661C270}"/>
              </a:ext>
            </a:extLst>
          </p:cNvPr>
          <p:cNvSpPr>
            <a:spLocks noGrp="1"/>
          </p:cNvSpPr>
          <p:nvPr>
            <p:ph type="pic" sz="quarter" idx="12" hasCustomPrompt="1"/>
          </p:nvPr>
        </p:nvSpPr>
        <p:spPr>
          <a:xfrm>
            <a:off x="1079770" y="1711428"/>
            <a:ext cx="3138792" cy="2062906"/>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
        <p:nvSpPr>
          <p:cNvPr id="10" name="Picture Placeholder 5">
            <a:extLst>
              <a:ext uri="{FF2B5EF4-FFF2-40B4-BE49-F238E27FC236}">
                <a16:creationId xmlns:a16="http://schemas.microsoft.com/office/drawing/2014/main" id="{4E2C3486-FD06-4FDA-8247-6712E9DC544B}"/>
              </a:ext>
            </a:extLst>
          </p:cNvPr>
          <p:cNvSpPr>
            <a:spLocks noGrp="1"/>
          </p:cNvSpPr>
          <p:nvPr>
            <p:ph type="pic" sz="quarter" idx="13" hasCustomPrompt="1"/>
          </p:nvPr>
        </p:nvSpPr>
        <p:spPr>
          <a:xfrm>
            <a:off x="4526604" y="1711428"/>
            <a:ext cx="3138792" cy="2062906"/>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
        <p:nvSpPr>
          <p:cNvPr id="11" name="Picture Placeholder 5">
            <a:extLst>
              <a:ext uri="{FF2B5EF4-FFF2-40B4-BE49-F238E27FC236}">
                <a16:creationId xmlns:a16="http://schemas.microsoft.com/office/drawing/2014/main" id="{9B112BEA-608F-4A5F-9B18-E9D08CD071E8}"/>
              </a:ext>
            </a:extLst>
          </p:cNvPr>
          <p:cNvSpPr>
            <a:spLocks noGrp="1"/>
          </p:cNvSpPr>
          <p:nvPr>
            <p:ph type="pic" sz="quarter" idx="14" hasCustomPrompt="1"/>
          </p:nvPr>
        </p:nvSpPr>
        <p:spPr>
          <a:xfrm>
            <a:off x="7973438" y="1711428"/>
            <a:ext cx="3138792" cy="2062906"/>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
        <p:nvSpPr>
          <p:cNvPr id="12" name="Title 1">
            <a:extLst>
              <a:ext uri="{FF2B5EF4-FFF2-40B4-BE49-F238E27FC236}">
                <a16:creationId xmlns:a16="http://schemas.microsoft.com/office/drawing/2014/main" id="{27D6F64E-3E52-440A-810A-A47C67F52A69}"/>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3" name="Subtitle 2">
            <a:extLst>
              <a:ext uri="{FF2B5EF4-FFF2-40B4-BE49-F238E27FC236}">
                <a16:creationId xmlns:a16="http://schemas.microsoft.com/office/drawing/2014/main" id="{D3AC36FE-D418-425D-9A59-C2092509045E}"/>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899368725"/>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userDrawn="1">
  <p:cSld name="Horizontal Timelin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4253163290"/>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userDrawn="1">
  <p:cSld name="Page with Titl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9620277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 images - circle - team">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560615"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2683329"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6043"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6928757"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9051471"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27034677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6043" y="11881344"/>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6043" y="6320959"/>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296000"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6043" y="90648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14697816"/>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93928686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age with Image 2">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B4F4CA74-FF97-442F-BAA1-F965D0122B0D}"/>
              </a:ext>
            </a:extLst>
          </p:cNvPr>
          <p:cNvSpPr>
            <a:spLocks noGrp="1"/>
          </p:cNvSpPr>
          <p:nvPr>
            <p:ph type="pic" sz="quarter" idx="11" hasCustomPrompt="1"/>
          </p:nvPr>
        </p:nvSpPr>
        <p:spPr>
          <a:xfrm>
            <a:off x="8258628" y="0"/>
            <a:ext cx="3933371"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5807647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6043" y="9087344"/>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295357"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2051282"/>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6043" y="632808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11903816"/>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4126270747"/>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6043" y="6383300"/>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4757" y="-2106500"/>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4924258"/>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295357"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91997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461145342"/>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295357"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4757" y="-4922972"/>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7740730"/>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4757" y="-2105214"/>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6382014"/>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4211032648"/>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5400" y="-2142900"/>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4757" y="-7850023"/>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10667781"/>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4757" y="-5032265"/>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296000"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532974956"/>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rganization Chart 1">
    <p:spTree>
      <p:nvGrpSpPr>
        <p:cNvPr id="1" name=""/>
        <p:cNvGrpSpPr/>
        <p:nvPr/>
      </p:nvGrpSpPr>
      <p:grpSpPr>
        <a:xfrm>
          <a:off x="0" y="0"/>
          <a:ext cx="0" cy="0"/>
          <a:chOff x="0" y="0"/>
          <a:chExt cx="0" cy="0"/>
        </a:xfrm>
      </p:grpSpPr>
      <p:sp>
        <p:nvSpPr>
          <p:cNvPr id="28" name="Picture Placeholder 8">
            <a:extLst>
              <a:ext uri="{FF2B5EF4-FFF2-40B4-BE49-F238E27FC236}">
                <a16:creationId xmlns:a16="http://schemas.microsoft.com/office/drawing/2014/main" id="{250317C6-C772-449B-9F9F-CE0F985FFB6C}"/>
              </a:ext>
            </a:extLst>
          </p:cNvPr>
          <p:cNvSpPr>
            <a:spLocks noGrp="1"/>
          </p:cNvSpPr>
          <p:nvPr>
            <p:ph type="pic" sz="quarter" idx="14" hasCustomPrompt="1"/>
          </p:nvPr>
        </p:nvSpPr>
        <p:spPr>
          <a:xfrm>
            <a:off x="4475480" y="264160"/>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1"/>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9" name="Picture Placeholder 8">
            <a:extLst>
              <a:ext uri="{FF2B5EF4-FFF2-40B4-BE49-F238E27FC236}">
                <a16:creationId xmlns:a16="http://schemas.microsoft.com/office/drawing/2014/main" id="{50FF9DA8-2939-47D5-859E-0ACC3CAD4E05}"/>
              </a:ext>
            </a:extLst>
          </p:cNvPr>
          <p:cNvSpPr>
            <a:spLocks noGrp="1"/>
          </p:cNvSpPr>
          <p:nvPr>
            <p:ph type="pic" sz="quarter" idx="15" hasCustomPrompt="1"/>
          </p:nvPr>
        </p:nvSpPr>
        <p:spPr>
          <a:xfrm>
            <a:off x="744728" y="2032000"/>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2"/>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0" name="Picture Placeholder 8">
            <a:extLst>
              <a:ext uri="{FF2B5EF4-FFF2-40B4-BE49-F238E27FC236}">
                <a16:creationId xmlns:a16="http://schemas.microsoft.com/office/drawing/2014/main" id="{4A85D495-D266-41F1-9A85-20780DF01514}"/>
              </a:ext>
            </a:extLst>
          </p:cNvPr>
          <p:cNvSpPr>
            <a:spLocks noGrp="1"/>
          </p:cNvSpPr>
          <p:nvPr>
            <p:ph type="pic" sz="quarter" idx="16" hasCustomPrompt="1"/>
          </p:nvPr>
        </p:nvSpPr>
        <p:spPr>
          <a:xfrm>
            <a:off x="4480560" y="2029969"/>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2"/>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1" name="Picture Placeholder 8">
            <a:extLst>
              <a:ext uri="{FF2B5EF4-FFF2-40B4-BE49-F238E27FC236}">
                <a16:creationId xmlns:a16="http://schemas.microsoft.com/office/drawing/2014/main" id="{0246F8D1-6FCD-4631-821B-6C370F2743BC}"/>
              </a:ext>
            </a:extLst>
          </p:cNvPr>
          <p:cNvSpPr>
            <a:spLocks noGrp="1"/>
          </p:cNvSpPr>
          <p:nvPr>
            <p:ph type="pic" sz="quarter" idx="17" hasCustomPrompt="1"/>
          </p:nvPr>
        </p:nvSpPr>
        <p:spPr>
          <a:xfrm>
            <a:off x="8216392" y="2027938"/>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2"/>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2" name="Picture Placeholder 8">
            <a:extLst>
              <a:ext uri="{FF2B5EF4-FFF2-40B4-BE49-F238E27FC236}">
                <a16:creationId xmlns:a16="http://schemas.microsoft.com/office/drawing/2014/main" id="{29323EEF-F059-4662-B4AA-C5B595CC0678}"/>
              </a:ext>
            </a:extLst>
          </p:cNvPr>
          <p:cNvSpPr>
            <a:spLocks noGrp="1"/>
          </p:cNvSpPr>
          <p:nvPr>
            <p:ph type="pic" sz="quarter" idx="18" hasCustomPrompt="1"/>
          </p:nvPr>
        </p:nvSpPr>
        <p:spPr>
          <a:xfrm>
            <a:off x="1549400" y="3426969"/>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3" name="Picture Placeholder 8">
            <a:extLst>
              <a:ext uri="{FF2B5EF4-FFF2-40B4-BE49-F238E27FC236}">
                <a16:creationId xmlns:a16="http://schemas.microsoft.com/office/drawing/2014/main" id="{06A90917-5119-49EF-AFD1-AF8E2644F4B3}"/>
              </a:ext>
            </a:extLst>
          </p:cNvPr>
          <p:cNvSpPr>
            <a:spLocks noGrp="1"/>
          </p:cNvSpPr>
          <p:nvPr>
            <p:ph type="pic" sz="quarter" idx="19" hasCustomPrompt="1"/>
          </p:nvPr>
        </p:nvSpPr>
        <p:spPr>
          <a:xfrm>
            <a:off x="1549400" y="4571996"/>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4" name="Picture Placeholder 8">
            <a:extLst>
              <a:ext uri="{FF2B5EF4-FFF2-40B4-BE49-F238E27FC236}">
                <a16:creationId xmlns:a16="http://schemas.microsoft.com/office/drawing/2014/main" id="{709EF0DF-BB8F-453F-B2F1-970DC543DE2C}"/>
              </a:ext>
            </a:extLst>
          </p:cNvPr>
          <p:cNvSpPr>
            <a:spLocks noGrp="1"/>
          </p:cNvSpPr>
          <p:nvPr>
            <p:ph type="pic" sz="quarter" idx="20" hasCustomPrompt="1"/>
          </p:nvPr>
        </p:nvSpPr>
        <p:spPr>
          <a:xfrm>
            <a:off x="1549400" y="5717023"/>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5" name="Picture Placeholder 8">
            <a:extLst>
              <a:ext uri="{FF2B5EF4-FFF2-40B4-BE49-F238E27FC236}">
                <a16:creationId xmlns:a16="http://schemas.microsoft.com/office/drawing/2014/main" id="{8C4399B8-A079-445D-BC01-7B441E8B9D9B}"/>
              </a:ext>
            </a:extLst>
          </p:cNvPr>
          <p:cNvSpPr>
            <a:spLocks noGrp="1"/>
          </p:cNvSpPr>
          <p:nvPr>
            <p:ph type="pic" sz="quarter" idx="21" hasCustomPrompt="1"/>
          </p:nvPr>
        </p:nvSpPr>
        <p:spPr>
          <a:xfrm>
            <a:off x="5274751" y="3424938"/>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6" name="Picture Placeholder 8">
            <a:extLst>
              <a:ext uri="{FF2B5EF4-FFF2-40B4-BE49-F238E27FC236}">
                <a16:creationId xmlns:a16="http://schemas.microsoft.com/office/drawing/2014/main" id="{9D25FD18-84AF-432B-8167-EE17B21F7C8C}"/>
              </a:ext>
            </a:extLst>
          </p:cNvPr>
          <p:cNvSpPr>
            <a:spLocks noGrp="1"/>
          </p:cNvSpPr>
          <p:nvPr>
            <p:ph type="pic" sz="quarter" idx="22" hasCustomPrompt="1"/>
          </p:nvPr>
        </p:nvSpPr>
        <p:spPr>
          <a:xfrm>
            <a:off x="5274751" y="4569965"/>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7" name="Picture Placeholder 8">
            <a:extLst>
              <a:ext uri="{FF2B5EF4-FFF2-40B4-BE49-F238E27FC236}">
                <a16:creationId xmlns:a16="http://schemas.microsoft.com/office/drawing/2014/main" id="{BD518740-B79D-4024-923C-A9906DD7A0BB}"/>
              </a:ext>
            </a:extLst>
          </p:cNvPr>
          <p:cNvSpPr>
            <a:spLocks noGrp="1"/>
          </p:cNvSpPr>
          <p:nvPr>
            <p:ph type="pic" sz="quarter" idx="23" hasCustomPrompt="1"/>
          </p:nvPr>
        </p:nvSpPr>
        <p:spPr>
          <a:xfrm>
            <a:off x="5274751" y="5714992"/>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8" name="Picture Placeholder 8">
            <a:extLst>
              <a:ext uri="{FF2B5EF4-FFF2-40B4-BE49-F238E27FC236}">
                <a16:creationId xmlns:a16="http://schemas.microsoft.com/office/drawing/2014/main" id="{E1CED3D6-E200-4BDA-B9A6-A7D3B9D39CFC}"/>
              </a:ext>
            </a:extLst>
          </p:cNvPr>
          <p:cNvSpPr>
            <a:spLocks noGrp="1"/>
          </p:cNvSpPr>
          <p:nvPr>
            <p:ph type="pic" sz="quarter" idx="24" hasCustomPrompt="1"/>
          </p:nvPr>
        </p:nvSpPr>
        <p:spPr>
          <a:xfrm>
            <a:off x="9000102" y="3422907"/>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9" name="Picture Placeholder 8">
            <a:extLst>
              <a:ext uri="{FF2B5EF4-FFF2-40B4-BE49-F238E27FC236}">
                <a16:creationId xmlns:a16="http://schemas.microsoft.com/office/drawing/2014/main" id="{A0B90ED8-4771-4D59-830A-DEC3ECB1D826}"/>
              </a:ext>
            </a:extLst>
          </p:cNvPr>
          <p:cNvSpPr>
            <a:spLocks noGrp="1"/>
          </p:cNvSpPr>
          <p:nvPr>
            <p:ph type="pic" sz="quarter" idx="25" hasCustomPrompt="1"/>
          </p:nvPr>
        </p:nvSpPr>
        <p:spPr>
          <a:xfrm>
            <a:off x="9000102" y="4567934"/>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40" name="Picture Placeholder 8">
            <a:extLst>
              <a:ext uri="{FF2B5EF4-FFF2-40B4-BE49-F238E27FC236}">
                <a16:creationId xmlns:a16="http://schemas.microsoft.com/office/drawing/2014/main" id="{790815C2-8DA4-4AD0-B5E4-C75298846B19}"/>
              </a:ext>
            </a:extLst>
          </p:cNvPr>
          <p:cNvSpPr>
            <a:spLocks noGrp="1"/>
          </p:cNvSpPr>
          <p:nvPr>
            <p:ph type="pic" sz="quarter" idx="26" hasCustomPrompt="1"/>
          </p:nvPr>
        </p:nvSpPr>
        <p:spPr>
          <a:xfrm>
            <a:off x="9000102" y="5712961"/>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Tree>
    <p:extLst>
      <p:ext uri="{BB962C8B-B14F-4D97-AF65-F5344CB8AC3E}">
        <p14:creationId xmlns:p14="http://schemas.microsoft.com/office/powerpoint/2010/main" val="18921578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rganization Chart 2">
    <p:spTree>
      <p:nvGrpSpPr>
        <p:cNvPr id="1" name=""/>
        <p:cNvGrpSpPr/>
        <p:nvPr/>
      </p:nvGrpSpPr>
      <p:grpSpPr>
        <a:xfrm>
          <a:off x="0" y="0"/>
          <a:ext cx="0" cy="0"/>
          <a:chOff x="0" y="0"/>
          <a:chExt cx="0" cy="0"/>
        </a:xfrm>
      </p:grpSpPr>
      <p:sp>
        <p:nvSpPr>
          <p:cNvPr id="47" name="Picture Placeholder 8">
            <a:extLst>
              <a:ext uri="{FF2B5EF4-FFF2-40B4-BE49-F238E27FC236}">
                <a16:creationId xmlns:a16="http://schemas.microsoft.com/office/drawing/2014/main" id="{48FE0B49-438A-4697-BED4-A1DA446CC006}"/>
              </a:ext>
            </a:extLst>
          </p:cNvPr>
          <p:cNvSpPr>
            <a:spLocks noGrp="1"/>
          </p:cNvSpPr>
          <p:nvPr>
            <p:ph type="pic" sz="quarter" idx="14" hasCustomPrompt="1"/>
          </p:nvPr>
        </p:nvSpPr>
        <p:spPr>
          <a:xfrm>
            <a:off x="895096" y="2712720"/>
            <a:ext cx="1152144" cy="115214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48" name="Picture Placeholder 8">
            <a:extLst>
              <a:ext uri="{FF2B5EF4-FFF2-40B4-BE49-F238E27FC236}">
                <a16:creationId xmlns:a16="http://schemas.microsoft.com/office/drawing/2014/main" id="{19E73588-671A-4158-BC02-A3E6DF6A05D4}"/>
              </a:ext>
            </a:extLst>
          </p:cNvPr>
          <p:cNvSpPr>
            <a:spLocks noGrp="1"/>
          </p:cNvSpPr>
          <p:nvPr>
            <p:ph type="pic" sz="quarter" idx="15" hasCustomPrompt="1"/>
          </p:nvPr>
        </p:nvSpPr>
        <p:spPr>
          <a:xfrm>
            <a:off x="3436602"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49" name="Picture Placeholder 8">
            <a:extLst>
              <a:ext uri="{FF2B5EF4-FFF2-40B4-BE49-F238E27FC236}">
                <a16:creationId xmlns:a16="http://schemas.microsoft.com/office/drawing/2014/main" id="{019C69FD-6D54-43F3-8A91-093401B05FF5}"/>
              </a:ext>
            </a:extLst>
          </p:cNvPr>
          <p:cNvSpPr>
            <a:spLocks noGrp="1"/>
          </p:cNvSpPr>
          <p:nvPr>
            <p:ph type="pic" sz="quarter" idx="16" hasCustomPrompt="1"/>
          </p:nvPr>
        </p:nvSpPr>
        <p:spPr>
          <a:xfrm>
            <a:off x="3436602"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0" name="Picture Placeholder 8">
            <a:extLst>
              <a:ext uri="{FF2B5EF4-FFF2-40B4-BE49-F238E27FC236}">
                <a16:creationId xmlns:a16="http://schemas.microsoft.com/office/drawing/2014/main" id="{66CC4F92-5AFE-4CF9-A858-79C8C04DF2F1}"/>
              </a:ext>
            </a:extLst>
          </p:cNvPr>
          <p:cNvSpPr>
            <a:spLocks noGrp="1"/>
          </p:cNvSpPr>
          <p:nvPr>
            <p:ph type="pic" sz="quarter" idx="17" hasCustomPrompt="1"/>
          </p:nvPr>
        </p:nvSpPr>
        <p:spPr>
          <a:xfrm>
            <a:off x="3436602"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1" name="Picture Placeholder 8">
            <a:extLst>
              <a:ext uri="{FF2B5EF4-FFF2-40B4-BE49-F238E27FC236}">
                <a16:creationId xmlns:a16="http://schemas.microsoft.com/office/drawing/2014/main" id="{7352C0B4-6ECC-4BF3-A489-F8E154CAD560}"/>
              </a:ext>
            </a:extLst>
          </p:cNvPr>
          <p:cNvSpPr>
            <a:spLocks noGrp="1"/>
          </p:cNvSpPr>
          <p:nvPr>
            <p:ph type="pic" sz="quarter" idx="18" hasCustomPrompt="1"/>
          </p:nvPr>
        </p:nvSpPr>
        <p:spPr>
          <a:xfrm>
            <a:off x="6212278"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2" name="Picture Placeholder 8">
            <a:extLst>
              <a:ext uri="{FF2B5EF4-FFF2-40B4-BE49-F238E27FC236}">
                <a16:creationId xmlns:a16="http://schemas.microsoft.com/office/drawing/2014/main" id="{80DC32B0-0114-446B-ACE8-F474BA49414F}"/>
              </a:ext>
            </a:extLst>
          </p:cNvPr>
          <p:cNvSpPr>
            <a:spLocks noGrp="1"/>
          </p:cNvSpPr>
          <p:nvPr>
            <p:ph type="pic" sz="quarter" idx="19" hasCustomPrompt="1"/>
          </p:nvPr>
        </p:nvSpPr>
        <p:spPr>
          <a:xfrm>
            <a:off x="6212278"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3" name="Picture Placeholder 8">
            <a:extLst>
              <a:ext uri="{FF2B5EF4-FFF2-40B4-BE49-F238E27FC236}">
                <a16:creationId xmlns:a16="http://schemas.microsoft.com/office/drawing/2014/main" id="{897F5626-2AEF-4FE4-B7EB-6926B7610772}"/>
              </a:ext>
            </a:extLst>
          </p:cNvPr>
          <p:cNvSpPr>
            <a:spLocks noGrp="1"/>
          </p:cNvSpPr>
          <p:nvPr>
            <p:ph type="pic" sz="quarter" idx="20" hasCustomPrompt="1"/>
          </p:nvPr>
        </p:nvSpPr>
        <p:spPr>
          <a:xfrm>
            <a:off x="6212278"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4" name="Picture Placeholder 8">
            <a:extLst>
              <a:ext uri="{FF2B5EF4-FFF2-40B4-BE49-F238E27FC236}">
                <a16:creationId xmlns:a16="http://schemas.microsoft.com/office/drawing/2014/main" id="{66E477BA-9A6F-485B-8171-9E311CAC58E0}"/>
              </a:ext>
            </a:extLst>
          </p:cNvPr>
          <p:cNvSpPr>
            <a:spLocks noGrp="1"/>
          </p:cNvSpPr>
          <p:nvPr>
            <p:ph type="pic" sz="quarter" idx="21" hasCustomPrompt="1"/>
          </p:nvPr>
        </p:nvSpPr>
        <p:spPr>
          <a:xfrm>
            <a:off x="7788166"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5" name="Picture Placeholder 8">
            <a:extLst>
              <a:ext uri="{FF2B5EF4-FFF2-40B4-BE49-F238E27FC236}">
                <a16:creationId xmlns:a16="http://schemas.microsoft.com/office/drawing/2014/main" id="{17E5DA01-0A53-4DF2-B657-0113B38C9489}"/>
              </a:ext>
            </a:extLst>
          </p:cNvPr>
          <p:cNvSpPr>
            <a:spLocks noGrp="1"/>
          </p:cNvSpPr>
          <p:nvPr>
            <p:ph type="pic" sz="quarter" idx="22" hasCustomPrompt="1"/>
          </p:nvPr>
        </p:nvSpPr>
        <p:spPr>
          <a:xfrm>
            <a:off x="7788166"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6" name="Picture Placeholder 8">
            <a:extLst>
              <a:ext uri="{FF2B5EF4-FFF2-40B4-BE49-F238E27FC236}">
                <a16:creationId xmlns:a16="http://schemas.microsoft.com/office/drawing/2014/main" id="{B0B098FF-B12E-41AB-82AB-9594BCBB8A7B}"/>
              </a:ext>
            </a:extLst>
          </p:cNvPr>
          <p:cNvSpPr>
            <a:spLocks noGrp="1"/>
          </p:cNvSpPr>
          <p:nvPr>
            <p:ph type="pic" sz="quarter" idx="23" hasCustomPrompt="1"/>
          </p:nvPr>
        </p:nvSpPr>
        <p:spPr>
          <a:xfrm>
            <a:off x="7788166"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7" name="Picture Placeholder 8">
            <a:extLst>
              <a:ext uri="{FF2B5EF4-FFF2-40B4-BE49-F238E27FC236}">
                <a16:creationId xmlns:a16="http://schemas.microsoft.com/office/drawing/2014/main" id="{09B9146E-59CB-4BAA-B709-9B124D784E35}"/>
              </a:ext>
            </a:extLst>
          </p:cNvPr>
          <p:cNvSpPr>
            <a:spLocks noGrp="1"/>
          </p:cNvSpPr>
          <p:nvPr>
            <p:ph type="pic" sz="quarter" idx="24" hasCustomPrompt="1"/>
          </p:nvPr>
        </p:nvSpPr>
        <p:spPr>
          <a:xfrm>
            <a:off x="9364054"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8" name="Picture Placeholder 8">
            <a:extLst>
              <a:ext uri="{FF2B5EF4-FFF2-40B4-BE49-F238E27FC236}">
                <a16:creationId xmlns:a16="http://schemas.microsoft.com/office/drawing/2014/main" id="{2334E184-F100-455D-A55F-A16261E1BB2F}"/>
              </a:ext>
            </a:extLst>
          </p:cNvPr>
          <p:cNvSpPr>
            <a:spLocks noGrp="1"/>
          </p:cNvSpPr>
          <p:nvPr>
            <p:ph type="pic" sz="quarter" idx="25" hasCustomPrompt="1"/>
          </p:nvPr>
        </p:nvSpPr>
        <p:spPr>
          <a:xfrm>
            <a:off x="9364054"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9" name="Picture Placeholder 8">
            <a:extLst>
              <a:ext uri="{FF2B5EF4-FFF2-40B4-BE49-F238E27FC236}">
                <a16:creationId xmlns:a16="http://schemas.microsoft.com/office/drawing/2014/main" id="{3B65DEE2-C210-4A0C-B2A2-4CE4B32F920A}"/>
              </a:ext>
            </a:extLst>
          </p:cNvPr>
          <p:cNvSpPr>
            <a:spLocks noGrp="1"/>
          </p:cNvSpPr>
          <p:nvPr>
            <p:ph type="pic" sz="quarter" idx="26" hasCustomPrompt="1"/>
          </p:nvPr>
        </p:nvSpPr>
        <p:spPr>
          <a:xfrm>
            <a:off x="9364054"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Tree>
    <p:extLst>
      <p:ext uri="{BB962C8B-B14F-4D97-AF65-F5344CB8AC3E}">
        <p14:creationId xmlns:p14="http://schemas.microsoft.com/office/powerpoint/2010/main" val="28187333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rganization Chart 3">
    <p:spTree>
      <p:nvGrpSpPr>
        <p:cNvPr id="1" name=""/>
        <p:cNvGrpSpPr/>
        <p:nvPr/>
      </p:nvGrpSpPr>
      <p:grpSpPr>
        <a:xfrm>
          <a:off x="0" y="0"/>
          <a:ext cx="0" cy="0"/>
          <a:chOff x="0" y="0"/>
          <a:chExt cx="0" cy="0"/>
        </a:xfrm>
      </p:grpSpPr>
      <p:sp>
        <p:nvSpPr>
          <p:cNvPr id="126" name="Picture Placeholder 8">
            <a:extLst>
              <a:ext uri="{FF2B5EF4-FFF2-40B4-BE49-F238E27FC236}">
                <a16:creationId xmlns:a16="http://schemas.microsoft.com/office/drawing/2014/main" id="{66068FA8-2637-46AD-95C0-31E1D8DB490D}"/>
              </a:ext>
            </a:extLst>
          </p:cNvPr>
          <p:cNvSpPr>
            <a:spLocks noGrp="1"/>
          </p:cNvSpPr>
          <p:nvPr>
            <p:ph type="pic" sz="quarter" idx="14" hasCustomPrompt="1"/>
          </p:nvPr>
        </p:nvSpPr>
        <p:spPr>
          <a:xfrm>
            <a:off x="5334754" y="2686613"/>
            <a:ext cx="1508760" cy="15087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tx1"/>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27" name="Picture Placeholder 8">
            <a:extLst>
              <a:ext uri="{FF2B5EF4-FFF2-40B4-BE49-F238E27FC236}">
                <a16:creationId xmlns:a16="http://schemas.microsoft.com/office/drawing/2014/main" id="{33EF8E77-D2F0-4A06-9177-459D02C24E6F}"/>
              </a:ext>
            </a:extLst>
          </p:cNvPr>
          <p:cNvSpPr>
            <a:spLocks noGrp="1"/>
          </p:cNvSpPr>
          <p:nvPr>
            <p:ph type="pic" sz="quarter" idx="15" hasCustomPrompt="1"/>
          </p:nvPr>
        </p:nvSpPr>
        <p:spPr>
          <a:xfrm>
            <a:off x="3992639" y="1331088"/>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28" name="Picture Placeholder 8">
            <a:extLst>
              <a:ext uri="{FF2B5EF4-FFF2-40B4-BE49-F238E27FC236}">
                <a16:creationId xmlns:a16="http://schemas.microsoft.com/office/drawing/2014/main" id="{D8BF1074-A2EC-4E50-87D6-E1260C31688D}"/>
              </a:ext>
            </a:extLst>
          </p:cNvPr>
          <p:cNvSpPr>
            <a:spLocks noGrp="1"/>
          </p:cNvSpPr>
          <p:nvPr>
            <p:ph type="pic" sz="quarter" idx="16" hasCustomPrompt="1"/>
          </p:nvPr>
        </p:nvSpPr>
        <p:spPr>
          <a:xfrm>
            <a:off x="6969182" y="1327422"/>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29" name="Picture Placeholder 8">
            <a:extLst>
              <a:ext uri="{FF2B5EF4-FFF2-40B4-BE49-F238E27FC236}">
                <a16:creationId xmlns:a16="http://schemas.microsoft.com/office/drawing/2014/main" id="{380FDF83-57E5-4728-9924-63E0B5D649B3}"/>
              </a:ext>
            </a:extLst>
          </p:cNvPr>
          <p:cNvSpPr>
            <a:spLocks noGrp="1"/>
          </p:cNvSpPr>
          <p:nvPr>
            <p:ph type="pic" sz="quarter" idx="17" hasCustomPrompt="1"/>
          </p:nvPr>
        </p:nvSpPr>
        <p:spPr>
          <a:xfrm>
            <a:off x="3995276" y="4292471"/>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0" name="Picture Placeholder 8">
            <a:extLst>
              <a:ext uri="{FF2B5EF4-FFF2-40B4-BE49-F238E27FC236}">
                <a16:creationId xmlns:a16="http://schemas.microsoft.com/office/drawing/2014/main" id="{7F5DF19D-7CE4-4BD5-A2C8-498D99B518E1}"/>
              </a:ext>
            </a:extLst>
          </p:cNvPr>
          <p:cNvSpPr>
            <a:spLocks noGrp="1"/>
          </p:cNvSpPr>
          <p:nvPr>
            <p:ph type="pic" sz="quarter" idx="18" hasCustomPrompt="1"/>
          </p:nvPr>
        </p:nvSpPr>
        <p:spPr>
          <a:xfrm>
            <a:off x="6971819" y="4288805"/>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1" name="Picture Placeholder 8">
            <a:extLst>
              <a:ext uri="{FF2B5EF4-FFF2-40B4-BE49-F238E27FC236}">
                <a16:creationId xmlns:a16="http://schemas.microsoft.com/office/drawing/2014/main" id="{BB1262CE-92F4-4C27-89D4-026927D7AB91}"/>
              </a:ext>
            </a:extLst>
          </p:cNvPr>
          <p:cNvSpPr>
            <a:spLocks noGrp="1"/>
          </p:cNvSpPr>
          <p:nvPr>
            <p:ph type="pic" sz="quarter" idx="19" hasCustomPrompt="1"/>
          </p:nvPr>
        </p:nvSpPr>
        <p:spPr>
          <a:xfrm>
            <a:off x="2745274" y="705349"/>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2" name="Picture Placeholder 8">
            <a:extLst>
              <a:ext uri="{FF2B5EF4-FFF2-40B4-BE49-F238E27FC236}">
                <a16:creationId xmlns:a16="http://schemas.microsoft.com/office/drawing/2014/main" id="{866DA92A-217B-4F8A-BAEF-B8E231FFFFA6}"/>
              </a:ext>
            </a:extLst>
          </p:cNvPr>
          <p:cNvSpPr>
            <a:spLocks noGrp="1"/>
          </p:cNvSpPr>
          <p:nvPr>
            <p:ph type="pic" sz="quarter" idx="20" hasCustomPrompt="1"/>
          </p:nvPr>
        </p:nvSpPr>
        <p:spPr>
          <a:xfrm>
            <a:off x="2745274" y="2339243"/>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3" name="Picture Placeholder 8">
            <a:extLst>
              <a:ext uri="{FF2B5EF4-FFF2-40B4-BE49-F238E27FC236}">
                <a16:creationId xmlns:a16="http://schemas.microsoft.com/office/drawing/2014/main" id="{88DC54F5-3CEA-4EFF-95C3-B950353D75A5}"/>
              </a:ext>
            </a:extLst>
          </p:cNvPr>
          <p:cNvSpPr>
            <a:spLocks noGrp="1"/>
          </p:cNvSpPr>
          <p:nvPr>
            <p:ph type="pic" sz="quarter" idx="21" hasCustomPrompt="1"/>
          </p:nvPr>
        </p:nvSpPr>
        <p:spPr>
          <a:xfrm>
            <a:off x="2724226" y="3673998"/>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4" name="Picture Placeholder 8">
            <a:extLst>
              <a:ext uri="{FF2B5EF4-FFF2-40B4-BE49-F238E27FC236}">
                <a16:creationId xmlns:a16="http://schemas.microsoft.com/office/drawing/2014/main" id="{6321C9A8-3CD0-4BF1-9461-3E5A5C95CB03}"/>
              </a:ext>
            </a:extLst>
          </p:cNvPr>
          <p:cNvSpPr>
            <a:spLocks noGrp="1"/>
          </p:cNvSpPr>
          <p:nvPr>
            <p:ph type="pic" sz="quarter" idx="22" hasCustomPrompt="1"/>
          </p:nvPr>
        </p:nvSpPr>
        <p:spPr>
          <a:xfrm>
            <a:off x="2724226" y="5307892"/>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5" name="Picture Placeholder 8">
            <a:extLst>
              <a:ext uri="{FF2B5EF4-FFF2-40B4-BE49-F238E27FC236}">
                <a16:creationId xmlns:a16="http://schemas.microsoft.com/office/drawing/2014/main" id="{DFCACA5D-9816-49C4-BD9A-955C6793E0D3}"/>
              </a:ext>
            </a:extLst>
          </p:cNvPr>
          <p:cNvSpPr>
            <a:spLocks noGrp="1"/>
          </p:cNvSpPr>
          <p:nvPr>
            <p:ph type="pic" sz="quarter" idx="23" hasCustomPrompt="1"/>
          </p:nvPr>
        </p:nvSpPr>
        <p:spPr>
          <a:xfrm>
            <a:off x="8574503" y="691909"/>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6" name="Picture Placeholder 8">
            <a:extLst>
              <a:ext uri="{FF2B5EF4-FFF2-40B4-BE49-F238E27FC236}">
                <a16:creationId xmlns:a16="http://schemas.microsoft.com/office/drawing/2014/main" id="{C205DF09-0002-4EF2-997E-430D25CB50CC}"/>
              </a:ext>
            </a:extLst>
          </p:cNvPr>
          <p:cNvSpPr>
            <a:spLocks noGrp="1"/>
          </p:cNvSpPr>
          <p:nvPr>
            <p:ph type="pic" sz="quarter" idx="24" hasCustomPrompt="1"/>
          </p:nvPr>
        </p:nvSpPr>
        <p:spPr>
          <a:xfrm>
            <a:off x="8574503" y="2325803"/>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7" name="Picture Placeholder 8">
            <a:extLst>
              <a:ext uri="{FF2B5EF4-FFF2-40B4-BE49-F238E27FC236}">
                <a16:creationId xmlns:a16="http://schemas.microsoft.com/office/drawing/2014/main" id="{2D6D14E5-A545-4356-A3A7-C188EE1B3E77}"/>
              </a:ext>
            </a:extLst>
          </p:cNvPr>
          <p:cNvSpPr>
            <a:spLocks noGrp="1"/>
          </p:cNvSpPr>
          <p:nvPr>
            <p:ph type="pic" sz="quarter" idx="25" hasCustomPrompt="1"/>
          </p:nvPr>
        </p:nvSpPr>
        <p:spPr>
          <a:xfrm>
            <a:off x="8574503" y="3635882"/>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8" name="Picture Placeholder 8">
            <a:extLst>
              <a:ext uri="{FF2B5EF4-FFF2-40B4-BE49-F238E27FC236}">
                <a16:creationId xmlns:a16="http://schemas.microsoft.com/office/drawing/2014/main" id="{FD02FC8B-9FB0-415C-A49B-D1CD356A9FCA}"/>
              </a:ext>
            </a:extLst>
          </p:cNvPr>
          <p:cNvSpPr>
            <a:spLocks noGrp="1"/>
          </p:cNvSpPr>
          <p:nvPr>
            <p:ph type="pic" sz="quarter" idx="26" hasCustomPrompt="1"/>
          </p:nvPr>
        </p:nvSpPr>
        <p:spPr>
          <a:xfrm>
            <a:off x="8574503" y="5269776"/>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9" name="Picture Placeholder 8">
            <a:extLst>
              <a:ext uri="{FF2B5EF4-FFF2-40B4-BE49-F238E27FC236}">
                <a16:creationId xmlns:a16="http://schemas.microsoft.com/office/drawing/2014/main" id="{9CD4256F-63B2-417D-B34B-2A0A5AC273CB}"/>
              </a:ext>
            </a:extLst>
          </p:cNvPr>
          <p:cNvSpPr>
            <a:spLocks noGrp="1"/>
          </p:cNvSpPr>
          <p:nvPr>
            <p:ph type="pic" sz="quarter" idx="27" hasCustomPrompt="1"/>
          </p:nvPr>
        </p:nvSpPr>
        <p:spPr>
          <a:xfrm>
            <a:off x="1926742" y="84613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0" name="Picture Placeholder 8">
            <a:extLst>
              <a:ext uri="{FF2B5EF4-FFF2-40B4-BE49-F238E27FC236}">
                <a16:creationId xmlns:a16="http://schemas.microsoft.com/office/drawing/2014/main" id="{96907598-676B-48B5-BDC1-A53BE4C1E993}"/>
              </a:ext>
            </a:extLst>
          </p:cNvPr>
          <p:cNvSpPr>
            <a:spLocks noGrp="1"/>
          </p:cNvSpPr>
          <p:nvPr>
            <p:ph type="pic" sz="quarter" idx="28" hasCustomPrompt="1"/>
          </p:nvPr>
        </p:nvSpPr>
        <p:spPr>
          <a:xfrm>
            <a:off x="1142217" y="842712"/>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1" name="Picture Placeholder 8">
            <a:extLst>
              <a:ext uri="{FF2B5EF4-FFF2-40B4-BE49-F238E27FC236}">
                <a16:creationId xmlns:a16="http://schemas.microsoft.com/office/drawing/2014/main" id="{770E42F9-2AA9-4DA6-9E4E-D05CECAD90F7}"/>
              </a:ext>
            </a:extLst>
          </p:cNvPr>
          <p:cNvSpPr>
            <a:spLocks noGrp="1"/>
          </p:cNvSpPr>
          <p:nvPr>
            <p:ph type="pic" sz="quarter" idx="29" hasCustomPrompt="1"/>
          </p:nvPr>
        </p:nvSpPr>
        <p:spPr>
          <a:xfrm>
            <a:off x="357692" y="83928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2" name="Picture Placeholder 8">
            <a:extLst>
              <a:ext uri="{FF2B5EF4-FFF2-40B4-BE49-F238E27FC236}">
                <a16:creationId xmlns:a16="http://schemas.microsoft.com/office/drawing/2014/main" id="{A1754D1B-68CB-4442-87F0-E2F31E1B587F}"/>
              </a:ext>
            </a:extLst>
          </p:cNvPr>
          <p:cNvSpPr>
            <a:spLocks noGrp="1"/>
          </p:cNvSpPr>
          <p:nvPr>
            <p:ph type="pic" sz="quarter" idx="30" hasCustomPrompt="1"/>
          </p:nvPr>
        </p:nvSpPr>
        <p:spPr>
          <a:xfrm>
            <a:off x="1916750" y="2479885"/>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3" name="Picture Placeholder 8">
            <a:extLst>
              <a:ext uri="{FF2B5EF4-FFF2-40B4-BE49-F238E27FC236}">
                <a16:creationId xmlns:a16="http://schemas.microsoft.com/office/drawing/2014/main" id="{7D1C1E09-2A16-4FEC-B8A3-D1B4083940E5}"/>
              </a:ext>
            </a:extLst>
          </p:cNvPr>
          <p:cNvSpPr>
            <a:spLocks noGrp="1"/>
          </p:cNvSpPr>
          <p:nvPr>
            <p:ph type="pic" sz="quarter" idx="31" hasCustomPrompt="1"/>
          </p:nvPr>
        </p:nvSpPr>
        <p:spPr>
          <a:xfrm>
            <a:off x="1132225" y="2476459"/>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4" name="Picture Placeholder 8">
            <a:extLst>
              <a:ext uri="{FF2B5EF4-FFF2-40B4-BE49-F238E27FC236}">
                <a16:creationId xmlns:a16="http://schemas.microsoft.com/office/drawing/2014/main" id="{BCD2E565-E990-4B1B-85AE-7143D1FA06B6}"/>
              </a:ext>
            </a:extLst>
          </p:cNvPr>
          <p:cNvSpPr>
            <a:spLocks noGrp="1"/>
          </p:cNvSpPr>
          <p:nvPr>
            <p:ph type="pic" sz="quarter" idx="32" hasCustomPrompt="1"/>
          </p:nvPr>
        </p:nvSpPr>
        <p:spPr>
          <a:xfrm>
            <a:off x="347700" y="2473033"/>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5" name="Picture Placeholder 8">
            <a:extLst>
              <a:ext uri="{FF2B5EF4-FFF2-40B4-BE49-F238E27FC236}">
                <a16:creationId xmlns:a16="http://schemas.microsoft.com/office/drawing/2014/main" id="{67D67D3C-CE66-4636-9527-F700EB98D0A5}"/>
              </a:ext>
            </a:extLst>
          </p:cNvPr>
          <p:cNvSpPr>
            <a:spLocks noGrp="1"/>
          </p:cNvSpPr>
          <p:nvPr>
            <p:ph type="pic" sz="quarter" idx="33" hasCustomPrompt="1"/>
          </p:nvPr>
        </p:nvSpPr>
        <p:spPr>
          <a:xfrm>
            <a:off x="1906758" y="381180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6" name="Picture Placeholder 8">
            <a:extLst>
              <a:ext uri="{FF2B5EF4-FFF2-40B4-BE49-F238E27FC236}">
                <a16:creationId xmlns:a16="http://schemas.microsoft.com/office/drawing/2014/main" id="{D7E351BA-5E83-483D-84F4-D2884AAEA2E8}"/>
              </a:ext>
            </a:extLst>
          </p:cNvPr>
          <p:cNvSpPr>
            <a:spLocks noGrp="1"/>
          </p:cNvSpPr>
          <p:nvPr>
            <p:ph type="pic" sz="quarter" idx="34" hasCustomPrompt="1"/>
          </p:nvPr>
        </p:nvSpPr>
        <p:spPr>
          <a:xfrm>
            <a:off x="1122233" y="3808374"/>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7" name="Picture Placeholder 8">
            <a:extLst>
              <a:ext uri="{FF2B5EF4-FFF2-40B4-BE49-F238E27FC236}">
                <a16:creationId xmlns:a16="http://schemas.microsoft.com/office/drawing/2014/main" id="{66A54BFA-DE48-4985-9FA5-6E10124C56F5}"/>
              </a:ext>
            </a:extLst>
          </p:cNvPr>
          <p:cNvSpPr>
            <a:spLocks noGrp="1"/>
          </p:cNvSpPr>
          <p:nvPr>
            <p:ph type="pic" sz="quarter" idx="35" hasCustomPrompt="1"/>
          </p:nvPr>
        </p:nvSpPr>
        <p:spPr>
          <a:xfrm>
            <a:off x="337708" y="380494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8" name="Picture Placeholder 8">
            <a:extLst>
              <a:ext uri="{FF2B5EF4-FFF2-40B4-BE49-F238E27FC236}">
                <a16:creationId xmlns:a16="http://schemas.microsoft.com/office/drawing/2014/main" id="{02772560-D101-4C4D-B97E-B38A28D9E44D}"/>
              </a:ext>
            </a:extLst>
          </p:cNvPr>
          <p:cNvSpPr>
            <a:spLocks noGrp="1"/>
          </p:cNvSpPr>
          <p:nvPr>
            <p:ph type="pic" sz="quarter" idx="36" hasCustomPrompt="1"/>
          </p:nvPr>
        </p:nvSpPr>
        <p:spPr>
          <a:xfrm>
            <a:off x="1896766" y="545178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9" name="Picture Placeholder 8">
            <a:extLst>
              <a:ext uri="{FF2B5EF4-FFF2-40B4-BE49-F238E27FC236}">
                <a16:creationId xmlns:a16="http://schemas.microsoft.com/office/drawing/2014/main" id="{AB61F6BE-B271-4530-845F-35CA191D8EA6}"/>
              </a:ext>
            </a:extLst>
          </p:cNvPr>
          <p:cNvSpPr>
            <a:spLocks noGrp="1"/>
          </p:cNvSpPr>
          <p:nvPr>
            <p:ph type="pic" sz="quarter" idx="37" hasCustomPrompt="1"/>
          </p:nvPr>
        </p:nvSpPr>
        <p:spPr>
          <a:xfrm>
            <a:off x="1112241" y="544836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0" name="Picture Placeholder 8">
            <a:extLst>
              <a:ext uri="{FF2B5EF4-FFF2-40B4-BE49-F238E27FC236}">
                <a16:creationId xmlns:a16="http://schemas.microsoft.com/office/drawing/2014/main" id="{19D02F03-5644-4AE5-BEF7-17412F06BC5C}"/>
              </a:ext>
            </a:extLst>
          </p:cNvPr>
          <p:cNvSpPr>
            <a:spLocks noGrp="1"/>
          </p:cNvSpPr>
          <p:nvPr>
            <p:ph type="pic" sz="quarter" idx="38" hasCustomPrompt="1"/>
          </p:nvPr>
        </p:nvSpPr>
        <p:spPr>
          <a:xfrm>
            <a:off x="327716" y="5444934"/>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1" name="Picture Placeholder 8">
            <a:extLst>
              <a:ext uri="{FF2B5EF4-FFF2-40B4-BE49-F238E27FC236}">
                <a16:creationId xmlns:a16="http://schemas.microsoft.com/office/drawing/2014/main" id="{4BCF2ED0-91A6-401C-B79B-86BFA50DB1AF}"/>
              </a:ext>
            </a:extLst>
          </p:cNvPr>
          <p:cNvSpPr>
            <a:spLocks noGrp="1"/>
          </p:cNvSpPr>
          <p:nvPr>
            <p:ph type="pic" sz="quarter" idx="39" hasCustomPrompt="1"/>
          </p:nvPr>
        </p:nvSpPr>
        <p:spPr>
          <a:xfrm>
            <a:off x="11297356" y="85299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2" name="Picture Placeholder 8">
            <a:extLst>
              <a:ext uri="{FF2B5EF4-FFF2-40B4-BE49-F238E27FC236}">
                <a16:creationId xmlns:a16="http://schemas.microsoft.com/office/drawing/2014/main" id="{DF269E06-59F2-4ED1-AB0F-086AD50FC2BF}"/>
              </a:ext>
            </a:extLst>
          </p:cNvPr>
          <p:cNvSpPr>
            <a:spLocks noGrp="1"/>
          </p:cNvSpPr>
          <p:nvPr>
            <p:ph type="pic" sz="quarter" idx="40" hasCustomPrompt="1"/>
          </p:nvPr>
        </p:nvSpPr>
        <p:spPr>
          <a:xfrm>
            <a:off x="10512831" y="849564"/>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3" name="Picture Placeholder 8">
            <a:extLst>
              <a:ext uri="{FF2B5EF4-FFF2-40B4-BE49-F238E27FC236}">
                <a16:creationId xmlns:a16="http://schemas.microsoft.com/office/drawing/2014/main" id="{63F5880C-2E87-43FF-B725-53645AB7014E}"/>
              </a:ext>
            </a:extLst>
          </p:cNvPr>
          <p:cNvSpPr>
            <a:spLocks noGrp="1"/>
          </p:cNvSpPr>
          <p:nvPr>
            <p:ph type="pic" sz="quarter" idx="41" hasCustomPrompt="1"/>
          </p:nvPr>
        </p:nvSpPr>
        <p:spPr>
          <a:xfrm>
            <a:off x="9728306" y="84613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4" name="Picture Placeholder 8">
            <a:extLst>
              <a:ext uri="{FF2B5EF4-FFF2-40B4-BE49-F238E27FC236}">
                <a16:creationId xmlns:a16="http://schemas.microsoft.com/office/drawing/2014/main" id="{601DF9A3-F4AD-41B7-AACC-D9E4D4F12624}"/>
              </a:ext>
            </a:extLst>
          </p:cNvPr>
          <p:cNvSpPr>
            <a:spLocks noGrp="1"/>
          </p:cNvSpPr>
          <p:nvPr>
            <p:ph type="pic" sz="quarter" idx="42" hasCustomPrompt="1"/>
          </p:nvPr>
        </p:nvSpPr>
        <p:spPr>
          <a:xfrm>
            <a:off x="11287364" y="2486737"/>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5" name="Picture Placeholder 8">
            <a:extLst>
              <a:ext uri="{FF2B5EF4-FFF2-40B4-BE49-F238E27FC236}">
                <a16:creationId xmlns:a16="http://schemas.microsoft.com/office/drawing/2014/main" id="{C56A9E6B-7C5F-4538-87E5-44FB6BC5CDBC}"/>
              </a:ext>
            </a:extLst>
          </p:cNvPr>
          <p:cNvSpPr>
            <a:spLocks noGrp="1"/>
          </p:cNvSpPr>
          <p:nvPr>
            <p:ph type="pic" sz="quarter" idx="43" hasCustomPrompt="1"/>
          </p:nvPr>
        </p:nvSpPr>
        <p:spPr>
          <a:xfrm>
            <a:off x="10502839" y="2483311"/>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6" name="Picture Placeholder 8">
            <a:extLst>
              <a:ext uri="{FF2B5EF4-FFF2-40B4-BE49-F238E27FC236}">
                <a16:creationId xmlns:a16="http://schemas.microsoft.com/office/drawing/2014/main" id="{F6A2F051-5D67-42F9-8E30-17755461B5E6}"/>
              </a:ext>
            </a:extLst>
          </p:cNvPr>
          <p:cNvSpPr>
            <a:spLocks noGrp="1"/>
          </p:cNvSpPr>
          <p:nvPr>
            <p:ph type="pic" sz="quarter" idx="44" hasCustomPrompt="1"/>
          </p:nvPr>
        </p:nvSpPr>
        <p:spPr>
          <a:xfrm>
            <a:off x="9718314" y="2479885"/>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7" name="Picture Placeholder 8">
            <a:extLst>
              <a:ext uri="{FF2B5EF4-FFF2-40B4-BE49-F238E27FC236}">
                <a16:creationId xmlns:a16="http://schemas.microsoft.com/office/drawing/2014/main" id="{B396C36B-C3DC-4D20-89FA-F63AE2E4AF7C}"/>
              </a:ext>
            </a:extLst>
          </p:cNvPr>
          <p:cNvSpPr>
            <a:spLocks noGrp="1"/>
          </p:cNvSpPr>
          <p:nvPr>
            <p:ph type="pic" sz="quarter" idx="45" hasCustomPrompt="1"/>
          </p:nvPr>
        </p:nvSpPr>
        <p:spPr>
          <a:xfrm>
            <a:off x="11277372" y="3818652"/>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8" name="Picture Placeholder 8">
            <a:extLst>
              <a:ext uri="{FF2B5EF4-FFF2-40B4-BE49-F238E27FC236}">
                <a16:creationId xmlns:a16="http://schemas.microsoft.com/office/drawing/2014/main" id="{D505CDB7-CE92-413A-A3AF-B8A9CC138D27}"/>
              </a:ext>
            </a:extLst>
          </p:cNvPr>
          <p:cNvSpPr>
            <a:spLocks noGrp="1"/>
          </p:cNvSpPr>
          <p:nvPr>
            <p:ph type="pic" sz="quarter" idx="46" hasCustomPrompt="1"/>
          </p:nvPr>
        </p:nvSpPr>
        <p:spPr>
          <a:xfrm>
            <a:off x="10492847" y="381522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9" name="Picture Placeholder 8">
            <a:extLst>
              <a:ext uri="{FF2B5EF4-FFF2-40B4-BE49-F238E27FC236}">
                <a16:creationId xmlns:a16="http://schemas.microsoft.com/office/drawing/2014/main" id="{D04DBBDA-667D-40D9-9DC3-0F5367C017B6}"/>
              </a:ext>
            </a:extLst>
          </p:cNvPr>
          <p:cNvSpPr>
            <a:spLocks noGrp="1"/>
          </p:cNvSpPr>
          <p:nvPr>
            <p:ph type="pic" sz="quarter" idx="47" hasCustomPrompt="1"/>
          </p:nvPr>
        </p:nvSpPr>
        <p:spPr>
          <a:xfrm>
            <a:off x="9708322" y="381180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60" name="Picture Placeholder 8">
            <a:extLst>
              <a:ext uri="{FF2B5EF4-FFF2-40B4-BE49-F238E27FC236}">
                <a16:creationId xmlns:a16="http://schemas.microsoft.com/office/drawing/2014/main" id="{D4E16706-E411-4712-B188-AF2AD4B7CD1C}"/>
              </a:ext>
            </a:extLst>
          </p:cNvPr>
          <p:cNvSpPr>
            <a:spLocks noGrp="1"/>
          </p:cNvSpPr>
          <p:nvPr>
            <p:ph type="pic" sz="quarter" idx="48" hasCustomPrompt="1"/>
          </p:nvPr>
        </p:nvSpPr>
        <p:spPr>
          <a:xfrm>
            <a:off x="11267380" y="545863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61" name="Picture Placeholder 8">
            <a:extLst>
              <a:ext uri="{FF2B5EF4-FFF2-40B4-BE49-F238E27FC236}">
                <a16:creationId xmlns:a16="http://schemas.microsoft.com/office/drawing/2014/main" id="{BF6B0617-A8FA-4BFA-9AE1-DCCA0275478B}"/>
              </a:ext>
            </a:extLst>
          </p:cNvPr>
          <p:cNvSpPr>
            <a:spLocks noGrp="1"/>
          </p:cNvSpPr>
          <p:nvPr>
            <p:ph type="pic" sz="quarter" idx="49" hasCustomPrompt="1"/>
          </p:nvPr>
        </p:nvSpPr>
        <p:spPr>
          <a:xfrm>
            <a:off x="10482855" y="5455212"/>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62" name="Picture Placeholder 8">
            <a:extLst>
              <a:ext uri="{FF2B5EF4-FFF2-40B4-BE49-F238E27FC236}">
                <a16:creationId xmlns:a16="http://schemas.microsoft.com/office/drawing/2014/main" id="{FCAE3A4A-4936-4D9B-B57E-D49956479EBA}"/>
              </a:ext>
            </a:extLst>
          </p:cNvPr>
          <p:cNvSpPr>
            <a:spLocks noGrp="1"/>
          </p:cNvSpPr>
          <p:nvPr>
            <p:ph type="pic" sz="quarter" idx="50" hasCustomPrompt="1"/>
          </p:nvPr>
        </p:nvSpPr>
        <p:spPr>
          <a:xfrm>
            <a:off x="9698330" y="545178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Tree>
    <p:extLst>
      <p:ext uri="{BB962C8B-B14F-4D97-AF65-F5344CB8AC3E}">
        <p14:creationId xmlns:p14="http://schemas.microsoft.com/office/powerpoint/2010/main" val="41530412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rganization Chart With Title">
    <p:spTree>
      <p:nvGrpSpPr>
        <p:cNvPr id="1" name=""/>
        <p:cNvGrpSpPr/>
        <p:nvPr/>
      </p:nvGrpSpPr>
      <p:grpSpPr>
        <a:xfrm>
          <a:off x="0" y="0"/>
          <a:ext cx="0" cy="0"/>
          <a:chOff x="0" y="0"/>
          <a:chExt cx="0" cy="0"/>
        </a:xfrm>
      </p:grpSpPr>
      <p:sp>
        <p:nvSpPr>
          <p:cNvPr id="22" name="Picture Placeholder 8">
            <a:extLst>
              <a:ext uri="{FF2B5EF4-FFF2-40B4-BE49-F238E27FC236}">
                <a16:creationId xmlns:a16="http://schemas.microsoft.com/office/drawing/2014/main" id="{239972C1-1CC5-44CD-8765-71062EE01AFF}"/>
              </a:ext>
            </a:extLst>
          </p:cNvPr>
          <p:cNvSpPr>
            <a:spLocks noGrp="1"/>
          </p:cNvSpPr>
          <p:nvPr>
            <p:ph type="pic" sz="quarter" idx="30" hasCustomPrompt="1"/>
          </p:nvPr>
        </p:nvSpPr>
        <p:spPr>
          <a:xfrm>
            <a:off x="1455420" y="3108367"/>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900">
                <a:solidFill>
                  <a:schemeClr val="tx1"/>
                </a:solidFill>
              </a:defRPr>
            </a:lvl1pPr>
          </a:lstStyle>
          <a:p>
            <a:r>
              <a:rPr lang="en-MY" dirty="0"/>
              <a:t>Image</a:t>
            </a:r>
          </a:p>
        </p:txBody>
      </p:sp>
      <p:sp>
        <p:nvSpPr>
          <p:cNvPr id="23" name="Picture Placeholder 8">
            <a:extLst>
              <a:ext uri="{FF2B5EF4-FFF2-40B4-BE49-F238E27FC236}">
                <a16:creationId xmlns:a16="http://schemas.microsoft.com/office/drawing/2014/main" id="{267D756E-4375-4695-AE84-745FA473D5F2}"/>
              </a:ext>
            </a:extLst>
          </p:cNvPr>
          <p:cNvSpPr>
            <a:spLocks noGrp="1"/>
          </p:cNvSpPr>
          <p:nvPr>
            <p:ph type="pic" sz="quarter" idx="31" hasCustomPrompt="1"/>
          </p:nvPr>
        </p:nvSpPr>
        <p:spPr>
          <a:xfrm>
            <a:off x="4852416" y="3108367"/>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900">
                <a:solidFill>
                  <a:schemeClr val="tx1"/>
                </a:solidFill>
              </a:defRPr>
            </a:lvl1pPr>
          </a:lstStyle>
          <a:p>
            <a:r>
              <a:rPr lang="en-MY" dirty="0"/>
              <a:t>Image</a:t>
            </a:r>
          </a:p>
        </p:txBody>
      </p:sp>
      <p:sp>
        <p:nvSpPr>
          <p:cNvPr id="24" name="Picture Placeholder 8">
            <a:extLst>
              <a:ext uri="{FF2B5EF4-FFF2-40B4-BE49-F238E27FC236}">
                <a16:creationId xmlns:a16="http://schemas.microsoft.com/office/drawing/2014/main" id="{82BBB546-4041-467C-A9FA-AF974BB743ED}"/>
              </a:ext>
            </a:extLst>
          </p:cNvPr>
          <p:cNvSpPr>
            <a:spLocks noGrp="1"/>
          </p:cNvSpPr>
          <p:nvPr>
            <p:ph type="pic" sz="quarter" idx="32" hasCustomPrompt="1"/>
          </p:nvPr>
        </p:nvSpPr>
        <p:spPr>
          <a:xfrm>
            <a:off x="8364220" y="3108367"/>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900">
                <a:solidFill>
                  <a:schemeClr val="tx1"/>
                </a:solidFill>
              </a:defRPr>
            </a:lvl1pPr>
          </a:lstStyle>
          <a:p>
            <a:r>
              <a:rPr lang="en-MY" dirty="0"/>
              <a:t>Image</a:t>
            </a:r>
          </a:p>
        </p:txBody>
      </p:sp>
      <p:sp>
        <p:nvSpPr>
          <p:cNvPr id="25" name="Picture Placeholder 8">
            <a:extLst>
              <a:ext uri="{FF2B5EF4-FFF2-40B4-BE49-F238E27FC236}">
                <a16:creationId xmlns:a16="http://schemas.microsoft.com/office/drawing/2014/main" id="{05596D81-D8BF-4B58-AFEB-0C082C1427D7}"/>
              </a:ext>
            </a:extLst>
          </p:cNvPr>
          <p:cNvSpPr>
            <a:spLocks noGrp="1"/>
          </p:cNvSpPr>
          <p:nvPr>
            <p:ph type="pic" sz="quarter" idx="33" hasCustomPrompt="1"/>
          </p:nvPr>
        </p:nvSpPr>
        <p:spPr>
          <a:xfrm>
            <a:off x="4853863" y="1650630"/>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900">
                <a:solidFill>
                  <a:schemeClr val="tx1"/>
                </a:solidFill>
              </a:defRPr>
            </a:lvl1pPr>
          </a:lstStyle>
          <a:p>
            <a:r>
              <a:rPr lang="en-MY" dirty="0"/>
              <a:t>Image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7088948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rganization Chart 5">
    <p:spTree>
      <p:nvGrpSpPr>
        <p:cNvPr id="1" name=""/>
        <p:cNvGrpSpPr/>
        <p:nvPr/>
      </p:nvGrpSpPr>
      <p:grpSpPr>
        <a:xfrm>
          <a:off x="0" y="0"/>
          <a:ext cx="0" cy="0"/>
          <a:chOff x="0" y="0"/>
          <a:chExt cx="0" cy="0"/>
        </a:xfrm>
      </p:grpSpPr>
      <p:sp>
        <p:nvSpPr>
          <p:cNvPr id="167" name="Picture Placeholder 8">
            <a:extLst>
              <a:ext uri="{FF2B5EF4-FFF2-40B4-BE49-F238E27FC236}">
                <a16:creationId xmlns:a16="http://schemas.microsoft.com/office/drawing/2014/main" id="{0B4C5BC0-161D-405D-B44A-C359294637A1}"/>
              </a:ext>
            </a:extLst>
          </p:cNvPr>
          <p:cNvSpPr>
            <a:spLocks noGrp="1"/>
          </p:cNvSpPr>
          <p:nvPr>
            <p:ph type="pic" sz="quarter" idx="15" hasCustomPrompt="1"/>
          </p:nvPr>
        </p:nvSpPr>
        <p:spPr>
          <a:xfrm>
            <a:off x="4552655" y="1187880"/>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69" name="Picture Placeholder 8">
            <a:extLst>
              <a:ext uri="{FF2B5EF4-FFF2-40B4-BE49-F238E27FC236}">
                <a16:creationId xmlns:a16="http://schemas.microsoft.com/office/drawing/2014/main" id="{A3C10927-F781-46A0-A099-BB0BBE7D4322}"/>
              </a:ext>
            </a:extLst>
          </p:cNvPr>
          <p:cNvSpPr>
            <a:spLocks noGrp="1"/>
          </p:cNvSpPr>
          <p:nvPr>
            <p:ph type="pic" sz="quarter" idx="16" hasCustomPrompt="1"/>
          </p:nvPr>
        </p:nvSpPr>
        <p:spPr>
          <a:xfrm>
            <a:off x="5638800" y="2925563"/>
            <a:ext cx="914400" cy="9144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bg2"/>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77" name="Picture Placeholder 8">
            <a:extLst>
              <a:ext uri="{FF2B5EF4-FFF2-40B4-BE49-F238E27FC236}">
                <a16:creationId xmlns:a16="http://schemas.microsoft.com/office/drawing/2014/main" id="{2FCA5839-7872-4514-AF2E-791BCBC1BE81}"/>
              </a:ext>
            </a:extLst>
          </p:cNvPr>
          <p:cNvSpPr>
            <a:spLocks noGrp="1"/>
          </p:cNvSpPr>
          <p:nvPr>
            <p:ph type="pic" sz="quarter" idx="23" hasCustomPrompt="1"/>
          </p:nvPr>
        </p:nvSpPr>
        <p:spPr>
          <a:xfrm>
            <a:off x="3358361" y="1001122"/>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78" name="Picture Placeholder 8">
            <a:extLst>
              <a:ext uri="{FF2B5EF4-FFF2-40B4-BE49-F238E27FC236}">
                <a16:creationId xmlns:a16="http://schemas.microsoft.com/office/drawing/2014/main" id="{EFA11C0F-56FF-4A0F-8F11-21844F678FF4}"/>
              </a:ext>
            </a:extLst>
          </p:cNvPr>
          <p:cNvSpPr>
            <a:spLocks noGrp="1"/>
          </p:cNvSpPr>
          <p:nvPr>
            <p:ph type="pic" sz="quarter" idx="24" hasCustomPrompt="1"/>
          </p:nvPr>
        </p:nvSpPr>
        <p:spPr>
          <a:xfrm>
            <a:off x="2280540" y="14272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79" name="Picture Placeholder 8">
            <a:extLst>
              <a:ext uri="{FF2B5EF4-FFF2-40B4-BE49-F238E27FC236}">
                <a16:creationId xmlns:a16="http://schemas.microsoft.com/office/drawing/2014/main" id="{86428624-FE8E-4FFB-BEBC-710D184D24F5}"/>
              </a:ext>
            </a:extLst>
          </p:cNvPr>
          <p:cNvSpPr>
            <a:spLocks noGrp="1"/>
          </p:cNvSpPr>
          <p:nvPr>
            <p:ph type="pic" sz="quarter" idx="25" hasCustomPrompt="1"/>
          </p:nvPr>
        </p:nvSpPr>
        <p:spPr>
          <a:xfrm>
            <a:off x="1670214" y="2471792"/>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0" name="Picture Placeholder 8">
            <a:extLst>
              <a:ext uri="{FF2B5EF4-FFF2-40B4-BE49-F238E27FC236}">
                <a16:creationId xmlns:a16="http://schemas.microsoft.com/office/drawing/2014/main" id="{6DCD676A-85B1-4C4A-9C2B-74261B5607CF}"/>
              </a:ext>
            </a:extLst>
          </p:cNvPr>
          <p:cNvSpPr>
            <a:spLocks noGrp="1"/>
          </p:cNvSpPr>
          <p:nvPr>
            <p:ph type="pic" sz="quarter" idx="26" hasCustomPrompt="1"/>
          </p:nvPr>
        </p:nvSpPr>
        <p:spPr>
          <a:xfrm>
            <a:off x="1662585" y="35755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1" name="Picture Placeholder 8">
            <a:extLst>
              <a:ext uri="{FF2B5EF4-FFF2-40B4-BE49-F238E27FC236}">
                <a16:creationId xmlns:a16="http://schemas.microsoft.com/office/drawing/2014/main" id="{DA3808B3-8D43-47DE-A650-F878D4474F92}"/>
              </a:ext>
            </a:extLst>
          </p:cNvPr>
          <p:cNvSpPr>
            <a:spLocks noGrp="1"/>
          </p:cNvSpPr>
          <p:nvPr>
            <p:ph type="pic" sz="quarter" idx="27" hasCustomPrompt="1"/>
          </p:nvPr>
        </p:nvSpPr>
        <p:spPr>
          <a:xfrm>
            <a:off x="2323811" y="4550710"/>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2" name="Picture Placeholder 8">
            <a:extLst>
              <a:ext uri="{FF2B5EF4-FFF2-40B4-BE49-F238E27FC236}">
                <a16:creationId xmlns:a16="http://schemas.microsoft.com/office/drawing/2014/main" id="{59B91156-8CA0-4400-9D36-F89FDB765184}"/>
              </a:ext>
            </a:extLst>
          </p:cNvPr>
          <p:cNvSpPr>
            <a:spLocks noGrp="1"/>
          </p:cNvSpPr>
          <p:nvPr>
            <p:ph type="pic" sz="quarter" idx="28" hasCustomPrompt="1"/>
          </p:nvPr>
        </p:nvSpPr>
        <p:spPr>
          <a:xfrm>
            <a:off x="3446475" y="494355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3" name="Picture Placeholder 8">
            <a:extLst>
              <a:ext uri="{FF2B5EF4-FFF2-40B4-BE49-F238E27FC236}">
                <a16:creationId xmlns:a16="http://schemas.microsoft.com/office/drawing/2014/main" id="{D71CAAF9-AEC2-4F1D-8EAA-1D42436837F1}"/>
              </a:ext>
            </a:extLst>
          </p:cNvPr>
          <p:cNvSpPr>
            <a:spLocks noGrp="1"/>
          </p:cNvSpPr>
          <p:nvPr>
            <p:ph type="pic" sz="quarter" idx="29" hasCustomPrompt="1"/>
          </p:nvPr>
        </p:nvSpPr>
        <p:spPr>
          <a:xfrm>
            <a:off x="4545060" y="475579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4" name="Picture Placeholder 8">
            <a:extLst>
              <a:ext uri="{FF2B5EF4-FFF2-40B4-BE49-F238E27FC236}">
                <a16:creationId xmlns:a16="http://schemas.microsoft.com/office/drawing/2014/main" id="{BD60C6E4-36A9-487E-AD74-F1D75BE2EED1}"/>
              </a:ext>
            </a:extLst>
          </p:cNvPr>
          <p:cNvSpPr>
            <a:spLocks noGrp="1"/>
          </p:cNvSpPr>
          <p:nvPr>
            <p:ph type="pic" sz="quarter" idx="30" hasCustomPrompt="1"/>
          </p:nvPr>
        </p:nvSpPr>
        <p:spPr>
          <a:xfrm>
            <a:off x="4023218" y="3743805"/>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5" name="Picture Placeholder 8">
            <a:extLst>
              <a:ext uri="{FF2B5EF4-FFF2-40B4-BE49-F238E27FC236}">
                <a16:creationId xmlns:a16="http://schemas.microsoft.com/office/drawing/2014/main" id="{6316BD0B-6DC2-4B48-A06A-5F7A0F89FB1A}"/>
              </a:ext>
            </a:extLst>
          </p:cNvPr>
          <p:cNvSpPr>
            <a:spLocks noGrp="1"/>
          </p:cNvSpPr>
          <p:nvPr>
            <p:ph type="pic" sz="quarter" idx="31" hasCustomPrompt="1"/>
          </p:nvPr>
        </p:nvSpPr>
        <p:spPr>
          <a:xfrm>
            <a:off x="2917636" y="3558298"/>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6" name="Picture Placeholder 8">
            <a:extLst>
              <a:ext uri="{FF2B5EF4-FFF2-40B4-BE49-F238E27FC236}">
                <a16:creationId xmlns:a16="http://schemas.microsoft.com/office/drawing/2014/main" id="{D4A16BB5-AD46-495C-8BC7-BEBEEA77BC3E}"/>
              </a:ext>
            </a:extLst>
          </p:cNvPr>
          <p:cNvSpPr>
            <a:spLocks noGrp="1"/>
          </p:cNvSpPr>
          <p:nvPr>
            <p:ph type="pic" sz="quarter" idx="32" hasCustomPrompt="1"/>
          </p:nvPr>
        </p:nvSpPr>
        <p:spPr>
          <a:xfrm>
            <a:off x="2917636" y="2420237"/>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7" name="Picture Placeholder 8">
            <a:extLst>
              <a:ext uri="{FF2B5EF4-FFF2-40B4-BE49-F238E27FC236}">
                <a16:creationId xmlns:a16="http://schemas.microsoft.com/office/drawing/2014/main" id="{90F84B1B-5EF2-4C93-92C0-606B080E4019}"/>
              </a:ext>
            </a:extLst>
          </p:cNvPr>
          <p:cNvSpPr>
            <a:spLocks noGrp="1"/>
          </p:cNvSpPr>
          <p:nvPr>
            <p:ph type="pic" sz="quarter" idx="33" hasCustomPrompt="1"/>
          </p:nvPr>
        </p:nvSpPr>
        <p:spPr>
          <a:xfrm>
            <a:off x="4053495" y="220342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5" name="Picture Placeholder 8">
            <a:extLst>
              <a:ext uri="{FF2B5EF4-FFF2-40B4-BE49-F238E27FC236}">
                <a16:creationId xmlns:a16="http://schemas.microsoft.com/office/drawing/2014/main" id="{4A883598-40F9-4E10-B266-6957BBA82AB1}"/>
              </a:ext>
            </a:extLst>
          </p:cNvPr>
          <p:cNvSpPr>
            <a:spLocks noGrp="1"/>
          </p:cNvSpPr>
          <p:nvPr>
            <p:ph type="pic" sz="quarter" idx="34" hasCustomPrompt="1"/>
          </p:nvPr>
        </p:nvSpPr>
        <p:spPr>
          <a:xfrm>
            <a:off x="6649049" y="1204692"/>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6" name="Picture Placeholder 8">
            <a:extLst>
              <a:ext uri="{FF2B5EF4-FFF2-40B4-BE49-F238E27FC236}">
                <a16:creationId xmlns:a16="http://schemas.microsoft.com/office/drawing/2014/main" id="{3BF05BFD-F662-471D-B251-9D42B382632A}"/>
              </a:ext>
            </a:extLst>
          </p:cNvPr>
          <p:cNvSpPr>
            <a:spLocks noGrp="1"/>
          </p:cNvSpPr>
          <p:nvPr>
            <p:ph type="pic" sz="quarter" idx="35" hasCustomPrompt="1"/>
          </p:nvPr>
        </p:nvSpPr>
        <p:spPr>
          <a:xfrm>
            <a:off x="7792718" y="999666"/>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7" name="Picture Placeholder 8">
            <a:extLst>
              <a:ext uri="{FF2B5EF4-FFF2-40B4-BE49-F238E27FC236}">
                <a16:creationId xmlns:a16="http://schemas.microsoft.com/office/drawing/2014/main" id="{6F9B5C56-8143-4C0D-8734-7081641B2B27}"/>
              </a:ext>
            </a:extLst>
          </p:cNvPr>
          <p:cNvSpPr>
            <a:spLocks noGrp="1"/>
          </p:cNvSpPr>
          <p:nvPr>
            <p:ph type="pic" sz="quarter" idx="36" hasCustomPrompt="1"/>
          </p:nvPr>
        </p:nvSpPr>
        <p:spPr>
          <a:xfrm>
            <a:off x="8903995" y="1442176"/>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8" name="Picture Placeholder 8">
            <a:extLst>
              <a:ext uri="{FF2B5EF4-FFF2-40B4-BE49-F238E27FC236}">
                <a16:creationId xmlns:a16="http://schemas.microsoft.com/office/drawing/2014/main" id="{6D9132E3-8A4D-4821-BEEC-6EBF339D65CB}"/>
              </a:ext>
            </a:extLst>
          </p:cNvPr>
          <p:cNvSpPr>
            <a:spLocks noGrp="1"/>
          </p:cNvSpPr>
          <p:nvPr>
            <p:ph type="pic" sz="quarter" idx="37" hasCustomPrompt="1"/>
          </p:nvPr>
        </p:nvSpPr>
        <p:spPr>
          <a:xfrm>
            <a:off x="9534045" y="2473656"/>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9" name="Picture Placeholder 8">
            <a:extLst>
              <a:ext uri="{FF2B5EF4-FFF2-40B4-BE49-F238E27FC236}">
                <a16:creationId xmlns:a16="http://schemas.microsoft.com/office/drawing/2014/main" id="{6A7F4C01-6C35-4582-B68D-802CC2592156}"/>
              </a:ext>
            </a:extLst>
          </p:cNvPr>
          <p:cNvSpPr>
            <a:spLocks noGrp="1"/>
          </p:cNvSpPr>
          <p:nvPr>
            <p:ph type="pic" sz="quarter" idx="38" hasCustomPrompt="1"/>
          </p:nvPr>
        </p:nvSpPr>
        <p:spPr>
          <a:xfrm>
            <a:off x="9563300" y="35755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0" name="Picture Placeholder 8">
            <a:extLst>
              <a:ext uri="{FF2B5EF4-FFF2-40B4-BE49-F238E27FC236}">
                <a16:creationId xmlns:a16="http://schemas.microsoft.com/office/drawing/2014/main" id="{9BC0C66E-8EFB-451F-B3F1-C17E8E7DBD29}"/>
              </a:ext>
            </a:extLst>
          </p:cNvPr>
          <p:cNvSpPr>
            <a:spLocks noGrp="1"/>
          </p:cNvSpPr>
          <p:nvPr>
            <p:ph type="pic" sz="quarter" idx="39" hasCustomPrompt="1"/>
          </p:nvPr>
        </p:nvSpPr>
        <p:spPr>
          <a:xfrm>
            <a:off x="8884217" y="4570885"/>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1" name="Picture Placeholder 8">
            <a:extLst>
              <a:ext uri="{FF2B5EF4-FFF2-40B4-BE49-F238E27FC236}">
                <a16:creationId xmlns:a16="http://schemas.microsoft.com/office/drawing/2014/main" id="{5BC5CBF4-87EE-43BE-B645-C7BAA2938F9A}"/>
              </a:ext>
            </a:extLst>
          </p:cNvPr>
          <p:cNvSpPr>
            <a:spLocks noGrp="1"/>
          </p:cNvSpPr>
          <p:nvPr>
            <p:ph type="pic" sz="quarter" idx="40" hasCustomPrompt="1"/>
          </p:nvPr>
        </p:nvSpPr>
        <p:spPr>
          <a:xfrm>
            <a:off x="7761603" y="496733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2" name="Picture Placeholder 8">
            <a:extLst>
              <a:ext uri="{FF2B5EF4-FFF2-40B4-BE49-F238E27FC236}">
                <a16:creationId xmlns:a16="http://schemas.microsoft.com/office/drawing/2014/main" id="{8AEE33F3-F875-46C8-B436-85AF77B6F03F}"/>
              </a:ext>
            </a:extLst>
          </p:cNvPr>
          <p:cNvSpPr>
            <a:spLocks noGrp="1"/>
          </p:cNvSpPr>
          <p:nvPr>
            <p:ph type="pic" sz="quarter" idx="41" hasCustomPrompt="1"/>
          </p:nvPr>
        </p:nvSpPr>
        <p:spPr>
          <a:xfrm>
            <a:off x="6662022" y="475579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3" name="Picture Placeholder 8">
            <a:extLst>
              <a:ext uri="{FF2B5EF4-FFF2-40B4-BE49-F238E27FC236}">
                <a16:creationId xmlns:a16="http://schemas.microsoft.com/office/drawing/2014/main" id="{4551C2B7-736E-4290-AD09-3979B00AEA5C}"/>
              </a:ext>
            </a:extLst>
          </p:cNvPr>
          <p:cNvSpPr>
            <a:spLocks noGrp="1"/>
          </p:cNvSpPr>
          <p:nvPr>
            <p:ph type="pic" sz="quarter" idx="42" hasCustomPrompt="1"/>
          </p:nvPr>
        </p:nvSpPr>
        <p:spPr>
          <a:xfrm>
            <a:off x="7174699" y="3714679"/>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4" name="Picture Placeholder 8">
            <a:extLst>
              <a:ext uri="{FF2B5EF4-FFF2-40B4-BE49-F238E27FC236}">
                <a16:creationId xmlns:a16="http://schemas.microsoft.com/office/drawing/2014/main" id="{470B5DCB-3499-4690-B98F-908E563759CB}"/>
              </a:ext>
            </a:extLst>
          </p:cNvPr>
          <p:cNvSpPr>
            <a:spLocks noGrp="1"/>
          </p:cNvSpPr>
          <p:nvPr>
            <p:ph type="pic" sz="quarter" idx="43" hasCustomPrompt="1"/>
          </p:nvPr>
        </p:nvSpPr>
        <p:spPr>
          <a:xfrm>
            <a:off x="8297296" y="3554288"/>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5" name="Picture Placeholder 8">
            <a:extLst>
              <a:ext uri="{FF2B5EF4-FFF2-40B4-BE49-F238E27FC236}">
                <a16:creationId xmlns:a16="http://schemas.microsoft.com/office/drawing/2014/main" id="{B7492971-0553-4F18-B156-2309E601A307}"/>
              </a:ext>
            </a:extLst>
          </p:cNvPr>
          <p:cNvSpPr>
            <a:spLocks noGrp="1"/>
          </p:cNvSpPr>
          <p:nvPr>
            <p:ph type="pic" sz="quarter" idx="44" hasCustomPrompt="1"/>
          </p:nvPr>
        </p:nvSpPr>
        <p:spPr>
          <a:xfrm>
            <a:off x="8297302" y="24558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6" name="Picture Placeholder 8">
            <a:extLst>
              <a:ext uri="{FF2B5EF4-FFF2-40B4-BE49-F238E27FC236}">
                <a16:creationId xmlns:a16="http://schemas.microsoft.com/office/drawing/2014/main" id="{65DCAFA3-E66E-41D0-B9F9-14845E8E7E67}"/>
              </a:ext>
            </a:extLst>
          </p:cNvPr>
          <p:cNvSpPr>
            <a:spLocks noGrp="1"/>
          </p:cNvSpPr>
          <p:nvPr>
            <p:ph type="pic" sz="quarter" idx="45" hasCustomPrompt="1"/>
          </p:nvPr>
        </p:nvSpPr>
        <p:spPr>
          <a:xfrm>
            <a:off x="7153405" y="2226725"/>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Tree>
    <p:extLst>
      <p:ext uri="{BB962C8B-B14F-4D97-AF65-F5344CB8AC3E}">
        <p14:creationId xmlns:p14="http://schemas.microsoft.com/office/powerpoint/2010/main" val="16993075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rganization Chart 6">
    <p:spTree>
      <p:nvGrpSpPr>
        <p:cNvPr id="1" name=""/>
        <p:cNvGrpSpPr/>
        <p:nvPr/>
      </p:nvGrpSpPr>
      <p:grpSpPr>
        <a:xfrm>
          <a:off x="0" y="0"/>
          <a:ext cx="0" cy="0"/>
          <a:chOff x="0" y="0"/>
          <a:chExt cx="0" cy="0"/>
        </a:xfrm>
      </p:grpSpPr>
      <p:sp>
        <p:nvSpPr>
          <p:cNvPr id="33" name="Picture Placeholder 8">
            <a:extLst>
              <a:ext uri="{FF2B5EF4-FFF2-40B4-BE49-F238E27FC236}">
                <a16:creationId xmlns:a16="http://schemas.microsoft.com/office/drawing/2014/main" id="{044D5865-E328-4EBA-A882-4D6E9AF95340}"/>
              </a:ext>
            </a:extLst>
          </p:cNvPr>
          <p:cNvSpPr>
            <a:spLocks noGrp="1"/>
          </p:cNvSpPr>
          <p:nvPr>
            <p:ph type="pic" sz="quarter" idx="16" hasCustomPrompt="1"/>
          </p:nvPr>
        </p:nvSpPr>
        <p:spPr>
          <a:xfrm>
            <a:off x="5181600" y="2286964"/>
            <a:ext cx="1828800" cy="18288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4" name="Picture Placeholder 8">
            <a:extLst>
              <a:ext uri="{FF2B5EF4-FFF2-40B4-BE49-F238E27FC236}">
                <a16:creationId xmlns:a16="http://schemas.microsoft.com/office/drawing/2014/main" id="{E8C130C9-0D03-4956-B952-6B7AE1EBB75B}"/>
              </a:ext>
            </a:extLst>
          </p:cNvPr>
          <p:cNvSpPr>
            <a:spLocks noGrp="1"/>
          </p:cNvSpPr>
          <p:nvPr>
            <p:ph type="pic" sz="quarter" idx="17" hasCustomPrompt="1"/>
          </p:nvPr>
        </p:nvSpPr>
        <p:spPr>
          <a:xfrm>
            <a:off x="7718198" y="2561284"/>
            <a:ext cx="1280160" cy="12801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5" name="Picture Placeholder 8">
            <a:extLst>
              <a:ext uri="{FF2B5EF4-FFF2-40B4-BE49-F238E27FC236}">
                <a16:creationId xmlns:a16="http://schemas.microsoft.com/office/drawing/2014/main" id="{41D987BD-6224-4583-9A01-262F00509256}"/>
              </a:ext>
            </a:extLst>
          </p:cNvPr>
          <p:cNvSpPr>
            <a:spLocks noGrp="1"/>
          </p:cNvSpPr>
          <p:nvPr>
            <p:ph type="pic" sz="quarter" idx="18" hasCustomPrompt="1"/>
          </p:nvPr>
        </p:nvSpPr>
        <p:spPr>
          <a:xfrm>
            <a:off x="3185970" y="2561284"/>
            <a:ext cx="1280160" cy="12801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Tree>
    <p:extLst>
      <p:ext uri="{BB962C8B-B14F-4D97-AF65-F5344CB8AC3E}">
        <p14:creationId xmlns:p14="http://schemas.microsoft.com/office/powerpoint/2010/main" val="30508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title Page with Image 3">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B4F4CA74-FF97-442F-BAA1-F965D0122B0D}"/>
              </a:ext>
            </a:extLst>
          </p:cNvPr>
          <p:cNvSpPr>
            <a:spLocks noGrp="1"/>
          </p:cNvSpPr>
          <p:nvPr>
            <p:ph type="pic" sz="quarter" idx="11" hasCustomPrompt="1"/>
          </p:nvPr>
        </p:nvSpPr>
        <p:spPr>
          <a:xfrm>
            <a:off x="6096000" y="0"/>
            <a:ext cx="6095999"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4970513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rganization Chart 7">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16085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images with text">
    <p:spTree>
      <p:nvGrpSpPr>
        <p:cNvPr id="1" name=""/>
        <p:cNvGrpSpPr/>
        <p:nvPr/>
      </p:nvGrpSpPr>
      <p:grpSpPr>
        <a:xfrm>
          <a:off x="0" y="0"/>
          <a:ext cx="0" cy="0"/>
          <a:chOff x="0" y="0"/>
          <a:chExt cx="0" cy="0"/>
        </a:xfrm>
      </p:grpSpPr>
      <p:sp>
        <p:nvSpPr>
          <p:cNvPr id="18" name="Picture Placeholder 8">
            <a:extLst>
              <a:ext uri="{FF2B5EF4-FFF2-40B4-BE49-F238E27FC236}">
                <a16:creationId xmlns:a16="http://schemas.microsoft.com/office/drawing/2014/main" id="{6B399F20-7C1F-46F7-984A-DA150D319A0E}"/>
              </a:ext>
            </a:extLst>
          </p:cNvPr>
          <p:cNvSpPr>
            <a:spLocks noGrp="1"/>
          </p:cNvSpPr>
          <p:nvPr>
            <p:ph type="pic" sz="quarter" idx="10" hasCustomPrompt="1"/>
          </p:nvPr>
        </p:nvSpPr>
        <p:spPr>
          <a:xfrm>
            <a:off x="608407" y="345967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9" name="Picture Placeholder 8">
            <a:extLst>
              <a:ext uri="{FF2B5EF4-FFF2-40B4-BE49-F238E27FC236}">
                <a16:creationId xmlns:a16="http://schemas.microsoft.com/office/drawing/2014/main" id="{D4DC8B00-8E7D-4B36-B790-44162359D93D}"/>
              </a:ext>
            </a:extLst>
          </p:cNvPr>
          <p:cNvSpPr>
            <a:spLocks noGrp="1"/>
          </p:cNvSpPr>
          <p:nvPr>
            <p:ph type="pic" sz="quarter" idx="11" hasCustomPrompt="1"/>
          </p:nvPr>
        </p:nvSpPr>
        <p:spPr>
          <a:xfrm>
            <a:off x="4267200" y="62503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0" name="Picture Placeholder 8">
            <a:extLst>
              <a:ext uri="{FF2B5EF4-FFF2-40B4-BE49-F238E27FC236}">
                <a16:creationId xmlns:a16="http://schemas.microsoft.com/office/drawing/2014/main" id="{C5C828A6-2BC3-4A33-895E-282CE088EC74}"/>
              </a:ext>
            </a:extLst>
          </p:cNvPr>
          <p:cNvSpPr>
            <a:spLocks noGrp="1"/>
          </p:cNvSpPr>
          <p:nvPr>
            <p:ph type="pic" sz="quarter" idx="12" hasCustomPrompt="1"/>
          </p:nvPr>
        </p:nvSpPr>
        <p:spPr>
          <a:xfrm>
            <a:off x="7925993" y="345967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8812262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images with text 2">
    <p:spTree>
      <p:nvGrpSpPr>
        <p:cNvPr id="1" name=""/>
        <p:cNvGrpSpPr/>
        <p:nvPr/>
      </p:nvGrpSpPr>
      <p:grpSpPr>
        <a:xfrm>
          <a:off x="0" y="0"/>
          <a:ext cx="0" cy="0"/>
          <a:chOff x="0" y="0"/>
          <a:chExt cx="0" cy="0"/>
        </a:xfrm>
      </p:grpSpPr>
      <p:sp>
        <p:nvSpPr>
          <p:cNvPr id="18" name="Picture Placeholder 8">
            <a:extLst>
              <a:ext uri="{FF2B5EF4-FFF2-40B4-BE49-F238E27FC236}">
                <a16:creationId xmlns:a16="http://schemas.microsoft.com/office/drawing/2014/main" id="{6B399F20-7C1F-46F7-984A-DA150D319A0E}"/>
              </a:ext>
            </a:extLst>
          </p:cNvPr>
          <p:cNvSpPr>
            <a:spLocks noGrp="1"/>
          </p:cNvSpPr>
          <p:nvPr>
            <p:ph type="pic" sz="quarter" idx="10" hasCustomPrompt="1"/>
          </p:nvPr>
        </p:nvSpPr>
        <p:spPr>
          <a:xfrm>
            <a:off x="608407" y="62503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9" name="Picture Placeholder 8">
            <a:extLst>
              <a:ext uri="{FF2B5EF4-FFF2-40B4-BE49-F238E27FC236}">
                <a16:creationId xmlns:a16="http://schemas.microsoft.com/office/drawing/2014/main" id="{D4DC8B00-8E7D-4B36-B790-44162359D93D}"/>
              </a:ext>
            </a:extLst>
          </p:cNvPr>
          <p:cNvSpPr>
            <a:spLocks noGrp="1"/>
          </p:cNvSpPr>
          <p:nvPr>
            <p:ph type="pic" sz="quarter" idx="11" hasCustomPrompt="1"/>
          </p:nvPr>
        </p:nvSpPr>
        <p:spPr>
          <a:xfrm>
            <a:off x="4267200" y="345967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0" name="Picture Placeholder 8">
            <a:extLst>
              <a:ext uri="{FF2B5EF4-FFF2-40B4-BE49-F238E27FC236}">
                <a16:creationId xmlns:a16="http://schemas.microsoft.com/office/drawing/2014/main" id="{C5C828A6-2BC3-4A33-895E-282CE088EC74}"/>
              </a:ext>
            </a:extLst>
          </p:cNvPr>
          <p:cNvSpPr>
            <a:spLocks noGrp="1"/>
          </p:cNvSpPr>
          <p:nvPr>
            <p:ph type="pic" sz="quarter" idx="12" hasCustomPrompt="1"/>
          </p:nvPr>
        </p:nvSpPr>
        <p:spPr>
          <a:xfrm>
            <a:off x="7925993" y="62503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7481217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 4 images">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EADD8A4-B769-4D8A-9278-A71EC01C4C87}"/>
              </a:ext>
            </a:extLst>
          </p:cNvPr>
          <p:cNvSpPr>
            <a:spLocks noGrp="1"/>
          </p:cNvSpPr>
          <p:nvPr>
            <p:ph type="pic" sz="quarter" idx="10" hasCustomPrompt="1"/>
          </p:nvPr>
        </p:nvSpPr>
        <p:spPr>
          <a:xfrm>
            <a:off x="0" y="0"/>
            <a:ext cx="3054096"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Tree>
    <p:extLst>
      <p:ext uri="{BB962C8B-B14F-4D97-AF65-F5344CB8AC3E}">
        <p14:creationId xmlns:p14="http://schemas.microsoft.com/office/powerpoint/2010/main" val="33607332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4 images">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04E63CE1-9C33-4246-BBF7-5AB1147C2188}"/>
              </a:ext>
            </a:extLst>
          </p:cNvPr>
          <p:cNvSpPr>
            <a:spLocks noGrp="1"/>
          </p:cNvSpPr>
          <p:nvPr>
            <p:ph type="pic" sz="quarter" idx="10" hasCustomPrompt="1"/>
          </p:nvPr>
        </p:nvSpPr>
        <p:spPr>
          <a:xfrm>
            <a:off x="3054096" y="0"/>
            <a:ext cx="3054096"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Tree>
    <p:extLst>
      <p:ext uri="{BB962C8B-B14F-4D97-AF65-F5344CB8AC3E}">
        <p14:creationId xmlns:p14="http://schemas.microsoft.com/office/powerpoint/2010/main" val="28369778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4 images">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6769D50F-9678-42EA-A10A-87EDA49577C7}"/>
              </a:ext>
            </a:extLst>
          </p:cNvPr>
          <p:cNvSpPr>
            <a:spLocks noGrp="1"/>
          </p:cNvSpPr>
          <p:nvPr>
            <p:ph type="pic" sz="quarter" idx="10" hasCustomPrompt="1"/>
          </p:nvPr>
        </p:nvSpPr>
        <p:spPr>
          <a:xfrm>
            <a:off x="6108192" y="0"/>
            <a:ext cx="3054096"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Tree>
    <p:extLst>
      <p:ext uri="{BB962C8B-B14F-4D97-AF65-F5344CB8AC3E}">
        <p14:creationId xmlns:p14="http://schemas.microsoft.com/office/powerpoint/2010/main" val="1644397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4 images">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B6F21E6F-DBA5-44F3-B07B-220A96805C8B}"/>
              </a:ext>
            </a:extLst>
          </p:cNvPr>
          <p:cNvSpPr>
            <a:spLocks noGrp="1"/>
          </p:cNvSpPr>
          <p:nvPr>
            <p:ph type="pic" sz="quarter" idx="10" hasCustomPrompt="1"/>
          </p:nvPr>
        </p:nvSpPr>
        <p:spPr>
          <a:xfrm>
            <a:off x="9162288" y="0"/>
            <a:ext cx="3054096"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32085222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images - 1">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44E795CB-3F02-4EFB-9CF7-D0B14483C2D0}"/>
              </a:ext>
            </a:extLst>
          </p:cNvPr>
          <p:cNvSpPr>
            <a:spLocks noGrp="1"/>
          </p:cNvSpPr>
          <p:nvPr>
            <p:ph type="pic" sz="quarter" idx="10" hasCustomPrompt="1"/>
          </p:nvPr>
        </p:nvSpPr>
        <p:spPr>
          <a:xfrm>
            <a:off x="6120384" y="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1" name="Picture Placeholder 8">
            <a:extLst>
              <a:ext uri="{FF2B5EF4-FFF2-40B4-BE49-F238E27FC236}">
                <a16:creationId xmlns:a16="http://schemas.microsoft.com/office/drawing/2014/main" id="{60AAFA2F-71C9-400C-8723-C36AC4DF6AF5}"/>
              </a:ext>
            </a:extLst>
          </p:cNvPr>
          <p:cNvSpPr>
            <a:spLocks noGrp="1"/>
          </p:cNvSpPr>
          <p:nvPr>
            <p:ph type="pic" sz="quarter" idx="11" hasCustomPrompt="1"/>
          </p:nvPr>
        </p:nvSpPr>
        <p:spPr>
          <a:xfrm>
            <a:off x="-1" y="2286000"/>
            <a:ext cx="6120385"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2" name="Picture Placeholder 8">
            <a:extLst>
              <a:ext uri="{FF2B5EF4-FFF2-40B4-BE49-F238E27FC236}">
                <a16:creationId xmlns:a16="http://schemas.microsoft.com/office/drawing/2014/main" id="{38A557DE-D5DD-4FA4-B87C-8A5DDFF73DDA}"/>
              </a:ext>
            </a:extLst>
          </p:cNvPr>
          <p:cNvSpPr>
            <a:spLocks noGrp="1"/>
          </p:cNvSpPr>
          <p:nvPr>
            <p:ph type="pic" sz="quarter" idx="12" hasCustomPrompt="1"/>
          </p:nvPr>
        </p:nvSpPr>
        <p:spPr>
          <a:xfrm>
            <a:off x="6120384" y="457200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1184764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images - 2">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44E795CB-3F02-4EFB-9CF7-D0B14483C2D0}"/>
              </a:ext>
            </a:extLst>
          </p:cNvPr>
          <p:cNvSpPr>
            <a:spLocks noGrp="1"/>
          </p:cNvSpPr>
          <p:nvPr>
            <p:ph type="pic" sz="quarter" idx="10" hasCustomPrompt="1"/>
          </p:nvPr>
        </p:nvSpPr>
        <p:spPr>
          <a:xfrm>
            <a:off x="0" y="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1" name="Picture Placeholder 8">
            <a:extLst>
              <a:ext uri="{FF2B5EF4-FFF2-40B4-BE49-F238E27FC236}">
                <a16:creationId xmlns:a16="http://schemas.microsoft.com/office/drawing/2014/main" id="{60AAFA2F-71C9-400C-8723-C36AC4DF6AF5}"/>
              </a:ext>
            </a:extLst>
          </p:cNvPr>
          <p:cNvSpPr>
            <a:spLocks noGrp="1"/>
          </p:cNvSpPr>
          <p:nvPr>
            <p:ph type="pic" sz="quarter" idx="11" hasCustomPrompt="1"/>
          </p:nvPr>
        </p:nvSpPr>
        <p:spPr>
          <a:xfrm>
            <a:off x="6096000" y="228600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2" name="Picture Placeholder 8">
            <a:extLst>
              <a:ext uri="{FF2B5EF4-FFF2-40B4-BE49-F238E27FC236}">
                <a16:creationId xmlns:a16="http://schemas.microsoft.com/office/drawing/2014/main" id="{38A557DE-D5DD-4FA4-B87C-8A5DDFF73DDA}"/>
              </a:ext>
            </a:extLst>
          </p:cNvPr>
          <p:cNvSpPr>
            <a:spLocks noGrp="1"/>
          </p:cNvSpPr>
          <p:nvPr>
            <p:ph type="pic" sz="quarter" idx="12" hasCustomPrompt="1"/>
          </p:nvPr>
        </p:nvSpPr>
        <p:spPr>
          <a:xfrm>
            <a:off x="0" y="457200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1510089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mages 12">
    <p:spTree>
      <p:nvGrpSpPr>
        <p:cNvPr id="1" name=""/>
        <p:cNvGrpSpPr/>
        <p:nvPr/>
      </p:nvGrpSpPr>
      <p:grpSpPr>
        <a:xfrm>
          <a:off x="0" y="0"/>
          <a:ext cx="0" cy="0"/>
          <a:chOff x="0" y="0"/>
          <a:chExt cx="0" cy="0"/>
        </a:xfrm>
      </p:grpSpPr>
      <p:sp>
        <p:nvSpPr>
          <p:cNvPr id="35" name="Picture Placeholder 8">
            <a:extLst>
              <a:ext uri="{FF2B5EF4-FFF2-40B4-BE49-F238E27FC236}">
                <a16:creationId xmlns:a16="http://schemas.microsoft.com/office/drawing/2014/main" id="{A07FE811-3899-4933-8BDA-247CEB65A534}"/>
              </a:ext>
            </a:extLst>
          </p:cNvPr>
          <p:cNvSpPr>
            <a:spLocks noGrp="1"/>
          </p:cNvSpPr>
          <p:nvPr>
            <p:ph type="pic" sz="quarter" idx="10" hasCustomPrompt="1"/>
          </p:nvPr>
        </p:nvSpPr>
        <p:spPr>
          <a:xfrm>
            <a:off x="92597" y="105913"/>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37" name="Picture Placeholder 8">
            <a:extLst>
              <a:ext uri="{FF2B5EF4-FFF2-40B4-BE49-F238E27FC236}">
                <a16:creationId xmlns:a16="http://schemas.microsoft.com/office/drawing/2014/main" id="{82D90691-24DF-4E32-9FDC-47A7AEF3AAD0}"/>
              </a:ext>
            </a:extLst>
          </p:cNvPr>
          <p:cNvSpPr>
            <a:spLocks noGrp="1"/>
          </p:cNvSpPr>
          <p:nvPr>
            <p:ph type="pic" sz="quarter" idx="12" hasCustomPrompt="1"/>
          </p:nvPr>
        </p:nvSpPr>
        <p:spPr>
          <a:xfrm>
            <a:off x="4928751" y="105913"/>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38" name="Picture Placeholder 8">
            <a:extLst>
              <a:ext uri="{FF2B5EF4-FFF2-40B4-BE49-F238E27FC236}">
                <a16:creationId xmlns:a16="http://schemas.microsoft.com/office/drawing/2014/main" id="{A75AF2CC-BD8C-4192-B345-D290DFBC1431}"/>
              </a:ext>
            </a:extLst>
          </p:cNvPr>
          <p:cNvSpPr>
            <a:spLocks noGrp="1"/>
          </p:cNvSpPr>
          <p:nvPr>
            <p:ph type="pic" sz="quarter" idx="13" hasCustomPrompt="1"/>
          </p:nvPr>
        </p:nvSpPr>
        <p:spPr>
          <a:xfrm>
            <a:off x="7346828" y="105913"/>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39" name="Picture Placeholder 8">
            <a:extLst>
              <a:ext uri="{FF2B5EF4-FFF2-40B4-BE49-F238E27FC236}">
                <a16:creationId xmlns:a16="http://schemas.microsoft.com/office/drawing/2014/main" id="{77847559-78FC-40D0-8B35-1D5B2FF75B18}"/>
              </a:ext>
            </a:extLst>
          </p:cNvPr>
          <p:cNvSpPr>
            <a:spLocks noGrp="1"/>
          </p:cNvSpPr>
          <p:nvPr>
            <p:ph type="pic" sz="quarter" idx="14" hasCustomPrompt="1"/>
          </p:nvPr>
        </p:nvSpPr>
        <p:spPr>
          <a:xfrm>
            <a:off x="9764905" y="105913"/>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0" name="Picture Placeholder 8">
            <a:extLst>
              <a:ext uri="{FF2B5EF4-FFF2-40B4-BE49-F238E27FC236}">
                <a16:creationId xmlns:a16="http://schemas.microsoft.com/office/drawing/2014/main" id="{E22E7396-7BA7-4BB0-B445-4F1DFCA150D5}"/>
              </a:ext>
            </a:extLst>
          </p:cNvPr>
          <p:cNvSpPr>
            <a:spLocks noGrp="1"/>
          </p:cNvSpPr>
          <p:nvPr>
            <p:ph type="pic" sz="quarter" idx="15" hasCustomPrompt="1"/>
          </p:nvPr>
        </p:nvSpPr>
        <p:spPr>
          <a:xfrm>
            <a:off x="92597" y="2359152"/>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1" name="Picture Placeholder 8">
            <a:extLst>
              <a:ext uri="{FF2B5EF4-FFF2-40B4-BE49-F238E27FC236}">
                <a16:creationId xmlns:a16="http://schemas.microsoft.com/office/drawing/2014/main" id="{1D0C9FFC-2493-4D2B-8980-624D63B91B83}"/>
              </a:ext>
            </a:extLst>
          </p:cNvPr>
          <p:cNvSpPr>
            <a:spLocks noGrp="1"/>
          </p:cNvSpPr>
          <p:nvPr>
            <p:ph type="pic" sz="quarter" idx="16" hasCustomPrompt="1"/>
          </p:nvPr>
        </p:nvSpPr>
        <p:spPr>
          <a:xfrm>
            <a:off x="2510674" y="2359152"/>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3" name="Picture Placeholder 8">
            <a:extLst>
              <a:ext uri="{FF2B5EF4-FFF2-40B4-BE49-F238E27FC236}">
                <a16:creationId xmlns:a16="http://schemas.microsoft.com/office/drawing/2014/main" id="{BB272A9B-F15E-4387-A5C7-3165E3F18B28}"/>
              </a:ext>
            </a:extLst>
          </p:cNvPr>
          <p:cNvSpPr>
            <a:spLocks noGrp="1"/>
          </p:cNvSpPr>
          <p:nvPr>
            <p:ph type="pic" sz="quarter" idx="18" hasCustomPrompt="1"/>
          </p:nvPr>
        </p:nvSpPr>
        <p:spPr>
          <a:xfrm>
            <a:off x="7346828" y="2359152"/>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4" name="Picture Placeholder 8">
            <a:extLst>
              <a:ext uri="{FF2B5EF4-FFF2-40B4-BE49-F238E27FC236}">
                <a16:creationId xmlns:a16="http://schemas.microsoft.com/office/drawing/2014/main" id="{20F8B96F-AA47-4A79-BE24-11BAB9B30436}"/>
              </a:ext>
            </a:extLst>
          </p:cNvPr>
          <p:cNvSpPr>
            <a:spLocks noGrp="1"/>
          </p:cNvSpPr>
          <p:nvPr>
            <p:ph type="pic" sz="quarter" idx="19" hasCustomPrompt="1"/>
          </p:nvPr>
        </p:nvSpPr>
        <p:spPr>
          <a:xfrm>
            <a:off x="9764905" y="2359152"/>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5" name="Picture Placeholder 8">
            <a:extLst>
              <a:ext uri="{FF2B5EF4-FFF2-40B4-BE49-F238E27FC236}">
                <a16:creationId xmlns:a16="http://schemas.microsoft.com/office/drawing/2014/main" id="{221C2B63-0D84-4402-8E47-CDBB431CF83F}"/>
              </a:ext>
            </a:extLst>
          </p:cNvPr>
          <p:cNvSpPr>
            <a:spLocks noGrp="1"/>
          </p:cNvSpPr>
          <p:nvPr>
            <p:ph type="pic" sz="quarter" idx="20" hasCustomPrompt="1"/>
          </p:nvPr>
        </p:nvSpPr>
        <p:spPr>
          <a:xfrm>
            <a:off x="92597" y="4612391"/>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6" name="Picture Placeholder 8">
            <a:extLst>
              <a:ext uri="{FF2B5EF4-FFF2-40B4-BE49-F238E27FC236}">
                <a16:creationId xmlns:a16="http://schemas.microsoft.com/office/drawing/2014/main" id="{0904C7AF-1D52-43D4-AA91-6517173892BF}"/>
              </a:ext>
            </a:extLst>
          </p:cNvPr>
          <p:cNvSpPr>
            <a:spLocks noGrp="1"/>
          </p:cNvSpPr>
          <p:nvPr>
            <p:ph type="pic" sz="quarter" idx="21" hasCustomPrompt="1"/>
          </p:nvPr>
        </p:nvSpPr>
        <p:spPr>
          <a:xfrm>
            <a:off x="2510674" y="4612391"/>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7" name="Picture Placeholder 8">
            <a:extLst>
              <a:ext uri="{FF2B5EF4-FFF2-40B4-BE49-F238E27FC236}">
                <a16:creationId xmlns:a16="http://schemas.microsoft.com/office/drawing/2014/main" id="{17C69FF0-197B-4869-85CD-B16E044D58BC}"/>
              </a:ext>
            </a:extLst>
          </p:cNvPr>
          <p:cNvSpPr>
            <a:spLocks noGrp="1"/>
          </p:cNvSpPr>
          <p:nvPr>
            <p:ph type="pic" sz="quarter" idx="22" hasCustomPrompt="1"/>
          </p:nvPr>
        </p:nvSpPr>
        <p:spPr>
          <a:xfrm>
            <a:off x="4928751" y="4612391"/>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9" name="Picture Placeholder 8">
            <a:extLst>
              <a:ext uri="{FF2B5EF4-FFF2-40B4-BE49-F238E27FC236}">
                <a16:creationId xmlns:a16="http://schemas.microsoft.com/office/drawing/2014/main" id="{A9A2E652-BE71-48F6-ACE3-B6F152A0C265}"/>
              </a:ext>
            </a:extLst>
          </p:cNvPr>
          <p:cNvSpPr>
            <a:spLocks noGrp="1"/>
          </p:cNvSpPr>
          <p:nvPr>
            <p:ph type="pic" sz="quarter" idx="24" hasCustomPrompt="1"/>
          </p:nvPr>
        </p:nvSpPr>
        <p:spPr>
          <a:xfrm>
            <a:off x="9764905" y="4612391"/>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163588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title Page with Image 4">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B4F4CA74-FF97-442F-BAA1-F965D0122B0D}"/>
              </a:ext>
            </a:extLst>
          </p:cNvPr>
          <p:cNvSpPr>
            <a:spLocks noGrp="1"/>
          </p:cNvSpPr>
          <p:nvPr>
            <p:ph type="pic" sz="quarter" idx="11" hasCustomPrompt="1"/>
          </p:nvPr>
        </p:nvSpPr>
        <p:spPr>
          <a:xfrm>
            <a:off x="1066800" y="1280160"/>
            <a:ext cx="10080000" cy="4339140"/>
          </a:xfrm>
          <a:prstGeom prst="roundRect">
            <a:avLst>
              <a:gd name="adj" fmla="val 4256"/>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38707785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mage Slideshow 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1041721"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12222480"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23342279"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34492558"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29264618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 Slideshow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10104120"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1046159"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12237078"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23346717"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33014639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mage Slideshow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21277845"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10127566"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1022713"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12254272"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1039536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mage Slideshow 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32425069"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21274790"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10124511"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1025768"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41565112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mage Slideshow with Text">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59848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4716308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mage Slideshow with Text 2-01">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59848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01</a:t>
            </a:r>
          </a:p>
        </p:txBody>
      </p:sp>
      <p:sp>
        <p:nvSpPr>
          <p:cNvPr id="3" name="Picture Placeholder 4">
            <a:extLst>
              <a:ext uri="{FF2B5EF4-FFF2-40B4-BE49-F238E27FC236}">
                <a16:creationId xmlns:a16="http://schemas.microsoft.com/office/drawing/2014/main" id="{3558AEBE-D212-48E4-8CE4-DAB66A297D56}"/>
              </a:ext>
            </a:extLst>
          </p:cNvPr>
          <p:cNvSpPr>
            <a:spLocks noGrp="1"/>
          </p:cNvSpPr>
          <p:nvPr>
            <p:ph type="pic" sz="quarter" idx="14" hasCustomPrompt="1"/>
          </p:nvPr>
        </p:nvSpPr>
        <p:spPr>
          <a:xfrm>
            <a:off x="1239043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02</a:t>
            </a:r>
          </a:p>
        </p:txBody>
      </p:sp>
      <p:sp>
        <p:nvSpPr>
          <p:cNvPr id="4" name="Picture Placeholder 4">
            <a:extLst>
              <a:ext uri="{FF2B5EF4-FFF2-40B4-BE49-F238E27FC236}">
                <a16:creationId xmlns:a16="http://schemas.microsoft.com/office/drawing/2014/main" id="{81DCADFE-6503-42DF-9F50-4150B0B83417}"/>
              </a:ext>
            </a:extLst>
          </p:cNvPr>
          <p:cNvSpPr>
            <a:spLocks noGrp="1"/>
          </p:cNvSpPr>
          <p:nvPr>
            <p:ph type="pic" sz="quarter" idx="15" hasCustomPrompt="1"/>
          </p:nvPr>
        </p:nvSpPr>
        <p:spPr>
          <a:xfrm>
            <a:off x="2418238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03</a:t>
            </a:r>
          </a:p>
        </p:txBody>
      </p:sp>
      <p:sp>
        <p:nvSpPr>
          <p:cNvPr id="5" name="Picture Placeholder 4">
            <a:extLst>
              <a:ext uri="{FF2B5EF4-FFF2-40B4-BE49-F238E27FC236}">
                <a16:creationId xmlns:a16="http://schemas.microsoft.com/office/drawing/2014/main" id="{C4AD1A6E-2613-4813-BD66-196F8E1C871E}"/>
              </a:ext>
            </a:extLst>
          </p:cNvPr>
          <p:cNvSpPr>
            <a:spLocks noGrp="1"/>
          </p:cNvSpPr>
          <p:nvPr>
            <p:ph type="pic" sz="quarter" idx="16" hasCustomPrompt="1"/>
          </p:nvPr>
        </p:nvSpPr>
        <p:spPr>
          <a:xfrm>
            <a:off x="3597433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04</a:t>
            </a:r>
          </a:p>
        </p:txBody>
      </p:sp>
    </p:spTree>
    <p:extLst>
      <p:ext uri="{BB962C8B-B14F-4D97-AF65-F5344CB8AC3E}">
        <p14:creationId xmlns:p14="http://schemas.microsoft.com/office/powerpoint/2010/main" val="21950333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mage Slideshow with Text 2-02">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11178949"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01</a:t>
            </a:r>
          </a:p>
        </p:txBody>
      </p:sp>
      <p:sp>
        <p:nvSpPr>
          <p:cNvPr id="3" name="Picture Placeholder 4">
            <a:extLst>
              <a:ext uri="{FF2B5EF4-FFF2-40B4-BE49-F238E27FC236}">
                <a16:creationId xmlns:a16="http://schemas.microsoft.com/office/drawing/2014/main" id="{3558AEBE-D212-48E4-8CE4-DAB66A297D56}"/>
              </a:ext>
            </a:extLst>
          </p:cNvPr>
          <p:cNvSpPr>
            <a:spLocks noGrp="1"/>
          </p:cNvSpPr>
          <p:nvPr>
            <p:ph type="pic" sz="quarter" idx="14" hasCustomPrompt="1"/>
          </p:nvPr>
        </p:nvSpPr>
        <p:spPr>
          <a:xfrm>
            <a:off x="613001"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02</a:t>
            </a:r>
          </a:p>
        </p:txBody>
      </p:sp>
      <p:sp>
        <p:nvSpPr>
          <p:cNvPr id="4" name="Picture Placeholder 4">
            <a:extLst>
              <a:ext uri="{FF2B5EF4-FFF2-40B4-BE49-F238E27FC236}">
                <a16:creationId xmlns:a16="http://schemas.microsoft.com/office/drawing/2014/main" id="{81DCADFE-6503-42DF-9F50-4150B0B83417}"/>
              </a:ext>
            </a:extLst>
          </p:cNvPr>
          <p:cNvSpPr>
            <a:spLocks noGrp="1"/>
          </p:cNvSpPr>
          <p:nvPr>
            <p:ph type="pic" sz="quarter" idx="15" hasCustomPrompt="1"/>
          </p:nvPr>
        </p:nvSpPr>
        <p:spPr>
          <a:xfrm>
            <a:off x="12404951"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03</a:t>
            </a:r>
          </a:p>
        </p:txBody>
      </p:sp>
      <p:sp>
        <p:nvSpPr>
          <p:cNvPr id="5" name="Picture Placeholder 4">
            <a:extLst>
              <a:ext uri="{FF2B5EF4-FFF2-40B4-BE49-F238E27FC236}">
                <a16:creationId xmlns:a16="http://schemas.microsoft.com/office/drawing/2014/main" id="{C4AD1A6E-2613-4813-BD66-196F8E1C871E}"/>
              </a:ext>
            </a:extLst>
          </p:cNvPr>
          <p:cNvSpPr>
            <a:spLocks noGrp="1"/>
          </p:cNvSpPr>
          <p:nvPr>
            <p:ph type="pic" sz="quarter" idx="16" hasCustomPrompt="1"/>
          </p:nvPr>
        </p:nvSpPr>
        <p:spPr>
          <a:xfrm>
            <a:off x="24196901"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04</a:t>
            </a:r>
          </a:p>
        </p:txBody>
      </p:sp>
    </p:spTree>
    <p:extLst>
      <p:ext uri="{BB962C8B-B14F-4D97-AF65-F5344CB8AC3E}">
        <p14:creationId xmlns:p14="http://schemas.microsoft.com/office/powerpoint/2010/main" val="1691568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mage Slideshow with Text 2-03">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2298541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01</a:t>
            </a:r>
          </a:p>
        </p:txBody>
      </p:sp>
      <p:sp>
        <p:nvSpPr>
          <p:cNvPr id="3" name="Picture Placeholder 4">
            <a:extLst>
              <a:ext uri="{FF2B5EF4-FFF2-40B4-BE49-F238E27FC236}">
                <a16:creationId xmlns:a16="http://schemas.microsoft.com/office/drawing/2014/main" id="{3558AEBE-D212-48E4-8CE4-DAB66A297D56}"/>
              </a:ext>
            </a:extLst>
          </p:cNvPr>
          <p:cNvSpPr>
            <a:spLocks noGrp="1"/>
          </p:cNvSpPr>
          <p:nvPr>
            <p:ph type="pic" sz="quarter" idx="14" hasCustomPrompt="1"/>
          </p:nvPr>
        </p:nvSpPr>
        <p:spPr>
          <a:xfrm>
            <a:off x="-1119346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02</a:t>
            </a:r>
          </a:p>
        </p:txBody>
      </p:sp>
      <p:sp>
        <p:nvSpPr>
          <p:cNvPr id="4" name="Picture Placeholder 4">
            <a:extLst>
              <a:ext uri="{FF2B5EF4-FFF2-40B4-BE49-F238E27FC236}">
                <a16:creationId xmlns:a16="http://schemas.microsoft.com/office/drawing/2014/main" id="{81DCADFE-6503-42DF-9F50-4150B0B83417}"/>
              </a:ext>
            </a:extLst>
          </p:cNvPr>
          <p:cNvSpPr>
            <a:spLocks noGrp="1"/>
          </p:cNvSpPr>
          <p:nvPr>
            <p:ph type="pic" sz="quarter" idx="15" hasCustomPrompt="1"/>
          </p:nvPr>
        </p:nvSpPr>
        <p:spPr>
          <a:xfrm>
            <a:off x="598487"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03</a:t>
            </a:r>
          </a:p>
        </p:txBody>
      </p:sp>
      <p:sp>
        <p:nvSpPr>
          <p:cNvPr id="5" name="Picture Placeholder 4">
            <a:extLst>
              <a:ext uri="{FF2B5EF4-FFF2-40B4-BE49-F238E27FC236}">
                <a16:creationId xmlns:a16="http://schemas.microsoft.com/office/drawing/2014/main" id="{C4AD1A6E-2613-4813-BD66-196F8E1C871E}"/>
              </a:ext>
            </a:extLst>
          </p:cNvPr>
          <p:cNvSpPr>
            <a:spLocks noGrp="1"/>
          </p:cNvSpPr>
          <p:nvPr>
            <p:ph type="pic" sz="quarter" idx="16" hasCustomPrompt="1"/>
          </p:nvPr>
        </p:nvSpPr>
        <p:spPr>
          <a:xfrm>
            <a:off x="12390437"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04</a:t>
            </a:r>
          </a:p>
        </p:txBody>
      </p:sp>
    </p:spTree>
    <p:extLst>
      <p:ext uri="{BB962C8B-B14F-4D97-AF65-F5344CB8AC3E}">
        <p14:creationId xmlns:p14="http://schemas.microsoft.com/office/powerpoint/2010/main" val="32888368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mage Slideshow with Text 2-04">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3475831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01</a:t>
            </a:r>
          </a:p>
        </p:txBody>
      </p:sp>
      <p:sp>
        <p:nvSpPr>
          <p:cNvPr id="3" name="Picture Placeholder 4">
            <a:extLst>
              <a:ext uri="{FF2B5EF4-FFF2-40B4-BE49-F238E27FC236}">
                <a16:creationId xmlns:a16="http://schemas.microsoft.com/office/drawing/2014/main" id="{3558AEBE-D212-48E4-8CE4-DAB66A297D56}"/>
              </a:ext>
            </a:extLst>
          </p:cNvPr>
          <p:cNvSpPr>
            <a:spLocks noGrp="1"/>
          </p:cNvSpPr>
          <p:nvPr>
            <p:ph type="pic" sz="quarter" idx="14" hasCustomPrompt="1"/>
          </p:nvPr>
        </p:nvSpPr>
        <p:spPr>
          <a:xfrm>
            <a:off x="-2296636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02</a:t>
            </a:r>
          </a:p>
        </p:txBody>
      </p:sp>
      <p:sp>
        <p:nvSpPr>
          <p:cNvPr id="4" name="Picture Placeholder 4">
            <a:extLst>
              <a:ext uri="{FF2B5EF4-FFF2-40B4-BE49-F238E27FC236}">
                <a16:creationId xmlns:a16="http://schemas.microsoft.com/office/drawing/2014/main" id="{81DCADFE-6503-42DF-9F50-4150B0B83417}"/>
              </a:ext>
            </a:extLst>
          </p:cNvPr>
          <p:cNvSpPr>
            <a:spLocks noGrp="1"/>
          </p:cNvSpPr>
          <p:nvPr>
            <p:ph type="pic" sz="quarter" idx="15" hasCustomPrompt="1"/>
          </p:nvPr>
        </p:nvSpPr>
        <p:spPr>
          <a:xfrm>
            <a:off x="-1117441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03</a:t>
            </a:r>
          </a:p>
        </p:txBody>
      </p:sp>
      <p:sp>
        <p:nvSpPr>
          <p:cNvPr id="5" name="Picture Placeholder 4">
            <a:extLst>
              <a:ext uri="{FF2B5EF4-FFF2-40B4-BE49-F238E27FC236}">
                <a16:creationId xmlns:a16="http://schemas.microsoft.com/office/drawing/2014/main" id="{C4AD1A6E-2613-4813-BD66-196F8E1C871E}"/>
              </a:ext>
            </a:extLst>
          </p:cNvPr>
          <p:cNvSpPr>
            <a:spLocks noGrp="1"/>
          </p:cNvSpPr>
          <p:nvPr>
            <p:ph type="pic" sz="quarter" idx="16" hasCustomPrompt="1"/>
          </p:nvPr>
        </p:nvSpPr>
        <p:spPr>
          <a:xfrm>
            <a:off x="617537"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04</a:t>
            </a:r>
          </a:p>
        </p:txBody>
      </p:sp>
    </p:spTree>
    <p:extLst>
      <p:ext uri="{BB962C8B-B14F-4D97-AF65-F5344CB8AC3E}">
        <p14:creationId xmlns:p14="http://schemas.microsoft.com/office/powerpoint/2010/main" val="30976819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mage Slideshow with Text 3">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A88AF14F-B91A-4525-9FC3-906CA55DF46B}"/>
              </a:ext>
            </a:extLst>
          </p:cNvPr>
          <p:cNvSpPr>
            <a:spLocks noGrp="1"/>
          </p:cNvSpPr>
          <p:nvPr>
            <p:ph type="pic" sz="quarter" idx="13"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829253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age with Images">
    <p:spTree>
      <p:nvGrpSpPr>
        <p:cNvPr id="1" name=""/>
        <p:cNvGrpSpPr/>
        <p:nvPr/>
      </p:nvGrpSpPr>
      <p:grpSpPr>
        <a:xfrm>
          <a:off x="0" y="0"/>
          <a:ext cx="0" cy="0"/>
          <a:chOff x="0" y="0"/>
          <a:chExt cx="0" cy="0"/>
        </a:xfrm>
      </p:grpSpPr>
      <p:sp>
        <p:nvSpPr>
          <p:cNvPr id="16" name="Picture Placeholder 14">
            <a:extLst>
              <a:ext uri="{FF2B5EF4-FFF2-40B4-BE49-F238E27FC236}">
                <a16:creationId xmlns:a16="http://schemas.microsoft.com/office/drawing/2014/main" id="{09E1089C-DA26-4567-80E3-FC02DE8DC887}"/>
              </a:ext>
            </a:extLst>
          </p:cNvPr>
          <p:cNvSpPr>
            <a:spLocks noGrp="1"/>
          </p:cNvSpPr>
          <p:nvPr>
            <p:ph type="pic" sz="quarter" idx="11" hasCustomPrompt="1"/>
          </p:nvPr>
        </p:nvSpPr>
        <p:spPr>
          <a:xfrm>
            <a:off x="8199164" y="1038253"/>
            <a:ext cx="1581444" cy="1650542"/>
          </a:xfrm>
          <a:prstGeom prst="ellipse">
            <a:avLst/>
          </a:prstGeom>
          <a:pattFill prst="wdDnDiag">
            <a:fgClr>
              <a:schemeClr val="tx1">
                <a:lumMod val="25000"/>
                <a:lumOff val="75000"/>
              </a:schemeClr>
            </a:fgClr>
            <a:bgClr>
              <a:schemeClr val="bg1"/>
            </a:bgClr>
          </a:pattFill>
        </p:spPr>
        <p:txBody>
          <a:bodyPr anchor="ctr"/>
          <a:lstStyle>
            <a:lvl1pPr algn="ctr">
              <a:buNone/>
              <a:defRPr lang="en-US" sz="1000" dirty="0"/>
            </a:lvl1pPr>
          </a:lstStyle>
          <a:p>
            <a:r>
              <a:rPr lang="en-US" dirty="0"/>
              <a:t>Insert your image here</a:t>
            </a:r>
          </a:p>
        </p:txBody>
      </p:sp>
      <p:sp>
        <p:nvSpPr>
          <p:cNvPr id="18" name="Picture Placeholder 14">
            <a:extLst>
              <a:ext uri="{FF2B5EF4-FFF2-40B4-BE49-F238E27FC236}">
                <a16:creationId xmlns:a16="http://schemas.microsoft.com/office/drawing/2014/main" id="{D308920F-1571-4BFA-8936-87C3E7108F3A}"/>
              </a:ext>
            </a:extLst>
          </p:cNvPr>
          <p:cNvSpPr>
            <a:spLocks noGrp="1"/>
          </p:cNvSpPr>
          <p:nvPr>
            <p:ph type="pic" sz="quarter" idx="13" hasCustomPrompt="1"/>
          </p:nvPr>
        </p:nvSpPr>
        <p:spPr>
          <a:xfrm>
            <a:off x="8750438" y="3084471"/>
            <a:ext cx="4127410" cy="4127002"/>
          </a:xfrm>
          <a:prstGeom prst="ellipse">
            <a:avLst/>
          </a:prstGeom>
          <a:pattFill prst="wdDnDiag">
            <a:fgClr>
              <a:schemeClr val="tx1">
                <a:lumMod val="25000"/>
                <a:lumOff val="75000"/>
              </a:schemeClr>
            </a:fgClr>
            <a:bgClr>
              <a:schemeClr val="bg1"/>
            </a:bgClr>
          </a:pattFill>
          <a:effectLst>
            <a:softEdge rad="127000"/>
          </a:effectLst>
        </p:spPr>
        <p:txBody>
          <a:bodyPr anchor="ctr"/>
          <a:lstStyle>
            <a:lvl1pPr algn="ctr">
              <a:buNone/>
              <a:defRPr lang="en-US" sz="1400" dirty="0"/>
            </a:lvl1pPr>
          </a:lstStyle>
          <a:p>
            <a:r>
              <a:rPr lang="en-US" dirty="0"/>
              <a:t>Insert your image here</a:t>
            </a:r>
          </a:p>
        </p:txBody>
      </p:sp>
      <p:sp>
        <p:nvSpPr>
          <p:cNvPr id="20" name="Picture Placeholder 14">
            <a:extLst>
              <a:ext uri="{FF2B5EF4-FFF2-40B4-BE49-F238E27FC236}">
                <a16:creationId xmlns:a16="http://schemas.microsoft.com/office/drawing/2014/main" id="{34212EE7-C5F0-498F-BF8A-EB115A480E7E}"/>
              </a:ext>
            </a:extLst>
          </p:cNvPr>
          <p:cNvSpPr>
            <a:spLocks noGrp="1"/>
          </p:cNvSpPr>
          <p:nvPr>
            <p:ph type="pic" sz="quarter" idx="15"/>
          </p:nvPr>
        </p:nvSpPr>
        <p:spPr>
          <a:xfrm>
            <a:off x="4587240" y="5266481"/>
            <a:ext cx="3017520" cy="3017520"/>
          </a:xfrm>
          <a:prstGeom prst="ellipse">
            <a:avLst/>
          </a:prstGeom>
          <a:pattFill prst="wdDnDiag">
            <a:fgClr>
              <a:schemeClr val="tx1">
                <a:lumMod val="25000"/>
                <a:lumOff val="75000"/>
              </a:schemeClr>
            </a:fgClr>
            <a:bgClr>
              <a:schemeClr val="bg1"/>
            </a:bgClr>
          </a:pattFill>
          <a:effectLst>
            <a:softEdge rad="31750"/>
          </a:effectLst>
        </p:spPr>
        <p:txBody>
          <a:bodyPr anchor="ctr"/>
          <a:lstStyle>
            <a:lvl1pPr algn="ctr">
              <a:buNone/>
              <a:defRPr lang="en-US" sz="900" dirty="0"/>
            </a:lvl1pPr>
          </a:lstStyle>
          <a:p>
            <a:endParaRPr lang="en-US" dirty="0"/>
          </a:p>
        </p:txBody>
      </p:sp>
      <p:sp>
        <p:nvSpPr>
          <p:cNvPr id="19" name="Picture Placeholder 14">
            <a:extLst>
              <a:ext uri="{FF2B5EF4-FFF2-40B4-BE49-F238E27FC236}">
                <a16:creationId xmlns:a16="http://schemas.microsoft.com/office/drawing/2014/main" id="{2576C70C-F0B4-4643-9156-5D60A30A9FF5}"/>
              </a:ext>
            </a:extLst>
          </p:cNvPr>
          <p:cNvSpPr>
            <a:spLocks noGrp="1"/>
          </p:cNvSpPr>
          <p:nvPr>
            <p:ph type="pic" sz="quarter" idx="14" hasCustomPrompt="1"/>
          </p:nvPr>
        </p:nvSpPr>
        <p:spPr>
          <a:xfrm>
            <a:off x="3698587" y="4572001"/>
            <a:ext cx="798488" cy="833376"/>
          </a:xfrm>
          <a:prstGeom prst="ellipse">
            <a:avLst/>
          </a:prstGeom>
          <a:pattFill prst="wdDnDiag">
            <a:fgClr>
              <a:schemeClr val="tx1">
                <a:lumMod val="25000"/>
                <a:lumOff val="75000"/>
              </a:schemeClr>
            </a:fgClr>
            <a:bgClr>
              <a:schemeClr val="bg1"/>
            </a:bgClr>
          </a:pattFill>
          <a:effectLst>
            <a:softEdge rad="12700"/>
          </a:effectLst>
        </p:spPr>
        <p:txBody>
          <a:bodyPr anchor="ctr"/>
          <a:lstStyle>
            <a:lvl1pPr algn="ctr">
              <a:buNone/>
              <a:defRPr lang="en-US" sz="800" dirty="0"/>
            </a:lvl1pPr>
          </a:lstStyle>
          <a:p>
            <a:r>
              <a:rPr lang="en-US" dirty="0"/>
              <a:t>image</a:t>
            </a:r>
          </a:p>
        </p:txBody>
      </p:sp>
      <p:sp>
        <p:nvSpPr>
          <p:cNvPr id="15" name="Picture Placeholder 14">
            <a:extLst>
              <a:ext uri="{FF2B5EF4-FFF2-40B4-BE49-F238E27FC236}">
                <a16:creationId xmlns:a16="http://schemas.microsoft.com/office/drawing/2014/main" id="{FDF1C4E8-111B-43EC-9F80-56359575A31D}"/>
              </a:ext>
            </a:extLst>
          </p:cNvPr>
          <p:cNvSpPr>
            <a:spLocks noGrp="1"/>
          </p:cNvSpPr>
          <p:nvPr>
            <p:ph type="pic" sz="quarter" idx="10" hasCustomPrompt="1"/>
          </p:nvPr>
        </p:nvSpPr>
        <p:spPr>
          <a:xfrm>
            <a:off x="2307503" y="132178"/>
            <a:ext cx="2468446" cy="2468880"/>
          </a:xfrm>
          <a:prstGeom prst="ellipse">
            <a:avLst/>
          </a:prstGeom>
          <a:pattFill prst="wdDnDiag">
            <a:fgClr>
              <a:schemeClr val="tx1">
                <a:lumMod val="25000"/>
                <a:lumOff val="75000"/>
              </a:schemeClr>
            </a:fgClr>
            <a:bgClr>
              <a:schemeClr val="bg1"/>
            </a:bgClr>
          </a:pattFill>
          <a:effectLst>
            <a:softEdge rad="31750"/>
          </a:effectLst>
        </p:spPr>
        <p:txBody>
          <a:bodyPr anchor="ctr"/>
          <a:lstStyle>
            <a:lvl1pPr algn="ctr">
              <a:buNone/>
              <a:defRPr lang="en-US" sz="900" dirty="0"/>
            </a:lvl1pPr>
          </a:lstStyle>
          <a:p>
            <a:r>
              <a:rPr lang="en-US" dirty="0"/>
              <a:t>Insert your image here</a:t>
            </a:r>
          </a:p>
        </p:txBody>
      </p:sp>
      <p:sp>
        <p:nvSpPr>
          <p:cNvPr id="17" name="Picture Placeholder 14">
            <a:extLst>
              <a:ext uri="{FF2B5EF4-FFF2-40B4-BE49-F238E27FC236}">
                <a16:creationId xmlns:a16="http://schemas.microsoft.com/office/drawing/2014/main" id="{5AACFAFF-6652-4B72-9E5F-407C35BA97D8}"/>
              </a:ext>
            </a:extLst>
          </p:cNvPr>
          <p:cNvSpPr>
            <a:spLocks noGrp="1"/>
          </p:cNvSpPr>
          <p:nvPr>
            <p:ph type="pic" sz="quarter" idx="12" hasCustomPrompt="1"/>
          </p:nvPr>
        </p:nvSpPr>
        <p:spPr>
          <a:xfrm>
            <a:off x="571352" y="3136292"/>
            <a:ext cx="2011680" cy="2011680"/>
          </a:xfrm>
          <a:prstGeom prst="ellipse">
            <a:avLst/>
          </a:prstGeom>
          <a:pattFill prst="wdDnDiag">
            <a:fgClr>
              <a:schemeClr val="tx1">
                <a:lumMod val="25000"/>
                <a:lumOff val="75000"/>
              </a:schemeClr>
            </a:fgClr>
            <a:bgClr>
              <a:schemeClr val="bg1"/>
            </a:bgClr>
          </a:pattFill>
        </p:spPr>
        <p:txBody>
          <a:bodyPr anchor="ctr"/>
          <a:lstStyle>
            <a:lvl1pPr algn="ctr">
              <a:buNone/>
              <a:defRPr lang="en-US" sz="1400" dirty="0"/>
            </a:lvl1pPr>
          </a:lstStyle>
          <a:p>
            <a:r>
              <a:rPr lang="en-US" dirty="0"/>
              <a:t>Insert your image here</a:t>
            </a:r>
          </a:p>
        </p:txBody>
      </p:sp>
      <p:sp>
        <p:nvSpPr>
          <p:cNvPr id="21" name="Picture Placeholder 14">
            <a:extLst>
              <a:ext uri="{FF2B5EF4-FFF2-40B4-BE49-F238E27FC236}">
                <a16:creationId xmlns:a16="http://schemas.microsoft.com/office/drawing/2014/main" id="{9D6ED562-01CE-46BE-834B-7F5B1A54B282}"/>
              </a:ext>
            </a:extLst>
          </p:cNvPr>
          <p:cNvSpPr>
            <a:spLocks noGrp="1"/>
          </p:cNvSpPr>
          <p:nvPr>
            <p:ph type="pic" sz="quarter" idx="16" hasCustomPrompt="1"/>
          </p:nvPr>
        </p:nvSpPr>
        <p:spPr>
          <a:xfrm>
            <a:off x="6096000" y="1637001"/>
            <a:ext cx="641684" cy="669720"/>
          </a:xfrm>
          <a:prstGeom prst="ellipse">
            <a:avLst/>
          </a:prstGeom>
          <a:pattFill prst="wdDnDiag">
            <a:fgClr>
              <a:schemeClr val="tx1">
                <a:lumMod val="25000"/>
                <a:lumOff val="75000"/>
              </a:schemeClr>
            </a:fgClr>
            <a:bgClr>
              <a:schemeClr val="bg1"/>
            </a:bgClr>
          </a:pattFill>
          <a:effectLst>
            <a:softEdge rad="31750"/>
          </a:effectLst>
        </p:spPr>
        <p:txBody>
          <a:bodyPr anchor="ctr"/>
          <a:lstStyle>
            <a:lvl1pPr algn="ctr">
              <a:buNone/>
              <a:defRPr lang="en-US" sz="700" dirty="0"/>
            </a:lvl1pPr>
          </a:lstStyle>
          <a:p>
            <a:r>
              <a:rPr lang="en-US" dirty="0"/>
              <a:t>image</a:t>
            </a:r>
          </a:p>
        </p:txBody>
      </p:sp>
      <p:sp>
        <p:nvSpPr>
          <p:cNvPr id="22" name="Picture Placeholder 14">
            <a:extLst>
              <a:ext uri="{FF2B5EF4-FFF2-40B4-BE49-F238E27FC236}">
                <a16:creationId xmlns:a16="http://schemas.microsoft.com/office/drawing/2014/main" id="{BB382753-1A75-400D-BAD8-40ED8917F6C0}"/>
              </a:ext>
            </a:extLst>
          </p:cNvPr>
          <p:cNvSpPr>
            <a:spLocks noGrp="1"/>
          </p:cNvSpPr>
          <p:nvPr>
            <p:ph type="pic" sz="quarter" idx="17" hasCustomPrompt="1"/>
          </p:nvPr>
        </p:nvSpPr>
        <p:spPr>
          <a:xfrm>
            <a:off x="204339" y="1302141"/>
            <a:ext cx="641684" cy="669720"/>
          </a:xfrm>
          <a:prstGeom prst="ellipse">
            <a:avLst/>
          </a:prstGeom>
          <a:pattFill prst="wdDnDiag">
            <a:fgClr>
              <a:schemeClr val="tx1">
                <a:lumMod val="25000"/>
                <a:lumOff val="75000"/>
              </a:schemeClr>
            </a:fgClr>
            <a:bgClr>
              <a:schemeClr val="bg1"/>
            </a:bgClr>
          </a:pattFill>
          <a:effectLst>
            <a:softEdge rad="63500"/>
          </a:effectLst>
        </p:spPr>
        <p:txBody>
          <a:bodyPr anchor="ctr"/>
          <a:lstStyle>
            <a:lvl1pPr algn="ctr">
              <a:buNone/>
              <a:defRPr lang="en-US" sz="500" dirty="0"/>
            </a:lvl1pPr>
          </a:lstStyle>
          <a:p>
            <a:r>
              <a:rPr lang="en-US" dirty="0"/>
              <a:t>image</a:t>
            </a:r>
          </a:p>
        </p:txBody>
      </p:sp>
    </p:spTree>
    <p:extLst>
      <p:ext uri="{BB962C8B-B14F-4D97-AF65-F5344CB8AC3E}">
        <p14:creationId xmlns:p14="http://schemas.microsoft.com/office/powerpoint/2010/main" val="34213668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mage Slideshow with Text 4">
    <p:spTree>
      <p:nvGrpSpPr>
        <p:cNvPr id="1" name=""/>
        <p:cNvGrpSpPr/>
        <p:nvPr/>
      </p:nvGrpSpPr>
      <p:grpSpPr>
        <a:xfrm>
          <a:off x="0" y="0"/>
          <a:ext cx="0" cy="0"/>
          <a:chOff x="0" y="0"/>
          <a:chExt cx="0" cy="0"/>
        </a:xfrm>
      </p:grpSpPr>
      <p:sp>
        <p:nvSpPr>
          <p:cNvPr id="12" name="Picture Placeholder 4">
            <a:extLst>
              <a:ext uri="{FF2B5EF4-FFF2-40B4-BE49-F238E27FC236}">
                <a16:creationId xmlns:a16="http://schemas.microsoft.com/office/drawing/2014/main" id="{4EDE97FA-24EF-4505-A75D-F8E3A9B318CF}"/>
              </a:ext>
            </a:extLst>
          </p:cNvPr>
          <p:cNvSpPr>
            <a:spLocks noGrp="1"/>
          </p:cNvSpPr>
          <p:nvPr>
            <p:ph type="pic" sz="quarter" idx="13" hasCustomPrompt="1"/>
          </p:nvPr>
        </p:nvSpPr>
        <p:spPr>
          <a:xfrm>
            <a:off x="6096000" y="2228741"/>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6096000" y="-355600"/>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4" name="Picture Placeholder 4">
            <a:extLst>
              <a:ext uri="{FF2B5EF4-FFF2-40B4-BE49-F238E27FC236}">
                <a16:creationId xmlns:a16="http://schemas.microsoft.com/office/drawing/2014/main" id="{98F88289-A19C-4F82-B174-9AE85DD98F56}"/>
              </a:ext>
            </a:extLst>
          </p:cNvPr>
          <p:cNvSpPr>
            <a:spLocks noGrp="1"/>
          </p:cNvSpPr>
          <p:nvPr>
            <p:ph type="pic" sz="quarter" idx="15" hasCustomPrompt="1"/>
          </p:nvPr>
        </p:nvSpPr>
        <p:spPr>
          <a:xfrm>
            <a:off x="6096000" y="4813082"/>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3240070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mage Slideshow with Text 5">
    <p:spTree>
      <p:nvGrpSpPr>
        <p:cNvPr id="1" name=""/>
        <p:cNvGrpSpPr/>
        <p:nvPr/>
      </p:nvGrpSpPr>
      <p:grpSpPr>
        <a:xfrm>
          <a:off x="0" y="0"/>
          <a:ext cx="0" cy="0"/>
          <a:chOff x="0" y="0"/>
          <a:chExt cx="0" cy="0"/>
        </a:xfrm>
      </p:grpSpPr>
      <p:sp>
        <p:nvSpPr>
          <p:cNvPr id="12" name="Picture Placeholder 4">
            <a:extLst>
              <a:ext uri="{FF2B5EF4-FFF2-40B4-BE49-F238E27FC236}">
                <a16:creationId xmlns:a16="http://schemas.microsoft.com/office/drawing/2014/main" id="{4EDE97FA-24EF-4505-A75D-F8E3A9B318CF}"/>
              </a:ext>
            </a:extLst>
          </p:cNvPr>
          <p:cNvSpPr>
            <a:spLocks noGrp="1"/>
          </p:cNvSpPr>
          <p:nvPr>
            <p:ph type="pic" sz="quarter" idx="13" hasCustomPrompt="1"/>
          </p:nvPr>
        </p:nvSpPr>
        <p:spPr>
          <a:xfrm>
            <a:off x="317500" y="2228741"/>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317500" y="-355600"/>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4" name="Picture Placeholder 4">
            <a:extLst>
              <a:ext uri="{FF2B5EF4-FFF2-40B4-BE49-F238E27FC236}">
                <a16:creationId xmlns:a16="http://schemas.microsoft.com/office/drawing/2014/main" id="{98F88289-A19C-4F82-B174-9AE85DD98F56}"/>
              </a:ext>
            </a:extLst>
          </p:cNvPr>
          <p:cNvSpPr>
            <a:spLocks noGrp="1"/>
          </p:cNvSpPr>
          <p:nvPr>
            <p:ph type="pic" sz="quarter" idx="15" hasCustomPrompt="1"/>
          </p:nvPr>
        </p:nvSpPr>
        <p:spPr>
          <a:xfrm>
            <a:off x="317500" y="4813082"/>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2156198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mage Slideshow with Text 6">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05EB9E2-5CF6-4158-B487-46CB14AA02E2}"/>
              </a:ext>
            </a:extLst>
          </p:cNvPr>
          <p:cNvSpPr>
            <a:spLocks noGrp="1"/>
          </p:cNvSpPr>
          <p:nvPr>
            <p:ph type="pic" sz="quarter" idx="13" hasCustomPrompt="1"/>
          </p:nvPr>
        </p:nvSpPr>
        <p:spPr>
          <a:xfrm>
            <a:off x="6096000" y="2228741"/>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6" name="Picture Placeholder 4">
            <a:extLst>
              <a:ext uri="{FF2B5EF4-FFF2-40B4-BE49-F238E27FC236}">
                <a16:creationId xmlns:a16="http://schemas.microsoft.com/office/drawing/2014/main" id="{8F6E7D3E-059B-4787-9FBA-586D48F30264}"/>
              </a:ext>
            </a:extLst>
          </p:cNvPr>
          <p:cNvSpPr>
            <a:spLocks noGrp="1"/>
          </p:cNvSpPr>
          <p:nvPr>
            <p:ph type="pic" sz="quarter" idx="14" hasCustomPrompt="1"/>
          </p:nvPr>
        </p:nvSpPr>
        <p:spPr>
          <a:xfrm>
            <a:off x="6096000" y="-355600"/>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7" name="Picture Placeholder 4">
            <a:extLst>
              <a:ext uri="{FF2B5EF4-FFF2-40B4-BE49-F238E27FC236}">
                <a16:creationId xmlns:a16="http://schemas.microsoft.com/office/drawing/2014/main" id="{BD26D223-3850-4A37-AEC3-117112E8727E}"/>
              </a:ext>
            </a:extLst>
          </p:cNvPr>
          <p:cNvSpPr>
            <a:spLocks noGrp="1"/>
          </p:cNvSpPr>
          <p:nvPr>
            <p:ph type="pic" sz="quarter" idx="15" hasCustomPrompt="1"/>
          </p:nvPr>
        </p:nvSpPr>
        <p:spPr>
          <a:xfrm>
            <a:off x="6096000" y="4813082"/>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6978037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mage Slideshow with Text 6-1">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0" y="0"/>
            <a:ext cx="6096000"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4475152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mage Slideshow with Text 7">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333375" y="409575"/>
            <a:ext cx="5648325" cy="6038850"/>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6" name="Picture Placeholder 4">
            <a:extLst>
              <a:ext uri="{FF2B5EF4-FFF2-40B4-BE49-F238E27FC236}">
                <a16:creationId xmlns:a16="http://schemas.microsoft.com/office/drawing/2014/main" id="{D77CDDAA-212F-480B-8DE4-B0982A29C059}"/>
              </a:ext>
            </a:extLst>
          </p:cNvPr>
          <p:cNvSpPr>
            <a:spLocks noGrp="1"/>
          </p:cNvSpPr>
          <p:nvPr>
            <p:ph type="pic" sz="quarter" idx="15" hasCustomPrompt="1"/>
          </p:nvPr>
        </p:nvSpPr>
        <p:spPr>
          <a:xfrm>
            <a:off x="6210302" y="3532425"/>
            <a:ext cx="5648325" cy="2916000"/>
          </a:xfrm>
          <a:prstGeom prst="roundRect">
            <a:avLst>
              <a:gd name="adj" fmla="val 196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7" name="Picture Placeholder 4">
            <a:extLst>
              <a:ext uri="{FF2B5EF4-FFF2-40B4-BE49-F238E27FC236}">
                <a16:creationId xmlns:a16="http://schemas.microsoft.com/office/drawing/2014/main" id="{55CEAB55-315E-41F4-A3C0-2B251E41474F}"/>
              </a:ext>
            </a:extLst>
          </p:cNvPr>
          <p:cNvSpPr>
            <a:spLocks noGrp="1"/>
          </p:cNvSpPr>
          <p:nvPr>
            <p:ph type="pic" sz="quarter" idx="16" hasCustomPrompt="1"/>
          </p:nvPr>
        </p:nvSpPr>
        <p:spPr>
          <a:xfrm>
            <a:off x="6210302" y="409575"/>
            <a:ext cx="564832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4853581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mage Slideshow with Text 8">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6210302" y="409575"/>
            <a:ext cx="5648325" cy="6038850"/>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6" name="Picture Placeholder 4">
            <a:extLst>
              <a:ext uri="{FF2B5EF4-FFF2-40B4-BE49-F238E27FC236}">
                <a16:creationId xmlns:a16="http://schemas.microsoft.com/office/drawing/2014/main" id="{D77CDDAA-212F-480B-8DE4-B0982A29C059}"/>
              </a:ext>
            </a:extLst>
          </p:cNvPr>
          <p:cNvSpPr>
            <a:spLocks noGrp="1"/>
          </p:cNvSpPr>
          <p:nvPr>
            <p:ph type="pic" sz="quarter" idx="15" hasCustomPrompt="1"/>
          </p:nvPr>
        </p:nvSpPr>
        <p:spPr>
          <a:xfrm>
            <a:off x="333373" y="3532425"/>
            <a:ext cx="5648325" cy="2916000"/>
          </a:xfrm>
          <a:prstGeom prst="roundRect">
            <a:avLst>
              <a:gd name="adj" fmla="val 196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7" name="Picture Placeholder 4">
            <a:extLst>
              <a:ext uri="{FF2B5EF4-FFF2-40B4-BE49-F238E27FC236}">
                <a16:creationId xmlns:a16="http://schemas.microsoft.com/office/drawing/2014/main" id="{55CEAB55-315E-41F4-A3C0-2B251E41474F}"/>
              </a:ext>
            </a:extLst>
          </p:cNvPr>
          <p:cNvSpPr>
            <a:spLocks noGrp="1"/>
          </p:cNvSpPr>
          <p:nvPr>
            <p:ph type="pic" sz="quarter" idx="16" hasCustomPrompt="1"/>
          </p:nvPr>
        </p:nvSpPr>
        <p:spPr>
          <a:xfrm>
            <a:off x="333373" y="409575"/>
            <a:ext cx="564832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41106205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mage Slideshow with Text 9">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ADA129B6-58F7-4F90-B91C-3A29E154E6F3}"/>
              </a:ext>
            </a:extLst>
          </p:cNvPr>
          <p:cNvSpPr>
            <a:spLocks noGrp="1"/>
          </p:cNvSpPr>
          <p:nvPr>
            <p:ph type="pic" sz="quarter" idx="14" hasCustomPrompt="1"/>
          </p:nvPr>
        </p:nvSpPr>
        <p:spPr>
          <a:xfrm>
            <a:off x="7908375" y="378099"/>
            <a:ext cx="3950252" cy="2915999"/>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9" name="Picture Placeholder 4">
            <a:extLst>
              <a:ext uri="{FF2B5EF4-FFF2-40B4-BE49-F238E27FC236}">
                <a16:creationId xmlns:a16="http://schemas.microsoft.com/office/drawing/2014/main" id="{B92C128F-9754-4544-8217-D1872671FC88}"/>
              </a:ext>
            </a:extLst>
          </p:cNvPr>
          <p:cNvSpPr>
            <a:spLocks noGrp="1"/>
          </p:cNvSpPr>
          <p:nvPr>
            <p:ph type="pic" sz="quarter" idx="16" hasCustomPrompt="1"/>
          </p:nvPr>
        </p:nvSpPr>
        <p:spPr>
          <a:xfrm>
            <a:off x="333373" y="378098"/>
            <a:ext cx="1863727"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1" name="Picture Placeholder 4">
            <a:extLst>
              <a:ext uri="{FF2B5EF4-FFF2-40B4-BE49-F238E27FC236}">
                <a16:creationId xmlns:a16="http://schemas.microsoft.com/office/drawing/2014/main" id="{3483627F-CBB7-4C69-AFF5-8FCD06E6CB72}"/>
              </a:ext>
            </a:extLst>
          </p:cNvPr>
          <p:cNvSpPr>
            <a:spLocks noGrp="1"/>
          </p:cNvSpPr>
          <p:nvPr>
            <p:ph type="pic" sz="quarter" idx="18" hasCustomPrompt="1"/>
          </p:nvPr>
        </p:nvSpPr>
        <p:spPr>
          <a:xfrm>
            <a:off x="9994900" y="3563903"/>
            <a:ext cx="1863727"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2" name="Picture Placeholder 4">
            <a:extLst>
              <a:ext uri="{FF2B5EF4-FFF2-40B4-BE49-F238E27FC236}">
                <a16:creationId xmlns:a16="http://schemas.microsoft.com/office/drawing/2014/main" id="{CA04A8EC-C497-4587-B6E0-B88DE6C6B94C}"/>
              </a:ext>
            </a:extLst>
          </p:cNvPr>
          <p:cNvSpPr>
            <a:spLocks noGrp="1"/>
          </p:cNvSpPr>
          <p:nvPr>
            <p:ph type="pic" sz="quarter" idx="19" hasCustomPrompt="1"/>
          </p:nvPr>
        </p:nvSpPr>
        <p:spPr>
          <a:xfrm>
            <a:off x="4546738" y="3563903"/>
            <a:ext cx="521580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3" name="Picture Placeholder 4">
            <a:extLst>
              <a:ext uri="{FF2B5EF4-FFF2-40B4-BE49-F238E27FC236}">
                <a16:creationId xmlns:a16="http://schemas.microsoft.com/office/drawing/2014/main" id="{16F513AA-67BB-46F1-A3CA-E75CB95EB7E4}"/>
              </a:ext>
            </a:extLst>
          </p:cNvPr>
          <p:cNvSpPr>
            <a:spLocks noGrp="1"/>
          </p:cNvSpPr>
          <p:nvPr>
            <p:ph type="pic" sz="quarter" idx="20" hasCustomPrompt="1"/>
          </p:nvPr>
        </p:nvSpPr>
        <p:spPr>
          <a:xfrm>
            <a:off x="364130" y="3563904"/>
            <a:ext cx="3950252" cy="2915999"/>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4" name="Picture Placeholder 4">
            <a:extLst>
              <a:ext uri="{FF2B5EF4-FFF2-40B4-BE49-F238E27FC236}">
                <a16:creationId xmlns:a16="http://schemas.microsoft.com/office/drawing/2014/main" id="{37E0A86C-F249-4079-BA4A-6A16C65C66EB}"/>
              </a:ext>
            </a:extLst>
          </p:cNvPr>
          <p:cNvSpPr>
            <a:spLocks noGrp="1"/>
          </p:cNvSpPr>
          <p:nvPr>
            <p:ph type="pic" sz="quarter" idx="21" hasCustomPrompt="1"/>
          </p:nvPr>
        </p:nvSpPr>
        <p:spPr>
          <a:xfrm>
            <a:off x="2444835" y="378098"/>
            <a:ext cx="521580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2098353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mage Slideshow with Text 10">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ADA129B6-58F7-4F90-B91C-3A29E154E6F3}"/>
              </a:ext>
            </a:extLst>
          </p:cNvPr>
          <p:cNvSpPr>
            <a:spLocks noGrp="1"/>
          </p:cNvSpPr>
          <p:nvPr>
            <p:ph type="pic" sz="quarter" idx="14" hasCustomPrompt="1"/>
          </p:nvPr>
        </p:nvSpPr>
        <p:spPr>
          <a:xfrm>
            <a:off x="7908375" y="378099"/>
            <a:ext cx="3950252" cy="2915999"/>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9" name="Picture Placeholder 4">
            <a:extLst>
              <a:ext uri="{FF2B5EF4-FFF2-40B4-BE49-F238E27FC236}">
                <a16:creationId xmlns:a16="http://schemas.microsoft.com/office/drawing/2014/main" id="{B92C128F-9754-4544-8217-D1872671FC88}"/>
              </a:ext>
            </a:extLst>
          </p:cNvPr>
          <p:cNvSpPr>
            <a:spLocks noGrp="1"/>
          </p:cNvSpPr>
          <p:nvPr>
            <p:ph type="pic" sz="quarter" idx="16" hasCustomPrompt="1"/>
          </p:nvPr>
        </p:nvSpPr>
        <p:spPr>
          <a:xfrm>
            <a:off x="333373" y="378098"/>
            <a:ext cx="1863727"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1" name="Picture Placeholder 4">
            <a:extLst>
              <a:ext uri="{FF2B5EF4-FFF2-40B4-BE49-F238E27FC236}">
                <a16:creationId xmlns:a16="http://schemas.microsoft.com/office/drawing/2014/main" id="{3483627F-CBB7-4C69-AFF5-8FCD06E6CB72}"/>
              </a:ext>
            </a:extLst>
          </p:cNvPr>
          <p:cNvSpPr>
            <a:spLocks noGrp="1"/>
          </p:cNvSpPr>
          <p:nvPr>
            <p:ph type="pic" sz="quarter" idx="18" hasCustomPrompt="1"/>
          </p:nvPr>
        </p:nvSpPr>
        <p:spPr>
          <a:xfrm>
            <a:off x="9994900" y="3563903"/>
            <a:ext cx="1863727"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2" name="Picture Placeholder 4">
            <a:extLst>
              <a:ext uri="{FF2B5EF4-FFF2-40B4-BE49-F238E27FC236}">
                <a16:creationId xmlns:a16="http://schemas.microsoft.com/office/drawing/2014/main" id="{CA04A8EC-C497-4587-B6E0-B88DE6C6B94C}"/>
              </a:ext>
            </a:extLst>
          </p:cNvPr>
          <p:cNvSpPr>
            <a:spLocks noGrp="1"/>
          </p:cNvSpPr>
          <p:nvPr>
            <p:ph type="pic" sz="quarter" idx="19" hasCustomPrompt="1"/>
          </p:nvPr>
        </p:nvSpPr>
        <p:spPr>
          <a:xfrm>
            <a:off x="2444835" y="378096"/>
            <a:ext cx="521580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3" name="Picture Placeholder 4">
            <a:extLst>
              <a:ext uri="{FF2B5EF4-FFF2-40B4-BE49-F238E27FC236}">
                <a16:creationId xmlns:a16="http://schemas.microsoft.com/office/drawing/2014/main" id="{16F513AA-67BB-46F1-A3CA-E75CB95EB7E4}"/>
              </a:ext>
            </a:extLst>
          </p:cNvPr>
          <p:cNvSpPr>
            <a:spLocks noGrp="1"/>
          </p:cNvSpPr>
          <p:nvPr>
            <p:ph type="pic" sz="quarter" idx="20" hasCustomPrompt="1"/>
          </p:nvPr>
        </p:nvSpPr>
        <p:spPr>
          <a:xfrm>
            <a:off x="364130" y="3563904"/>
            <a:ext cx="3950252" cy="2915999"/>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7" name="Picture Placeholder 4">
            <a:extLst>
              <a:ext uri="{FF2B5EF4-FFF2-40B4-BE49-F238E27FC236}">
                <a16:creationId xmlns:a16="http://schemas.microsoft.com/office/drawing/2014/main" id="{936F30A5-5A84-4E00-8FE3-7050D9A09530}"/>
              </a:ext>
            </a:extLst>
          </p:cNvPr>
          <p:cNvSpPr>
            <a:spLocks noGrp="1"/>
          </p:cNvSpPr>
          <p:nvPr>
            <p:ph type="pic" sz="quarter" idx="21" hasCustomPrompt="1"/>
          </p:nvPr>
        </p:nvSpPr>
        <p:spPr>
          <a:xfrm>
            <a:off x="4546738" y="3563903"/>
            <a:ext cx="521580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6271419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mage Slideshow with Text 11">
    <p:spTree>
      <p:nvGrpSpPr>
        <p:cNvPr id="1" name=""/>
        <p:cNvGrpSpPr/>
        <p:nvPr/>
      </p:nvGrpSpPr>
      <p:grpSpPr>
        <a:xfrm>
          <a:off x="0" y="0"/>
          <a:ext cx="0" cy="0"/>
          <a:chOff x="0" y="0"/>
          <a:chExt cx="0" cy="0"/>
        </a:xfrm>
      </p:grpSpPr>
      <p:sp>
        <p:nvSpPr>
          <p:cNvPr id="19" name="Picture Placeholder 4">
            <a:extLst>
              <a:ext uri="{FF2B5EF4-FFF2-40B4-BE49-F238E27FC236}">
                <a16:creationId xmlns:a16="http://schemas.microsoft.com/office/drawing/2014/main" id="{B92C128F-9754-4544-8217-D1872671FC88}"/>
              </a:ext>
            </a:extLst>
          </p:cNvPr>
          <p:cNvSpPr>
            <a:spLocks noGrp="1"/>
          </p:cNvSpPr>
          <p:nvPr>
            <p:ph type="pic" sz="quarter" idx="16" hasCustomPrompt="1"/>
          </p:nvPr>
        </p:nvSpPr>
        <p:spPr>
          <a:xfrm>
            <a:off x="333372" y="304803"/>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2" name="Picture Placeholder 4">
            <a:extLst>
              <a:ext uri="{FF2B5EF4-FFF2-40B4-BE49-F238E27FC236}">
                <a16:creationId xmlns:a16="http://schemas.microsoft.com/office/drawing/2014/main" id="{6683D6DE-1CC4-4BCE-A91B-FA3E6CDC8603}"/>
              </a:ext>
            </a:extLst>
          </p:cNvPr>
          <p:cNvSpPr>
            <a:spLocks noGrp="1"/>
          </p:cNvSpPr>
          <p:nvPr>
            <p:ph type="pic" sz="quarter" idx="17" hasCustomPrompt="1"/>
          </p:nvPr>
        </p:nvSpPr>
        <p:spPr>
          <a:xfrm>
            <a:off x="2674142" y="304802"/>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3" name="Picture Placeholder 4">
            <a:extLst>
              <a:ext uri="{FF2B5EF4-FFF2-40B4-BE49-F238E27FC236}">
                <a16:creationId xmlns:a16="http://schemas.microsoft.com/office/drawing/2014/main" id="{B9C93911-5945-424A-A236-499D0A7F8769}"/>
              </a:ext>
            </a:extLst>
          </p:cNvPr>
          <p:cNvSpPr>
            <a:spLocks noGrp="1"/>
          </p:cNvSpPr>
          <p:nvPr>
            <p:ph type="pic" sz="quarter" idx="18" hasCustomPrompt="1"/>
          </p:nvPr>
        </p:nvSpPr>
        <p:spPr>
          <a:xfrm>
            <a:off x="5014912" y="304801"/>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4" name="Picture Placeholder 4">
            <a:extLst>
              <a:ext uri="{FF2B5EF4-FFF2-40B4-BE49-F238E27FC236}">
                <a16:creationId xmlns:a16="http://schemas.microsoft.com/office/drawing/2014/main" id="{007ED3E2-B617-4B93-AFCA-615DD62481BC}"/>
              </a:ext>
            </a:extLst>
          </p:cNvPr>
          <p:cNvSpPr>
            <a:spLocks noGrp="1"/>
          </p:cNvSpPr>
          <p:nvPr>
            <p:ph type="pic" sz="quarter" idx="19" hasCustomPrompt="1"/>
          </p:nvPr>
        </p:nvSpPr>
        <p:spPr>
          <a:xfrm>
            <a:off x="7355682" y="304800"/>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5" name="Picture Placeholder 4">
            <a:extLst>
              <a:ext uri="{FF2B5EF4-FFF2-40B4-BE49-F238E27FC236}">
                <a16:creationId xmlns:a16="http://schemas.microsoft.com/office/drawing/2014/main" id="{286C5337-2AD2-4126-92B4-2029550A6826}"/>
              </a:ext>
            </a:extLst>
          </p:cNvPr>
          <p:cNvSpPr>
            <a:spLocks noGrp="1"/>
          </p:cNvSpPr>
          <p:nvPr>
            <p:ph type="pic" sz="quarter" idx="20" hasCustomPrompt="1"/>
          </p:nvPr>
        </p:nvSpPr>
        <p:spPr>
          <a:xfrm>
            <a:off x="9696451" y="304799"/>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4060183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mage with tex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4">
            <a:extLst>
              <a:ext uri="{FF2B5EF4-FFF2-40B4-BE49-F238E27FC236}">
                <a16:creationId xmlns:a16="http://schemas.microsoft.com/office/drawing/2014/main" id="{4B61E97F-62AB-4E43-BD2B-8F6382162768}"/>
              </a:ext>
            </a:extLst>
          </p:cNvPr>
          <p:cNvSpPr>
            <a:spLocks noGrp="1"/>
          </p:cNvSpPr>
          <p:nvPr>
            <p:ph type="pic" sz="quarter" idx="14" hasCustomPrompt="1"/>
          </p:nvPr>
        </p:nvSpPr>
        <p:spPr>
          <a:xfrm>
            <a:off x="538799" y="1706943"/>
            <a:ext cx="2522535" cy="2159994"/>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5" name="Picture Placeholder 4">
            <a:extLst>
              <a:ext uri="{FF2B5EF4-FFF2-40B4-BE49-F238E27FC236}">
                <a16:creationId xmlns:a16="http://schemas.microsoft.com/office/drawing/2014/main" id="{145A55DB-EAA4-447D-8CE0-01125CDB109A}"/>
              </a:ext>
            </a:extLst>
          </p:cNvPr>
          <p:cNvSpPr>
            <a:spLocks noGrp="1"/>
          </p:cNvSpPr>
          <p:nvPr>
            <p:ph type="pic" sz="quarter" idx="15" hasCustomPrompt="1"/>
          </p:nvPr>
        </p:nvSpPr>
        <p:spPr>
          <a:xfrm>
            <a:off x="538799" y="4141945"/>
            <a:ext cx="2522535" cy="2159994"/>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6" name="Picture Placeholder 4">
            <a:extLst>
              <a:ext uri="{FF2B5EF4-FFF2-40B4-BE49-F238E27FC236}">
                <a16:creationId xmlns:a16="http://schemas.microsoft.com/office/drawing/2014/main" id="{ABA1A6D5-D022-43E9-9E88-7ABB4751C674}"/>
              </a:ext>
            </a:extLst>
          </p:cNvPr>
          <p:cNvSpPr>
            <a:spLocks noGrp="1"/>
          </p:cNvSpPr>
          <p:nvPr>
            <p:ph type="pic" sz="quarter" idx="16" hasCustomPrompt="1"/>
          </p:nvPr>
        </p:nvSpPr>
        <p:spPr>
          <a:xfrm>
            <a:off x="6096000" y="1706943"/>
            <a:ext cx="2522535" cy="2159994"/>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7" name="Picture Placeholder 4">
            <a:extLst>
              <a:ext uri="{FF2B5EF4-FFF2-40B4-BE49-F238E27FC236}">
                <a16:creationId xmlns:a16="http://schemas.microsoft.com/office/drawing/2014/main" id="{C6886552-59AC-49A7-AD60-6518E1139843}"/>
              </a:ext>
            </a:extLst>
          </p:cNvPr>
          <p:cNvSpPr>
            <a:spLocks noGrp="1"/>
          </p:cNvSpPr>
          <p:nvPr>
            <p:ph type="pic" sz="quarter" idx="17" hasCustomPrompt="1"/>
          </p:nvPr>
        </p:nvSpPr>
        <p:spPr>
          <a:xfrm>
            <a:off x="6096000" y="4141945"/>
            <a:ext cx="2522535" cy="2159994"/>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222695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P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9773847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mage with text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4">
            <a:extLst>
              <a:ext uri="{FF2B5EF4-FFF2-40B4-BE49-F238E27FC236}">
                <a16:creationId xmlns:a16="http://schemas.microsoft.com/office/drawing/2014/main" id="{4B61E97F-62AB-4E43-BD2B-8F6382162768}"/>
              </a:ext>
            </a:extLst>
          </p:cNvPr>
          <p:cNvSpPr>
            <a:spLocks noGrp="1"/>
          </p:cNvSpPr>
          <p:nvPr>
            <p:ph type="pic" sz="quarter" idx="14" hasCustomPrompt="1"/>
          </p:nvPr>
        </p:nvSpPr>
        <p:spPr>
          <a:xfrm>
            <a:off x="566056" y="1706943"/>
            <a:ext cx="2604336" cy="2261050"/>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4" name="Picture Placeholder 4">
            <a:extLst>
              <a:ext uri="{FF2B5EF4-FFF2-40B4-BE49-F238E27FC236}">
                <a16:creationId xmlns:a16="http://schemas.microsoft.com/office/drawing/2014/main" id="{8A93B2D8-9D17-4C2C-A9E9-C393828534B4}"/>
              </a:ext>
            </a:extLst>
          </p:cNvPr>
          <p:cNvSpPr>
            <a:spLocks noGrp="1"/>
          </p:cNvSpPr>
          <p:nvPr>
            <p:ph type="pic" sz="quarter" idx="15" hasCustomPrompt="1"/>
          </p:nvPr>
        </p:nvSpPr>
        <p:spPr>
          <a:xfrm>
            <a:off x="3384575" y="1706943"/>
            <a:ext cx="2604336" cy="2261050"/>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5" name="Picture Placeholder 4">
            <a:extLst>
              <a:ext uri="{FF2B5EF4-FFF2-40B4-BE49-F238E27FC236}">
                <a16:creationId xmlns:a16="http://schemas.microsoft.com/office/drawing/2014/main" id="{89C6514A-243B-4849-87AC-D238495CDE6D}"/>
              </a:ext>
            </a:extLst>
          </p:cNvPr>
          <p:cNvSpPr>
            <a:spLocks noGrp="1"/>
          </p:cNvSpPr>
          <p:nvPr>
            <p:ph type="pic" sz="quarter" idx="16" hasCustomPrompt="1"/>
          </p:nvPr>
        </p:nvSpPr>
        <p:spPr>
          <a:xfrm>
            <a:off x="6203094" y="1706943"/>
            <a:ext cx="2604336" cy="2261050"/>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6" name="Picture Placeholder 4">
            <a:extLst>
              <a:ext uri="{FF2B5EF4-FFF2-40B4-BE49-F238E27FC236}">
                <a16:creationId xmlns:a16="http://schemas.microsoft.com/office/drawing/2014/main" id="{B812BE68-A0A8-4796-9AEC-7DBD4FBDF35D}"/>
              </a:ext>
            </a:extLst>
          </p:cNvPr>
          <p:cNvSpPr>
            <a:spLocks noGrp="1"/>
          </p:cNvSpPr>
          <p:nvPr>
            <p:ph type="pic" sz="quarter" idx="17" hasCustomPrompt="1"/>
          </p:nvPr>
        </p:nvSpPr>
        <p:spPr>
          <a:xfrm>
            <a:off x="9021613" y="1706943"/>
            <a:ext cx="2604336" cy="2261050"/>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209560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mage with text 3">
    <p:spTree>
      <p:nvGrpSpPr>
        <p:cNvPr id="1" name=""/>
        <p:cNvGrpSpPr/>
        <p:nvPr/>
      </p:nvGrpSpPr>
      <p:grpSpPr>
        <a:xfrm>
          <a:off x="0" y="0"/>
          <a:ext cx="0" cy="0"/>
          <a:chOff x="0" y="0"/>
          <a:chExt cx="0" cy="0"/>
        </a:xfrm>
      </p:grpSpPr>
      <p:sp>
        <p:nvSpPr>
          <p:cNvPr id="29" name="Picture Placeholder 4">
            <a:extLst>
              <a:ext uri="{FF2B5EF4-FFF2-40B4-BE49-F238E27FC236}">
                <a16:creationId xmlns:a16="http://schemas.microsoft.com/office/drawing/2014/main" id="{5C8B8EBC-E6F0-44CA-AC5F-44123E3947AB}"/>
              </a:ext>
            </a:extLst>
          </p:cNvPr>
          <p:cNvSpPr>
            <a:spLocks noGrp="1"/>
          </p:cNvSpPr>
          <p:nvPr userDrawn="1">
            <p:ph type="pic" sz="quarter" idx="14" hasCustomPrompt="1"/>
          </p:nvPr>
        </p:nvSpPr>
        <p:spPr>
          <a:xfrm>
            <a:off x="349250" y="371728"/>
            <a:ext cx="2727190" cy="23333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0" name="Picture Placeholder 4">
            <a:extLst>
              <a:ext uri="{FF2B5EF4-FFF2-40B4-BE49-F238E27FC236}">
                <a16:creationId xmlns:a16="http://schemas.microsoft.com/office/drawing/2014/main" id="{229D9F50-9F7A-4C48-A939-5C33CD598A56}"/>
              </a:ext>
            </a:extLst>
          </p:cNvPr>
          <p:cNvSpPr>
            <a:spLocks noGrp="1"/>
          </p:cNvSpPr>
          <p:nvPr userDrawn="1">
            <p:ph type="pic" sz="quarter" idx="15" hasCustomPrompt="1"/>
          </p:nvPr>
        </p:nvSpPr>
        <p:spPr>
          <a:xfrm>
            <a:off x="3271354" y="371728"/>
            <a:ext cx="2727190" cy="23333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1" name="Picture Placeholder 4">
            <a:extLst>
              <a:ext uri="{FF2B5EF4-FFF2-40B4-BE49-F238E27FC236}">
                <a16:creationId xmlns:a16="http://schemas.microsoft.com/office/drawing/2014/main" id="{498891EE-8C05-462F-A1DD-6236527EAE50}"/>
              </a:ext>
            </a:extLst>
          </p:cNvPr>
          <p:cNvSpPr>
            <a:spLocks noGrp="1"/>
          </p:cNvSpPr>
          <p:nvPr userDrawn="1">
            <p:ph type="pic" sz="quarter" idx="16" hasCustomPrompt="1"/>
          </p:nvPr>
        </p:nvSpPr>
        <p:spPr>
          <a:xfrm>
            <a:off x="6193458" y="371728"/>
            <a:ext cx="2727190" cy="23333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2" name="Picture Placeholder 4">
            <a:extLst>
              <a:ext uri="{FF2B5EF4-FFF2-40B4-BE49-F238E27FC236}">
                <a16:creationId xmlns:a16="http://schemas.microsoft.com/office/drawing/2014/main" id="{25D2DD94-5585-4F83-A2A6-3EE6128A1096}"/>
              </a:ext>
            </a:extLst>
          </p:cNvPr>
          <p:cNvSpPr>
            <a:spLocks noGrp="1"/>
          </p:cNvSpPr>
          <p:nvPr userDrawn="1">
            <p:ph type="pic" sz="quarter" idx="17" hasCustomPrompt="1"/>
          </p:nvPr>
        </p:nvSpPr>
        <p:spPr>
          <a:xfrm>
            <a:off x="9115562" y="371728"/>
            <a:ext cx="2727190" cy="23333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3" name="Picture Placeholder 4">
            <a:extLst>
              <a:ext uri="{FF2B5EF4-FFF2-40B4-BE49-F238E27FC236}">
                <a16:creationId xmlns:a16="http://schemas.microsoft.com/office/drawing/2014/main" id="{205EA35F-3CD6-456E-B2C0-DEE3A9718352}"/>
              </a:ext>
            </a:extLst>
          </p:cNvPr>
          <p:cNvSpPr>
            <a:spLocks noGrp="1"/>
          </p:cNvSpPr>
          <p:nvPr userDrawn="1">
            <p:ph type="pic" sz="quarter" idx="18" hasCustomPrompt="1"/>
          </p:nvPr>
        </p:nvSpPr>
        <p:spPr>
          <a:xfrm>
            <a:off x="349250" y="3543300"/>
            <a:ext cx="2727190" cy="23460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4" name="Picture Placeholder 4">
            <a:extLst>
              <a:ext uri="{FF2B5EF4-FFF2-40B4-BE49-F238E27FC236}">
                <a16:creationId xmlns:a16="http://schemas.microsoft.com/office/drawing/2014/main" id="{21AF2A07-F7DD-44A0-9BE4-39E1DEE1B594}"/>
              </a:ext>
            </a:extLst>
          </p:cNvPr>
          <p:cNvSpPr>
            <a:spLocks noGrp="1"/>
          </p:cNvSpPr>
          <p:nvPr userDrawn="1">
            <p:ph type="pic" sz="quarter" idx="19" hasCustomPrompt="1"/>
          </p:nvPr>
        </p:nvSpPr>
        <p:spPr>
          <a:xfrm>
            <a:off x="3271354" y="3543300"/>
            <a:ext cx="2727190" cy="23460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5" name="Picture Placeholder 4">
            <a:extLst>
              <a:ext uri="{FF2B5EF4-FFF2-40B4-BE49-F238E27FC236}">
                <a16:creationId xmlns:a16="http://schemas.microsoft.com/office/drawing/2014/main" id="{0E7A495A-9192-4E75-A741-3633EACEFE2E}"/>
              </a:ext>
            </a:extLst>
          </p:cNvPr>
          <p:cNvSpPr>
            <a:spLocks noGrp="1"/>
          </p:cNvSpPr>
          <p:nvPr userDrawn="1">
            <p:ph type="pic" sz="quarter" idx="20" hasCustomPrompt="1"/>
          </p:nvPr>
        </p:nvSpPr>
        <p:spPr>
          <a:xfrm>
            <a:off x="6193458" y="3543300"/>
            <a:ext cx="2727190" cy="23460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6" name="Picture Placeholder 4">
            <a:extLst>
              <a:ext uri="{FF2B5EF4-FFF2-40B4-BE49-F238E27FC236}">
                <a16:creationId xmlns:a16="http://schemas.microsoft.com/office/drawing/2014/main" id="{306B4AE4-0D40-4FAD-B275-E852C2E80DD0}"/>
              </a:ext>
            </a:extLst>
          </p:cNvPr>
          <p:cNvSpPr>
            <a:spLocks noGrp="1"/>
          </p:cNvSpPr>
          <p:nvPr userDrawn="1">
            <p:ph type="pic" sz="quarter" idx="21" hasCustomPrompt="1"/>
          </p:nvPr>
        </p:nvSpPr>
        <p:spPr>
          <a:xfrm>
            <a:off x="9115562" y="3543300"/>
            <a:ext cx="2727190" cy="23460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9155812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mage with text 4">
    <p:spTree>
      <p:nvGrpSpPr>
        <p:cNvPr id="1" name=""/>
        <p:cNvGrpSpPr/>
        <p:nvPr/>
      </p:nvGrpSpPr>
      <p:grpSpPr>
        <a:xfrm>
          <a:off x="0" y="0"/>
          <a:ext cx="0" cy="0"/>
          <a:chOff x="0" y="0"/>
          <a:chExt cx="0" cy="0"/>
        </a:xfrm>
      </p:grpSpPr>
      <p:sp>
        <p:nvSpPr>
          <p:cNvPr id="26" name="Picture Placeholder 4">
            <a:extLst>
              <a:ext uri="{FF2B5EF4-FFF2-40B4-BE49-F238E27FC236}">
                <a16:creationId xmlns:a16="http://schemas.microsoft.com/office/drawing/2014/main" id="{E4125580-BDE8-4CB7-BB69-A184BD1B6465}"/>
              </a:ext>
            </a:extLst>
          </p:cNvPr>
          <p:cNvSpPr>
            <a:spLocks noGrp="1"/>
          </p:cNvSpPr>
          <p:nvPr>
            <p:ph type="pic" sz="quarter" idx="17" hasCustomPrompt="1"/>
          </p:nvPr>
        </p:nvSpPr>
        <p:spPr>
          <a:xfrm>
            <a:off x="3509903" y="599421"/>
            <a:ext cx="3249442" cy="5733797"/>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7" name="Picture Placeholder 4">
            <a:extLst>
              <a:ext uri="{FF2B5EF4-FFF2-40B4-BE49-F238E27FC236}">
                <a16:creationId xmlns:a16="http://schemas.microsoft.com/office/drawing/2014/main" id="{A209487F-65B1-4C87-9A4D-DB8277308680}"/>
              </a:ext>
            </a:extLst>
          </p:cNvPr>
          <p:cNvSpPr>
            <a:spLocks noGrp="1"/>
          </p:cNvSpPr>
          <p:nvPr>
            <p:ph type="pic" sz="quarter" idx="21" hasCustomPrompt="1"/>
          </p:nvPr>
        </p:nvSpPr>
        <p:spPr>
          <a:xfrm>
            <a:off x="7038591" y="599421"/>
            <a:ext cx="3249442" cy="5733797"/>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8" name="Picture Placeholder 4">
            <a:extLst>
              <a:ext uri="{FF2B5EF4-FFF2-40B4-BE49-F238E27FC236}">
                <a16:creationId xmlns:a16="http://schemas.microsoft.com/office/drawing/2014/main" id="{ACF22224-C498-47A2-AE6A-14ABE5078769}"/>
              </a:ext>
            </a:extLst>
          </p:cNvPr>
          <p:cNvSpPr>
            <a:spLocks noGrp="1"/>
          </p:cNvSpPr>
          <p:nvPr>
            <p:ph type="pic" sz="quarter" idx="22" hasCustomPrompt="1"/>
          </p:nvPr>
        </p:nvSpPr>
        <p:spPr>
          <a:xfrm>
            <a:off x="10567279" y="599421"/>
            <a:ext cx="3249442" cy="5733797"/>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5271887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mage with text 5">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4">
            <a:extLst>
              <a:ext uri="{FF2B5EF4-FFF2-40B4-BE49-F238E27FC236}">
                <a16:creationId xmlns:a16="http://schemas.microsoft.com/office/drawing/2014/main" id="{4B61E97F-62AB-4E43-BD2B-8F6382162768}"/>
              </a:ext>
            </a:extLst>
          </p:cNvPr>
          <p:cNvSpPr>
            <a:spLocks noGrp="1"/>
          </p:cNvSpPr>
          <p:nvPr>
            <p:ph type="pic" sz="quarter" idx="14" hasCustomPrompt="1"/>
          </p:nvPr>
        </p:nvSpPr>
        <p:spPr>
          <a:xfrm>
            <a:off x="1020100" y="1706942"/>
            <a:ext cx="4860000" cy="2458657"/>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6" name="Picture Placeholder 4">
            <a:extLst>
              <a:ext uri="{FF2B5EF4-FFF2-40B4-BE49-F238E27FC236}">
                <a16:creationId xmlns:a16="http://schemas.microsoft.com/office/drawing/2014/main" id="{ABA1A6D5-D022-43E9-9E88-7ABB4751C674}"/>
              </a:ext>
            </a:extLst>
          </p:cNvPr>
          <p:cNvSpPr>
            <a:spLocks noGrp="1"/>
          </p:cNvSpPr>
          <p:nvPr>
            <p:ph type="pic" sz="quarter" idx="16" hasCustomPrompt="1"/>
          </p:nvPr>
        </p:nvSpPr>
        <p:spPr>
          <a:xfrm>
            <a:off x="6311900" y="1706943"/>
            <a:ext cx="4860000" cy="2458656"/>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7216390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mage with text 6">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4">
            <a:extLst>
              <a:ext uri="{FF2B5EF4-FFF2-40B4-BE49-F238E27FC236}">
                <a16:creationId xmlns:a16="http://schemas.microsoft.com/office/drawing/2014/main" id="{4B61E97F-62AB-4E43-BD2B-8F6382162768}"/>
              </a:ext>
            </a:extLst>
          </p:cNvPr>
          <p:cNvSpPr>
            <a:spLocks noGrp="1"/>
          </p:cNvSpPr>
          <p:nvPr>
            <p:ph type="pic" sz="quarter" idx="14" hasCustomPrompt="1"/>
          </p:nvPr>
        </p:nvSpPr>
        <p:spPr>
          <a:xfrm>
            <a:off x="1057274" y="2000251"/>
            <a:ext cx="5038725" cy="3600450"/>
          </a:xfrm>
          <a:prstGeom prst="roundRect">
            <a:avLst>
              <a:gd name="adj" fmla="val 0"/>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681831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otes 1">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49BA652E-8DCB-411C-BDCC-2A28B7A37C8C}"/>
              </a:ext>
            </a:extLst>
          </p:cNvPr>
          <p:cNvSpPr>
            <a:spLocks noGrp="1"/>
          </p:cNvSpPr>
          <p:nvPr>
            <p:ph type="pic" sz="quarter" idx="10" hasCustomPrompt="1"/>
          </p:nvPr>
        </p:nvSpPr>
        <p:spPr>
          <a:xfrm>
            <a:off x="1900177" y="1076325"/>
            <a:ext cx="4572000" cy="4572000"/>
          </a:xfrm>
          <a:prstGeom prst="ellipse">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41241215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otes 2">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612E3448-F2EF-451E-8014-86C006CB70CD}"/>
              </a:ext>
            </a:extLst>
          </p:cNvPr>
          <p:cNvSpPr>
            <a:spLocks noGrp="1"/>
          </p:cNvSpPr>
          <p:nvPr>
            <p:ph type="pic" sz="quarter" idx="10" hasCustomPrompt="1"/>
          </p:nvPr>
        </p:nvSpPr>
        <p:spPr>
          <a:xfrm>
            <a:off x="5482137" y="4343866"/>
            <a:ext cx="1216152" cy="1216152"/>
          </a:xfrm>
          <a:prstGeom prst="ellipse">
            <a:avLst/>
          </a:prstGeom>
          <a:pattFill prst="wdDnDiag">
            <a:fgClr>
              <a:schemeClr val="tx1">
                <a:lumMod val="25000"/>
                <a:lumOff val="75000"/>
              </a:schemeClr>
            </a:fgClr>
            <a:bgClr>
              <a:schemeClr val="bg1"/>
            </a:bgClr>
          </a:pattFill>
          <a:ln w="63500">
            <a:solidFill>
              <a:schemeClr val="accent1"/>
            </a:solidFill>
          </a:ln>
        </p:spPr>
        <p:txBody>
          <a:bodyPr anchor="ctr"/>
          <a:lstStyle>
            <a:lvl1pPr algn="ctr">
              <a:buNone/>
              <a:defRPr sz="1600"/>
            </a:lvl1pPr>
          </a:lstStyle>
          <a:p>
            <a:r>
              <a:rPr lang="en-US" dirty="0"/>
              <a:t>image</a:t>
            </a:r>
          </a:p>
        </p:txBody>
      </p:sp>
    </p:spTree>
    <p:extLst>
      <p:ext uri="{BB962C8B-B14F-4D97-AF65-F5344CB8AC3E}">
        <p14:creationId xmlns:p14="http://schemas.microsoft.com/office/powerpoint/2010/main" val="42825676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Quotes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B5671677-28D2-48BB-A020-FECB56CA25A5}"/>
              </a:ext>
            </a:extLst>
          </p:cNvPr>
          <p:cNvSpPr>
            <a:spLocks noGrp="1"/>
          </p:cNvSpPr>
          <p:nvPr>
            <p:ph type="pic" sz="quarter" idx="13"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6187231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Quotes 4">
    <p:spTree>
      <p:nvGrpSpPr>
        <p:cNvPr id="1" name=""/>
        <p:cNvGrpSpPr/>
        <p:nvPr/>
      </p:nvGrpSpPr>
      <p:grpSpPr>
        <a:xfrm>
          <a:off x="0" y="0"/>
          <a:ext cx="0" cy="0"/>
          <a:chOff x="0" y="0"/>
          <a:chExt cx="0" cy="0"/>
        </a:xfrm>
      </p:grpSpPr>
      <p:sp>
        <p:nvSpPr>
          <p:cNvPr id="5" name="Picture Placeholder 13">
            <a:extLst>
              <a:ext uri="{FF2B5EF4-FFF2-40B4-BE49-F238E27FC236}">
                <a16:creationId xmlns:a16="http://schemas.microsoft.com/office/drawing/2014/main" id="{95106253-7B8B-487B-A3B6-10B45F3CCF4D}"/>
              </a:ext>
            </a:extLst>
          </p:cNvPr>
          <p:cNvSpPr>
            <a:spLocks noGrp="1"/>
          </p:cNvSpPr>
          <p:nvPr>
            <p:ph type="pic" sz="quarter" idx="10" hasCustomPrompt="1"/>
          </p:nvPr>
        </p:nvSpPr>
        <p:spPr>
          <a:xfrm>
            <a:off x="1905000" y="1950334"/>
            <a:ext cx="2743200" cy="2743200"/>
          </a:xfrm>
          <a:prstGeom prst="ellipse">
            <a:avLst/>
          </a:prstGeom>
          <a:pattFill prst="wdDnDiag">
            <a:fgClr>
              <a:schemeClr val="tx1">
                <a:lumMod val="25000"/>
                <a:lumOff val="75000"/>
              </a:schemeClr>
            </a:fgClr>
            <a:bgClr>
              <a:schemeClr val="bg1"/>
            </a:bgClr>
          </a:pattFill>
          <a:ln w="127000">
            <a:solidFill>
              <a:schemeClr val="bg1"/>
            </a:solidFill>
          </a:ln>
        </p:spPr>
        <p:txBody>
          <a:bodyPr anchor="ctr"/>
          <a:lstStyle>
            <a:lvl1pPr algn="ctr">
              <a:buNone/>
              <a:defRPr sz="1600"/>
            </a:lvl1pPr>
          </a:lstStyle>
          <a:p>
            <a:r>
              <a:rPr lang="en-US" dirty="0"/>
              <a:t>image</a:t>
            </a:r>
          </a:p>
        </p:txBody>
      </p:sp>
    </p:spTree>
    <p:extLst>
      <p:ext uri="{BB962C8B-B14F-4D97-AF65-F5344CB8AC3E}">
        <p14:creationId xmlns:p14="http://schemas.microsoft.com/office/powerpoint/2010/main" val="3444805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Quotes 5">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C407F8FC-B8EA-4353-B23A-7B6DEE78F41A}"/>
              </a:ext>
            </a:extLst>
          </p:cNvPr>
          <p:cNvSpPr>
            <a:spLocks noGrp="1"/>
          </p:cNvSpPr>
          <p:nvPr>
            <p:ph type="pic" sz="quarter" idx="13" hasCustomPrompt="1"/>
          </p:nvPr>
        </p:nvSpPr>
        <p:spPr>
          <a:xfrm>
            <a:off x="0" y="0"/>
            <a:ext cx="3310358"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571427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Page 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676275" y="628650"/>
            <a:ext cx="10839450" cy="56007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5624582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Quotes 6">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C407F8FC-B8EA-4353-B23A-7B6DEE78F41A}"/>
              </a:ext>
            </a:extLst>
          </p:cNvPr>
          <p:cNvSpPr>
            <a:spLocks noGrp="1"/>
          </p:cNvSpPr>
          <p:nvPr>
            <p:ph type="pic" sz="quarter" idx="13"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3421018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Quotes 7">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1049925" y="1269000"/>
            <a:ext cx="4320000" cy="4320000"/>
          </a:xfrm>
          <a:prstGeom prst="ellipse">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7972634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Quotes 8">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523875" y="723900"/>
            <a:ext cx="5400000" cy="5400000"/>
          </a:xfrm>
          <a:prstGeom prst="ellipse">
            <a:avLst/>
          </a:prstGeom>
          <a:pattFill prst="wdDnDiag">
            <a:fgClr>
              <a:schemeClr val="tx1">
                <a:lumMod val="25000"/>
                <a:lumOff val="75000"/>
              </a:schemeClr>
            </a:fgClr>
            <a:bgClr>
              <a:schemeClr val="bg1"/>
            </a:bgClr>
          </a:pattFill>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7181361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Quotes 9">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0" y="0"/>
            <a:ext cx="12192000" cy="6858000"/>
          </a:xfrm>
          <a:prstGeom prst="rect">
            <a:avLst/>
          </a:prstGeom>
          <a:pattFill prst="wdDnDiag">
            <a:fgClr>
              <a:schemeClr val="tx1">
                <a:lumMod val="25000"/>
                <a:lumOff val="75000"/>
              </a:schemeClr>
            </a:fgClr>
            <a:bgClr>
              <a:schemeClr val="bg1"/>
            </a:bgClr>
          </a:pattFill>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35606799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Quotes 10">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1770743" y="917800"/>
            <a:ext cx="1800000" cy="1800000"/>
          </a:xfrm>
          <a:prstGeom prst="roundRect">
            <a:avLst>
              <a:gd name="adj" fmla="val 7431"/>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7784250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Quotes 1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5556000" y="1469342"/>
            <a:ext cx="1080000" cy="108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3392891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Quotes 12">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1F6B993A-427A-499E-9D74-1D94D3661DFF}"/>
              </a:ext>
            </a:extLst>
          </p:cNvPr>
          <p:cNvSpPr>
            <a:spLocks noGrp="1"/>
          </p:cNvSpPr>
          <p:nvPr>
            <p:ph type="pic" sz="quarter" idx="14" hasCustomPrompt="1"/>
          </p:nvPr>
        </p:nvSpPr>
        <p:spPr>
          <a:xfrm>
            <a:off x="488570" y="549000"/>
            <a:ext cx="5605725" cy="5760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0672558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page - 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3416437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asic page - Time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98313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page 2 - Image 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4657725" y="2695575"/>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6" name="Picture Placeholder 4">
            <a:extLst>
              <a:ext uri="{FF2B5EF4-FFF2-40B4-BE49-F238E27FC236}">
                <a16:creationId xmlns:a16="http://schemas.microsoft.com/office/drawing/2014/main" id="{C7F13A08-E9ED-4281-B741-77C0AC79596E}"/>
              </a:ext>
            </a:extLst>
          </p:cNvPr>
          <p:cNvSpPr>
            <a:spLocks noGrp="1"/>
          </p:cNvSpPr>
          <p:nvPr>
            <p:ph type="pic" sz="quarter" idx="11" hasCustomPrompt="1"/>
          </p:nvPr>
        </p:nvSpPr>
        <p:spPr>
          <a:xfrm>
            <a:off x="4657725" y="4876800"/>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45985948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age Image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0" y="1"/>
            <a:ext cx="12192000" cy="5143499"/>
          </a:xfrm>
          <a:prstGeom prst="rect">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78892943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asic page - Image Timelin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4657725" y="2695575"/>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6" name="Picture Placeholder 4">
            <a:extLst>
              <a:ext uri="{FF2B5EF4-FFF2-40B4-BE49-F238E27FC236}">
                <a16:creationId xmlns:a16="http://schemas.microsoft.com/office/drawing/2014/main" id="{C7F13A08-E9ED-4281-B741-77C0AC79596E}"/>
              </a:ext>
            </a:extLst>
          </p:cNvPr>
          <p:cNvSpPr>
            <a:spLocks noGrp="1"/>
          </p:cNvSpPr>
          <p:nvPr>
            <p:ph type="pic" sz="quarter" idx="11" hasCustomPrompt="1"/>
          </p:nvPr>
        </p:nvSpPr>
        <p:spPr>
          <a:xfrm>
            <a:off x="4657725" y="4876800"/>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4648200" y="533400"/>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84375559"/>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asic page 2 - Image Timelin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4657725" y="2695575"/>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4648200" y="533400"/>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1305389967"/>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mage Timelin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3047999" y="0"/>
            <a:ext cx="3044952" cy="68580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9" name="Picture Placeholder 4">
            <a:extLst>
              <a:ext uri="{FF2B5EF4-FFF2-40B4-BE49-F238E27FC236}">
                <a16:creationId xmlns:a16="http://schemas.microsoft.com/office/drawing/2014/main" id="{2A9E646E-AB96-44BA-B223-4263DB52642A}"/>
              </a:ext>
            </a:extLst>
          </p:cNvPr>
          <p:cNvSpPr>
            <a:spLocks noGrp="1"/>
          </p:cNvSpPr>
          <p:nvPr>
            <p:ph type="pic" sz="quarter" idx="13" hasCustomPrompt="1"/>
          </p:nvPr>
        </p:nvSpPr>
        <p:spPr>
          <a:xfrm>
            <a:off x="6092951" y="0"/>
            <a:ext cx="3044952" cy="68580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6C695DD6-1C52-4BBB-BD4A-875BD44DAB48}"/>
              </a:ext>
            </a:extLst>
          </p:cNvPr>
          <p:cNvSpPr>
            <a:spLocks noGrp="1"/>
          </p:cNvSpPr>
          <p:nvPr>
            <p:ph type="pic" sz="quarter" idx="14" hasCustomPrompt="1"/>
          </p:nvPr>
        </p:nvSpPr>
        <p:spPr>
          <a:xfrm>
            <a:off x="9137903" y="0"/>
            <a:ext cx="3044952" cy="68580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2262525772"/>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Image Timelin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6096" y="0"/>
            <a:ext cx="3044952"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9" name="Picture Placeholder 4">
            <a:extLst>
              <a:ext uri="{FF2B5EF4-FFF2-40B4-BE49-F238E27FC236}">
                <a16:creationId xmlns:a16="http://schemas.microsoft.com/office/drawing/2014/main" id="{2A9E646E-AB96-44BA-B223-4263DB52642A}"/>
              </a:ext>
            </a:extLst>
          </p:cNvPr>
          <p:cNvSpPr>
            <a:spLocks noGrp="1"/>
          </p:cNvSpPr>
          <p:nvPr>
            <p:ph type="pic" sz="quarter" idx="13" hasCustomPrompt="1"/>
          </p:nvPr>
        </p:nvSpPr>
        <p:spPr>
          <a:xfrm>
            <a:off x="3051048" y="0"/>
            <a:ext cx="3044952"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6C695DD6-1C52-4BBB-BD4A-875BD44DAB48}"/>
              </a:ext>
            </a:extLst>
          </p:cNvPr>
          <p:cNvSpPr>
            <a:spLocks noGrp="1"/>
          </p:cNvSpPr>
          <p:nvPr>
            <p:ph type="pic" sz="quarter" idx="14" hasCustomPrompt="1"/>
          </p:nvPr>
        </p:nvSpPr>
        <p:spPr>
          <a:xfrm>
            <a:off x="6096000" y="0"/>
            <a:ext cx="3044952"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3808455801"/>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 Image Timeline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685076"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4">
            <a:extLst>
              <a:ext uri="{FF2B5EF4-FFF2-40B4-BE49-F238E27FC236}">
                <a16:creationId xmlns:a16="http://schemas.microsoft.com/office/drawing/2014/main" id="{5DF77074-9E02-4EDE-ADEC-20BB7226C1FE}"/>
              </a:ext>
            </a:extLst>
          </p:cNvPr>
          <p:cNvSpPr>
            <a:spLocks noGrp="1"/>
          </p:cNvSpPr>
          <p:nvPr>
            <p:ph type="pic" sz="quarter" idx="12" hasCustomPrompt="1"/>
          </p:nvPr>
        </p:nvSpPr>
        <p:spPr>
          <a:xfrm>
            <a:off x="3479224"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5" name="Picture Placeholder 4">
            <a:extLst>
              <a:ext uri="{FF2B5EF4-FFF2-40B4-BE49-F238E27FC236}">
                <a16:creationId xmlns:a16="http://schemas.microsoft.com/office/drawing/2014/main" id="{6CA2167E-9435-4A6A-BEAE-A1AC5A5D336B}"/>
              </a:ext>
            </a:extLst>
          </p:cNvPr>
          <p:cNvSpPr>
            <a:spLocks noGrp="1"/>
          </p:cNvSpPr>
          <p:nvPr>
            <p:ph type="pic" sz="quarter" idx="13" hasCustomPrompt="1"/>
          </p:nvPr>
        </p:nvSpPr>
        <p:spPr>
          <a:xfrm>
            <a:off x="6273372"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6" name="Picture Placeholder 4">
            <a:extLst>
              <a:ext uri="{FF2B5EF4-FFF2-40B4-BE49-F238E27FC236}">
                <a16:creationId xmlns:a16="http://schemas.microsoft.com/office/drawing/2014/main" id="{49A2505A-688A-4995-8380-650E617030CB}"/>
              </a:ext>
            </a:extLst>
          </p:cNvPr>
          <p:cNvSpPr>
            <a:spLocks noGrp="1"/>
          </p:cNvSpPr>
          <p:nvPr>
            <p:ph type="pic" sz="quarter" idx="14" hasCustomPrompt="1"/>
          </p:nvPr>
        </p:nvSpPr>
        <p:spPr>
          <a:xfrm>
            <a:off x="9067520"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637423991"/>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mage Timeline 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10668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4">
            <a:extLst>
              <a:ext uri="{FF2B5EF4-FFF2-40B4-BE49-F238E27FC236}">
                <a16:creationId xmlns:a16="http://schemas.microsoft.com/office/drawing/2014/main" id="{392F7549-A4D2-4896-878F-E23FB9DCA751}"/>
              </a:ext>
            </a:extLst>
          </p:cNvPr>
          <p:cNvSpPr>
            <a:spLocks noGrp="1"/>
          </p:cNvSpPr>
          <p:nvPr>
            <p:ph type="pic" sz="quarter" idx="11" hasCustomPrompt="1"/>
          </p:nvPr>
        </p:nvSpPr>
        <p:spPr>
          <a:xfrm>
            <a:off x="39360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5B067B47-E563-4862-BFEE-E547A8D7FFFC}"/>
              </a:ext>
            </a:extLst>
          </p:cNvPr>
          <p:cNvSpPr>
            <a:spLocks noGrp="1"/>
          </p:cNvSpPr>
          <p:nvPr>
            <p:ph type="pic" sz="quarter" idx="12" hasCustomPrompt="1"/>
          </p:nvPr>
        </p:nvSpPr>
        <p:spPr>
          <a:xfrm>
            <a:off x="68052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1" name="Picture Placeholder 4">
            <a:extLst>
              <a:ext uri="{FF2B5EF4-FFF2-40B4-BE49-F238E27FC236}">
                <a16:creationId xmlns:a16="http://schemas.microsoft.com/office/drawing/2014/main" id="{EDFBBFAE-B6BA-4DA6-9E3D-82715FF90B59}"/>
              </a:ext>
            </a:extLst>
          </p:cNvPr>
          <p:cNvSpPr>
            <a:spLocks noGrp="1"/>
          </p:cNvSpPr>
          <p:nvPr>
            <p:ph type="pic" sz="quarter" idx="13" hasCustomPrompt="1"/>
          </p:nvPr>
        </p:nvSpPr>
        <p:spPr>
          <a:xfrm>
            <a:off x="96744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322411754"/>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mage Timeline 4-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10668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4">
            <a:extLst>
              <a:ext uri="{FF2B5EF4-FFF2-40B4-BE49-F238E27FC236}">
                <a16:creationId xmlns:a16="http://schemas.microsoft.com/office/drawing/2014/main" id="{392F7549-A4D2-4896-878F-E23FB9DCA751}"/>
              </a:ext>
            </a:extLst>
          </p:cNvPr>
          <p:cNvSpPr>
            <a:spLocks noGrp="1"/>
          </p:cNvSpPr>
          <p:nvPr>
            <p:ph type="pic" sz="quarter" idx="11" hasCustomPrompt="1"/>
          </p:nvPr>
        </p:nvSpPr>
        <p:spPr>
          <a:xfrm>
            <a:off x="39360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5B067B47-E563-4862-BFEE-E547A8D7FFFC}"/>
              </a:ext>
            </a:extLst>
          </p:cNvPr>
          <p:cNvSpPr>
            <a:spLocks noGrp="1"/>
          </p:cNvSpPr>
          <p:nvPr>
            <p:ph type="pic" sz="quarter" idx="12" hasCustomPrompt="1"/>
          </p:nvPr>
        </p:nvSpPr>
        <p:spPr>
          <a:xfrm>
            <a:off x="68052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1" name="Picture Placeholder 4">
            <a:extLst>
              <a:ext uri="{FF2B5EF4-FFF2-40B4-BE49-F238E27FC236}">
                <a16:creationId xmlns:a16="http://schemas.microsoft.com/office/drawing/2014/main" id="{EDFBBFAE-B6BA-4DA6-9E3D-82715FF90B59}"/>
              </a:ext>
            </a:extLst>
          </p:cNvPr>
          <p:cNvSpPr>
            <a:spLocks noGrp="1"/>
          </p:cNvSpPr>
          <p:nvPr>
            <p:ph type="pic" sz="quarter" idx="13" hasCustomPrompt="1"/>
          </p:nvPr>
        </p:nvSpPr>
        <p:spPr>
          <a:xfrm>
            <a:off x="96744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072231528"/>
      </p:ext>
    </p:extLst>
  </p:cSld>
  <p:clrMapOvr>
    <a:masterClrMapping/>
  </p:clrMapOvr>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mage Timeline 5">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6" name="Picture Placeholder 4">
            <a:extLst>
              <a:ext uri="{FF2B5EF4-FFF2-40B4-BE49-F238E27FC236}">
                <a16:creationId xmlns:a16="http://schemas.microsoft.com/office/drawing/2014/main" id="{1E331C87-ED44-4BD8-8716-4D2459B59BC6}"/>
              </a:ext>
            </a:extLst>
          </p:cNvPr>
          <p:cNvSpPr>
            <a:spLocks noGrp="1"/>
          </p:cNvSpPr>
          <p:nvPr>
            <p:ph type="pic" sz="quarter" idx="10" hasCustomPrompt="1"/>
          </p:nvPr>
        </p:nvSpPr>
        <p:spPr>
          <a:xfrm>
            <a:off x="1773823" y="1819274"/>
            <a:ext cx="4322175" cy="1141521"/>
          </a:xfrm>
          <a:prstGeom prst="rect">
            <a:avLst/>
          </a:prstGeom>
          <a:pattFill prst="wdDnDiag">
            <a:fgClr>
              <a:schemeClr val="tx1">
                <a:lumMod val="25000"/>
                <a:lumOff val="75000"/>
              </a:schemeClr>
            </a:fgClr>
            <a:bgClr>
              <a:schemeClr val="bg1"/>
            </a:bgClr>
          </a:pattFill>
          <a:ln w="6350">
            <a:solidFill>
              <a:schemeClr val="accent1"/>
            </a:solidFill>
          </a:ln>
        </p:spPr>
        <p:txBody>
          <a:bodyPr anchor="ctr"/>
          <a:lstStyle>
            <a:lvl1pPr marL="0" indent="0" algn="ctr">
              <a:buNone/>
              <a:defRPr sz="1800">
                <a:solidFill>
                  <a:schemeClr val="tx1"/>
                </a:solidFill>
              </a:defRPr>
            </a:lvl1pPr>
          </a:lstStyle>
          <a:p>
            <a:r>
              <a:rPr lang="en-MY" dirty="0"/>
              <a:t>Insert your image here</a:t>
            </a:r>
          </a:p>
        </p:txBody>
      </p:sp>
      <p:sp>
        <p:nvSpPr>
          <p:cNvPr id="17" name="Picture Placeholder 4">
            <a:extLst>
              <a:ext uri="{FF2B5EF4-FFF2-40B4-BE49-F238E27FC236}">
                <a16:creationId xmlns:a16="http://schemas.microsoft.com/office/drawing/2014/main" id="{EB79BFFE-1EF1-4F35-8970-7913C999B2E3}"/>
              </a:ext>
            </a:extLst>
          </p:cNvPr>
          <p:cNvSpPr>
            <a:spLocks noGrp="1"/>
          </p:cNvSpPr>
          <p:nvPr>
            <p:ph type="pic" sz="quarter" idx="11" hasCustomPrompt="1"/>
          </p:nvPr>
        </p:nvSpPr>
        <p:spPr>
          <a:xfrm>
            <a:off x="1773825" y="3486889"/>
            <a:ext cx="4322175" cy="1141521"/>
          </a:xfrm>
          <a:prstGeom prst="rect">
            <a:avLst/>
          </a:prstGeom>
          <a:pattFill prst="wdDnDiag">
            <a:fgClr>
              <a:schemeClr val="tx1">
                <a:lumMod val="25000"/>
                <a:lumOff val="75000"/>
              </a:schemeClr>
            </a:fgClr>
            <a:bgClr>
              <a:schemeClr val="bg1"/>
            </a:bgClr>
          </a:pattFill>
          <a:ln w="6350">
            <a:solidFill>
              <a:schemeClr val="accent2"/>
            </a:solidFill>
          </a:ln>
        </p:spPr>
        <p:txBody>
          <a:bodyPr anchor="ctr"/>
          <a:lstStyle>
            <a:lvl1pPr marL="0" indent="0" algn="ctr">
              <a:buNone/>
              <a:defRPr sz="1800">
                <a:solidFill>
                  <a:schemeClr val="tx1"/>
                </a:solidFill>
              </a:defRPr>
            </a:lvl1pPr>
          </a:lstStyle>
          <a:p>
            <a:r>
              <a:rPr lang="en-MY" dirty="0"/>
              <a:t>Insert your image here</a:t>
            </a:r>
          </a:p>
        </p:txBody>
      </p:sp>
      <p:sp>
        <p:nvSpPr>
          <p:cNvPr id="18" name="Picture Placeholder 4">
            <a:extLst>
              <a:ext uri="{FF2B5EF4-FFF2-40B4-BE49-F238E27FC236}">
                <a16:creationId xmlns:a16="http://schemas.microsoft.com/office/drawing/2014/main" id="{DDB05714-7199-4FD1-8B78-48432CFD1470}"/>
              </a:ext>
            </a:extLst>
          </p:cNvPr>
          <p:cNvSpPr>
            <a:spLocks noGrp="1"/>
          </p:cNvSpPr>
          <p:nvPr>
            <p:ph type="pic" sz="quarter" idx="12" hasCustomPrompt="1"/>
          </p:nvPr>
        </p:nvSpPr>
        <p:spPr>
          <a:xfrm>
            <a:off x="1773827" y="5154504"/>
            <a:ext cx="4322175" cy="1141521"/>
          </a:xfrm>
          <a:prstGeom prst="rect">
            <a:avLst/>
          </a:prstGeom>
          <a:pattFill prst="wdDnDiag">
            <a:fgClr>
              <a:schemeClr val="tx1">
                <a:lumMod val="25000"/>
                <a:lumOff val="75000"/>
              </a:schemeClr>
            </a:fgClr>
            <a:bgClr>
              <a:schemeClr val="bg1"/>
            </a:bgClr>
          </a:pattFill>
          <a:ln w="6350">
            <a:solidFill>
              <a:schemeClr val="accent3"/>
            </a:solid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630079490"/>
      </p:ext>
    </p:extLst>
  </p:cSld>
  <p:clrMapOvr>
    <a:masterClrMapping/>
  </p:clrMapOvr>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Image Timeline 5-2">
    <p:spTree>
      <p:nvGrpSpPr>
        <p:cNvPr id="1" name=""/>
        <p:cNvGrpSpPr/>
        <p:nvPr/>
      </p:nvGrpSpPr>
      <p:grpSpPr>
        <a:xfrm>
          <a:off x="0" y="0"/>
          <a:ext cx="0" cy="0"/>
          <a:chOff x="0" y="0"/>
          <a:chExt cx="0" cy="0"/>
        </a:xfrm>
      </p:grpSpPr>
      <p:sp>
        <p:nvSpPr>
          <p:cNvPr id="16" name="Picture Placeholder 4">
            <a:extLst>
              <a:ext uri="{FF2B5EF4-FFF2-40B4-BE49-F238E27FC236}">
                <a16:creationId xmlns:a16="http://schemas.microsoft.com/office/drawing/2014/main" id="{1E331C87-ED44-4BD8-8716-4D2459B59BC6}"/>
              </a:ext>
            </a:extLst>
          </p:cNvPr>
          <p:cNvSpPr>
            <a:spLocks noGrp="1"/>
          </p:cNvSpPr>
          <p:nvPr>
            <p:ph type="pic" sz="quarter" idx="10" hasCustomPrompt="1"/>
          </p:nvPr>
        </p:nvSpPr>
        <p:spPr>
          <a:xfrm>
            <a:off x="1773823" y="555739"/>
            <a:ext cx="4322175" cy="1141521"/>
          </a:xfrm>
          <a:prstGeom prst="rect">
            <a:avLst/>
          </a:prstGeom>
          <a:pattFill prst="wdDnDiag">
            <a:fgClr>
              <a:schemeClr val="tx1">
                <a:lumMod val="25000"/>
                <a:lumOff val="75000"/>
              </a:schemeClr>
            </a:fgClr>
            <a:bgClr>
              <a:schemeClr val="bg1"/>
            </a:bgClr>
          </a:pattFill>
          <a:ln w="6350">
            <a:solidFill>
              <a:schemeClr val="accent4"/>
            </a:solidFill>
          </a:ln>
        </p:spPr>
        <p:txBody>
          <a:bodyPr anchor="ctr"/>
          <a:lstStyle>
            <a:lvl1pPr marL="0" indent="0" algn="ctr">
              <a:buNone/>
              <a:defRPr sz="1800">
                <a:solidFill>
                  <a:schemeClr val="tx1"/>
                </a:solidFill>
              </a:defRPr>
            </a:lvl1pPr>
          </a:lstStyle>
          <a:p>
            <a:r>
              <a:rPr lang="en-MY" dirty="0"/>
              <a:t>Insert your image here</a:t>
            </a:r>
          </a:p>
        </p:txBody>
      </p:sp>
      <p:sp>
        <p:nvSpPr>
          <p:cNvPr id="17" name="Picture Placeholder 4">
            <a:extLst>
              <a:ext uri="{FF2B5EF4-FFF2-40B4-BE49-F238E27FC236}">
                <a16:creationId xmlns:a16="http://schemas.microsoft.com/office/drawing/2014/main" id="{EB79BFFE-1EF1-4F35-8970-7913C999B2E3}"/>
              </a:ext>
            </a:extLst>
          </p:cNvPr>
          <p:cNvSpPr>
            <a:spLocks noGrp="1"/>
          </p:cNvSpPr>
          <p:nvPr>
            <p:ph type="pic" sz="quarter" idx="11" hasCustomPrompt="1"/>
          </p:nvPr>
        </p:nvSpPr>
        <p:spPr>
          <a:xfrm>
            <a:off x="1773825" y="2223354"/>
            <a:ext cx="4322175" cy="1141521"/>
          </a:xfrm>
          <a:prstGeom prst="rect">
            <a:avLst/>
          </a:prstGeom>
          <a:pattFill prst="wdDnDiag">
            <a:fgClr>
              <a:schemeClr val="tx1">
                <a:lumMod val="25000"/>
                <a:lumOff val="75000"/>
              </a:schemeClr>
            </a:fgClr>
            <a:bgClr>
              <a:schemeClr val="bg1"/>
            </a:bgClr>
          </a:pattFill>
          <a:ln w="6350">
            <a:solidFill>
              <a:schemeClr val="accent5"/>
            </a:solidFill>
          </a:ln>
        </p:spPr>
        <p:txBody>
          <a:bodyPr anchor="ctr"/>
          <a:lstStyle>
            <a:lvl1pPr marL="0" indent="0" algn="ctr">
              <a:buNone/>
              <a:defRPr sz="1800">
                <a:solidFill>
                  <a:schemeClr val="tx1"/>
                </a:solidFill>
              </a:defRPr>
            </a:lvl1pPr>
          </a:lstStyle>
          <a:p>
            <a:r>
              <a:rPr lang="en-MY" dirty="0"/>
              <a:t>Insert your image here</a:t>
            </a:r>
          </a:p>
        </p:txBody>
      </p:sp>
      <p:sp>
        <p:nvSpPr>
          <p:cNvPr id="18" name="Picture Placeholder 4">
            <a:extLst>
              <a:ext uri="{FF2B5EF4-FFF2-40B4-BE49-F238E27FC236}">
                <a16:creationId xmlns:a16="http://schemas.microsoft.com/office/drawing/2014/main" id="{DDB05714-7199-4FD1-8B78-48432CFD1470}"/>
              </a:ext>
            </a:extLst>
          </p:cNvPr>
          <p:cNvSpPr>
            <a:spLocks noGrp="1"/>
          </p:cNvSpPr>
          <p:nvPr>
            <p:ph type="pic" sz="quarter" idx="12" hasCustomPrompt="1"/>
          </p:nvPr>
        </p:nvSpPr>
        <p:spPr>
          <a:xfrm>
            <a:off x="1773827" y="3890969"/>
            <a:ext cx="4322175" cy="1141521"/>
          </a:xfrm>
          <a:prstGeom prst="rect">
            <a:avLst/>
          </a:prstGeom>
          <a:pattFill prst="wdDnDiag">
            <a:fgClr>
              <a:schemeClr val="tx1">
                <a:lumMod val="25000"/>
                <a:lumOff val="75000"/>
              </a:schemeClr>
            </a:fgClr>
            <a:bgClr>
              <a:schemeClr val="bg1"/>
            </a:bgClr>
          </a:pattFill>
          <a:ln w="6350">
            <a:solidFill>
              <a:schemeClr val="accent6"/>
            </a:solid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750012879"/>
      </p:ext>
    </p:extLst>
  </p:cSld>
  <p:clrMapOvr>
    <a:masterClrMapping/>
  </p:clrMapOvr>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Image Timeline 6">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1" name="Picture Placeholder 4">
            <a:extLst>
              <a:ext uri="{FF2B5EF4-FFF2-40B4-BE49-F238E27FC236}">
                <a16:creationId xmlns:a16="http://schemas.microsoft.com/office/drawing/2014/main" id="{9A449EB3-13AE-43E0-9FB5-62F071B4EBE0}"/>
              </a:ext>
            </a:extLst>
          </p:cNvPr>
          <p:cNvSpPr>
            <a:spLocks noGrp="1"/>
          </p:cNvSpPr>
          <p:nvPr>
            <p:ph type="pic" sz="quarter" idx="10" hasCustomPrompt="1"/>
          </p:nvPr>
        </p:nvSpPr>
        <p:spPr>
          <a:xfrm>
            <a:off x="2515910" y="2617391"/>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2" name="Picture Placeholder 4">
            <a:extLst>
              <a:ext uri="{FF2B5EF4-FFF2-40B4-BE49-F238E27FC236}">
                <a16:creationId xmlns:a16="http://schemas.microsoft.com/office/drawing/2014/main" id="{87C34D06-E133-4B5A-A602-CCC9177E21C9}"/>
              </a:ext>
            </a:extLst>
          </p:cNvPr>
          <p:cNvSpPr>
            <a:spLocks noGrp="1"/>
          </p:cNvSpPr>
          <p:nvPr>
            <p:ph type="pic" sz="quarter" idx="11" hasCustomPrompt="1"/>
          </p:nvPr>
        </p:nvSpPr>
        <p:spPr>
          <a:xfrm>
            <a:off x="4668559" y="2617391"/>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3" name="Picture Placeholder 4">
            <a:extLst>
              <a:ext uri="{FF2B5EF4-FFF2-40B4-BE49-F238E27FC236}">
                <a16:creationId xmlns:a16="http://schemas.microsoft.com/office/drawing/2014/main" id="{4381F176-737F-48BA-AB6E-611FE8578CB7}"/>
              </a:ext>
            </a:extLst>
          </p:cNvPr>
          <p:cNvSpPr>
            <a:spLocks noGrp="1"/>
          </p:cNvSpPr>
          <p:nvPr>
            <p:ph type="pic" sz="quarter" idx="12" hasCustomPrompt="1"/>
          </p:nvPr>
        </p:nvSpPr>
        <p:spPr>
          <a:xfrm>
            <a:off x="6821208" y="2617391"/>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4" name="Picture Placeholder 4">
            <a:extLst>
              <a:ext uri="{FF2B5EF4-FFF2-40B4-BE49-F238E27FC236}">
                <a16:creationId xmlns:a16="http://schemas.microsoft.com/office/drawing/2014/main" id="{3E7E3C54-7D7C-4AB5-9E70-B41225A34A5B}"/>
              </a:ext>
            </a:extLst>
          </p:cNvPr>
          <p:cNvSpPr>
            <a:spLocks noGrp="1"/>
          </p:cNvSpPr>
          <p:nvPr>
            <p:ph type="pic" sz="quarter" idx="13" hasCustomPrompt="1"/>
          </p:nvPr>
        </p:nvSpPr>
        <p:spPr>
          <a:xfrm>
            <a:off x="2515910" y="5049567"/>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26829B01-5A00-48DF-BCDF-D3C843CFE4A0}"/>
              </a:ext>
            </a:extLst>
          </p:cNvPr>
          <p:cNvSpPr>
            <a:spLocks noGrp="1"/>
          </p:cNvSpPr>
          <p:nvPr>
            <p:ph type="pic" sz="quarter" idx="14" hasCustomPrompt="1"/>
          </p:nvPr>
        </p:nvSpPr>
        <p:spPr>
          <a:xfrm>
            <a:off x="4668559" y="5049567"/>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6" name="Picture Placeholder 4">
            <a:extLst>
              <a:ext uri="{FF2B5EF4-FFF2-40B4-BE49-F238E27FC236}">
                <a16:creationId xmlns:a16="http://schemas.microsoft.com/office/drawing/2014/main" id="{A973197A-18AE-47FD-9595-A14C537EC49B}"/>
              </a:ext>
            </a:extLst>
          </p:cNvPr>
          <p:cNvSpPr>
            <a:spLocks noGrp="1"/>
          </p:cNvSpPr>
          <p:nvPr>
            <p:ph type="pic" sz="quarter" idx="15" hasCustomPrompt="1"/>
          </p:nvPr>
        </p:nvSpPr>
        <p:spPr>
          <a:xfrm>
            <a:off x="6821208" y="5049567"/>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371099327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59" Type="http://schemas.openxmlformats.org/officeDocument/2006/relationships/slideLayout" Target="../slideLayouts/slideLayout159.xml"/><Relationship Id="rId170" Type="http://schemas.openxmlformats.org/officeDocument/2006/relationships/slideLayout" Target="../slideLayouts/slideLayout170.xml"/><Relationship Id="rId191" Type="http://schemas.openxmlformats.org/officeDocument/2006/relationships/slideLayout" Target="../slideLayouts/slideLayout191.xml"/><Relationship Id="rId205" Type="http://schemas.openxmlformats.org/officeDocument/2006/relationships/slideLayout" Target="../slideLayouts/slideLayout205.xml"/><Relationship Id="rId226" Type="http://schemas.openxmlformats.org/officeDocument/2006/relationships/slideLayout" Target="../slideLayouts/slideLayout226.xml"/><Relationship Id="rId247" Type="http://schemas.openxmlformats.org/officeDocument/2006/relationships/slideLayout" Target="../slideLayouts/slideLayout247.xml"/><Relationship Id="rId107" Type="http://schemas.openxmlformats.org/officeDocument/2006/relationships/slideLayout" Target="../slideLayouts/slideLayout107.xml"/><Relationship Id="rId268" Type="http://schemas.openxmlformats.org/officeDocument/2006/relationships/slideLayout" Target="../slideLayouts/slideLayout268.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181" Type="http://schemas.openxmlformats.org/officeDocument/2006/relationships/slideLayout" Target="../slideLayouts/slideLayout181.xml"/><Relationship Id="rId216" Type="http://schemas.openxmlformats.org/officeDocument/2006/relationships/slideLayout" Target="../slideLayouts/slideLayout216.xml"/><Relationship Id="rId237" Type="http://schemas.openxmlformats.org/officeDocument/2006/relationships/slideLayout" Target="../slideLayouts/slideLayout237.xml"/><Relationship Id="rId258" Type="http://schemas.openxmlformats.org/officeDocument/2006/relationships/slideLayout" Target="../slideLayouts/slideLayout258.xml"/><Relationship Id="rId22" Type="http://schemas.openxmlformats.org/officeDocument/2006/relationships/slideLayout" Target="../slideLayouts/slideLayout22.xml"/><Relationship Id="rId43" Type="http://schemas.openxmlformats.org/officeDocument/2006/relationships/slideLayout" Target="../slideLayouts/slideLayout43.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139" Type="http://schemas.openxmlformats.org/officeDocument/2006/relationships/slideLayout" Target="../slideLayouts/slideLayout139.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71" Type="http://schemas.openxmlformats.org/officeDocument/2006/relationships/slideLayout" Target="../slideLayouts/slideLayout171.xml"/><Relationship Id="rId192" Type="http://schemas.openxmlformats.org/officeDocument/2006/relationships/slideLayout" Target="../slideLayouts/slideLayout192.xml"/><Relationship Id="rId206" Type="http://schemas.openxmlformats.org/officeDocument/2006/relationships/slideLayout" Target="../slideLayouts/slideLayout206.xml"/><Relationship Id="rId227" Type="http://schemas.openxmlformats.org/officeDocument/2006/relationships/slideLayout" Target="../slideLayouts/slideLayout227.xml"/><Relationship Id="rId248" Type="http://schemas.openxmlformats.org/officeDocument/2006/relationships/slideLayout" Target="../slideLayouts/slideLayout248.xml"/><Relationship Id="rId269" Type="http://schemas.openxmlformats.org/officeDocument/2006/relationships/slideLayout" Target="../slideLayouts/slideLayout269.xml"/><Relationship Id="rId12" Type="http://schemas.openxmlformats.org/officeDocument/2006/relationships/slideLayout" Target="../slideLayouts/slideLayout12.xml"/><Relationship Id="rId33" Type="http://schemas.openxmlformats.org/officeDocument/2006/relationships/slideLayout" Target="../slideLayouts/slideLayout33.xml"/><Relationship Id="rId108" Type="http://schemas.openxmlformats.org/officeDocument/2006/relationships/slideLayout" Target="../slideLayouts/slideLayout108.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5" Type="http://schemas.openxmlformats.org/officeDocument/2006/relationships/slideLayout" Target="../slideLayouts/slideLayout75.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61" Type="http://schemas.openxmlformats.org/officeDocument/2006/relationships/slideLayout" Target="../slideLayouts/slideLayout161.xml"/><Relationship Id="rId182" Type="http://schemas.openxmlformats.org/officeDocument/2006/relationships/slideLayout" Target="../slideLayouts/slideLayout182.xml"/><Relationship Id="rId217" Type="http://schemas.openxmlformats.org/officeDocument/2006/relationships/slideLayout" Target="../slideLayouts/slideLayout217.xml"/><Relationship Id="rId6" Type="http://schemas.openxmlformats.org/officeDocument/2006/relationships/slideLayout" Target="../slideLayouts/slideLayout6.xml"/><Relationship Id="rId238" Type="http://schemas.openxmlformats.org/officeDocument/2006/relationships/slideLayout" Target="../slideLayouts/slideLayout238.xml"/><Relationship Id="rId259" Type="http://schemas.openxmlformats.org/officeDocument/2006/relationships/slideLayout" Target="../slideLayouts/slideLayout259.xml"/><Relationship Id="rId23" Type="http://schemas.openxmlformats.org/officeDocument/2006/relationships/slideLayout" Target="../slideLayouts/slideLayout23.xml"/><Relationship Id="rId119" Type="http://schemas.openxmlformats.org/officeDocument/2006/relationships/slideLayout" Target="../slideLayouts/slideLayout119.xml"/><Relationship Id="rId270" Type="http://schemas.openxmlformats.org/officeDocument/2006/relationships/slideLayout" Target="../slideLayouts/slideLayout270.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51" Type="http://schemas.openxmlformats.org/officeDocument/2006/relationships/slideLayout" Target="../slideLayouts/slideLayout151.xml"/><Relationship Id="rId156" Type="http://schemas.openxmlformats.org/officeDocument/2006/relationships/slideLayout" Target="../slideLayouts/slideLayout156.xml"/><Relationship Id="rId177" Type="http://schemas.openxmlformats.org/officeDocument/2006/relationships/slideLayout" Target="../slideLayouts/slideLayout177.xml"/><Relationship Id="rId198" Type="http://schemas.openxmlformats.org/officeDocument/2006/relationships/slideLayout" Target="../slideLayouts/slideLayout198.xml"/><Relationship Id="rId172" Type="http://schemas.openxmlformats.org/officeDocument/2006/relationships/slideLayout" Target="../slideLayouts/slideLayout172.xml"/><Relationship Id="rId193" Type="http://schemas.openxmlformats.org/officeDocument/2006/relationships/slideLayout" Target="../slideLayouts/slideLayout193.xml"/><Relationship Id="rId202" Type="http://schemas.openxmlformats.org/officeDocument/2006/relationships/slideLayout" Target="../slideLayouts/slideLayout202.xml"/><Relationship Id="rId207" Type="http://schemas.openxmlformats.org/officeDocument/2006/relationships/slideLayout" Target="../slideLayouts/slideLayout207.xml"/><Relationship Id="rId223" Type="http://schemas.openxmlformats.org/officeDocument/2006/relationships/slideLayout" Target="../slideLayouts/slideLayout223.xml"/><Relationship Id="rId228" Type="http://schemas.openxmlformats.org/officeDocument/2006/relationships/slideLayout" Target="../slideLayouts/slideLayout228.xml"/><Relationship Id="rId244" Type="http://schemas.openxmlformats.org/officeDocument/2006/relationships/slideLayout" Target="../slideLayouts/slideLayout244.xml"/><Relationship Id="rId249" Type="http://schemas.openxmlformats.org/officeDocument/2006/relationships/slideLayout" Target="../slideLayouts/slideLayout24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260" Type="http://schemas.openxmlformats.org/officeDocument/2006/relationships/slideLayout" Target="../slideLayouts/slideLayout260.xml"/><Relationship Id="rId265" Type="http://schemas.openxmlformats.org/officeDocument/2006/relationships/slideLayout" Target="../slideLayouts/slideLayout265.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188" Type="http://schemas.openxmlformats.org/officeDocument/2006/relationships/slideLayout" Target="../slideLayouts/slideLayout18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162" Type="http://schemas.openxmlformats.org/officeDocument/2006/relationships/slideLayout" Target="../slideLayouts/slideLayout162.xml"/><Relationship Id="rId183" Type="http://schemas.openxmlformats.org/officeDocument/2006/relationships/slideLayout" Target="../slideLayouts/slideLayout183.xml"/><Relationship Id="rId213" Type="http://schemas.openxmlformats.org/officeDocument/2006/relationships/slideLayout" Target="../slideLayouts/slideLayout213.xml"/><Relationship Id="rId218" Type="http://schemas.openxmlformats.org/officeDocument/2006/relationships/slideLayout" Target="../slideLayouts/slideLayout218.xml"/><Relationship Id="rId234" Type="http://schemas.openxmlformats.org/officeDocument/2006/relationships/slideLayout" Target="../slideLayouts/slideLayout234.xml"/><Relationship Id="rId239" Type="http://schemas.openxmlformats.org/officeDocument/2006/relationships/slideLayout" Target="../slideLayouts/slideLayout239.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50" Type="http://schemas.openxmlformats.org/officeDocument/2006/relationships/slideLayout" Target="../slideLayouts/slideLayout250.xml"/><Relationship Id="rId255" Type="http://schemas.openxmlformats.org/officeDocument/2006/relationships/slideLayout" Target="../slideLayouts/slideLayout255.xml"/><Relationship Id="rId271" Type="http://schemas.openxmlformats.org/officeDocument/2006/relationships/slideLayout" Target="../slideLayouts/slideLayout271.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73" Type="http://schemas.openxmlformats.org/officeDocument/2006/relationships/slideLayout" Target="../slideLayouts/slideLayout173.xml"/><Relationship Id="rId194" Type="http://schemas.openxmlformats.org/officeDocument/2006/relationships/slideLayout" Target="../slideLayouts/slideLayout194.xml"/><Relationship Id="rId199" Type="http://schemas.openxmlformats.org/officeDocument/2006/relationships/slideLayout" Target="../slideLayouts/slideLayout199.xml"/><Relationship Id="rId203" Type="http://schemas.openxmlformats.org/officeDocument/2006/relationships/slideLayout" Target="../slideLayouts/slideLayout203.xml"/><Relationship Id="rId208" Type="http://schemas.openxmlformats.org/officeDocument/2006/relationships/slideLayout" Target="../slideLayouts/slideLayout208.xml"/><Relationship Id="rId229" Type="http://schemas.openxmlformats.org/officeDocument/2006/relationships/slideLayout" Target="../slideLayouts/slideLayout229.xml"/><Relationship Id="rId19" Type="http://schemas.openxmlformats.org/officeDocument/2006/relationships/slideLayout" Target="../slideLayouts/slideLayout19.xml"/><Relationship Id="rId224" Type="http://schemas.openxmlformats.org/officeDocument/2006/relationships/slideLayout" Target="../slideLayouts/slideLayout224.xml"/><Relationship Id="rId240" Type="http://schemas.openxmlformats.org/officeDocument/2006/relationships/slideLayout" Target="../slideLayouts/slideLayout240.xml"/><Relationship Id="rId245" Type="http://schemas.openxmlformats.org/officeDocument/2006/relationships/slideLayout" Target="../slideLayouts/slideLayout245.xml"/><Relationship Id="rId261" Type="http://schemas.openxmlformats.org/officeDocument/2006/relationships/slideLayout" Target="../slideLayouts/slideLayout261.xml"/><Relationship Id="rId266" Type="http://schemas.openxmlformats.org/officeDocument/2006/relationships/slideLayout" Target="../slideLayouts/slideLayout266.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184" Type="http://schemas.openxmlformats.org/officeDocument/2006/relationships/slideLayout" Target="../slideLayouts/slideLayout184.xml"/><Relationship Id="rId189" Type="http://schemas.openxmlformats.org/officeDocument/2006/relationships/slideLayout" Target="../slideLayouts/slideLayout189.xml"/><Relationship Id="rId219" Type="http://schemas.openxmlformats.org/officeDocument/2006/relationships/slideLayout" Target="../slideLayouts/slideLayout219.xml"/><Relationship Id="rId3" Type="http://schemas.openxmlformats.org/officeDocument/2006/relationships/slideLayout" Target="../slideLayouts/slideLayout3.xml"/><Relationship Id="rId214" Type="http://schemas.openxmlformats.org/officeDocument/2006/relationships/slideLayout" Target="../slideLayouts/slideLayout214.xml"/><Relationship Id="rId230" Type="http://schemas.openxmlformats.org/officeDocument/2006/relationships/slideLayout" Target="../slideLayouts/slideLayout230.xml"/><Relationship Id="rId235" Type="http://schemas.openxmlformats.org/officeDocument/2006/relationships/slideLayout" Target="../slideLayouts/slideLayout235.xml"/><Relationship Id="rId251" Type="http://schemas.openxmlformats.org/officeDocument/2006/relationships/slideLayout" Target="../slideLayouts/slideLayout251.xml"/><Relationship Id="rId256" Type="http://schemas.openxmlformats.org/officeDocument/2006/relationships/slideLayout" Target="../slideLayouts/slideLayout256.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72" Type="http://schemas.openxmlformats.org/officeDocument/2006/relationships/slideLayout" Target="../slideLayouts/slideLayout272.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74" Type="http://schemas.openxmlformats.org/officeDocument/2006/relationships/slideLayout" Target="../slideLayouts/slideLayout174.xml"/><Relationship Id="rId179" Type="http://schemas.openxmlformats.org/officeDocument/2006/relationships/slideLayout" Target="../slideLayouts/slideLayout179.xml"/><Relationship Id="rId195" Type="http://schemas.openxmlformats.org/officeDocument/2006/relationships/slideLayout" Target="../slideLayouts/slideLayout195.xml"/><Relationship Id="rId209" Type="http://schemas.openxmlformats.org/officeDocument/2006/relationships/slideLayout" Target="../slideLayouts/slideLayout209.xml"/><Relationship Id="rId190" Type="http://schemas.openxmlformats.org/officeDocument/2006/relationships/slideLayout" Target="../slideLayouts/slideLayout190.xml"/><Relationship Id="rId204" Type="http://schemas.openxmlformats.org/officeDocument/2006/relationships/slideLayout" Target="../slideLayouts/slideLayout204.xml"/><Relationship Id="rId220" Type="http://schemas.openxmlformats.org/officeDocument/2006/relationships/slideLayout" Target="../slideLayouts/slideLayout220.xml"/><Relationship Id="rId225" Type="http://schemas.openxmlformats.org/officeDocument/2006/relationships/slideLayout" Target="../slideLayouts/slideLayout225.xml"/><Relationship Id="rId241" Type="http://schemas.openxmlformats.org/officeDocument/2006/relationships/slideLayout" Target="../slideLayouts/slideLayout241.xml"/><Relationship Id="rId246" Type="http://schemas.openxmlformats.org/officeDocument/2006/relationships/slideLayout" Target="../slideLayouts/slideLayout246.xml"/><Relationship Id="rId267" Type="http://schemas.openxmlformats.org/officeDocument/2006/relationships/slideLayout" Target="../slideLayouts/slideLayout267.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262" Type="http://schemas.openxmlformats.org/officeDocument/2006/relationships/slideLayout" Target="../slideLayouts/slideLayout262.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64" Type="http://schemas.openxmlformats.org/officeDocument/2006/relationships/slideLayout" Target="../slideLayouts/slideLayout164.xml"/><Relationship Id="rId169" Type="http://schemas.openxmlformats.org/officeDocument/2006/relationships/slideLayout" Target="../slideLayouts/slideLayout169.xml"/><Relationship Id="rId185" Type="http://schemas.openxmlformats.org/officeDocument/2006/relationships/slideLayout" Target="../slideLayouts/slideLayout185.xml"/><Relationship Id="rId4" Type="http://schemas.openxmlformats.org/officeDocument/2006/relationships/slideLayout" Target="../slideLayouts/slideLayout4.xml"/><Relationship Id="rId9" Type="http://schemas.openxmlformats.org/officeDocument/2006/relationships/slideLayout" Target="../slideLayouts/slideLayout9.xml"/><Relationship Id="rId180" Type="http://schemas.openxmlformats.org/officeDocument/2006/relationships/slideLayout" Target="../slideLayouts/slideLayout180.xml"/><Relationship Id="rId210" Type="http://schemas.openxmlformats.org/officeDocument/2006/relationships/slideLayout" Target="../slideLayouts/slideLayout210.xml"/><Relationship Id="rId215" Type="http://schemas.openxmlformats.org/officeDocument/2006/relationships/slideLayout" Target="../slideLayouts/slideLayout215.xml"/><Relationship Id="rId236" Type="http://schemas.openxmlformats.org/officeDocument/2006/relationships/slideLayout" Target="../slideLayouts/slideLayout236.xml"/><Relationship Id="rId257" Type="http://schemas.openxmlformats.org/officeDocument/2006/relationships/slideLayout" Target="../slideLayouts/slideLayout257.xml"/><Relationship Id="rId26" Type="http://schemas.openxmlformats.org/officeDocument/2006/relationships/slideLayout" Target="../slideLayouts/slideLayout26.xml"/><Relationship Id="rId231" Type="http://schemas.openxmlformats.org/officeDocument/2006/relationships/slideLayout" Target="../slideLayouts/slideLayout231.xml"/><Relationship Id="rId252" Type="http://schemas.openxmlformats.org/officeDocument/2006/relationships/slideLayout" Target="../slideLayouts/slideLayout252.xml"/><Relationship Id="rId273" Type="http://schemas.openxmlformats.org/officeDocument/2006/relationships/slideLayout" Target="../slideLayouts/slideLayout273.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75" Type="http://schemas.openxmlformats.org/officeDocument/2006/relationships/slideLayout" Target="../slideLayouts/slideLayout175.xml"/><Relationship Id="rId196" Type="http://schemas.openxmlformats.org/officeDocument/2006/relationships/slideLayout" Target="../slideLayouts/slideLayout196.xml"/><Relationship Id="rId200" Type="http://schemas.openxmlformats.org/officeDocument/2006/relationships/slideLayout" Target="../slideLayouts/slideLayout200.xml"/><Relationship Id="rId16" Type="http://schemas.openxmlformats.org/officeDocument/2006/relationships/slideLayout" Target="../slideLayouts/slideLayout16.xml"/><Relationship Id="rId221" Type="http://schemas.openxmlformats.org/officeDocument/2006/relationships/slideLayout" Target="../slideLayouts/slideLayout221.xml"/><Relationship Id="rId242" Type="http://schemas.openxmlformats.org/officeDocument/2006/relationships/slideLayout" Target="../slideLayouts/slideLayout242.xml"/><Relationship Id="rId263" Type="http://schemas.openxmlformats.org/officeDocument/2006/relationships/slideLayout" Target="../slideLayouts/slideLayout263.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90" Type="http://schemas.openxmlformats.org/officeDocument/2006/relationships/slideLayout" Target="../slideLayouts/slideLayout90.xml"/><Relationship Id="rId165" Type="http://schemas.openxmlformats.org/officeDocument/2006/relationships/slideLayout" Target="../slideLayouts/slideLayout165.xml"/><Relationship Id="rId186" Type="http://schemas.openxmlformats.org/officeDocument/2006/relationships/slideLayout" Target="../slideLayouts/slideLayout186.xml"/><Relationship Id="rId211" Type="http://schemas.openxmlformats.org/officeDocument/2006/relationships/slideLayout" Target="../slideLayouts/slideLayout211.xml"/><Relationship Id="rId232" Type="http://schemas.openxmlformats.org/officeDocument/2006/relationships/slideLayout" Target="../slideLayouts/slideLayout232.xml"/><Relationship Id="rId253" Type="http://schemas.openxmlformats.org/officeDocument/2006/relationships/slideLayout" Target="../slideLayouts/slideLayout253.xml"/><Relationship Id="rId274" Type="http://schemas.openxmlformats.org/officeDocument/2006/relationships/slideLayout" Target="../slideLayouts/slideLayout274.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80" Type="http://schemas.openxmlformats.org/officeDocument/2006/relationships/slideLayout" Target="../slideLayouts/slideLayout80.xml"/><Relationship Id="rId155" Type="http://schemas.openxmlformats.org/officeDocument/2006/relationships/slideLayout" Target="../slideLayouts/slideLayout155.xml"/><Relationship Id="rId176" Type="http://schemas.openxmlformats.org/officeDocument/2006/relationships/slideLayout" Target="../slideLayouts/slideLayout176.xml"/><Relationship Id="rId197" Type="http://schemas.openxmlformats.org/officeDocument/2006/relationships/slideLayout" Target="../slideLayouts/slideLayout197.xml"/><Relationship Id="rId201" Type="http://schemas.openxmlformats.org/officeDocument/2006/relationships/slideLayout" Target="../slideLayouts/slideLayout201.xml"/><Relationship Id="rId222" Type="http://schemas.openxmlformats.org/officeDocument/2006/relationships/slideLayout" Target="../slideLayouts/slideLayout222.xml"/><Relationship Id="rId243" Type="http://schemas.openxmlformats.org/officeDocument/2006/relationships/slideLayout" Target="../slideLayouts/slideLayout243.xml"/><Relationship Id="rId264" Type="http://schemas.openxmlformats.org/officeDocument/2006/relationships/slideLayout" Target="../slideLayouts/slideLayout264.xml"/><Relationship Id="rId17" Type="http://schemas.openxmlformats.org/officeDocument/2006/relationships/slideLayout" Target="../slideLayouts/slideLayout17.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24" Type="http://schemas.openxmlformats.org/officeDocument/2006/relationships/slideLayout" Target="../slideLayouts/slideLayout124.xml"/><Relationship Id="rId70" Type="http://schemas.openxmlformats.org/officeDocument/2006/relationships/slideLayout" Target="../slideLayouts/slideLayout70.xml"/><Relationship Id="rId91" Type="http://schemas.openxmlformats.org/officeDocument/2006/relationships/slideLayout" Target="../slideLayouts/slideLayout91.xml"/><Relationship Id="rId145" Type="http://schemas.openxmlformats.org/officeDocument/2006/relationships/slideLayout" Target="../slideLayouts/slideLayout145.xml"/><Relationship Id="rId166" Type="http://schemas.openxmlformats.org/officeDocument/2006/relationships/slideLayout" Target="../slideLayouts/slideLayout166.xml"/><Relationship Id="rId187" Type="http://schemas.openxmlformats.org/officeDocument/2006/relationships/slideLayout" Target="../slideLayouts/slideLayout187.xml"/><Relationship Id="rId1" Type="http://schemas.openxmlformats.org/officeDocument/2006/relationships/slideLayout" Target="../slideLayouts/slideLayout1.xml"/><Relationship Id="rId212" Type="http://schemas.openxmlformats.org/officeDocument/2006/relationships/slideLayout" Target="../slideLayouts/slideLayout212.xml"/><Relationship Id="rId233" Type="http://schemas.openxmlformats.org/officeDocument/2006/relationships/slideLayout" Target="../slideLayouts/slideLayout233.xml"/><Relationship Id="rId254" Type="http://schemas.openxmlformats.org/officeDocument/2006/relationships/slideLayout" Target="../slideLayouts/slideLayout254.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27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606818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 id="2147483742" r:id="rId82"/>
    <p:sldLayoutId id="2147483743" r:id="rId83"/>
    <p:sldLayoutId id="2147483744" r:id="rId84"/>
    <p:sldLayoutId id="2147483745" r:id="rId85"/>
    <p:sldLayoutId id="2147483746" r:id="rId86"/>
    <p:sldLayoutId id="2147483747" r:id="rId87"/>
    <p:sldLayoutId id="2147483748" r:id="rId88"/>
    <p:sldLayoutId id="2147483749" r:id="rId89"/>
    <p:sldLayoutId id="2147483750" r:id="rId90"/>
    <p:sldLayoutId id="2147483751" r:id="rId91"/>
    <p:sldLayoutId id="2147483752" r:id="rId92"/>
    <p:sldLayoutId id="2147483753" r:id="rId93"/>
    <p:sldLayoutId id="2147483754" r:id="rId94"/>
    <p:sldLayoutId id="2147483755" r:id="rId95"/>
    <p:sldLayoutId id="2147483756" r:id="rId96"/>
    <p:sldLayoutId id="2147483757" r:id="rId97"/>
    <p:sldLayoutId id="2147483758" r:id="rId98"/>
    <p:sldLayoutId id="2147483759" r:id="rId99"/>
    <p:sldLayoutId id="2147483760" r:id="rId100"/>
    <p:sldLayoutId id="2147483761" r:id="rId101"/>
    <p:sldLayoutId id="2147483762" r:id="rId102"/>
    <p:sldLayoutId id="2147483763" r:id="rId103"/>
    <p:sldLayoutId id="2147483764" r:id="rId104"/>
    <p:sldLayoutId id="2147483765" r:id="rId105"/>
    <p:sldLayoutId id="2147483766" r:id="rId106"/>
    <p:sldLayoutId id="2147483767" r:id="rId107"/>
    <p:sldLayoutId id="2147483768" r:id="rId108"/>
    <p:sldLayoutId id="2147483769" r:id="rId109"/>
    <p:sldLayoutId id="2147483770" r:id="rId110"/>
    <p:sldLayoutId id="2147483771" r:id="rId111"/>
    <p:sldLayoutId id="2147483772" r:id="rId112"/>
    <p:sldLayoutId id="2147483773" r:id="rId113"/>
    <p:sldLayoutId id="2147483774" r:id="rId114"/>
    <p:sldLayoutId id="2147483775" r:id="rId115"/>
    <p:sldLayoutId id="2147483776" r:id="rId116"/>
    <p:sldLayoutId id="2147483777" r:id="rId117"/>
    <p:sldLayoutId id="2147483778" r:id="rId118"/>
    <p:sldLayoutId id="2147483779" r:id="rId119"/>
    <p:sldLayoutId id="2147483780" r:id="rId120"/>
    <p:sldLayoutId id="2147483781" r:id="rId121"/>
    <p:sldLayoutId id="2147483782" r:id="rId122"/>
    <p:sldLayoutId id="2147483783" r:id="rId123"/>
    <p:sldLayoutId id="2147483784" r:id="rId124"/>
    <p:sldLayoutId id="2147483785" r:id="rId125"/>
    <p:sldLayoutId id="2147483786" r:id="rId126"/>
    <p:sldLayoutId id="2147483787" r:id="rId127"/>
    <p:sldLayoutId id="2147483788" r:id="rId128"/>
    <p:sldLayoutId id="2147483789" r:id="rId129"/>
    <p:sldLayoutId id="2147483790" r:id="rId130"/>
    <p:sldLayoutId id="2147483791" r:id="rId131"/>
    <p:sldLayoutId id="2147483792" r:id="rId132"/>
    <p:sldLayoutId id="2147483793" r:id="rId133"/>
    <p:sldLayoutId id="2147483794" r:id="rId134"/>
    <p:sldLayoutId id="2147483795" r:id="rId135"/>
    <p:sldLayoutId id="2147483796" r:id="rId136"/>
    <p:sldLayoutId id="2147483797" r:id="rId137"/>
    <p:sldLayoutId id="2147483798" r:id="rId138"/>
    <p:sldLayoutId id="2147483799" r:id="rId139"/>
    <p:sldLayoutId id="2147483800" r:id="rId140"/>
    <p:sldLayoutId id="2147483801" r:id="rId141"/>
    <p:sldLayoutId id="2147483802" r:id="rId142"/>
    <p:sldLayoutId id="2147483803" r:id="rId143"/>
    <p:sldLayoutId id="2147483804" r:id="rId144"/>
    <p:sldLayoutId id="2147483805" r:id="rId145"/>
    <p:sldLayoutId id="2147483806" r:id="rId146"/>
    <p:sldLayoutId id="2147483807" r:id="rId147"/>
    <p:sldLayoutId id="2147483808" r:id="rId148"/>
    <p:sldLayoutId id="2147483809" r:id="rId149"/>
    <p:sldLayoutId id="2147483810" r:id="rId150"/>
    <p:sldLayoutId id="2147483811" r:id="rId151"/>
    <p:sldLayoutId id="2147483812" r:id="rId152"/>
    <p:sldLayoutId id="2147483813" r:id="rId153"/>
    <p:sldLayoutId id="2147483814" r:id="rId154"/>
    <p:sldLayoutId id="2147483815" r:id="rId155"/>
    <p:sldLayoutId id="2147483816" r:id="rId156"/>
    <p:sldLayoutId id="2147483817" r:id="rId157"/>
    <p:sldLayoutId id="2147483818" r:id="rId158"/>
    <p:sldLayoutId id="2147483819" r:id="rId159"/>
    <p:sldLayoutId id="2147483820" r:id="rId160"/>
    <p:sldLayoutId id="2147483821" r:id="rId161"/>
    <p:sldLayoutId id="2147483822" r:id="rId162"/>
    <p:sldLayoutId id="2147483823" r:id="rId163"/>
    <p:sldLayoutId id="2147483824" r:id="rId164"/>
    <p:sldLayoutId id="2147483825" r:id="rId165"/>
    <p:sldLayoutId id="2147483826" r:id="rId166"/>
    <p:sldLayoutId id="2147483827" r:id="rId167"/>
    <p:sldLayoutId id="2147483828" r:id="rId168"/>
    <p:sldLayoutId id="2147483829" r:id="rId169"/>
    <p:sldLayoutId id="2147483830" r:id="rId170"/>
    <p:sldLayoutId id="2147483831" r:id="rId171"/>
    <p:sldLayoutId id="2147483832" r:id="rId172"/>
    <p:sldLayoutId id="2147483833" r:id="rId173"/>
    <p:sldLayoutId id="2147483834" r:id="rId174"/>
    <p:sldLayoutId id="2147483835" r:id="rId175"/>
    <p:sldLayoutId id="2147483836" r:id="rId176"/>
    <p:sldLayoutId id="2147483837" r:id="rId177"/>
    <p:sldLayoutId id="2147483838" r:id="rId178"/>
    <p:sldLayoutId id="2147483839" r:id="rId179"/>
    <p:sldLayoutId id="2147483840" r:id="rId180"/>
    <p:sldLayoutId id="2147483841" r:id="rId181"/>
    <p:sldLayoutId id="2147483842" r:id="rId182"/>
    <p:sldLayoutId id="2147483843" r:id="rId183"/>
    <p:sldLayoutId id="2147483844" r:id="rId184"/>
    <p:sldLayoutId id="2147483845" r:id="rId185"/>
    <p:sldLayoutId id="2147483846" r:id="rId186"/>
    <p:sldLayoutId id="2147483847" r:id="rId187"/>
    <p:sldLayoutId id="2147483848" r:id="rId188"/>
    <p:sldLayoutId id="2147483849" r:id="rId189"/>
    <p:sldLayoutId id="2147483850" r:id="rId190"/>
    <p:sldLayoutId id="2147483851" r:id="rId191"/>
    <p:sldLayoutId id="2147483852" r:id="rId192"/>
    <p:sldLayoutId id="2147483853" r:id="rId193"/>
    <p:sldLayoutId id="2147483854" r:id="rId194"/>
    <p:sldLayoutId id="2147483855" r:id="rId195"/>
    <p:sldLayoutId id="2147483856" r:id="rId196"/>
    <p:sldLayoutId id="2147483857" r:id="rId197"/>
    <p:sldLayoutId id="2147483858" r:id="rId198"/>
    <p:sldLayoutId id="2147483859" r:id="rId199"/>
    <p:sldLayoutId id="2147483860" r:id="rId200"/>
    <p:sldLayoutId id="2147483861" r:id="rId201"/>
    <p:sldLayoutId id="2147483862" r:id="rId202"/>
    <p:sldLayoutId id="2147483863" r:id="rId203"/>
    <p:sldLayoutId id="2147483864" r:id="rId204"/>
    <p:sldLayoutId id="2147483865" r:id="rId205"/>
    <p:sldLayoutId id="2147483866" r:id="rId206"/>
    <p:sldLayoutId id="2147483867" r:id="rId207"/>
    <p:sldLayoutId id="2147483868" r:id="rId208"/>
    <p:sldLayoutId id="2147483869" r:id="rId209"/>
    <p:sldLayoutId id="2147483870" r:id="rId210"/>
    <p:sldLayoutId id="2147483871" r:id="rId211"/>
    <p:sldLayoutId id="2147483872" r:id="rId212"/>
    <p:sldLayoutId id="2147483873" r:id="rId213"/>
    <p:sldLayoutId id="2147483874" r:id="rId214"/>
    <p:sldLayoutId id="2147483875" r:id="rId215"/>
    <p:sldLayoutId id="2147483876" r:id="rId216"/>
    <p:sldLayoutId id="2147483877" r:id="rId217"/>
    <p:sldLayoutId id="2147483878" r:id="rId218"/>
    <p:sldLayoutId id="2147483879" r:id="rId219"/>
    <p:sldLayoutId id="2147483880" r:id="rId220"/>
    <p:sldLayoutId id="2147483881" r:id="rId221"/>
    <p:sldLayoutId id="2147483882" r:id="rId222"/>
    <p:sldLayoutId id="2147483883" r:id="rId223"/>
    <p:sldLayoutId id="2147483884" r:id="rId224"/>
    <p:sldLayoutId id="2147483885" r:id="rId225"/>
    <p:sldLayoutId id="2147483886" r:id="rId226"/>
    <p:sldLayoutId id="2147483887" r:id="rId227"/>
    <p:sldLayoutId id="2147483888" r:id="rId228"/>
    <p:sldLayoutId id="2147483889" r:id="rId229"/>
    <p:sldLayoutId id="2147483890" r:id="rId230"/>
    <p:sldLayoutId id="2147483891" r:id="rId231"/>
    <p:sldLayoutId id="2147483892" r:id="rId232"/>
    <p:sldLayoutId id="2147483893" r:id="rId233"/>
    <p:sldLayoutId id="2147483894" r:id="rId234"/>
    <p:sldLayoutId id="2147483895" r:id="rId235"/>
    <p:sldLayoutId id="2147483896" r:id="rId236"/>
    <p:sldLayoutId id="2147483897" r:id="rId237"/>
    <p:sldLayoutId id="2147483898" r:id="rId238"/>
    <p:sldLayoutId id="2147483899" r:id="rId239"/>
    <p:sldLayoutId id="2147483900" r:id="rId240"/>
    <p:sldLayoutId id="2147483901" r:id="rId241"/>
    <p:sldLayoutId id="2147483902" r:id="rId242"/>
    <p:sldLayoutId id="2147483903" r:id="rId243"/>
    <p:sldLayoutId id="2147483904" r:id="rId244"/>
    <p:sldLayoutId id="2147483905" r:id="rId245"/>
    <p:sldLayoutId id="2147483906" r:id="rId246"/>
    <p:sldLayoutId id="2147483907" r:id="rId247"/>
    <p:sldLayoutId id="2147483908" r:id="rId248"/>
    <p:sldLayoutId id="2147483909" r:id="rId249"/>
    <p:sldLayoutId id="2147483910" r:id="rId250"/>
    <p:sldLayoutId id="2147483911" r:id="rId251"/>
    <p:sldLayoutId id="2147483912" r:id="rId252"/>
    <p:sldLayoutId id="2147483913" r:id="rId253"/>
    <p:sldLayoutId id="2147483914" r:id="rId254"/>
    <p:sldLayoutId id="2147483915" r:id="rId255"/>
    <p:sldLayoutId id="2147483916" r:id="rId256"/>
    <p:sldLayoutId id="2147483917" r:id="rId257"/>
    <p:sldLayoutId id="2147483918" r:id="rId258"/>
    <p:sldLayoutId id="2147483919" r:id="rId259"/>
    <p:sldLayoutId id="2147483920" r:id="rId260"/>
    <p:sldLayoutId id="2147483921" r:id="rId261"/>
    <p:sldLayoutId id="2147483922" r:id="rId262"/>
    <p:sldLayoutId id="2147483923" r:id="rId263"/>
    <p:sldLayoutId id="2147483924" r:id="rId264"/>
    <p:sldLayoutId id="2147483925" r:id="rId265"/>
    <p:sldLayoutId id="2147483926" r:id="rId266"/>
    <p:sldLayoutId id="2147483927" r:id="rId267"/>
    <p:sldLayoutId id="2147483928" r:id="rId268"/>
    <p:sldLayoutId id="2147483929" r:id="rId269"/>
    <p:sldLayoutId id="2147483930" r:id="rId270"/>
    <p:sldLayoutId id="2147483931" r:id="rId271"/>
    <p:sldLayoutId id="2147483932" r:id="rId272"/>
    <p:sldLayoutId id="2147483933" r:id="rId273"/>
    <p:sldLayoutId id="2147483934" r:id="rId27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p15:clr>
            <a:srgbClr val="000000"/>
          </p15:clr>
        </p15:guide>
        <p15:guide id="2" orient="horz" pos="3974">
          <p15:clr>
            <a:srgbClr val="000000"/>
          </p15:clr>
        </p15:guide>
        <p15:guide id="3" orient="horz" pos="2160">
          <p15:clr>
            <a:srgbClr val="000000"/>
          </p15:clr>
        </p15:guide>
        <p15:guide id="4" pos="3840">
          <p15:clr>
            <a:srgbClr val="000000"/>
          </p15:clr>
        </p15:guide>
        <p15:guide id="5" pos="211">
          <p15:clr>
            <a:srgbClr val="000000"/>
          </p15:clr>
        </p15:guide>
        <p15:guide id="6" pos="7469">
          <p15:clr>
            <a:srgbClr val="00000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8.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67.xml"/><Relationship Id="rId6" Type="http://schemas.openxmlformats.org/officeDocument/2006/relationships/hyperlink" Target="https://health.mo.gov/seniors/showmefallsfreemissouri/awareness-month.php" TargetMode="External"/><Relationship Id="rId5" Type="http://schemas.openxmlformats.org/officeDocument/2006/relationships/hyperlink" Target="mailto:Jordanna.mcleod@health.mo.gov" TargetMode="External"/><Relationship Id="rId4" Type="http://schemas.openxmlformats.org/officeDocument/2006/relationships/hyperlink" Target="https://www.surveymonkey.com/r/72MFRXC"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cdc.gov/steadi/index.html" TargetMode="External"/><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70.xml"/><Relationship Id="rId6" Type="http://schemas.openxmlformats.org/officeDocument/2006/relationships/image" Target="../media/image4.png"/><Relationship Id="rId5" Type="http://schemas.openxmlformats.org/officeDocument/2006/relationships/hyperlink" Target="https://www.cdc.gov/still-going-strong/about/index.html" TargetMode="External"/><Relationship Id="rId4" Type="http://schemas.openxmlformats.org/officeDocument/2006/relationships/hyperlink" Target="https://www.ncoa.org/page/falls-prevention-awareness-week-toolkit/"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2DDF9FD-03D4-48FB-8708-B55099BC8450}"/>
              </a:ext>
            </a:extLst>
          </p:cNvPr>
          <p:cNvSpPr/>
          <p:nvPr/>
        </p:nvSpPr>
        <p:spPr>
          <a:xfrm>
            <a:off x="0" y="5943600"/>
            <a:ext cx="12192000" cy="914400"/>
          </a:xfrm>
          <a:prstGeom prst="rect">
            <a:avLst/>
          </a:prstGeom>
          <a:gradFill flip="none" rotWithShape="1">
            <a:gsLst>
              <a:gs pos="0">
                <a:schemeClr val="accent1"/>
              </a:gs>
              <a:gs pos="100000">
                <a:schemeClr val="accent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012169"/>
              </a:solidFill>
              <a:effectLst/>
              <a:uLnTx/>
              <a:uFillTx/>
              <a:latin typeface="Montserrat"/>
              <a:ea typeface="+mn-ea"/>
              <a:cs typeface="+mn-cs"/>
            </a:endParaRPr>
          </a:p>
        </p:txBody>
      </p:sp>
      <p:sp>
        <p:nvSpPr>
          <p:cNvPr id="9" name="TextBox 8">
            <a:extLst>
              <a:ext uri="{FF2B5EF4-FFF2-40B4-BE49-F238E27FC236}">
                <a16:creationId xmlns:a16="http://schemas.microsoft.com/office/drawing/2014/main" id="{DB4B9BF0-224B-4812-BC7B-A97D857AE0C5}"/>
              </a:ext>
            </a:extLst>
          </p:cNvPr>
          <p:cNvSpPr txBox="1"/>
          <p:nvPr/>
        </p:nvSpPr>
        <p:spPr>
          <a:xfrm>
            <a:off x="3388382" y="3594145"/>
            <a:ext cx="5415265" cy="141577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12169"/>
                </a:solidFill>
                <a:effectLst/>
                <a:uLnTx/>
                <a:uFillTx/>
                <a:latin typeface="Montserrat"/>
                <a:ea typeface="+mn-ea"/>
                <a:cs typeface="+mn-cs"/>
              </a:rPr>
              <a:t>Show Me Falls Free Missouri Coalition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12169"/>
                </a:solidFill>
                <a:effectLst/>
                <a:uLnTx/>
                <a:uFillTx/>
                <a:latin typeface="Montserrat"/>
                <a:ea typeface="+mn-ea"/>
                <a:cs typeface="+mn-cs"/>
              </a:rPr>
              <a:t>Co-Chairs: Jordanna McLeod and Tina Uridge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srgbClr val="012169"/>
              </a:solidFill>
              <a:latin typeface="Montserra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12169"/>
                </a:solidFill>
                <a:effectLst/>
                <a:uLnTx/>
                <a:uFillTx/>
                <a:latin typeface="Montserrat"/>
                <a:ea typeface="+mn-ea"/>
                <a:cs typeface="+mn-cs"/>
              </a:rPr>
              <a:t>September 17, 2024</a:t>
            </a:r>
            <a:endParaRPr kumimoji="0" lang="en-MY" sz="32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11" name="TextBox 10">
            <a:extLst>
              <a:ext uri="{FF2B5EF4-FFF2-40B4-BE49-F238E27FC236}">
                <a16:creationId xmlns:a16="http://schemas.microsoft.com/office/drawing/2014/main" id="{7A99A1F4-E6CD-45F5-A01D-7F77B708E539}"/>
              </a:ext>
            </a:extLst>
          </p:cNvPr>
          <p:cNvSpPr txBox="1"/>
          <p:nvPr/>
        </p:nvSpPr>
        <p:spPr>
          <a:xfrm>
            <a:off x="507786" y="1470487"/>
            <a:ext cx="11176457" cy="2123658"/>
          </a:xfrm>
          <a:prstGeom prst="rect">
            <a:avLst/>
          </a:prstGeom>
          <a:noFill/>
          <a:effectLst>
            <a:glow rad="228600">
              <a:schemeClr val="accent1">
                <a:satMod val="175000"/>
                <a:alpha val="40000"/>
              </a:schemeClr>
            </a:glow>
            <a:outerShdw blurRad="660400" sx="65000" sy="65000" algn="ctr" rotWithShape="0">
              <a:schemeClr val="tx2">
                <a:alpha val="41000"/>
              </a:schemeClr>
            </a:outerShdw>
          </a:effectLst>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6600" b="1" i="0" u="none" strike="noStrike" kern="1200" cap="none" spc="0" normalizeH="0" baseline="0" noProof="0" dirty="0">
                <a:ln>
                  <a:noFill/>
                </a:ln>
                <a:solidFill>
                  <a:srgbClr val="012169"/>
                </a:solidFill>
                <a:effectLst/>
                <a:uLnTx/>
                <a:uFillTx/>
                <a:latin typeface="Montserrat ExtraBold"/>
                <a:ea typeface="Open Sans Light" panose="020B0306030504020204" pitchFamily="34" charset="0"/>
                <a:cs typeface="Open Sans Light" panose="020B0306030504020204" pitchFamily="34" charset="0"/>
              </a:rPr>
              <a:t>Healthy Aging and Falls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6600" b="1" i="0" u="none" strike="noStrike" kern="1200" cap="none" spc="0" normalizeH="0" baseline="0" noProof="0" dirty="0">
                <a:ln>
                  <a:noFill/>
                </a:ln>
                <a:solidFill>
                  <a:srgbClr val="012169"/>
                </a:solidFill>
                <a:effectLst/>
                <a:uLnTx/>
                <a:uFillTx/>
                <a:latin typeface="Montserrat ExtraBold"/>
                <a:ea typeface="Open Sans Light" panose="020B0306030504020204" pitchFamily="34" charset="0"/>
                <a:cs typeface="Open Sans Light" panose="020B0306030504020204" pitchFamily="34" charset="0"/>
              </a:rPr>
              <a:t>Prevention Workgroup</a:t>
            </a:r>
            <a:endParaRPr kumimoji="0" lang="en-MY" sz="6600" b="0" i="0" u="none" strike="noStrike" kern="1200" cap="none" spc="0" normalizeH="0" baseline="0" noProof="0" dirty="0">
              <a:ln>
                <a:noFill/>
              </a:ln>
              <a:solidFill>
                <a:srgbClr val="012169"/>
              </a:solidFill>
              <a:effectLst/>
              <a:uLnTx/>
              <a:uFillTx/>
              <a:latin typeface="Montserrat ExtraBold"/>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671687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563148-AEB1-2466-A6E6-14B7EFA88991}"/>
              </a:ext>
            </a:extLst>
          </p:cNvPr>
          <p:cNvPicPr>
            <a:picLocks noChangeAspect="1"/>
          </p:cNvPicPr>
          <p:nvPr/>
        </p:nvPicPr>
        <p:blipFill>
          <a:blip r:embed="rId3"/>
          <a:stretch>
            <a:fillRect/>
          </a:stretch>
        </p:blipFill>
        <p:spPr>
          <a:xfrm>
            <a:off x="404752" y="0"/>
            <a:ext cx="5198263" cy="6858000"/>
          </a:xfrm>
          <a:prstGeom prst="rect">
            <a:avLst/>
          </a:prstGeom>
        </p:spPr>
      </p:pic>
      <p:pic>
        <p:nvPicPr>
          <p:cNvPr id="5" name="Picture 4">
            <a:extLst>
              <a:ext uri="{FF2B5EF4-FFF2-40B4-BE49-F238E27FC236}">
                <a16:creationId xmlns:a16="http://schemas.microsoft.com/office/drawing/2014/main" id="{FD89594D-7C5C-B5D3-FBEC-F4DBD3869039}"/>
              </a:ext>
            </a:extLst>
          </p:cNvPr>
          <p:cNvPicPr>
            <a:picLocks noChangeAspect="1"/>
          </p:cNvPicPr>
          <p:nvPr/>
        </p:nvPicPr>
        <p:blipFill>
          <a:blip r:embed="rId4"/>
          <a:stretch>
            <a:fillRect/>
          </a:stretch>
        </p:blipFill>
        <p:spPr>
          <a:xfrm>
            <a:off x="6433852" y="0"/>
            <a:ext cx="5353396" cy="6858000"/>
          </a:xfrm>
          <a:prstGeom prst="rect">
            <a:avLst/>
          </a:prstGeom>
        </p:spPr>
      </p:pic>
    </p:spTree>
    <p:extLst>
      <p:ext uri="{BB962C8B-B14F-4D97-AF65-F5344CB8AC3E}">
        <p14:creationId xmlns:p14="http://schemas.microsoft.com/office/powerpoint/2010/main" val="2200929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C172AA-F42B-A437-3A24-6271D0828285}"/>
              </a:ext>
            </a:extLst>
          </p:cNvPr>
          <p:cNvPicPr>
            <a:picLocks noChangeAspect="1"/>
          </p:cNvPicPr>
          <p:nvPr/>
        </p:nvPicPr>
        <p:blipFill>
          <a:blip r:embed="rId3"/>
          <a:stretch>
            <a:fillRect/>
          </a:stretch>
        </p:blipFill>
        <p:spPr>
          <a:xfrm>
            <a:off x="373832" y="0"/>
            <a:ext cx="5284166" cy="6858000"/>
          </a:xfrm>
          <a:prstGeom prst="rect">
            <a:avLst/>
          </a:prstGeom>
        </p:spPr>
      </p:pic>
      <p:pic>
        <p:nvPicPr>
          <p:cNvPr id="5" name="Picture 4">
            <a:extLst>
              <a:ext uri="{FF2B5EF4-FFF2-40B4-BE49-F238E27FC236}">
                <a16:creationId xmlns:a16="http://schemas.microsoft.com/office/drawing/2014/main" id="{C71CEA89-4645-A228-88B2-EC3C769711E5}"/>
              </a:ext>
            </a:extLst>
          </p:cNvPr>
          <p:cNvPicPr>
            <a:picLocks noChangeAspect="1"/>
          </p:cNvPicPr>
          <p:nvPr/>
        </p:nvPicPr>
        <p:blipFill>
          <a:blip r:embed="rId4"/>
          <a:stretch>
            <a:fillRect/>
          </a:stretch>
        </p:blipFill>
        <p:spPr>
          <a:xfrm>
            <a:off x="6534004" y="0"/>
            <a:ext cx="5225533" cy="6858000"/>
          </a:xfrm>
          <a:prstGeom prst="rect">
            <a:avLst/>
          </a:prstGeom>
        </p:spPr>
      </p:pic>
    </p:spTree>
    <p:extLst>
      <p:ext uri="{BB962C8B-B14F-4D97-AF65-F5344CB8AC3E}">
        <p14:creationId xmlns:p14="http://schemas.microsoft.com/office/powerpoint/2010/main" val="1171630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04F85E-E403-AD02-F9C2-0DC42CA4CE91}"/>
              </a:ext>
            </a:extLst>
          </p:cNvPr>
          <p:cNvPicPr>
            <a:picLocks noChangeAspect="1"/>
          </p:cNvPicPr>
          <p:nvPr/>
        </p:nvPicPr>
        <p:blipFill>
          <a:blip r:embed="rId3"/>
          <a:stretch>
            <a:fillRect/>
          </a:stretch>
        </p:blipFill>
        <p:spPr>
          <a:xfrm>
            <a:off x="190857" y="0"/>
            <a:ext cx="5385423" cy="6858000"/>
          </a:xfrm>
          <a:prstGeom prst="rect">
            <a:avLst/>
          </a:prstGeom>
        </p:spPr>
      </p:pic>
      <p:pic>
        <p:nvPicPr>
          <p:cNvPr id="5" name="Picture 4">
            <a:extLst>
              <a:ext uri="{FF2B5EF4-FFF2-40B4-BE49-F238E27FC236}">
                <a16:creationId xmlns:a16="http://schemas.microsoft.com/office/drawing/2014/main" id="{E028DA37-ED35-5EE9-4ABE-1EC68EBE140A}"/>
              </a:ext>
            </a:extLst>
          </p:cNvPr>
          <p:cNvPicPr>
            <a:picLocks noChangeAspect="1"/>
          </p:cNvPicPr>
          <p:nvPr/>
        </p:nvPicPr>
        <p:blipFill>
          <a:blip r:embed="rId4"/>
          <a:stretch>
            <a:fillRect/>
          </a:stretch>
        </p:blipFill>
        <p:spPr>
          <a:xfrm>
            <a:off x="6748031" y="0"/>
            <a:ext cx="5253112" cy="6858000"/>
          </a:xfrm>
          <a:prstGeom prst="rect">
            <a:avLst/>
          </a:prstGeom>
        </p:spPr>
      </p:pic>
    </p:spTree>
    <p:extLst>
      <p:ext uri="{BB962C8B-B14F-4D97-AF65-F5344CB8AC3E}">
        <p14:creationId xmlns:p14="http://schemas.microsoft.com/office/powerpoint/2010/main" val="1111423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87E97DA1-B2A8-4176-A342-65C9A27D63B7}"/>
              </a:ext>
            </a:extLst>
          </p:cNvPr>
          <p:cNvSpPr/>
          <p:nvPr/>
        </p:nvSpPr>
        <p:spPr>
          <a:xfrm>
            <a:off x="76200" y="-2590800"/>
            <a:ext cx="12039600" cy="12039600"/>
          </a:xfrm>
          <a:prstGeom prst="ellipse">
            <a:avLst/>
          </a:prstGeom>
          <a:solidFill>
            <a:schemeClr val="bg1"/>
          </a:solidFill>
          <a:ln>
            <a:noFill/>
          </a:ln>
          <a:effectLst>
            <a:outerShdw blurRad="596900" sx="102000" sy="102000" algn="ctr" rotWithShape="0">
              <a:schemeClr val="accent4">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Oval 4">
            <a:extLst>
              <a:ext uri="{FF2B5EF4-FFF2-40B4-BE49-F238E27FC236}">
                <a16:creationId xmlns:a16="http://schemas.microsoft.com/office/drawing/2014/main" id="{93F8D6C1-6174-4DEA-90E8-8AAB7AC4D724}"/>
              </a:ext>
            </a:extLst>
          </p:cNvPr>
          <p:cNvSpPr/>
          <p:nvPr/>
        </p:nvSpPr>
        <p:spPr>
          <a:xfrm>
            <a:off x="1002323" y="-1664677"/>
            <a:ext cx="10187354" cy="10187354"/>
          </a:xfrm>
          <a:prstGeom prst="ellipse">
            <a:avLst/>
          </a:prstGeom>
          <a:solidFill>
            <a:schemeClr val="bg1"/>
          </a:solidFill>
          <a:ln>
            <a:noFill/>
          </a:ln>
          <a:effectLst>
            <a:outerShdw blurRad="596900" sx="102000" sy="102000" algn="ctr" rotWithShape="0">
              <a:schemeClr val="accent3">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 name="Oval 6">
            <a:extLst>
              <a:ext uri="{FF2B5EF4-FFF2-40B4-BE49-F238E27FC236}">
                <a16:creationId xmlns:a16="http://schemas.microsoft.com/office/drawing/2014/main" id="{52171284-0172-4C34-810A-883D9B00C971}"/>
              </a:ext>
            </a:extLst>
          </p:cNvPr>
          <p:cNvSpPr/>
          <p:nvPr/>
        </p:nvSpPr>
        <p:spPr>
          <a:xfrm>
            <a:off x="1928446" y="-738554"/>
            <a:ext cx="8335108" cy="8335108"/>
          </a:xfrm>
          <a:prstGeom prst="ellipse">
            <a:avLst/>
          </a:prstGeom>
          <a:solidFill>
            <a:schemeClr val="bg1"/>
          </a:solidFill>
          <a:ln>
            <a:noFill/>
          </a:ln>
          <a:effectLst>
            <a:outerShdw blurRad="596900" sx="102000" sy="102000" algn="ctr" rotWithShape="0">
              <a:schemeClr val="accent2">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9" name="Oval 8">
            <a:extLst>
              <a:ext uri="{FF2B5EF4-FFF2-40B4-BE49-F238E27FC236}">
                <a16:creationId xmlns:a16="http://schemas.microsoft.com/office/drawing/2014/main" id="{E84920E6-F39A-4847-9B06-44BFB468BCA2}"/>
              </a:ext>
            </a:extLst>
          </p:cNvPr>
          <p:cNvSpPr/>
          <p:nvPr/>
        </p:nvSpPr>
        <p:spPr>
          <a:xfrm>
            <a:off x="3147648" y="454269"/>
            <a:ext cx="5949462" cy="5949462"/>
          </a:xfrm>
          <a:prstGeom prst="ellipse">
            <a:avLst/>
          </a:prstGeom>
          <a:solidFill>
            <a:schemeClr val="bg1"/>
          </a:solidFill>
          <a:ln>
            <a:noFill/>
          </a:ln>
          <a:effectLst>
            <a:outerShdw blurRad="596900" sx="102000" sy="1020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TextBox 10">
            <a:extLst>
              <a:ext uri="{FF2B5EF4-FFF2-40B4-BE49-F238E27FC236}">
                <a16:creationId xmlns:a16="http://schemas.microsoft.com/office/drawing/2014/main" id="{6365DC3F-98BA-46D8-B257-83E3786AEA1E}"/>
              </a:ext>
            </a:extLst>
          </p:cNvPr>
          <p:cNvSpPr txBox="1"/>
          <p:nvPr/>
        </p:nvSpPr>
        <p:spPr>
          <a:xfrm>
            <a:off x="1963837" y="2690336"/>
            <a:ext cx="8264326" cy="1754326"/>
          </a:xfrm>
          <a:prstGeom prst="rect">
            <a:avLst/>
          </a:prstGeom>
          <a:noFill/>
        </p:spPr>
        <p:txBody>
          <a:bodyPr wrap="square" rtlCol="0">
            <a:spAutoFit/>
          </a:bodyPr>
          <a:lstStyle/>
          <a:p>
            <a:pPr algn="ctr"/>
            <a:r>
              <a:rPr lang="en-US" sz="5400" dirty="0">
                <a:ea typeface="Open Sans Light" panose="020B0306030504020204" pitchFamily="34" charset="0"/>
                <a:cs typeface="Open Sans Light" panose="020B0306030504020204" pitchFamily="34" charset="0"/>
              </a:rPr>
              <a:t>Home Hazard Checklists in Missouri</a:t>
            </a:r>
            <a:endParaRPr lang="en-US" sz="8000" dirty="0">
              <a:latin typeface="+mj-lt"/>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494918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E2F4A6BE-D351-4D5C-B05F-90A2C9DC3972}"/>
              </a:ext>
            </a:extLst>
          </p:cNvPr>
          <p:cNvSpPr/>
          <p:nvPr/>
        </p:nvSpPr>
        <p:spPr>
          <a:xfrm>
            <a:off x="1435765" y="1790782"/>
            <a:ext cx="10515600" cy="691964"/>
          </a:xfrm>
          <a:prstGeom prst="roundRect">
            <a:avLst/>
          </a:prstGeom>
          <a:solidFill>
            <a:schemeClr val="accent1">
              <a:alpha val="1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6D6635-364D-457E-987F-00FD9A77DBAA}"/>
              </a:ext>
            </a:extLst>
          </p:cNvPr>
          <p:cNvSpPr>
            <a:spLocks noGrp="1"/>
          </p:cNvSpPr>
          <p:nvPr>
            <p:ph type="title"/>
          </p:nvPr>
        </p:nvSpPr>
        <p:spPr/>
        <p:txBody>
          <a:bodyPr/>
          <a:lstStyle/>
          <a:p>
            <a:r>
              <a:rPr lang="en-MY" dirty="0"/>
              <a:t>Strategic Plan</a:t>
            </a:r>
          </a:p>
        </p:txBody>
      </p:sp>
      <p:sp>
        <p:nvSpPr>
          <p:cNvPr id="3" name="Subtitle 2">
            <a:extLst>
              <a:ext uri="{FF2B5EF4-FFF2-40B4-BE49-F238E27FC236}">
                <a16:creationId xmlns:a16="http://schemas.microsoft.com/office/drawing/2014/main" id="{39AC14A3-17BE-4185-B53E-053E6319B861}"/>
              </a:ext>
            </a:extLst>
          </p:cNvPr>
          <p:cNvSpPr>
            <a:spLocks noGrp="1"/>
          </p:cNvSpPr>
          <p:nvPr>
            <p:ph type="subTitle" idx="1"/>
          </p:nvPr>
        </p:nvSpPr>
        <p:spPr/>
        <p:txBody>
          <a:bodyPr/>
          <a:lstStyle/>
          <a:p>
            <a:r>
              <a:rPr lang="en-MY" dirty="0"/>
              <a:t>The final draft was submitted on 8/23/24</a:t>
            </a:r>
          </a:p>
        </p:txBody>
      </p:sp>
      <p:sp>
        <p:nvSpPr>
          <p:cNvPr id="4" name="Rectangle: Top Corners Rounded 3">
            <a:extLst>
              <a:ext uri="{FF2B5EF4-FFF2-40B4-BE49-F238E27FC236}">
                <a16:creationId xmlns:a16="http://schemas.microsoft.com/office/drawing/2014/main" id="{A7AF1F4D-A136-4524-936A-A4252D5DDA68}"/>
              </a:ext>
            </a:extLst>
          </p:cNvPr>
          <p:cNvSpPr/>
          <p:nvPr/>
        </p:nvSpPr>
        <p:spPr>
          <a:xfrm rot="16200000">
            <a:off x="1039822" y="1200139"/>
            <a:ext cx="691964" cy="1873250"/>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ExtraBold" panose="00000900000000000000" pitchFamily="50" charset="0"/>
            </a:endParaRPr>
          </a:p>
        </p:txBody>
      </p:sp>
      <p:sp>
        <p:nvSpPr>
          <p:cNvPr id="13" name="Rectangle: Rounded Corners 12">
            <a:extLst>
              <a:ext uri="{FF2B5EF4-FFF2-40B4-BE49-F238E27FC236}">
                <a16:creationId xmlns:a16="http://schemas.microsoft.com/office/drawing/2014/main" id="{7044AA7E-935D-4987-BB39-224A3AEBECCA}"/>
              </a:ext>
            </a:extLst>
          </p:cNvPr>
          <p:cNvSpPr/>
          <p:nvPr/>
        </p:nvSpPr>
        <p:spPr>
          <a:xfrm>
            <a:off x="1422400" y="2737036"/>
            <a:ext cx="10515600" cy="691964"/>
          </a:xfrm>
          <a:prstGeom prst="roundRect">
            <a:avLst/>
          </a:prstGeom>
          <a:solidFill>
            <a:schemeClr val="accent2">
              <a:alpha val="1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Top Corners Rounded 13">
            <a:extLst>
              <a:ext uri="{FF2B5EF4-FFF2-40B4-BE49-F238E27FC236}">
                <a16:creationId xmlns:a16="http://schemas.microsoft.com/office/drawing/2014/main" id="{04371721-F097-47DD-99A3-7D5A019A9823}"/>
              </a:ext>
            </a:extLst>
          </p:cNvPr>
          <p:cNvSpPr/>
          <p:nvPr/>
        </p:nvSpPr>
        <p:spPr>
          <a:xfrm rot="16200000">
            <a:off x="1039821" y="2146393"/>
            <a:ext cx="691964" cy="187325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ExtraBold" panose="00000900000000000000" pitchFamily="50" charset="0"/>
            </a:endParaRPr>
          </a:p>
        </p:txBody>
      </p:sp>
      <p:sp>
        <p:nvSpPr>
          <p:cNvPr id="15" name="Rectangle: Rounded Corners 14">
            <a:extLst>
              <a:ext uri="{FF2B5EF4-FFF2-40B4-BE49-F238E27FC236}">
                <a16:creationId xmlns:a16="http://schemas.microsoft.com/office/drawing/2014/main" id="{3EECFE54-B9CC-41E4-A766-1C7EFF556B8A}"/>
              </a:ext>
            </a:extLst>
          </p:cNvPr>
          <p:cNvSpPr/>
          <p:nvPr/>
        </p:nvSpPr>
        <p:spPr>
          <a:xfrm>
            <a:off x="1422399" y="3683290"/>
            <a:ext cx="10515599" cy="691964"/>
          </a:xfrm>
          <a:prstGeom prst="roundRect">
            <a:avLst/>
          </a:prstGeom>
          <a:solidFill>
            <a:schemeClr val="accent3">
              <a:alpha val="1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Top Corners Rounded 15">
            <a:extLst>
              <a:ext uri="{FF2B5EF4-FFF2-40B4-BE49-F238E27FC236}">
                <a16:creationId xmlns:a16="http://schemas.microsoft.com/office/drawing/2014/main" id="{48A03F14-25E7-46A7-B0C7-BDD1129E9F40}"/>
              </a:ext>
            </a:extLst>
          </p:cNvPr>
          <p:cNvSpPr/>
          <p:nvPr/>
        </p:nvSpPr>
        <p:spPr>
          <a:xfrm rot="16200000">
            <a:off x="1039821" y="3092647"/>
            <a:ext cx="691964" cy="187325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ExtraBold" panose="00000900000000000000" pitchFamily="50" charset="0"/>
            </a:endParaRPr>
          </a:p>
        </p:txBody>
      </p:sp>
      <p:sp>
        <p:nvSpPr>
          <p:cNvPr id="17" name="Rectangle: Rounded Corners 16">
            <a:extLst>
              <a:ext uri="{FF2B5EF4-FFF2-40B4-BE49-F238E27FC236}">
                <a16:creationId xmlns:a16="http://schemas.microsoft.com/office/drawing/2014/main" id="{6AEA54DC-D6BD-4897-9CBF-774E33B73CC4}"/>
              </a:ext>
            </a:extLst>
          </p:cNvPr>
          <p:cNvSpPr/>
          <p:nvPr/>
        </p:nvSpPr>
        <p:spPr>
          <a:xfrm>
            <a:off x="1422400" y="4629544"/>
            <a:ext cx="10515598" cy="691964"/>
          </a:xfrm>
          <a:prstGeom prst="roundRect">
            <a:avLst/>
          </a:prstGeom>
          <a:solidFill>
            <a:schemeClr val="accent4">
              <a:alpha val="1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Top Corners Rounded 17">
            <a:extLst>
              <a:ext uri="{FF2B5EF4-FFF2-40B4-BE49-F238E27FC236}">
                <a16:creationId xmlns:a16="http://schemas.microsoft.com/office/drawing/2014/main" id="{BD426800-F28C-4924-9CAB-373ACF77902C}"/>
              </a:ext>
            </a:extLst>
          </p:cNvPr>
          <p:cNvSpPr/>
          <p:nvPr/>
        </p:nvSpPr>
        <p:spPr>
          <a:xfrm rot="16200000">
            <a:off x="1039821" y="4038901"/>
            <a:ext cx="691964" cy="187325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ExtraBold" panose="00000900000000000000" pitchFamily="50" charset="0"/>
            </a:endParaRPr>
          </a:p>
        </p:txBody>
      </p:sp>
      <p:sp>
        <p:nvSpPr>
          <p:cNvPr id="19" name="Rectangle 18">
            <a:extLst>
              <a:ext uri="{FF2B5EF4-FFF2-40B4-BE49-F238E27FC236}">
                <a16:creationId xmlns:a16="http://schemas.microsoft.com/office/drawing/2014/main" id="{735601F1-7C52-4D83-BD91-8B2A1F4CFA11}"/>
              </a:ext>
            </a:extLst>
          </p:cNvPr>
          <p:cNvSpPr/>
          <p:nvPr/>
        </p:nvSpPr>
        <p:spPr>
          <a:xfrm>
            <a:off x="2322427" y="1775785"/>
            <a:ext cx="9420394" cy="707886"/>
          </a:xfrm>
          <a:prstGeom prst="rect">
            <a:avLst/>
          </a:prstGeom>
        </p:spPr>
        <p:txBody>
          <a:bodyPr wrap="square">
            <a:spAutoFit/>
          </a:bodyPr>
          <a:lstStyle/>
          <a:p>
            <a:r>
              <a:rPr lang="en-US" sz="2000" dirty="0">
                <a:effectLst/>
                <a:latin typeface="Calibri" panose="020F0502020204030204" pitchFamily="34" charset="0"/>
                <a:ea typeface="Calibri" panose="020F0502020204030204" pitchFamily="34" charset="0"/>
                <a:cs typeface="Arial" panose="020B0604020202020204" pitchFamily="34" charset="0"/>
              </a:rPr>
              <a:t>Missouri older adults will know the benefits of and have access to fall risk screening and assessment as appropriate to their needs. </a:t>
            </a:r>
            <a:endParaRPr lang="en-MY" sz="1400" dirty="0">
              <a:latin typeface="Montserrat" panose="00000500000000000000" pitchFamily="50" charset="0"/>
            </a:endParaRPr>
          </a:p>
        </p:txBody>
      </p:sp>
      <p:sp>
        <p:nvSpPr>
          <p:cNvPr id="21" name="TextBox 20">
            <a:extLst>
              <a:ext uri="{FF2B5EF4-FFF2-40B4-BE49-F238E27FC236}">
                <a16:creationId xmlns:a16="http://schemas.microsoft.com/office/drawing/2014/main" id="{E0AB1C72-90BE-4263-BBCF-13C6F3FC6480}"/>
              </a:ext>
            </a:extLst>
          </p:cNvPr>
          <p:cNvSpPr txBox="1"/>
          <p:nvPr/>
        </p:nvSpPr>
        <p:spPr>
          <a:xfrm>
            <a:off x="810221" y="1967486"/>
            <a:ext cx="1151165" cy="338554"/>
          </a:xfrm>
          <a:prstGeom prst="rect">
            <a:avLst/>
          </a:prstGeom>
          <a:noFill/>
        </p:spPr>
        <p:txBody>
          <a:bodyPr wrap="square" anchor="ctr">
            <a:spAutoFit/>
          </a:bodyPr>
          <a:lstStyle/>
          <a:p>
            <a:pPr algn="ctr"/>
            <a:r>
              <a:rPr lang="en-MY" sz="1600" dirty="0">
                <a:solidFill>
                  <a:schemeClr val="bg1"/>
                </a:solidFill>
                <a:latin typeface="Montserrat ExtraBold" panose="00000900000000000000" pitchFamily="50" charset="0"/>
                <a:ea typeface="Open Sans SemiBold" panose="020B0706030804020204" pitchFamily="34" charset="0"/>
                <a:cs typeface="Open Sans SemiBold" panose="020B0706030804020204" pitchFamily="34" charset="0"/>
              </a:rPr>
              <a:t>Goal 1</a:t>
            </a:r>
            <a:endParaRPr lang="en-MY" sz="1600" dirty="0">
              <a:solidFill>
                <a:schemeClr val="bg1"/>
              </a:solidFill>
              <a:latin typeface="Montserrat ExtraBold" panose="00000900000000000000" pitchFamily="50" charset="0"/>
            </a:endParaRPr>
          </a:p>
        </p:txBody>
      </p:sp>
      <p:sp>
        <p:nvSpPr>
          <p:cNvPr id="22" name="TextBox 21">
            <a:extLst>
              <a:ext uri="{FF2B5EF4-FFF2-40B4-BE49-F238E27FC236}">
                <a16:creationId xmlns:a16="http://schemas.microsoft.com/office/drawing/2014/main" id="{6943153E-3AA8-40CB-8889-F4D476FB9A0E}"/>
              </a:ext>
            </a:extLst>
          </p:cNvPr>
          <p:cNvSpPr txBox="1"/>
          <p:nvPr/>
        </p:nvSpPr>
        <p:spPr>
          <a:xfrm>
            <a:off x="810219" y="2913740"/>
            <a:ext cx="1151165" cy="338554"/>
          </a:xfrm>
          <a:prstGeom prst="rect">
            <a:avLst/>
          </a:prstGeom>
          <a:noFill/>
        </p:spPr>
        <p:txBody>
          <a:bodyPr wrap="square" anchor="ctr">
            <a:spAutoFit/>
          </a:bodyPr>
          <a:lstStyle/>
          <a:p>
            <a:pPr algn="ctr"/>
            <a:r>
              <a:rPr lang="en-MY" sz="1600" dirty="0">
                <a:solidFill>
                  <a:schemeClr val="bg1"/>
                </a:solidFill>
                <a:latin typeface="Montserrat ExtraBold" panose="00000900000000000000" pitchFamily="50" charset="0"/>
                <a:ea typeface="Open Sans SemiBold" panose="020B0706030804020204" pitchFamily="34" charset="0"/>
                <a:cs typeface="Open Sans SemiBold" panose="020B0706030804020204" pitchFamily="34" charset="0"/>
              </a:rPr>
              <a:t>Goal 2</a:t>
            </a:r>
            <a:endParaRPr lang="en-MY" sz="1600" dirty="0">
              <a:solidFill>
                <a:schemeClr val="bg1"/>
              </a:solidFill>
              <a:latin typeface="Montserrat ExtraBold" panose="00000900000000000000" pitchFamily="50" charset="0"/>
            </a:endParaRPr>
          </a:p>
        </p:txBody>
      </p:sp>
      <p:sp>
        <p:nvSpPr>
          <p:cNvPr id="23" name="TextBox 22">
            <a:extLst>
              <a:ext uri="{FF2B5EF4-FFF2-40B4-BE49-F238E27FC236}">
                <a16:creationId xmlns:a16="http://schemas.microsoft.com/office/drawing/2014/main" id="{3E264C26-98E2-4FBA-9AF0-C26D48449F43}"/>
              </a:ext>
            </a:extLst>
          </p:cNvPr>
          <p:cNvSpPr txBox="1"/>
          <p:nvPr/>
        </p:nvSpPr>
        <p:spPr>
          <a:xfrm>
            <a:off x="810217" y="3859994"/>
            <a:ext cx="1151165" cy="338554"/>
          </a:xfrm>
          <a:prstGeom prst="rect">
            <a:avLst/>
          </a:prstGeom>
          <a:noFill/>
        </p:spPr>
        <p:txBody>
          <a:bodyPr wrap="square" anchor="ctr">
            <a:spAutoFit/>
          </a:bodyPr>
          <a:lstStyle/>
          <a:p>
            <a:pPr algn="ctr"/>
            <a:r>
              <a:rPr lang="en-MY" sz="1600" dirty="0">
                <a:solidFill>
                  <a:schemeClr val="bg1"/>
                </a:solidFill>
                <a:latin typeface="Montserrat ExtraBold" panose="00000900000000000000" pitchFamily="50" charset="0"/>
                <a:ea typeface="Open Sans SemiBold" panose="020B0706030804020204" pitchFamily="34" charset="0"/>
                <a:cs typeface="Open Sans SemiBold" panose="020B0706030804020204" pitchFamily="34" charset="0"/>
              </a:rPr>
              <a:t>Goal 3</a:t>
            </a:r>
            <a:endParaRPr lang="en-MY" sz="1600" dirty="0">
              <a:solidFill>
                <a:schemeClr val="bg1"/>
              </a:solidFill>
              <a:latin typeface="Montserrat ExtraBold" panose="00000900000000000000" pitchFamily="50" charset="0"/>
            </a:endParaRPr>
          </a:p>
        </p:txBody>
      </p:sp>
      <p:sp>
        <p:nvSpPr>
          <p:cNvPr id="24" name="TextBox 23">
            <a:extLst>
              <a:ext uri="{FF2B5EF4-FFF2-40B4-BE49-F238E27FC236}">
                <a16:creationId xmlns:a16="http://schemas.microsoft.com/office/drawing/2014/main" id="{9AF57B46-01D1-4944-86A2-380D19216982}"/>
              </a:ext>
            </a:extLst>
          </p:cNvPr>
          <p:cNvSpPr txBox="1"/>
          <p:nvPr/>
        </p:nvSpPr>
        <p:spPr>
          <a:xfrm>
            <a:off x="810215" y="4806248"/>
            <a:ext cx="1151165" cy="338554"/>
          </a:xfrm>
          <a:prstGeom prst="rect">
            <a:avLst/>
          </a:prstGeom>
          <a:noFill/>
        </p:spPr>
        <p:txBody>
          <a:bodyPr wrap="square" anchor="ctr">
            <a:spAutoFit/>
          </a:bodyPr>
          <a:lstStyle/>
          <a:p>
            <a:pPr algn="ctr"/>
            <a:r>
              <a:rPr lang="en-MY" sz="1600" dirty="0">
                <a:solidFill>
                  <a:schemeClr val="bg1"/>
                </a:solidFill>
                <a:latin typeface="Montserrat ExtraBold" panose="00000900000000000000" pitchFamily="50" charset="0"/>
                <a:ea typeface="Open Sans SemiBold" panose="020B0706030804020204" pitchFamily="34" charset="0"/>
                <a:cs typeface="Open Sans SemiBold" panose="020B0706030804020204" pitchFamily="34" charset="0"/>
              </a:rPr>
              <a:t>Goal 4</a:t>
            </a:r>
            <a:endParaRPr lang="en-MY" sz="1600" dirty="0">
              <a:solidFill>
                <a:schemeClr val="bg1"/>
              </a:solidFill>
              <a:latin typeface="Montserrat ExtraBold" panose="00000900000000000000" pitchFamily="50" charset="0"/>
            </a:endParaRPr>
          </a:p>
        </p:txBody>
      </p:sp>
      <p:sp>
        <p:nvSpPr>
          <p:cNvPr id="25" name="Rectangle 24">
            <a:extLst>
              <a:ext uri="{FF2B5EF4-FFF2-40B4-BE49-F238E27FC236}">
                <a16:creationId xmlns:a16="http://schemas.microsoft.com/office/drawing/2014/main" id="{BEA179FB-51AF-400A-805A-BF1B428CFB01}"/>
              </a:ext>
            </a:extLst>
          </p:cNvPr>
          <p:cNvSpPr/>
          <p:nvPr/>
        </p:nvSpPr>
        <p:spPr>
          <a:xfrm>
            <a:off x="2322426" y="2667518"/>
            <a:ext cx="9420396" cy="830997"/>
          </a:xfrm>
          <a:prstGeom prst="rect">
            <a:avLst/>
          </a:prstGeom>
        </p:spPr>
        <p:txBody>
          <a:bodyPr wrap="square">
            <a:spAutoFit/>
          </a:bodyPr>
          <a:lstStyle/>
          <a:p>
            <a:r>
              <a:rPr lang="en-US" sz="1600" dirty="0">
                <a:effectLst/>
                <a:latin typeface="Calibri" panose="020F0502020204030204" pitchFamily="34" charset="0"/>
                <a:ea typeface="Calibri" panose="020F0502020204030204" pitchFamily="34" charset="0"/>
                <a:cs typeface="Arial" panose="020B0604020202020204" pitchFamily="34" charset="0"/>
              </a:rPr>
              <a:t>Missouri older adults living in the community will have knowledge of and access to effective programs and services that preserve or improve their mobility and lower the risk of falls. These programs and services will address a wide variety of risk factors and prevention strategies. </a:t>
            </a:r>
            <a:endParaRPr lang="en-MY" sz="1100" dirty="0">
              <a:latin typeface="Montserrat" panose="00000500000000000000" pitchFamily="50" charset="0"/>
            </a:endParaRPr>
          </a:p>
        </p:txBody>
      </p:sp>
      <p:sp>
        <p:nvSpPr>
          <p:cNvPr id="26" name="Rectangle 25">
            <a:extLst>
              <a:ext uri="{FF2B5EF4-FFF2-40B4-BE49-F238E27FC236}">
                <a16:creationId xmlns:a16="http://schemas.microsoft.com/office/drawing/2014/main" id="{498CDA4B-1B91-4C3B-ACAE-699A50F4ECA3}"/>
              </a:ext>
            </a:extLst>
          </p:cNvPr>
          <p:cNvSpPr/>
          <p:nvPr/>
        </p:nvSpPr>
        <p:spPr>
          <a:xfrm>
            <a:off x="2322421" y="3671029"/>
            <a:ext cx="9420400" cy="707886"/>
          </a:xfrm>
          <a:prstGeom prst="rect">
            <a:avLst/>
          </a:prstGeom>
        </p:spPr>
        <p:txBody>
          <a:bodyPr wrap="square">
            <a:spAutoFit/>
          </a:bodyPr>
          <a:lstStyle/>
          <a:p>
            <a:r>
              <a:rPr lang="en-US" sz="2000" dirty="0">
                <a:effectLst/>
                <a:latin typeface="Calibri" panose="020F0502020204030204" pitchFamily="34" charset="0"/>
                <a:ea typeface="Calibri" panose="020F0502020204030204" pitchFamily="34" charset="0"/>
                <a:cs typeface="Arial" panose="020B0604020202020204" pitchFamily="34" charset="0"/>
              </a:rPr>
              <a:t>Missouri older adults have access to home and community environments that lower the risk of falls and facilitate full participation, mobility, and independent functioning. </a:t>
            </a:r>
            <a:endParaRPr lang="en-MY" sz="1400" dirty="0">
              <a:latin typeface="Montserrat" panose="00000500000000000000" pitchFamily="50" charset="0"/>
            </a:endParaRPr>
          </a:p>
        </p:txBody>
      </p:sp>
      <p:sp>
        <p:nvSpPr>
          <p:cNvPr id="27" name="Rectangle 26">
            <a:extLst>
              <a:ext uri="{FF2B5EF4-FFF2-40B4-BE49-F238E27FC236}">
                <a16:creationId xmlns:a16="http://schemas.microsoft.com/office/drawing/2014/main" id="{968E9D82-2A2C-47DA-B272-3E89F33ED230}"/>
              </a:ext>
            </a:extLst>
          </p:cNvPr>
          <p:cNvSpPr/>
          <p:nvPr/>
        </p:nvSpPr>
        <p:spPr>
          <a:xfrm>
            <a:off x="2322418" y="4594904"/>
            <a:ext cx="9420403" cy="738664"/>
          </a:xfrm>
          <a:prstGeom prst="rect">
            <a:avLst/>
          </a:prstGeom>
        </p:spPr>
        <p:txBody>
          <a:bodyPr wrap="square">
            <a:spAutoFit/>
          </a:bodyPr>
          <a:lstStyle/>
          <a:p>
            <a:r>
              <a:rPr lang="en-US" sz="1400" dirty="0">
                <a:effectLst/>
                <a:latin typeface="Segoe UI" panose="020B0502040204020203" pitchFamily="34" charset="0"/>
                <a:ea typeface="Calibri" panose="020F0502020204030204" pitchFamily="34" charset="0"/>
                <a:cs typeface="Calibri" panose="020F0502020204030204" pitchFamily="34" charset="0"/>
              </a:rPr>
              <a:t>Missouri health organizations and providers will enhance their quality metrics and adopt policies focused on healthy aging and physical activity. This will ensure older adults receive quality healthcare, including proper evaluation, treatment, follow-up, and referrals, ultimately improving their quality of life and reducing the risk of falls. </a:t>
            </a:r>
            <a:endParaRPr lang="en-MY" sz="1050" dirty="0">
              <a:latin typeface="Montserrat" panose="00000500000000000000" pitchFamily="50" charset="0"/>
            </a:endParaRPr>
          </a:p>
        </p:txBody>
      </p:sp>
      <p:sp>
        <p:nvSpPr>
          <p:cNvPr id="5" name="Rectangle: Rounded Corners 4">
            <a:extLst>
              <a:ext uri="{FF2B5EF4-FFF2-40B4-BE49-F238E27FC236}">
                <a16:creationId xmlns:a16="http://schemas.microsoft.com/office/drawing/2014/main" id="{12C8B31F-9334-41F7-1C6A-980681358CC3}"/>
              </a:ext>
            </a:extLst>
          </p:cNvPr>
          <p:cNvSpPr/>
          <p:nvPr/>
        </p:nvSpPr>
        <p:spPr>
          <a:xfrm>
            <a:off x="1422398" y="5575798"/>
            <a:ext cx="10515597" cy="691964"/>
          </a:xfrm>
          <a:prstGeom prst="roundRect">
            <a:avLst/>
          </a:prstGeom>
          <a:solidFill>
            <a:schemeClr val="accent2">
              <a:alpha val="1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Top Corners Rounded 6">
            <a:extLst>
              <a:ext uri="{FF2B5EF4-FFF2-40B4-BE49-F238E27FC236}">
                <a16:creationId xmlns:a16="http://schemas.microsoft.com/office/drawing/2014/main" id="{BC7672D8-AAB0-970C-EE84-F52894BD39B2}"/>
              </a:ext>
            </a:extLst>
          </p:cNvPr>
          <p:cNvSpPr/>
          <p:nvPr/>
        </p:nvSpPr>
        <p:spPr>
          <a:xfrm rot="16200000">
            <a:off x="1039820" y="4985155"/>
            <a:ext cx="691964" cy="187325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ExtraBold" panose="00000900000000000000" pitchFamily="50" charset="0"/>
            </a:endParaRPr>
          </a:p>
        </p:txBody>
      </p:sp>
      <p:sp>
        <p:nvSpPr>
          <p:cNvPr id="8" name="TextBox 7">
            <a:extLst>
              <a:ext uri="{FF2B5EF4-FFF2-40B4-BE49-F238E27FC236}">
                <a16:creationId xmlns:a16="http://schemas.microsoft.com/office/drawing/2014/main" id="{F1AAC55A-5E2A-42E6-F188-AE534C21DF7F}"/>
              </a:ext>
            </a:extLst>
          </p:cNvPr>
          <p:cNvSpPr txBox="1"/>
          <p:nvPr/>
        </p:nvSpPr>
        <p:spPr>
          <a:xfrm>
            <a:off x="810218" y="5752502"/>
            <a:ext cx="1151165" cy="338554"/>
          </a:xfrm>
          <a:prstGeom prst="rect">
            <a:avLst/>
          </a:prstGeom>
          <a:noFill/>
        </p:spPr>
        <p:txBody>
          <a:bodyPr wrap="square" anchor="ctr">
            <a:spAutoFit/>
          </a:bodyPr>
          <a:lstStyle/>
          <a:p>
            <a:pPr algn="ctr"/>
            <a:r>
              <a:rPr lang="en-MY" sz="1600" dirty="0">
                <a:solidFill>
                  <a:schemeClr val="bg1"/>
                </a:solidFill>
                <a:latin typeface="Montserrat ExtraBold" panose="00000900000000000000" pitchFamily="50" charset="0"/>
                <a:ea typeface="Open Sans SemiBold" panose="020B0706030804020204" pitchFamily="34" charset="0"/>
                <a:cs typeface="Open Sans SemiBold" panose="020B0706030804020204" pitchFamily="34" charset="0"/>
              </a:rPr>
              <a:t>Goal 5</a:t>
            </a:r>
            <a:endParaRPr lang="en-MY" sz="1600" dirty="0">
              <a:solidFill>
                <a:schemeClr val="bg1"/>
              </a:solidFill>
              <a:latin typeface="Montserrat ExtraBold" panose="00000900000000000000" pitchFamily="50" charset="0"/>
            </a:endParaRPr>
          </a:p>
        </p:txBody>
      </p:sp>
      <p:sp>
        <p:nvSpPr>
          <p:cNvPr id="9" name="Rectangle 8">
            <a:extLst>
              <a:ext uri="{FF2B5EF4-FFF2-40B4-BE49-F238E27FC236}">
                <a16:creationId xmlns:a16="http://schemas.microsoft.com/office/drawing/2014/main" id="{4CCD2552-9C20-9BCD-BC23-1C89230EA6BC}"/>
              </a:ext>
            </a:extLst>
          </p:cNvPr>
          <p:cNvSpPr/>
          <p:nvPr/>
        </p:nvSpPr>
        <p:spPr>
          <a:xfrm>
            <a:off x="2322418" y="5544879"/>
            <a:ext cx="9420403" cy="707886"/>
          </a:xfrm>
          <a:prstGeom prst="rect">
            <a:avLst/>
          </a:prstGeom>
        </p:spPr>
        <p:txBody>
          <a:bodyPr wrap="square">
            <a:spAutoFit/>
          </a:bodyPr>
          <a:lstStyle/>
          <a:p>
            <a:r>
              <a:rPr lang="en-US" sz="2000" dirty="0">
                <a:effectLst/>
                <a:latin typeface="Calibri" panose="020F0502020204030204" pitchFamily="34" charset="0"/>
                <a:ea typeface="Calibri" panose="020F0502020204030204" pitchFamily="34" charset="0"/>
                <a:cs typeface="Arial" panose="020B0604020202020204" pitchFamily="34" charset="0"/>
              </a:rPr>
              <a:t>Strengthen this workgroup through recruitment and collaboration to ensure that the purpose of the Healthy Aging and Falls Prevention Workgroup can be attained. </a:t>
            </a:r>
            <a:endParaRPr lang="en-MY" sz="1400" dirty="0">
              <a:latin typeface="Montserrat" panose="00000500000000000000" pitchFamily="50" charset="0"/>
            </a:endParaRPr>
          </a:p>
        </p:txBody>
      </p:sp>
    </p:spTree>
    <p:extLst>
      <p:ext uri="{BB962C8B-B14F-4D97-AF65-F5344CB8AC3E}">
        <p14:creationId xmlns:p14="http://schemas.microsoft.com/office/powerpoint/2010/main" val="4047310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F4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eptember is Fall Prevention Month | IRG Physical &amp; Hand Therapy">
            <a:extLst>
              <a:ext uri="{FF2B5EF4-FFF2-40B4-BE49-F238E27FC236}">
                <a16:creationId xmlns:a16="http://schemas.microsoft.com/office/drawing/2014/main" id="{28ECA7AD-4060-B3AC-F7DC-E26ED28C046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3467" y="852678"/>
            <a:ext cx="10905066" cy="5152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579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812CCF-1C3D-02D0-91FC-D3338460277E}"/>
              </a:ext>
            </a:extLst>
          </p:cNvPr>
          <p:cNvPicPr>
            <a:picLocks noChangeAspect="1"/>
          </p:cNvPicPr>
          <p:nvPr/>
        </p:nvPicPr>
        <p:blipFill>
          <a:blip r:embed="rId3"/>
          <a:stretch>
            <a:fillRect/>
          </a:stretch>
        </p:blipFill>
        <p:spPr>
          <a:xfrm>
            <a:off x="2012812" y="0"/>
            <a:ext cx="8166376" cy="6858000"/>
          </a:xfrm>
          <a:prstGeom prst="rect">
            <a:avLst/>
          </a:prstGeom>
        </p:spPr>
      </p:pic>
    </p:spTree>
    <p:extLst>
      <p:ext uri="{BB962C8B-B14F-4D97-AF65-F5344CB8AC3E}">
        <p14:creationId xmlns:p14="http://schemas.microsoft.com/office/powerpoint/2010/main" val="2852325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DDC269CA-40B5-911F-CB54-795702CE6ACA}"/>
              </a:ext>
            </a:extLst>
          </p:cNvPr>
          <p:cNvPicPr>
            <a:picLocks noGrp="1" noChangeAspect="1"/>
          </p:cNvPicPr>
          <p:nvPr>
            <p:ph type="pic" sz="quarter" idx="10"/>
          </p:nvPr>
        </p:nvPicPr>
        <p:blipFill rotWithShape="1">
          <a:blip r:embed="rId3"/>
          <a:srcRect l="1" r="-204"/>
          <a:stretch/>
        </p:blipFill>
        <p:spPr>
          <a:xfrm>
            <a:off x="-1" y="0"/>
            <a:ext cx="6096000" cy="6858000"/>
          </a:xfrm>
        </p:spPr>
      </p:pic>
      <p:sp>
        <p:nvSpPr>
          <p:cNvPr id="3" name="Oval 2">
            <a:extLst>
              <a:ext uri="{FF2B5EF4-FFF2-40B4-BE49-F238E27FC236}">
                <a16:creationId xmlns:a16="http://schemas.microsoft.com/office/drawing/2014/main" id="{1C80DB7A-4741-4135-8F62-92433A0C237E}"/>
              </a:ext>
            </a:extLst>
          </p:cNvPr>
          <p:cNvSpPr/>
          <p:nvPr/>
        </p:nvSpPr>
        <p:spPr>
          <a:xfrm>
            <a:off x="5617029" y="1070429"/>
            <a:ext cx="957942" cy="957942"/>
          </a:xfrm>
          <a:prstGeom prst="ellipse">
            <a:avLst/>
          </a:prstGeom>
          <a:solidFill>
            <a:schemeClr val="accent4"/>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59F58DD1-DA39-4949-AAA4-5E9D9F86CCB3}"/>
              </a:ext>
            </a:extLst>
          </p:cNvPr>
          <p:cNvSpPr/>
          <p:nvPr/>
        </p:nvSpPr>
        <p:spPr>
          <a:xfrm>
            <a:off x="5617029" y="2950029"/>
            <a:ext cx="957942" cy="957942"/>
          </a:xfrm>
          <a:prstGeom prst="ellipse">
            <a:avLst/>
          </a:prstGeom>
          <a:solidFill>
            <a:schemeClr val="accent5"/>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3BA4A88-20B0-423C-812A-3C393D8C26B6}"/>
              </a:ext>
            </a:extLst>
          </p:cNvPr>
          <p:cNvSpPr/>
          <p:nvPr/>
        </p:nvSpPr>
        <p:spPr>
          <a:xfrm>
            <a:off x="5617029" y="4829629"/>
            <a:ext cx="957942" cy="957942"/>
          </a:xfrm>
          <a:prstGeom prst="ellipse">
            <a:avLst/>
          </a:prstGeom>
          <a:solidFill>
            <a:schemeClr val="accent6"/>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2C957C1-5D11-4A3D-B5E1-4330B5753CC5}"/>
              </a:ext>
            </a:extLst>
          </p:cNvPr>
          <p:cNvSpPr/>
          <p:nvPr/>
        </p:nvSpPr>
        <p:spPr>
          <a:xfrm>
            <a:off x="6950530" y="1210846"/>
            <a:ext cx="3641270" cy="738664"/>
          </a:xfrm>
          <a:prstGeom prst="rect">
            <a:avLst/>
          </a:prstGeom>
        </p:spPr>
        <p:txBody>
          <a:bodyPr wrap="square">
            <a:spAutoFit/>
          </a:bodyPr>
          <a:lstStyle/>
          <a:p>
            <a:r>
              <a:rPr lang="en-MY" sz="1400" dirty="0">
                <a:latin typeface="Montserrat ExtraBold" panose="00000900000000000000" pitchFamily="50" charset="0"/>
                <a:ea typeface="Open Sans SemiBold" panose="020B0706030804020204" pitchFamily="34" charset="0"/>
                <a:cs typeface="Open Sans SemiBold" panose="020B0706030804020204" pitchFamily="34" charset="0"/>
              </a:rPr>
              <a:t>Submit events at </a:t>
            </a:r>
            <a:r>
              <a:rPr lang="en-MY" sz="1400" dirty="0">
                <a:latin typeface="Montserrat ExtraBold" panose="00000900000000000000" pitchFamily="50" charset="0"/>
                <a:ea typeface="Open Sans SemiBold" panose="020B0706030804020204" pitchFamily="34" charset="0"/>
                <a:cs typeface="Open Sans SemiBold" panose="020B0706030804020204" pitchFamily="34" charset="0"/>
                <a:hlinkClick r:id="rId4"/>
              </a:rPr>
              <a:t>https://www.surveymonkey.com/r/72MFRXC</a:t>
            </a:r>
            <a:r>
              <a:rPr lang="en-MY" sz="1400" dirty="0">
                <a:latin typeface="Montserrat ExtraBold" panose="00000900000000000000" pitchFamily="50" charset="0"/>
                <a:ea typeface="Open Sans SemiBold" panose="020B0706030804020204" pitchFamily="34" charset="0"/>
                <a:cs typeface="Open Sans SemiBold" panose="020B0706030804020204" pitchFamily="34" charset="0"/>
              </a:rPr>
              <a:t> </a:t>
            </a:r>
            <a:endParaRPr lang="en-MY" sz="1200" dirty="0">
              <a:latin typeface="Montserrat" panose="00000500000000000000" pitchFamily="50" charset="0"/>
            </a:endParaRPr>
          </a:p>
        </p:txBody>
      </p:sp>
      <p:sp>
        <p:nvSpPr>
          <p:cNvPr id="7" name="Rectangle 6">
            <a:extLst>
              <a:ext uri="{FF2B5EF4-FFF2-40B4-BE49-F238E27FC236}">
                <a16:creationId xmlns:a16="http://schemas.microsoft.com/office/drawing/2014/main" id="{5AF6A261-7AD2-4180-BEC2-800E79C43D31}"/>
              </a:ext>
            </a:extLst>
          </p:cNvPr>
          <p:cNvSpPr/>
          <p:nvPr/>
        </p:nvSpPr>
        <p:spPr>
          <a:xfrm>
            <a:off x="6950531" y="3090446"/>
            <a:ext cx="3641269" cy="523220"/>
          </a:xfrm>
          <a:prstGeom prst="rect">
            <a:avLst/>
          </a:prstGeom>
        </p:spPr>
        <p:txBody>
          <a:bodyPr wrap="square">
            <a:spAutoFit/>
          </a:bodyPr>
          <a:lstStyle/>
          <a:p>
            <a:r>
              <a:rPr lang="en-MY" sz="1400" dirty="0">
                <a:latin typeface="Montserrat ExtraBold" panose="00000900000000000000" pitchFamily="50" charset="0"/>
                <a:ea typeface="Open Sans SemiBold" panose="020B0706030804020204" pitchFamily="34" charset="0"/>
                <a:cs typeface="Open Sans SemiBold" panose="020B0706030804020204" pitchFamily="34" charset="0"/>
              </a:rPr>
              <a:t>Email events to </a:t>
            </a:r>
            <a:r>
              <a:rPr lang="en-MY" sz="1400" dirty="0">
                <a:latin typeface="Montserrat ExtraBold" panose="00000900000000000000" pitchFamily="50" charset="0"/>
                <a:ea typeface="Open Sans SemiBold" panose="020B0706030804020204" pitchFamily="34" charset="0"/>
                <a:cs typeface="Open Sans SemiBold" panose="020B0706030804020204" pitchFamily="34" charset="0"/>
                <a:hlinkClick r:id="rId5"/>
              </a:rPr>
              <a:t>Jordanna.mcleod@health.mo.gov</a:t>
            </a:r>
            <a:r>
              <a:rPr lang="en-MY" sz="1400" dirty="0">
                <a:latin typeface="Montserrat ExtraBold" panose="00000900000000000000" pitchFamily="50" charset="0"/>
                <a:ea typeface="Open Sans SemiBold" panose="020B0706030804020204" pitchFamily="34" charset="0"/>
                <a:cs typeface="Open Sans SemiBold" panose="020B0706030804020204" pitchFamily="34" charset="0"/>
              </a:rPr>
              <a:t> </a:t>
            </a:r>
            <a:endParaRPr lang="en-MY" sz="1200" dirty="0">
              <a:latin typeface="Montserrat" panose="00000500000000000000" pitchFamily="50" charset="0"/>
            </a:endParaRPr>
          </a:p>
        </p:txBody>
      </p:sp>
      <p:sp>
        <p:nvSpPr>
          <p:cNvPr id="8" name="Rectangle 7">
            <a:extLst>
              <a:ext uri="{FF2B5EF4-FFF2-40B4-BE49-F238E27FC236}">
                <a16:creationId xmlns:a16="http://schemas.microsoft.com/office/drawing/2014/main" id="{1EC6B7D6-1E3F-4E89-BE70-2A33B29E0985}"/>
              </a:ext>
            </a:extLst>
          </p:cNvPr>
          <p:cNvSpPr/>
          <p:nvPr/>
        </p:nvSpPr>
        <p:spPr>
          <a:xfrm>
            <a:off x="6950530" y="4970046"/>
            <a:ext cx="3492500" cy="954107"/>
          </a:xfrm>
          <a:prstGeom prst="rect">
            <a:avLst/>
          </a:prstGeom>
        </p:spPr>
        <p:txBody>
          <a:bodyPr wrap="square">
            <a:spAutoFit/>
          </a:bodyPr>
          <a:lstStyle/>
          <a:p>
            <a:r>
              <a:rPr lang="en-MY" sz="1400" dirty="0">
                <a:latin typeface="Montserrat ExtraBold" panose="00000900000000000000" pitchFamily="50" charset="0"/>
                <a:ea typeface="Open Sans SemiBold" panose="020B0706030804020204" pitchFamily="34" charset="0"/>
                <a:cs typeface="Open Sans SemiBold" panose="020B0706030804020204" pitchFamily="34" charset="0"/>
              </a:rPr>
              <a:t>Find events at </a:t>
            </a:r>
            <a:r>
              <a:rPr lang="en-MY" sz="1400" dirty="0">
                <a:latin typeface="Montserrat ExtraBold" panose="00000900000000000000" pitchFamily="50" charset="0"/>
                <a:ea typeface="Open Sans SemiBold" panose="020B0706030804020204" pitchFamily="34" charset="0"/>
                <a:cs typeface="Open Sans SemiBold" panose="020B0706030804020204" pitchFamily="34" charset="0"/>
                <a:hlinkClick r:id="rId6"/>
              </a:rPr>
              <a:t>https://health.mo.gov/seniors/showmefallsfreemissouri/awareness-month.php</a:t>
            </a:r>
            <a:r>
              <a:rPr lang="en-MY" sz="1400" dirty="0">
                <a:latin typeface="Montserrat ExtraBold" panose="00000900000000000000" pitchFamily="50" charset="0"/>
                <a:ea typeface="Open Sans SemiBold" panose="020B0706030804020204" pitchFamily="34" charset="0"/>
                <a:cs typeface="Open Sans SemiBold" panose="020B0706030804020204" pitchFamily="34" charset="0"/>
              </a:rPr>
              <a:t> </a:t>
            </a:r>
            <a:endParaRPr lang="en-MY" sz="1200" dirty="0">
              <a:latin typeface="Montserrat" panose="00000500000000000000" pitchFamily="50" charset="0"/>
            </a:endParaRPr>
          </a:p>
        </p:txBody>
      </p:sp>
      <p:sp>
        <p:nvSpPr>
          <p:cNvPr id="14" name="Graphic 470">
            <a:extLst>
              <a:ext uri="{FF2B5EF4-FFF2-40B4-BE49-F238E27FC236}">
                <a16:creationId xmlns:a16="http://schemas.microsoft.com/office/drawing/2014/main" id="{E780C7F3-D412-DB8D-8C42-36DAB039FF55}"/>
              </a:ext>
            </a:extLst>
          </p:cNvPr>
          <p:cNvSpPr/>
          <p:nvPr/>
        </p:nvSpPr>
        <p:spPr>
          <a:xfrm>
            <a:off x="5909816" y="1396786"/>
            <a:ext cx="372367" cy="304501"/>
          </a:xfrm>
          <a:custGeom>
            <a:avLst/>
            <a:gdLst>
              <a:gd name="connsiteX0" fmla="*/ 0 w 372367"/>
              <a:gd name="connsiteY0" fmla="*/ 0 h 304501"/>
              <a:gd name="connsiteX1" fmla="*/ 6251 w 372367"/>
              <a:gd name="connsiteY1" fmla="*/ 26789 h 304501"/>
              <a:gd name="connsiteX2" fmla="*/ 33933 w 372367"/>
              <a:gd name="connsiteY2" fmla="*/ 152251 h 304501"/>
              <a:gd name="connsiteX3" fmla="*/ 6251 w 372367"/>
              <a:gd name="connsiteY3" fmla="*/ 277713 h 304501"/>
              <a:gd name="connsiteX4" fmla="*/ 0 w 372367"/>
              <a:gd name="connsiteY4" fmla="*/ 304502 h 304501"/>
              <a:gd name="connsiteX5" fmla="*/ 25450 w 372367"/>
              <a:gd name="connsiteY5" fmla="*/ 294233 h 304501"/>
              <a:gd name="connsiteX6" fmla="*/ 339775 w 372367"/>
              <a:gd name="connsiteY6" fmla="*/ 165646 h 304501"/>
              <a:gd name="connsiteX7" fmla="*/ 372367 w 372367"/>
              <a:gd name="connsiteY7" fmla="*/ 152251 h 304501"/>
              <a:gd name="connsiteX8" fmla="*/ 339775 w 372367"/>
              <a:gd name="connsiteY8" fmla="*/ 138857 h 304501"/>
              <a:gd name="connsiteX9" fmla="*/ 25450 w 372367"/>
              <a:gd name="connsiteY9" fmla="*/ 10269 h 304501"/>
              <a:gd name="connsiteX10" fmla="*/ 39737 w 372367"/>
              <a:gd name="connsiteY10" fmla="*/ 47327 h 304501"/>
              <a:gd name="connsiteX11" fmla="*/ 261639 w 372367"/>
              <a:gd name="connsiteY11" fmla="*/ 137964 h 304501"/>
              <a:gd name="connsiteX12" fmla="*/ 59829 w 372367"/>
              <a:gd name="connsiteY12" fmla="*/ 137964 h 304501"/>
              <a:gd name="connsiteX13" fmla="*/ 59829 w 372367"/>
              <a:gd name="connsiteY13" fmla="*/ 166539 h 304501"/>
              <a:gd name="connsiteX14" fmla="*/ 261639 w 372367"/>
              <a:gd name="connsiteY14" fmla="*/ 166539 h 304501"/>
              <a:gd name="connsiteX15" fmla="*/ 39737 w 372367"/>
              <a:gd name="connsiteY15" fmla="*/ 257176 h 30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367" h="304501">
                <a:moveTo>
                  <a:pt x="0" y="0"/>
                </a:moveTo>
                <a:lnTo>
                  <a:pt x="6251" y="26789"/>
                </a:lnTo>
                <a:lnTo>
                  <a:pt x="33933" y="152251"/>
                </a:lnTo>
                <a:lnTo>
                  <a:pt x="6251" y="277713"/>
                </a:lnTo>
                <a:lnTo>
                  <a:pt x="0" y="304502"/>
                </a:lnTo>
                <a:lnTo>
                  <a:pt x="25450" y="294233"/>
                </a:lnTo>
                <a:lnTo>
                  <a:pt x="339775" y="165646"/>
                </a:lnTo>
                <a:lnTo>
                  <a:pt x="372367" y="152251"/>
                </a:lnTo>
                <a:lnTo>
                  <a:pt x="339775" y="138857"/>
                </a:lnTo>
                <a:lnTo>
                  <a:pt x="25450" y="10269"/>
                </a:lnTo>
                <a:close/>
                <a:moveTo>
                  <a:pt x="39737" y="47327"/>
                </a:moveTo>
                <a:lnTo>
                  <a:pt x="261639" y="137964"/>
                </a:lnTo>
                <a:lnTo>
                  <a:pt x="59829" y="137964"/>
                </a:lnTo>
                <a:close/>
                <a:moveTo>
                  <a:pt x="59829" y="166539"/>
                </a:moveTo>
                <a:lnTo>
                  <a:pt x="261639" y="166539"/>
                </a:lnTo>
                <a:lnTo>
                  <a:pt x="39737" y="257176"/>
                </a:lnTo>
                <a:close/>
              </a:path>
            </a:pathLst>
          </a:custGeom>
          <a:solidFill>
            <a:srgbClr val="F7F7F7"/>
          </a:solidFill>
          <a:ln w="14288" cap="flat">
            <a:noFill/>
            <a:prstDash val="solid"/>
            <a:miter/>
          </a:ln>
        </p:spPr>
        <p:txBody>
          <a:bodyPr rtlCol="0" anchor="ctr"/>
          <a:lstStyle/>
          <a:p>
            <a:endParaRPr lang="en-US" dirty="0"/>
          </a:p>
        </p:txBody>
      </p:sp>
      <p:sp>
        <p:nvSpPr>
          <p:cNvPr id="15" name="Graphic 402">
            <a:extLst>
              <a:ext uri="{FF2B5EF4-FFF2-40B4-BE49-F238E27FC236}">
                <a16:creationId xmlns:a16="http://schemas.microsoft.com/office/drawing/2014/main" id="{052DBDA7-3EDC-5C6D-8F2F-6C9694297E18}"/>
              </a:ext>
            </a:extLst>
          </p:cNvPr>
          <p:cNvSpPr/>
          <p:nvPr/>
        </p:nvSpPr>
        <p:spPr>
          <a:xfrm>
            <a:off x="5924470" y="3257617"/>
            <a:ext cx="343060" cy="342766"/>
          </a:xfrm>
          <a:custGeom>
            <a:avLst/>
            <a:gdLst>
              <a:gd name="connsiteX0" fmla="*/ 174265 w 343060"/>
              <a:gd name="connsiteY0" fmla="*/ 19 h 342766"/>
              <a:gd name="connsiteX1" fmla="*/ 2368 w 343060"/>
              <a:gd name="connsiteY1" fmla="*/ 200490 h 342766"/>
              <a:gd name="connsiteX2" fmla="*/ 147923 w 343060"/>
              <a:gd name="connsiteY2" fmla="*/ 341133 h 342766"/>
              <a:gd name="connsiteX3" fmla="*/ 278742 w 343060"/>
              <a:gd name="connsiteY3" fmla="*/ 305414 h 342766"/>
              <a:gd name="connsiteX4" fmla="*/ 260883 w 343060"/>
              <a:gd name="connsiteY4" fmla="*/ 283090 h 342766"/>
              <a:gd name="connsiteX5" fmla="*/ 151495 w 343060"/>
              <a:gd name="connsiteY5" fmla="*/ 313004 h 342766"/>
              <a:gd name="connsiteX6" fmla="*/ 30943 w 343060"/>
              <a:gd name="connsiteY6" fmla="*/ 196027 h 342766"/>
              <a:gd name="connsiteX7" fmla="*/ 173817 w 343060"/>
              <a:gd name="connsiteY7" fmla="*/ 28594 h 342766"/>
              <a:gd name="connsiteX8" fmla="*/ 314461 w 343060"/>
              <a:gd name="connsiteY8" fmla="*/ 167004 h 342766"/>
              <a:gd name="connsiteX9" fmla="*/ 314461 w 343060"/>
              <a:gd name="connsiteY9" fmla="*/ 171915 h 342766"/>
              <a:gd name="connsiteX10" fmla="*/ 257311 w 343060"/>
              <a:gd name="connsiteY10" fmla="*/ 228619 h 342766"/>
              <a:gd name="connsiteX11" fmla="*/ 228736 w 343060"/>
              <a:gd name="connsiteY11" fmla="*/ 200044 h 342766"/>
              <a:gd name="connsiteX12" fmla="*/ 228736 w 343060"/>
              <a:gd name="connsiteY12" fmla="*/ 85744 h 342766"/>
              <a:gd name="connsiteX13" fmla="*/ 200161 w 343060"/>
              <a:gd name="connsiteY13" fmla="*/ 85744 h 342766"/>
              <a:gd name="connsiteX14" fmla="*/ 200161 w 343060"/>
              <a:gd name="connsiteY14" fmla="*/ 96906 h 342766"/>
              <a:gd name="connsiteX15" fmla="*/ 164442 w 343060"/>
              <a:gd name="connsiteY15" fmla="*/ 85744 h 342766"/>
              <a:gd name="connsiteX16" fmla="*/ 100148 w 343060"/>
              <a:gd name="connsiteY16" fmla="*/ 150038 h 342766"/>
              <a:gd name="connsiteX17" fmla="*/ 100148 w 343060"/>
              <a:gd name="connsiteY17" fmla="*/ 192900 h 342766"/>
              <a:gd name="connsiteX18" fmla="*/ 164442 w 343060"/>
              <a:gd name="connsiteY18" fmla="*/ 257194 h 342766"/>
              <a:gd name="connsiteX19" fmla="*/ 212662 w 343060"/>
              <a:gd name="connsiteY19" fmla="*/ 234870 h 342766"/>
              <a:gd name="connsiteX20" fmla="*/ 257311 w 343060"/>
              <a:gd name="connsiteY20" fmla="*/ 257194 h 342766"/>
              <a:gd name="connsiteX21" fmla="*/ 343036 w 343060"/>
              <a:gd name="connsiteY21" fmla="*/ 171915 h 342766"/>
              <a:gd name="connsiteX22" fmla="*/ 343036 w 343060"/>
              <a:gd name="connsiteY22" fmla="*/ 166111 h 342766"/>
              <a:gd name="connsiteX23" fmla="*/ 174265 w 343060"/>
              <a:gd name="connsiteY23" fmla="*/ 19 h 342766"/>
              <a:gd name="connsiteX24" fmla="*/ 164442 w 343060"/>
              <a:gd name="connsiteY24" fmla="*/ 114319 h 342766"/>
              <a:gd name="connsiteX25" fmla="*/ 200161 w 343060"/>
              <a:gd name="connsiteY25" fmla="*/ 150038 h 342766"/>
              <a:gd name="connsiteX26" fmla="*/ 200161 w 343060"/>
              <a:gd name="connsiteY26" fmla="*/ 192900 h 342766"/>
              <a:gd name="connsiteX27" fmla="*/ 164442 w 343060"/>
              <a:gd name="connsiteY27" fmla="*/ 228619 h 342766"/>
              <a:gd name="connsiteX28" fmla="*/ 128723 w 343060"/>
              <a:gd name="connsiteY28" fmla="*/ 192900 h 342766"/>
              <a:gd name="connsiteX29" fmla="*/ 128723 w 343060"/>
              <a:gd name="connsiteY29" fmla="*/ 150038 h 342766"/>
              <a:gd name="connsiteX30" fmla="*/ 164442 w 343060"/>
              <a:gd name="connsiteY30" fmla="*/ 114319 h 34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3060" h="342766">
                <a:moveTo>
                  <a:pt x="174265" y="19"/>
                </a:moveTo>
                <a:cubicBezTo>
                  <a:pt x="69062" y="-1544"/>
                  <a:pt x="-15380" y="92665"/>
                  <a:pt x="2368" y="200490"/>
                </a:cubicBezTo>
                <a:cubicBezTo>
                  <a:pt x="14423" y="273658"/>
                  <a:pt x="74475" y="331199"/>
                  <a:pt x="147923" y="341133"/>
                </a:cubicBezTo>
                <a:cubicBezTo>
                  <a:pt x="197426" y="347831"/>
                  <a:pt x="243693" y="333544"/>
                  <a:pt x="278742" y="305414"/>
                </a:cubicBezTo>
                <a:lnTo>
                  <a:pt x="260883" y="283090"/>
                </a:lnTo>
                <a:cubicBezTo>
                  <a:pt x="231637" y="306530"/>
                  <a:pt x="193184" y="318642"/>
                  <a:pt x="151495" y="313004"/>
                </a:cubicBezTo>
                <a:cubicBezTo>
                  <a:pt x="90716" y="304800"/>
                  <a:pt x="40877" y="256524"/>
                  <a:pt x="30943" y="196027"/>
                </a:cubicBezTo>
                <a:cubicBezTo>
                  <a:pt x="15986" y="104999"/>
                  <a:pt x="85749" y="27311"/>
                  <a:pt x="173817" y="28594"/>
                </a:cubicBezTo>
                <a:cubicBezTo>
                  <a:pt x="248884" y="29710"/>
                  <a:pt x="312172" y="91939"/>
                  <a:pt x="314461" y="167004"/>
                </a:cubicBezTo>
                <a:cubicBezTo>
                  <a:pt x="314516" y="168623"/>
                  <a:pt x="314461" y="170186"/>
                  <a:pt x="314461" y="171915"/>
                </a:cubicBezTo>
                <a:cubicBezTo>
                  <a:pt x="314349" y="203393"/>
                  <a:pt x="288843" y="228619"/>
                  <a:pt x="257311" y="228619"/>
                </a:cubicBezTo>
                <a:cubicBezTo>
                  <a:pt x="241349" y="228619"/>
                  <a:pt x="228736" y="216006"/>
                  <a:pt x="228736" y="200044"/>
                </a:cubicBezTo>
                <a:lnTo>
                  <a:pt x="228736" y="85744"/>
                </a:lnTo>
                <a:lnTo>
                  <a:pt x="200161" y="85744"/>
                </a:lnTo>
                <a:lnTo>
                  <a:pt x="200161" y="96906"/>
                </a:lnTo>
                <a:cubicBezTo>
                  <a:pt x="189891" y="89930"/>
                  <a:pt x="177669" y="85744"/>
                  <a:pt x="164442" y="85744"/>
                </a:cubicBezTo>
                <a:cubicBezTo>
                  <a:pt x="129113" y="85744"/>
                  <a:pt x="100148" y="114709"/>
                  <a:pt x="100148" y="150038"/>
                </a:cubicBezTo>
                <a:lnTo>
                  <a:pt x="100148" y="192900"/>
                </a:lnTo>
                <a:cubicBezTo>
                  <a:pt x="100148" y="228229"/>
                  <a:pt x="129113" y="257194"/>
                  <a:pt x="164442" y="257194"/>
                </a:cubicBezTo>
                <a:cubicBezTo>
                  <a:pt x="183697" y="257194"/>
                  <a:pt x="200831" y="248432"/>
                  <a:pt x="212662" y="234870"/>
                </a:cubicBezTo>
                <a:cubicBezTo>
                  <a:pt x="223155" y="248209"/>
                  <a:pt x="239173" y="257194"/>
                  <a:pt x="257311" y="257194"/>
                </a:cubicBezTo>
                <a:cubicBezTo>
                  <a:pt x="304248" y="257194"/>
                  <a:pt x="342869" y="218908"/>
                  <a:pt x="343036" y="171915"/>
                </a:cubicBezTo>
                <a:cubicBezTo>
                  <a:pt x="343036" y="170018"/>
                  <a:pt x="343091" y="168176"/>
                  <a:pt x="343036" y="166111"/>
                </a:cubicBezTo>
                <a:cubicBezTo>
                  <a:pt x="340301" y="75587"/>
                  <a:pt x="264789" y="1359"/>
                  <a:pt x="174265" y="19"/>
                </a:cubicBezTo>
                <a:close/>
                <a:moveTo>
                  <a:pt x="164442" y="114319"/>
                </a:moveTo>
                <a:cubicBezTo>
                  <a:pt x="184310" y="114319"/>
                  <a:pt x="200161" y="130170"/>
                  <a:pt x="200161" y="150038"/>
                </a:cubicBezTo>
                <a:lnTo>
                  <a:pt x="200161" y="192900"/>
                </a:lnTo>
                <a:cubicBezTo>
                  <a:pt x="200161" y="212769"/>
                  <a:pt x="184310" y="228619"/>
                  <a:pt x="164442" y="228619"/>
                </a:cubicBezTo>
                <a:cubicBezTo>
                  <a:pt x="144574" y="228619"/>
                  <a:pt x="128723" y="212769"/>
                  <a:pt x="128723" y="192900"/>
                </a:cubicBezTo>
                <a:lnTo>
                  <a:pt x="128723" y="150038"/>
                </a:lnTo>
                <a:cubicBezTo>
                  <a:pt x="128723" y="130170"/>
                  <a:pt x="144574" y="114319"/>
                  <a:pt x="164442" y="114319"/>
                </a:cubicBezTo>
                <a:close/>
              </a:path>
            </a:pathLst>
          </a:custGeom>
          <a:solidFill>
            <a:srgbClr val="F7F7F7"/>
          </a:solidFill>
          <a:ln w="14288" cap="flat">
            <a:noFill/>
            <a:prstDash val="solid"/>
            <a:miter/>
          </a:ln>
        </p:spPr>
        <p:txBody>
          <a:bodyPr rtlCol="0" anchor="ctr"/>
          <a:lstStyle/>
          <a:p>
            <a:endParaRPr lang="en-US"/>
          </a:p>
        </p:txBody>
      </p:sp>
      <p:sp>
        <p:nvSpPr>
          <p:cNvPr id="16" name="Graphic 534">
            <a:extLst>
              <a:ext uri="{FF2B5EF4-FFF2-40B4-BE49-F238E27FC236}">
                <a16:creationId xmlns:a16="http://schemas.microsoft.com/office/drawing/2014/main" id="{B8B1C712-F3B4-E715-1B7B-ABDF1554E253}"/>
              </a:ext>
            </a:extLst>
          </p:cNvPr>
          <p:cNvSpPr/>
          <p:nvPr/>
        </p:nvSpPr>
        <p:spPr>
          <a:xfrm>
            <a:off x="5895974" y="5151437"/>
            <a:ext cx="400050" cy="314325"/>
          </a:xfrm>
          <a:custGeom>
            <a:avLst/>
            <a:gdLst>
              <a:gd name="connsiteX0" fmla="*/ 0 w 400050"/>
              <a:gd name="connsiteY0" fmla="*/ 0 h 314325"/>
              <a:gd name="connsiteX1" fmla="*/ 0 w 400050"/>
              <a:gd name="connsiteY1" fmla="*/ 257175 h 314325"/>
              <a:gd name="connsiteX2" fmla="*/ 185738 w 400050"/>
              <a:gd name="connsiteY2" fmla="*/ 257175 h 314325"/>
              <a:gd name="connsiteX3" fmla="*/ 185738 w 400050"/>
              <a:gd name="connsiteY3" fmla="*/ 285750 h 314325"/>
              <a:gd name="connsiteX4" fmla="*/ 114300 w 400050"/>
              <a:gd name="connsiteY4" fmla="*/ 285750 h 314325"/>
              <a:gd name="connsiteX5" fmla="*/ 114300 w 400050"/>
              <a:gd name="connsiteY5" fmla="*/ 314325 h 314325"/>
              <a:gd name="connsiteX6" fmla="*/ 285750 w 400050"/>
              <a:gd name="connsiteY6" fmla="*/ 314325 h 314325"/>
              <a:gd name="connsiteX7" fmla="*/ 285750 w 400050"/>
              <a:gd name="connsiteY7" fmla="*/ 285750 h 314325"/>
              <a:gd name="connsiteX8" fmla="*/ 214313 w 400050"/>
              <a:gd name="connsiteY8" fmla="*/ 285750 h 314325"/>
              <a:gd name="connsiteX9" fmla="*/ 214313 w 400050"/>
              <a:gd name="connsiteY9" fmla="*/ 257175 h 314325"/>
              <a:gd name="connsiteX10" fmla="*/ 400050 w 400050"/>
              <a:gd name="connsiteY10" fmla="*/ 257175 h 314325"/>
              <a:gd name="connsiteX11" fmla="*/ 400050 w 400050"/>
              <a:gd name="connsiteY11" fmla="*/ 0 h 314325"/>
              <a:gd name="connsiteX12" fmla="*/ 28575 w 400050"/>
              <a:gd name="connsiteY12" fmla="*/ 28575 h 314325"/>
              <a:gd name="connsiteX13" fmla="*/ 371475 w 400050"/>
              <a:gd name="connsiteY13" fmla="*/ 28575 h 314325"/>
              <a:gd name="connsiteX14" fmla="*/ 371475 w 400050"/>
              <a:gd name="connsiteY14" fmla="*/ 228600 h 314325"/>
              <a:gd name="connsiteX15" fmla="*/ 28575 w 400050"/>
              <a:gd name="connsiteY15" fmla="*/ 22860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0050" h="314325">
                <a:moveTo>
                  <a:pt x="0" y="0"/>
                </a:moveTo>
                <a:lnTo>
                  <a:pt x="0" y="257175"/>
                </a:lnTo>
                <a:lnTo>
                  <a:pt x="185738" y="257175"/>
                </a:lnTo>
                <a:lnTo>
                  <a:pt x="185738" y="285750"/>
                </a:lnTo>
                <a:lnTo>
                  <a:pt x="114300" y="285750"/>
                </a:lnTo>
                <a:lnTo>
                  <a:pt x="114300" y="314325"/>
                </a:lnTo>
                <a:lnTo>
                  <a:pt x="285750" y="314325"/>
                </a:lnTo>
                <a:lnTo>
                  <a:pt x="285750" y="285750"/>
                </a:lnTo>
                <a:lnTo>
                  <a:pt x="214313" y="285750"/>
                </a:lnTo>
                <a:lnTo>
                  <a:pt x="214313" y="257175"/>
                </a:lnTo>
                <a:lnTo>
                  <a:pt x="400050" y="257175"/>
                </a:lnTo>
                <a:lnTo>
                  <a:pt x="400050" y="0"/>
                </a:lnTo>
                <a:close/>
                <a:moveTo>
                  <a:pt x="28575" y="28575"/>
                </a:moveTo>
                <a:lnTo>
                  <a:pt x="371475" y="28575"/>
                </a:lnTo>
                <a:lnTo>
                  <a:pt x="371475" y="228600"/>
                </a:lnTo>
                <a:lnTo>
                  <a:pt x="28575" y="228600"/>
                </a:lnTo>
                <a:close/>
              </a:path>
            </a:pathLst>
          </a:custGeom>
          <a:solidFill>
            <a:srgbClr val="F7F7F7"/>
          </a:solidFill>
          <a:ln w="14288" cap="flat">
            <a:noFill/>
            <a:prstDash val="solid"/>
            <a:miter/>
          </a:ln>
        </p:spPr>
        <p:txBody>
          <a:bodyPr rtlCol="0" anchor="ctr"/>
          <a:lstStyle/>
          <a:p>
            <a:endParaRPr lang="en-US"/>
          </a:p>
        </p:txBody>
      </p:sp>
    </p:spTree>
    <p:extLst>
      <p:ext uri="{BB962C8B-B14F-4D97-AF65-F5344CB8AC3E}">
        <p14:creationId xmlns:p14="http://schemas.microsoft.com/office/powerpoint/2010/main" val="2756748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02C84634-C527-4018-9B99-6210A95CF6A8}"/>
              </a:ext>
            </a:extLst>
          </p:cNvPr>
          <p:cNvSpPr/>
          <p:nvPr/>
        </p:nvSpPr>
        <p:spPr>
          <a:xfrm rot="20700000">
            <a:off x="2460278" y="-206722"/>
            <a:ext cx="7271442" cy="7271442"/>
          </a:xfrm>
          <a:prstGeom prst="roundRect">
            <a:avLst>
              <a:gd name="adj" fmla="val 26132"/>
            </a:avLst>
          </a:prstGeom>
          <a:solidFill>
            <a:schemeClr val="accent1"/>
          </a:solidFill>
          <a:ln>
            <a:noFill/>
          </a:ln>
          <a:effectLst>
            <a:outerShdw blurRad="254000" sx="102000" sy="102000" algn="ctr" rotWithShape="0">
              <a:prstClr val="black">
                <a:alpha val="20000"/>
              </a:prstClr>
            </a:outerShd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ectangle: Rounded Corners 9">
            <a:extLst>
              <a:ext uri="{FF2B5EF4-FFF2-40B4-BE49-F238E27FC236}">
                <a16:creationId xmlns:a16="http://schemas.microsoft.com/office/drawing/2014/main" id="{ED3D0BD1-4CE3-485B-B97C-377E1BC3B095}"/>
              </a:ext>
            </a:extLst>
          </p:cNvPr>
          <p:cNvSpPr/>
          <p:nvPr/>
        </p:nvSpPr>
        <p:spPr>
          <a:xfrm rot="19860614">
            <a:off x="2460280" y="-206722"/>
            <a:ext cx="7271442" cy="7271442"/>
          </a:xfrm>
          <a:prstGeom prst="roundRect">
            <a:avLst>
              <a:gd name="adj" fmla="val 26132"/>
            </a:avLst>
          </a:prstGeom>
          <a:solidFill>
            <a:schemeClr val="accent2"/>
          </a:solidFill>
          <a:ln>
            <a:noFill/>
          </a:ln>
          <a:effectLst>
            <a:outerShdw blurRad="254000" sx="102000" sy="102000" algn="ctr" rotWithShape="0">
              <a:prstClr val="black">
                <a:alpha val="2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Rectangle: Rounded Corners 5">
            <a:extLst>
              <a:ext uri="{FF2B5EF4-FFF2-40B4-BE49-F238E27FC236}">
                <a16:creationId xmlns:a16="http://schemas.microsoft.com/office/drawing/2014/main" id="{4785EC7B-2FC6-42E2-B9A0-AA14A6D16E36}"/>
              </a:ext>
            </a:extLst>
          </p:cNvPr>
          <p:cNvSpPr/>
          <p:nvPr/>
        </p:nvSpPr>
        <p:spPr>
          <a:xfrm rot="18900000">
            <a:off x="2460279" y="-206721"/>
            <a:ext cx="7271442" cy="7271442"/>
          </a:xfrm>
          <a:prstGeom prst="roundRect">
            <a:avLst>
              <a:gd name="adj" fmla="val 26132"/>
            </a:avLst>
          </a:prstGeom>
          <a:solidFill>
            <a:schemeClr val="tx2"/>
          </a:solidFill>
          <a:ln>
            <a:noFill/>
          </a:ln>
          <a:effectLst>
            <a:outerShdw blurRad="254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9" name="TextBox 8">
            <a:extLst>
              <a:ext uri="{FF2B5EF4-FFF2-40B4-BE49-F238E27FC236}">
                <a16:creationId xmlns:a16="http://schemas.microsoft.com/office/drawing/2014/main" id="{DB4B9BF0-224B-4812-BC7B-A97D857AE0C5}"/>
              </a:ext>
            </a:extLst>
          </p:cNvPr>
          <p:cNvSpPr txBox="1"/>
          <p:nvPr/>
        </p:nvSpPr>
        <p:spPr>
          <a:xfrm>
            <a:off x="4471200" y="3404406"/>
            <a:ext cx="3249608" cy="923330"/>
          </a:xfrm>
          <a:prstGeom prst="rect">
            <a:avLst/>
          </a:prstGeom>
          <a:noFill/>
        </p:spPr>
        <p:txBody>
          <a:bodyPr wrap="none" rtlCol="0">
            <a:spAutoFit/>
          </a:bodyPr>
          <a:lstStyle/>
          <a:p>
            <a:pPr algn="ctr"/>
            <a:r>
              <a:rPr lang="en-US" dirty="0">
                <a:solidFill>
                  <a:schemeClr val="bg1"/>
                </a:solidFill>
              </a:rPr>
              <a:t>Is anyone looking for</a:t>
            </a:r>
          </a:p>
          <a:p>
            <a:pPr algn="ctr"/>
            <a:r>
              <a:rPr lang="en-US" dirty="0">
                <a:solidFill>
                  <a:schemeClr val="bg1"/>
                </a:solidFill>
              </a:rPr>
              <a:t>Partners to deliver</a:t>
            </a:r>
          </a:p>
          <a:p>
            <a:pPr algn="ctr"/>
            <a:r>
              <a:rPr lang="en-US" dirty="0">
                <a:solidFill>
                  <a:schemeClr val="bg1"/>
                </a:solidFill>
              </a:rPr>
              <a:t>Fall prevention programs?</a:t>
            </a:r>
            <a:endParaRPr lang="en-MY" dirty="0">
              <a:solidFill>
                <a:schemeClr val="bg1"/>
              </a:solidFill>
            </a:endParaRPr>
          </a:p>
        </p:txBody>
      </p:sp>
      <p:sp>
        <p:nvSpPr>
          <p:cNvPr id="11" name="TextBox 10">
            <a:extLst>
              <a:ext uri="{FF2B5EF4-FFF2-40B4-BE49-F238E27FC236}">
                <a16:creationId xmlns:a16="http://schemas.microsoft.com/office/drawing/2014/main" id="{7A99A1F4-E6CD-45F5-A01D-7F77B708E539}"/>
              </a:ext>
            </a:extLst>
          </p:cNvPr>
          <p:cNvSpPr txBox="1"/>
          <p:nvPr/>
        </p:nvSpPr>
        <p:spPr>
          <a:xfrm>
            <a:off x="3164751" y="2296410"/>
            <a:ext cx="5862502" cy="1107996"/>
          </a:xfrm>
          <a:prstGeom prst="rect">
            <a:avLst/>
          </a:prstGeom>
          <a:noFill/>
          <a:effectLst>
            <a:glow rad="228600">
              <a:schemeClr val="accent1">
                <a:satMod val="175000"/>
                <a:alpha val="40000"/>
              </a:schemeClr>
            </a:glow>
            <a:outerShdw blurRad="660400" sx="65000" sy="65000" algn="ctr" rotWithShape="0">
              <a:schemeClr val="tx2">
                <a:alpha val="41000"/>
              </a:schemeClr>
            </a:outerShdw>
          </a:effectLst>
        </p:spPr>
        <p:txBody>
          <a:bodyPr wrap="none" rtlCol="0">
            <a:spAutoFit/>
          </a:bodyPr>
          <a:lstStyle/>
          <a:p>
            <a:pPr algn="ctr"/>
            <a:r>
              <a:rPr lang="en-MY" sz="6600" b="1" dirty="0">
                <a:solidFill>
                  <a:schemeClr val="bg1"/>
                </a:solidFill>
                <a:effectLst>
                  <a:outerShdw blurRad="127000" algn="ctr" rotWithShape="0">
                    <a:schemeClr val="accent1">
                      <a:alpha val="30000"/>
                    </a:schemeClr>
                  </a:outerShdw>
                </a:effectLst>
                <a:latin typeface="+mj-lt"/>
                <a:ea typeface="Open Sans Light" panose="020B0306030504020204" pitchFamily="34" charset="0"/>
                <a:cs typeface="Open Sans Light" panose="020B0306030504020204" pitchFamily="34" charset="0"/>
              </a:rPr>
              <a:t>Connections</a:t>
            </a:r>
            <a:endParaRPr lang="en-MY" sz="6600" dirty="0">
              <a:solidFill>
                <a:schemeClr val="bg1"/>
              </a:solidFill>
              <a:effectLst>
                <a:outerShdw blurRad="127000" algn="ctr" rotWithShape="0">
                  <a:schemeClr val="accent1">
                    <a:alpha val="30000"/>
                  </a:schemeClr>
                </a:outerShdw>
              </a:effectLst>
              <a:latin typeface="+mj-lt"/>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167216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F51A24-274D-4EEA-A6DE-5D10E7A2A343}"/>
              </a:ext>
            </a:extLst>
          </p:cNvPr>
          <p:cNvSpPr/>
          <p:nvPr/>
        </p:nvSpPr>
        <p:spPr>
          <a:xfrm>
            <a:off x="482600" y="4368800"/>
            <a:ext cx="3294509" cy="932772"/>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MY" sz="1200" dirty="0">
                <a:solidFill>
                  <a:schemeClr val="tx2"/>
                </a:solidFill>
                <a:latin typeface="+mj-lt"/>
                <a:ea typeface="Open Sans SemiBold" panose="020B0706030804020204" pitchFamily="34" charset="0"/>
                <a:cs typeface="Open Sans SemiBold" panose="020B0706030804020204" pitchFamily="34" charset="0"/>
              </a:rPr>
              <a:t>CDC STEADI</a:t>
            </a:r>
          </a:p>
          <a:p>
            <a:pPr algn="ctr">
              <a:lnSpc>
                <a:spcPct val="125000"/>
              </a:lnSpc>
            </a:pPr>
            <a:r>
              <a:rPr lang="en-MY" sz="1100" i="1" dirty="0">
                <a:hlinkClick r:id="rId3"/>
              </a:rPr>
              <a:t>https://www.cdc.gov/steadi/index.html</a:t>
            </a:r>
            <a:r>
              <a:rPr lang="en-MY" sz="1100" i="1" dirty="0"/>
              <a:t> </a:t>
            </a:r>
          </a:p>
        </p:txBody>
      </p:sp>
      <p:sp>
        <p:nvSpPr>
          <p:cNvPr id="8" name="Rectangle 7">
            <a:extLst>
              <a:ext uri="{FF2B5EF4-FFF2-40B4-BE49-F238E27FC236}">
                <a16:creationId xmlns:a16="http://schemas.microsoft.com/office/drawing/2014/main" id="{7FA5C079-DF78-4873-A9C2-F3661EBF13F5}"/>
              </a:ext>
            </a:extLst>
          </p:cNvPr>
          <p:cNvSpPr/>
          <p:nvPr/>
        </p:nvSpPr>
        <p:spPr>
          <a:xfrm>
            <a:off x="482600" y="5181599"/>
            <a:ext cx="3294509" cy="1199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9" name="Rectangle 8">
            <a:extLst>
              <a:ext uri="{FF2B5EF4-FFF2-40B4-BE49-F238E27FC236}">
                <a16:creationId xmlns:a16="http://schemas.microsoft.com/office/drawing/2014/main" id="{323AB596-94E0-4CAB-AFA9-7641545A6B8E}"/>
              </a:ext>
            </a:extLst>
          </p:cNvPr>
          <p:cNvSpPr/>
          <p:nvPr/>
        </p:nvSpPr>
        <p:spPr>
          <a:xfrm>
            <a:off x="4446931" y="4368800"/>
            <a:ext cx="3294509" cy="932772"/>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MY" sz="1200" dirty="0">
                <a:solidFill>
                  <a:schemeClr val="tx2"/>
                </a:solidFill>
                <a:latin typeface="+mj-lt"/>
                <a:ea typeface="Open Sans SemiBold" panose="020B0706030804020204" pitchFamily="34" charset="0"/>
                <a:cs typeface="Open Sans SemiBold" panose="020B0706030804020204" pitchFamily="34" charset="0"/>
              </a:rPr>
              <a:t>NCOA Fall Prevention Toolkit</a:t>
            </a:r>
          </a:p>
          <a:p>
            <a:pPr algn="ctr">
              <a:lnSpc>
                <a:spcPct val="125000"/>
              </a:lnSpc>
            </a:pPr>
            <a:r>
              <a:rPr lang="en-MY" sz="1200" i="1" dirty="0">
                <a:solidFill>
                  <a:schemeClr val="tx2"/>
                </a:solidFill>
                <a:ea typeface="Open Sans Light" panose="020B0306030504020204" pitchFamily="34" charset="0"/>
                <a:cs typeface="Open Sans Light" panose="020B0306030504020204" pitchFamily="34" charset="0"/>
                <a:hlinkClick r:id="rId4"/>
              </a:rPr>
              <a:t>https://www.ncoa.org/page/falls-prevention-awareness-week-toolkit/</a:t>
            </a:r>
            <a:r>
              <a:rPr lang="en-MY" sz="1200" i="1" dirty="0">
                <a:solidFill>
                  <a:schemeClr val="tx2"/>
                </a:solidFill>
                <a:latin typeface="+mj-lt"/>
                <a:ea typeface="Open Sans SemiBold" panose="020B0706030804020204" pitchFamily="34" charset="0"/>
                <a:cs typeface="Open Sans SemiBold" panose="020B0706030804020204" pitchFamily="34" charset="0"/>
              </a:rPr>
              <a:t> </a:t>
            </a:r>
            <a:endParaRPr lang="en-MY" sz="1200" i="1" dirty="0">
              <a:solidFill>
                <a:schemeClr val="tx2"/>
              </a:solidFill>
              <a:ea typeface="Open Sans Light" panose="020B0306030504020204" pitchFamily="34" charset="0"/>
              <a:cs typeface="Open Sans Light" panose="020B0306030504020204" pitchFamily="34" charset="0"/>
            </a:endParaRPr>
          </a:p>
        </p:txBody>
      </p:sp>
      <p:sp>
        <p:nvSpPr>
          <p:cNvPr id="10" name="Rectangle 9">
            <a:extLst>
              <a:ext uri="{FF2B5EF4-FFF2-40B4-BE49-F238E27FC236}">
                <a16:creationId xmlns:a16="http://schemas.microsoft.com/office/drawing/2014/main" id="{AA349512-FFBC-4738-A112-11FB19F88E82}"/>
              </a:ext>
            </a:extLst>
          </p:cNvPr>
          <p:cNvSpPr/>
          <p:nvPr/>
        </p:nvSpPr>
        <p:spPr>
          <a:xfrm>
            <a:off x="4446931" y="5181599"/>
            <a:ext cx="3294509" cy="119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1" name="Rectangle 10">
            <a:extLst>
              <a:ext uri="{FF2B5EF4-FFF2-40B4-BE49-F238E27FC236}">
                <a16:creationId xmlns:a16="http://schemas.microsoft.com/office/drawing/2014/main" id="{A741D520-6FCB-4A1B-9586-6D57457A472E}"/>
              </a:ext>
            </a:extLst>
          </p:cNvPr>
          <p:cNvSpPr/>
          <p:nvPr/>
        </p:nvSpPr>
        <p:spPr>
          <a:xfrm>
            <a:off x="8411262" y="4368798"/>
            <a:ext cx="3294509" cy="932772"/>
          </a:xfrm>
          <a:prstGeom prst="rect">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MY" sz="1200" dirty="0">
                <a:solidFill>
                  <a:schemeClr val="tx2"/>
                </a:solidFill>
                <a:latin typeface="+mj-lt"/>
                <a:ea typeface="Open Sans SemiBold" panose="020B0706030804020204" pitchFamily="34" charset="0"/>
                <a:cs typeface="Open Sans SemiBold" panose="020B0706030804020204" pitchFamily="34" charset="0"/>
              </a:rPr>
              <a:t>CDC Still Going Strong</a:t>
            </a:r>
          </a:p>
          <a:p>
            <a:pPr algn="ctr">
              <a:lnSpc>
                <a:spcPct val="125000"/>
              </a:lnSpc>
            </a:pPr>
            <a:r>
              <a:rPr lang="en-MY" sz="1200" i="1" dirty="0">
                <a:solidFill>
                  <a:schemeClr val="tx2"/>
                </a:solidFill>
                <a:ea typeface="Open Sans Light" panose="020B0306030504020204" pitchFamily="34" charset="0"/>
                <a:cs typeface="Open Sans Light" panose="020B0306030504020204" pitchFamily="34" charset="0"/>
                <a:hlinkClick r:id="rId5"/>
              </a:rPr>
              <a:t>https://www.cdc.gov/still-going-strong/about/index.html</a:t>
            </a:r>
            <a:r>
              <a:rPr lang="en-MY" sz="1200" i="1" dirty="0">
                <a:solidFill>
                  <a:schemeClr val="tx2"/>
                </a:solidFill>
                <a:latin typeface="+mj-lt"/>
                <a:ea typeface="Open Sans SemiBold" panose="020B0706030804020204" pitchFamily="34" charset="0"/>
                <a:cs typeface="Open Sans SemiBold" panose="020B0706030804020204" pitchFamily="34" charset="0"/>
              </a:rPr>
              <a:t> </a:t>
            </a:r>
            <a:endParaRPr lang="en-MY" sz="1200" i="1" dirty="0">
              <a:solidFill>
                <a:schemeClr val="tx2"/>
              </a:solidFill>
              <a:ea typeface="Open Sans Light" panose="020B0306030504020204" pitchFamily="34" charset="0"/>
              <a:cs typeface="Open Sans Light" panose="020B0306030504020204" pitchFamily="34" charset="0"/>
            </a:endParaRPr>
          </a:p>
        </p:txBody>
      </p:sp>
      <p:sp>
        <p:nvSpPr>
          <p:cNvPr id="12" name="Rectangle 11">
            <a:extLst>
              <a:ext uri="{FF2B5EF4-FFF2-40B4-BE49-F238E27FC236}">
                <a16:creationId xmlns:a16="http://schemas.microsoft.com/office/drawing/2014/main" id="{36A4BF71-48A8-4FC9-8FCC-DFA62EDA3703}"/>
              </a:ext>
            </a:extLst>
          </p:cNvPr>
          <p:cNvSpPr/>
          <p:nvPr/>
        </p:nvSpPr>
        <p:spPr>
          <a:xfrm>
            <a:off x="8411262" y="5181597"/>
            <a:ext cx="3294509" cy="1199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pic>
        <p:nvPicPr>
          <p:cNvPr id="24" name="Picture Placeholder 23">
            <a:extLst>
              <a:ext uri="{FF2B5EF4-FFF2-40B4-BE49-F238E27FC236}">
                <a16:creationId xmlns:a16="http://schemas.microsoft.com/office/drawing/2014/main" id="{CB65FD84-7830-7FA3-0E90-852170BE9292}"/>
              </a:ext>
            </a:extLst>
          </p:cNvPr>
          <p:cNvPicPr>
            <a:picLocks noGrp="1" noChangeAspect="1"/>
          </p:cNvPicPr>
          <p:nvPr>
            <p:ph type="pic" sz="quarter" idx="11"/>
          </p:nvPr>
        </p:nvPicPr>
        <p:blipFill>
          <a:blip r:embed="rId6"/>
          <a:srcRect l="13551" r="13551"/>
          <a:stretch/>
        </p:blipFill>
        <p:spPr/>
      </p:pic>
      <p:pic>
        <p:nvPicPr>
          <p:cNvPr id="22" name="Picture Placeholder 21">
            <a:extLst>
              <a:ext uri="{FF2B5EF4-FFF2-40B4-BE49-F238E27FC236}">
                <a16:creationId xmlns:a16="http://schemas.microsoft.com/office/drawing/2014/main" id="{9F205FC8-1E05-8548-49AF-B4747EEDA78B}"/>
              </a:ext>
            </a:extLst>
          </p:cNvPr>
          <p:cNvPicPr>
            <a:picLocks noGrp="1" noChangeAspect="1"/>
          </p:cNvPicPr>
          <p:nvPr>
            <p:ph type="pic" sz="quarter" idx="13"/>
          </p:nvPr>
        </p:nvPicPr>
        <p:blipFill rotWithShape="1">
          <a:blip r:embed="rId7"/>
          <a:srcRect l="24594" r="2144"/>
          <a:stretch/>
        </p:blipFill>
        <p:spPr>
          <a:xfrm>
            <a:off x="8414891" y="1838526"/>
            <a:ext cx="3298138" cy="2530274"/>
          </a:xfrm>
        </p:spPr>
      </p:pic>
      <p:sp>
        <p:nvSpPr>
          <p:cNvPr id="5" name="Title 4">
            <a:extLst>
              <a:ext uri="{FF2B5EF4-FFF2-40B4-BE49-F238E27FC236}">
                <a16:creationId xmlns:a16="http://schemas.microsoft.com/office/drawing/2014/main" id="{C8575858-816A-419E-9085-57B9B25E27C0}"/>
              </a:ext>
            </a:extLst>
          </p:cNvPr>
          <p:cNvSpPr>
            <a:spLocks noGrp="1"/>
          </p:cNvSpPr>
          <p:nvPr>
            <p:ph type="title"/>
          </p:nvPr>
        </p:nvSpPr>
        <p:spPr/>
        <p:txBody>
          <a:bodyPr/>
          <a:lstStyle/>
          <a:p>
            <a:r>
              <a:rPr lang="en-US" dirty="0">
                <a:solidFill>
                  <a:schemeClr val="tx2"/>
                </a:solidFill>
              </a:rPr>
              <a:t>Resources for Awareness Posts</a:t>
            </a:r>
          </a:p>
        </p:txBody>
      </p:sp>
      <p:pic>
        <p:nvPicPr>
          <p:cNvPr id="28" name="Picture Placeholder 27">
            <a:extLst>
              <a:ext uri="{FF2B5EF4-FFF2-40B4-BE49-F238E27FC236}">
                <a16:creationId xmlns:a16="http://schemas.microsoft.com/office/drawing/2014/main" id="{63B0CC9F-807E-9C9D-1F47-F102121334BB}"/>
              </a:ext>
            </a:extLst>
          </p:cNvPr>
          <p:cNvPicPr>
            <a:picLocks noGrp="1" noChangeAspect="1"/>
          </p:cNvPicPr>
          <p:nvPr>
            <p:ph type="pic" sz="quarter" idx="12"/>
          </p:nvPr>
        </p:nvPicPr>
        <p:blipFill rotWithShape="1">
          <a:blip r:embed="rId8"/>
          <a:srcRect l="3029" r="24251"/>
          <a:stretch/>
        </p:blipFill>
        <p:spPr>
          <a:xfrm>
            <a:off x="4446931" y="1838526"/>
            <a:ext cx="3298138" cy="2530273"/>
          </a:xfrm>
        </p:spPr>
      </p:pic>
    </p:spTree>
    <p:extLst>
      <p:ext uri="{BB962C8B-B14F-4D97-AF65-F5344CB8AC3E}">
        <p14:creationId xmlns:p14="http://schemas.microsoft.com/office/powerpoint/2010/main" val="1957630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87E97DA1-B2A8-4176-A342-65C9A27D63B7}"/>
              </a:ext>
            </a:extLst>
          </p:cNvPr>
          <p:cNvSpPr/>
          <p:nvPr/>
        </p:nvSpPr>
        <p:spPr>
          <a:xfrm>
            <a:off x="76200" y="-2590800"/>
            <a:ext cx="12039600" cy="12039600"/>
          </a:xfrm>
          <a:prstGeom prst="ellipse">
            <a:avLst/>
          </a:prstGeom>
          <a:solidFill>
            <a:schemeClr val="bg1"/>
          </a:solidFill>
          <a:ln>
            <a:noFill/>
          </a:ln>
          <a:effectLst>
            <a:outerShdw blurRad="596900" sx="102000" sy="102000" algn="ctr" rotWithShape="0">
              <a:schemeClr val="accent4">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Oval 4">
            <a:extLst>
              <a:ext uri="{FF2B5EF4-FFF2-40B4-BE49-F238E27FC236}">
                <a16:creationId xmlns:a16="http://schemas.microsoft.com/office/drawing/2014/main" id="{93F8D6C1-6174-4DEA-90E8-8AAB7AC4D724}"/>
              </a:ext>
            </a:extLst>
          </p:cNvPr>
          <p:cNvSpPr/>
          <p:nvPr/>
        </p:nvSpPr>
        <p:spPr>
          <a:xfrm>
            <a:off x="1002323" y="-1664677"/>
            <a:ext cx="10187354" cy="10187354"/>
          </a:xfrm>
          <a:prstGeom prst="ellipse">
            <a:avLst/>
          </a:prstGeom>
          <a:solidFill>
            <a:schemeClr val="bg1"/>
          </a:solidFill>
          <a:ln>
            <a:noFill/>
          </a:ln>
          <a:effectLst>
            <a:outerShdw blurRad="596900" sx="102000" sy="102000" algn="ctr" rotWithShape="0">
              <a:schemeClr val="accent3">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 name="Oval 6">
            <a:extLst>
              <a:ext uri="{FF2B5EF4-FFF2-40B4-BE49-F238E27FC236}">
                <a16:creationId xmlns:a16="http://schemas.microsoft.com/office/drawing/2014/main" id="{52171284-0172-4C34-810A-883D9B00C971}"/>
              </a:ext>
            </a:extLst>
          </p:cNvPr>
          <p:cNvSpPr/>
          <p:nvPr/>
        </p:nvSpPr>
        <p:spPr>
          <a:xfrm>
            <a:off x="1928446" y="-738554"/>
            <a:ext cx="8335108" cy="8335108"/>
          </a:xfrm>
          <a:prstGeom prst="ellipse">
            <a:avLst/>
          </a:prstGeom>
          <a:solidFill>
            <a:schemeClr val="bg1"/>
          </a:solidFill>
          <a:ln>
            <a:noFill/>
          </a:ln>
          <a:effectLst>
            <a:outerShdw blurRad="596900" sx="102000" sy="102000" algn="ctr" rotWithShape="0">
              <a:schemeClr val="accent2">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9" name="Oval 8">
            <a:extLst>
              <a:ext uri="{FF2B5EF4-FFF2-40B4-BE49-F238E27FC236}">
                <a16:creationId xmlns:a16="http://schemas.microsoft.com/office/drawing/2014/main" id="{E84920E6-F39A-4847-9B06-44BFB468BCA2}"/>
              </a:ext>
            </a:extLst>
          </p:cNvPr>
          <p:cNvSpPr/>
          <p:nvPr/>
        </p:nvSpPr>
        <p:spPr>
          <a:xfrm>
            <a:off x="3147648" y="454269"/>
            <a:ext cx="5949462" cy="5949462"/>
          </a:xfrm>
          <a:prstGeom prst="ellipse">
            <a:avLst/>
          </a:prstGeom>
          <a:solidFill>
            <a:schemeClr val="bg1"/>
          </a:solidFill>
          <a:ln>
            <a:noFill/>
          </a:ln>
          <a:effectLst>
            <a:outerShdw blurRad="596900" sx="102000" sy="1020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TextBox 10">
            <a:extLst>
              <a:ext uri="{FF2B5EF4-FFF2-40B4-BE49-F238E27FC236}">
                <a16:creationId xmlns:a16="http://schemas.microsoft.com/office/drawing/2014/main" id="{6365DC3F-98BA-46D8-B257-83E3786AEA1E}"/>
              </a:ext>
            </a:extLst>
          </p:cNvPr>
          <p:cNvSpPr txBox="1"/>
          <p:nvPr/>
        </p:nvSpPr>
        <p:spPr>
          <a:xfrm>
            <a:off x="1963837" y="2690336"/>
            <a:ext cx="8264326" cy="1862048"/>
          </a:xfrm>
          <a:prstGeom prst="rect">
            <a:avLst/>
          </a:prstGeom>
          <a:noFill/>
        </p:spPr>
        <p:txBody>
          <a:bodyPr wrap="square" rtlCol="0">
            <a:spAutoFit/>
          </a:bodyPr>
          <a:lstStyle/>
          <a:p>
            <a:pPr algn="ctr"/>
            <a:r>
              <a:rPr lang="en-US" sz="11500" dirty="0">
                <a:ea typeface="Open Sans Light" panose="020B0306030504020204" pitchFamily="34" charset="0"/>
                <a:cs typeface="Open Sans Light" panose="020B0306030504020204" pitchFamily="34" charset="0"/>
              </a:rPr>
              <a:t>Future</a:t>
            </a:r>
            <a:endParaRPr lang="en-US" sz="23900" dirty="0">
              <a:latin typeface="+mj-lt"/>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2014616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3ED15E-0C97-4DE8-A074-7F943B04467B}"/>
              </a:ext>
            </a:extLst>
          </p:cNvPr>
          <p:cNvSpPr>
            <a:spLocks noGrp="1"/>
          </p:cNvSpPr>
          <p:nvPr>
            <p:ph type="title"/>
          </p:nvPr>
        </p:nvSpPr>
        <p:spPr>
          <a:xfrm>
            <a:off x="838200" y="669695"/>
            <a:ext cx="10515600" cy="886732"/>
          </a:xfrm>
        </p:spPr>
        <p:txBody>
          <a:bodyPr/>
          <a:lstStyle/>
          <a:p>
            <a:r>
              <a:rPr lang="en-US" sz="4800" dirty="0">
                <a:solidFill>
                  <a:schemeClr val="tx2"/>
                </a:solidFill>
              </a:rPr>
              <a:t>Home Hazard Checklists</a:t>
            </a:r>
          </a:p>
        </p:txBody>
      </p:sp>
      <p:sp>
        <p:nvSpPr>
          <p:cNvPr id="7" name="Rectangle 6">
            <a:extLst>
              <a:ext uri="{FF2B5EF4-FFF2-40B4-BE49-F238E27FC236}">
                <a16:creationId xmlns:a16="http://schemas.microsoft.com/office/drawing/2014/main" id="{25AB9A63-84C8-408E-9F08-FD1FF46E2673}"/>
              </a:ext>
            </a:extLst>
          </p:cNvPr>
          <p:cNvSpPr/>
          <p:nvPr/>
        </p:nvSpPr>
        <p:spPr>
          <a:xfrm>
            <a:off x="478971" y="2166958"/>
            <a:ext cx="3298138" cy="3134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MY" sz="3200" dirty="0">
                <a:solidFill>
                  <a:schemeClr val="bg1"/>
                </a:solidFill>
                <a:latin typeface="+mj-lt"/>
                <a:ea typeface="Open Sans SemiBold" panose="020B0706030804020204" pitchFamily="34" charset="0"/>
                <a:cs typeface="Open Sans SemiBold" panose="020B0706030804020204" pitchFamily="34" charset="0"/>
              </a:rPr>
              <a:t>What are they?</a:t>
            </a:r>
          </a:p>
        </p:txBody>
      </p:sp>
      <p:sp>
        <p:nvSpPr>
          <p:cNvPr id="8" name="Rectangle 7">
            <a:extLst>
              <a:ext uri="{FF2B5EF4-FFF2-40B4-BE49-F238E27FC236}">
                <a16:creationId xmlns:a16="http://schemas.microsoft.com/office/drawing/2014/main" id="{ADB6E0C1-30A4-4782-A9CE-9C82FF4FFE35}"/>
              </a:ext>
            </a:extLst>
          </p:cNvPr>
          <p:cNvSpPr/>
          <p:nvPr/>
        </p:nvSpPr>
        <p:spPr>
          <a:xfrm>
            <a:off x="4446931" y="2166958"/>
            <a:ext cx="3298138" cy="31346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MY" sz="3200" dirty="0">
                <a:solidFill>
                  <a:schemeClr val="bg1"/>
                </a:solidFill>
                <a:latin typeface="+mj-lt"/>
                <a:ea typeface="Open Sans SemiBold" panose="020B0706030804020204" pitchFamily="34" charset="0"/>
                <a:cs typeface="Open Sans SemiBold" panose="020B0706030804020204" pitchFamily="34" charset="0"/>
              </a:rPr>
              <a:t>How can you use them?</a:t>
            </a:r>
            <a:endParaRPr lang="en-MY" sz="3200" i="1" dirty="0">
              <a:solidFill>
                <a:schemeClr val="bg1"/>
              </a:solidFill>
              <a:ea typeface="Open Sans Light" panose="020B0306030504020204" pitchFamily="34" charset="0"/>
              <a:cs typeface="Open Sans Light" panose="020B0306030504020204" pitchFamily="34" charset="0"/>
            </a:endParaRPr>
          </a:p>
        </p:txBody>
      </p:sp>
      <p:sp>
        <p:nvSpPr>
          <p:cNvPr id="9" name="Rectangle 8">
            <a:extLst>
              <a:ext uri="{FF2B5EF4-FFF2-40B4-BE49-F238E27FC236}">
                <a16:creationId xmlns:a16="http://schemas.microsoft.com/office/drawing/2014/main" id="{67AA7FF4-4B86-4FDC-85DC-0FCBD7538A54}"/>
              </a:ext>
            </a:extLst>
          </p:cNvPr>
          <p:cNvSpPr/>
          <p:nvPr/>
        </p:nvSpPr>
        <p:spPr>
          <a:xfrm>
            <a:off x="8414891" y="2166958"/>
            <a:ext cx="3298138" cy="31346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MY" sz="3200" dirty="0">
                <a:solidFill>
                  <a:schemeClr val="bg1"/>
                </a:solidFill>
                <a:latin typeface="+mj-lt"/>
                <a:ea typeface="Open Sans SemiBold" panose="020B0706030804020204" pitchFamily="34" charset="0"/>
                <a:cs typeface="Open Sans SemiBold" panose="020B0706030804020204" pitchFamily="34" charset="0"/>
              </a:rPr>
              <a:t>Why does it matter?</a:t>
            </a:r>
            <a:endParaRPr lang="en-MY" sz="3200" i="1" dirty="0">
              <a:solidFill>
                <a:schemeClr val="bg1"/>
              </a:solidFill>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434154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91C309-0423-1A68-A09D-61E2C7A51B73}"/>
              </a:ext>
            </a:extLst>
          </p:cNvPr>
          <p:cNvPicPr>
            <a:picLocks noChangeAspect="1"/>
          </p:cNvPicPr>
          <p:nvPr/>
        </p:nvPicPr>
        <p:blipFill>
          <a:blip r:embed="rId3"/>
          <a:stretch>
            <a:fillRect/>
          </a:stretch>
        </p:blipFill>
        <p:spPr>
          <a:xfrm>
            <a:off x="1852863" y="196522"/>
            <a:ext cx="8523135" cy="6493035"/>
          </a:xfrm>
          <a:prstGeom prst="rect">
            <a:avLst/>
          </a:prstGeom>
        </p:spPr>
      </p:pic>
    </p:spTree>
    <p:extLst>
      <p:ext uri="{BB962C8B-B14F-4D97-AF65-F5344CB8AC3E}">
        <p14:creationId xmlns:p14="http://schemas.microsoft.com/office/powerpoint/2010/main" val="3697168750"/>
      </p:ext>
    </p:extLst>
  </p:cSld>
  <p:clrMapOvr>
    <a:masterClrMapping/>
  </p:clrMapOvr>
</p:sld>
</file>

<file path=ppt/theme/theme1.xml><?xml version="1.0" encoding="utf-8"?>
<a:theme xmlns:a="http://schemas.openxmlformats.org/drawingml/2006/main" name="No Footer Pages">
  <a:themeElements>
    <a:clrScheme name="Custom 2">
      <a:dk1>
        <a:srgbClr val="FFFFFF"/>
      </a:dk1>
      <a:lt1>
        <a:srgbClr val="012169"/>
      </a:lt1>
      <a:dk2>
        <a:srgbClr val="FFFFFF"/>
      </a:dk2>
      <a:lt2>
        <a:srgbClr val="012169"/>
      </a:lt2>
      <a:accent1>
        <a:srgbClr val="E35205"/>
      </a:accent1>
      <a:accent2>
        <a:srgbClr val="008C95"/>
      </a:accent2>
      <a:accent3>
        <a:srgbClr val="F2A900"/>
      </a:accent3>
      <a:accent4>
        <a:srgbClr val="E35205"/>
      </a:accent4>
      <a:accent5>
        <a:srgbClr val="008C95"/>
      </a:accent5>
      <a:accent6>
        <a:srgbClr val="F2A900"/>
      </a:accent6>
      <a:hlink>
        <a:srgbClr val="64CCC9"/>
      </a:hlink>
      <a:folHlink>
        <a:srgbClr val="9EA2A2"/>
      </a:folHlink>
    </a:clrScheme>
    <a:fontScheme name="Custom 1">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1702</TotalTime>
  <Words>1267</Words>
  <Application>Microsoft Office PowerPoint</Application>
  <PresentationFormat>Widescreen</PresentationFormat>
  <Paragraphs>91</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Montserrat</vt:lpstr>
      <vt:lpstr>Montserrat ExtraBold</vt:lpstr>
      <vt:lpstr>Open Sans Light</vt:lpstr>
      <vt:lpstr>Segoe UI</vt:lpstr>
      <vt:lpstr>No Footer Pages</vt:lpstr>
      <vt:lpstr>PowerPoint Presentation</vt:lpstr>
      <vt:lpstr>PowerPoint Presentation</vt:lpstr>
      <vt:lpstr>PowerPoint Presentation</vt:lpstr>
      <vt:lpstr>PowerPoint Presentation</vt:lpstr>
      <vt:lpstr>PowerPoint Presentation</vt:lpstr>
      <vt:lpstr>Resources for Awareness Posts</vt:lpstr>
      <vt:lpstr>PowerPoint Presentation</vt:lpstr>
      <vt:lpstr>Home Hazard Checklists</vt:lpstr>
      <vt:lpstr>PowerPoint Presentation</vt:lpstr>
      <vt:lpstr>PowerPoint Presentation</vt:lpstr>
      <vt:lpstr>PowerPoint Presentation</vt:lpstr>
      <vt:lpstr>PowerPoint Presentation</vt:lpstr>
      <vt:lpstr>PowerPoint Presentation</vt:lpstr>
      <vt:lpstr>Strategic Plan</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Mcleod, Jordanna</dc:creator>
  <cp:lastModifiedBy>Mcleod, Jordanna</cp:lastModifiedBy>
  <cp:revision>11</cp:revision>
  <dcterms:created xsi:type="dcterms:W3CDTF">2024-09-04T18:21:04Z</dcterms:created>
  <dcterms:modified xsi:type="dcterms:W3CDTF">2024-09-17T18:05:38Z</dcterms:modified>
</cp:coreProperties>
</file>