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6D769-AE97-686A-DAAB-316B013CB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25CF3-CC86-C8E7-A68C-B8663A12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6B1E-CCD1-4527-9ED2-D36A17DABAA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0D68A-22EE-5884-EB9F-6C01CD09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375D1-F16C-4233-631C-B0FCEF06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E56B-26F9-4332-80FF-EADC07D19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4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37A387-40FE-D01C-B071-EB8B5CDD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31E3A-62F5-9607-8079-0A7D0AF1C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CA6B2-CD7D-5B11-3548-660ACD1940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A6B1E-CCD1-4527-9ED2-D36A17DABAA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1CE25-621C-7CEA-7DD5-4AC8546AC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3D10C-D70B-CB7B-C85C-B12A1563C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8E56B-26F9-4332-80FF-EADC07D19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2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697CDE-AC51-7D73-4D0D-61D75D87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>
                <a:solidFill>
                  <a:srgbClr val="1C66A7"/>
                </a:solidFill>
                <a:latin typeface="Montserrat"/>
                <a:ea typeface="Montserrat"/>
                <a:cs typeface="Montserrat"/>
                <a:sym typeface="Montserrat"/>
              </a:rPr>
              <a:t>Rolling through Life Experiences</a:t>
            </a:r>
            <a:endParaRPr lang="en-US" sz="3600" b="1" dirty="0">
              <a:solidFill>
                <a:srgbClr val="1C66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855EEA-188F-31F0-86F0-4F8F87EDE8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4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BF3293-D364-B8FB-7F0F-AAAAADFE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Domain: Community Living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C268A1-4768-E414-544C-048B63A704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53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9DD9A3-E005-29C3-735C-464ADAA0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Domain: Social &amp; Spirituality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823357-DFA5-2F5D-26CB-FD926DEAFA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68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F9DC41-F65C-56C7-4AB2-ACAA9AAFD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Domain: Healthy Living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D22784-CEB0-6C44-1320-147E0AAA6D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96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BE0F2D-522B-4DE7-DBF6-42FF42EF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Domain: Safety and Security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AB1F51-210E-2F1F-9AA2-95E9AA70E7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78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197964-4EC4-2224-D02B-4EE22C79A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Domain: Advocacy &amp; Engagement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6C69FD-E6EF-E855-AF66-2A8A66B734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13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11C63F-86B5-56DC-5623-3A1BC4831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explore together!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177D2-537A-9D02-E88D-478A30D859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45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93013F-EEA0-CC2E-EE28-DD4F0A5F4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8A8FE6-CDB6-A55C-3015-9CC45FCFB5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61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1FC9D3-A295-51E3-752F-3214A5C93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Sharing our visions</a:t>
            </a:r>
            <a:br>
              <a:rPr lang="en-US" sz="3600"/>
            </a:br>
            <a:r>
              <a:rPr lang="en-US" sz="3600"/>
              <a:t>AHA’s </a:t>
            </a:r>
            <a:br>
              <a:rPr lang="en-US" sz="3600"/>
            </a:br>
            <a:r>
              <a:rPr lang="en-US" sz="3600"/>
              <a:t>cool things discussed 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FD591-DB52-9F82-A9CE-D449CDD513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81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B9C516-6002-6B51-1A9F-5A8116AD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Missouri Family to Family Link Tree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06B1D-C0FD-0DAB-E8C4-99C534588D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31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B16667-6D63-E907-5C9C-111714B91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Us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6F7F23-07DD-B25E-9DA5-ECE203BC00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8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2CA624-F5BB-A1E6-CB9E-471002ED4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Welcome!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34C70B-9898-D8EF-125F-0462DD40F8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83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4B22C2-FCDA-1DEB-6F7A-4B3FC0CC4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Please complete the evaluation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9496BD-A66A-E0D1-54D0-AC00AD0D09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7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1AFDBD-1122-E4B9-8017-3678E7F74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 with your Regional Family Partner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C50EA-4260-7E39-A167-9D1D413940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44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907E01-0E63-0B14-1797-E971B0BD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to our funders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33F8B-9352-8D50-EFB1-B95D780ABF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2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B2C708-352A-4275-D63E-538A7442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Missouri Family to Family?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4B3B6E-69C7-E60B-9F4F-5080E99B2F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39E626-72A8-3C86-4D7B-CFC013BA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are we connected?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329631-E6A0-4A77-3CB5-D8DABBA984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3574C7-AED7-CCD2-3ED4-CA75E4D0C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Charting the LifeCourse?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0A3F6B-7E0B-8286-91E2-8DB95B85C9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782DE6-5F34-A680-2C46-9B5142915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Charting the LifeCourse Framework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6CC649-9370-8857-A5BF-A7AD614A62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28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05A8E0-F1BE-16EA-7E97-8E5C3469A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Life Groups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8C9ACF-55BF-0056-4861-8FBB637753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3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2814C2-7B79-7B42-78D4-4214535D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Holistic Focus Across Life Domains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2C6799-73EA-BFE9-4B15-784FDE5CA3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58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573515-6B57-F14B-5BF1-3D564DE2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Domain: Daily Life &amp; Employment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370262-BBAA-881C-753B-C7D8F71DF2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82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Widescreen</PresentationFormat>
  <Paragraphs>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Office Theme</vt:lpstr>
      <vt:lpstr>Rolling through Life Experiences</vt:lpstr>
      <vt:lpstr>Welcome! </vt:lpstr>
      <vt:lpstr>Who is Missouri Family to Family?</vt:lpstr>
      <vt:lpstr>How are we connected?</vt:lpstr>
      <vt:lpstr>What is Charting the LifeCourse?</vt:lpstr>
      <vt:lpstr>Charting the LifeCourse Framework</vt:lpstr>
      <vt:lpstr>Good Life Groups</vt:lpstr>
      <vt:lpstr>Holistic Focus Across Life Domains</vt:lpstr>
      <vt:lpstr>Life Domain: Daily Life &amp; Employment</vt:lpstr>
      <vt:lpstr>Life Domain: Community Living</vt:lpstr>
      <vt:lpstr>Life Domain: Social &amp; Spirituality</vt:lpstr>
      <vt:lpstr>Life Domain: Healthy Living</vt:lpstr>
      <vt:lpstr>Life Domain: Safety and Security</vt:lpstr>
      <vt:lpstr>Life Domain: Advocacy &amp; Engagement</vt:lpstr>
      <vt:lpstr>Let’s explore together!</vt:lpstr>
      <vt:lpstr>PowerPoint Presentation</vt:lpstr>
      <vt:lpstr>Sharing our visions AHA’s  cool things discussed </vt:lpstr>
      <vt:lpstr>Missouri Family to Family Link Tree</vt:lpstr>
      <vt:lpstr>Contact Us</vt:lpstr>
      <vt:lpstr>Please complete the evaluation </vt:lpstr>
      <vt:lpstr>Connect with your Regional Family Partner </vt:lpstr>
      <vt:lpstr>Thank you to our funders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Rolling through Life Experiences</dc:title>
  <dc:creator>Lain, Tonda</dc:creator>
  <cp:lastModifiedBy>Lain, Tonda</cp:lastModifiedBy>
  <cp:revision>1</cp:revision>
  <dcterms:created xsi:type="dcterms:W3CDTF">2024-10-25T20:02:50Z</dcterms:created>
  <dcterms:modified xsi:type="dcterms:W3CDTF">2024-10-25T20:02:50Z</dcterms:modified>
</cp:coreProperties>
</file>