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67B3-F9C5-C6E4-48DA-BCD248C6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734DC7-1C30-773D-CAE5-A403AFDB2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6FB0-A4D8-42EC-AF32-8C6BB90FD5C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E8012-3E8A-AD16-7D2D-1C5891A0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407DB-4228-78E7-C335-5BD27336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465E0-C74F-4D80-86E3-5FF7B719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05D9C5-434C-9BD5-1A50-5638F2C3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68D09-0893-5390-E283-4253AEE2F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FE852-6A12-7C32-8338-6941B89E9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C6FB0-A4D8-42EC-AF32-8C6BB90FD5C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4C49C-C64A-3FA7-8EF7-648175888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78B11-A1BD-51B7-0DB3-E9923EABD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465E0-C74F-4D80-86E3-5FF7B719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3592EA-FCB1-7D30-A928-2A371C2F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Person-Centered Thinking, Don’t Overthink 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3D67C-B6E9-3DF3-E33D-19C5638E43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66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87DFAF-478E-C603-2AD4-B4093D82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/>
              <a:t>Joining</a:t>
            </a:r>
            <a:r>
              <a:rPr lang="en-US" sz="4400"/>
              <a:t> </a:t>
            </a:r>
            <a:r>
              <a:rPr lang="en-US" sz="4400" b="1"/>
              <a:t>Together for a New Vision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BF877D-A456-D904-437B-466EBD3607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53595C-2CAC-A375-DA08-42B68C67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/>
              <a:t>Why Needed? Evolving Supports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605EF-40F6-782F-B99C-4E8C0A6880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7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680824-B988-F3A0-35CE-3AA7CFA1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EF7C4-6C30-21E1-6882-B0765E6FCB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6180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77A913-0A28-4C80-7C25-1578B63A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 Centered | Center for Medicaid &amp; Administration for Community Living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B2B7C-A3EA-FD87-A2D1-20FF098158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34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793F8F-74A8-D2F9-A95F-07A8DE254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/>
              <a:t>Type of Change that is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2011A-B97E-D02F-04A9-47D6A82CF4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31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1C88D0-FD28-625D-139A-8F83668E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Charting the LifeCourse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FCC815-6E0B-9B95-8309-CC7DD20C7A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6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4CD500-A065-6339-86C7-C3F9F3D6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/>
              <a:t>Charting the LifeCourse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0E30E-05A9-BB32-9B7B-72F39A48D3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99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88C9D4-4BC8-CB56-06FF-15C810C8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400" b="1">
                <a:solidFill>
                  <a:schemeClr val="bg1"/>
                </a:solidFill>
              </a:rPr>
              <a:t>What is </a:t>
            </a:r>
            <a:br>
              <a:rPr lang="en-US" sz="4400" b="1">
                <a:solidFill>
                  <a:schemeClr val="bg1"/>
                </a:solidFill>
              </a:rPr>
            </a:br>
            <a:r>
              <a:rPr lang="en-US" sz="4400" b="1">
                <a:solidFill>
                  <a:schemeClr val="bg1"/>
                </a:solidFill>
              </a:rPr>
              <a:t>Charting the LifeCourse</a:t>
            </a:r>
            <a:endParaRPr lang="en-US" sz="440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4FCAD-2673-90A1-471E-54084CB853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00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3C1BBA-DAB8-7D35-93C3-A8ABEBF20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800"/>
              <a:t>CtLC Supports </a:t>
            </a:r>
            <a:br>
              <a:rPr lang="en-US" sz="4800"/>
            </a:br>
            <a:r>
              <a:rPr lang="en-US" sz="4800"/>
              <a:t>All Team Members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54F5CA-4B52-8D81-BB40-D364B317D1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40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E77AC5-A4F6-272D-9CBC-C453881AD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+mn-lt"/>
              </a:rPr>
              <a:t>CORE</a:t>
            </a:r>
            <a:r>
              <a:rPr lang="en-US" sz="6000" b="1" baseline="0">
                <a:solidFill>
                  <a:schemeClr val="bg1"/>
                </a:solidFill>
                <a:latin typeface="+mn-lt"/>
              </a:rPr>
              <a:t> BELIEF</a:t>
            </a:r>
            <a:endParaRPr lang="en-US" sz="60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5121B-B807-1BEC-7FFF-F0F71D337A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270B2C-38C7-6DA0-2D81-B951D7F8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+mn-lt"/>
              </a:rPr>
              <a:t>About Colette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EF15C-5033-C9D5-3FFF-469D7BBC68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7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610195-D14B-9473-7A8A-8563F3DD8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br>
              <a:rPr lang="en-US"/>
            </a:br>
            <a:br>
              <a:rPr lang="en-US" b="1"/>
            </a:br>
            <a:r>
              <a:rPr lang="en-US" b="1">
                <a:solidFill>
                  <a:schemeClr val="bg1"/>
                </a:solidFill>
              </a:rPr>
              <a:t>Focusing on All People</a:t>
            </a:r>
            <a:br>
              <a:rPr lang="en-US">
                <a:solidFill>
                  <a:schemeClr val="bg1"/>
                </a:solidFill>
              </a:rPr>
            </a:br>
            <a:r>
              <a:rPr lang="en-US" sz="3900">
                <a:solidFill>
                  <a:schemeClr val="bg1"/>
                </a:solidFill>
              </a:rPr>
              <a:t>All people, regardless of age, race, ethnicity, ability, or family roles are considered in our vision, values, policies, and practices for supporting individuals and families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6C435-2364-DFCE-E8A1-8803FC784C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85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9DBA0F-18D9-5CA8-CA2C-12F9B56B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Focusing on the Person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DC307-CF69-C023-308E-16D87C8560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3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3E9445-E4EC-A431-9324-E6A7281CE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500"/>
              <a:t>Understanding Each Person:</a:t>
            </a:r>
            <a:br>
              <a:rPr lang="en-US" sz="3500"/>
            </a:br>
            <a:r>
              <a:rPr lang="en-US" sz="3500"/>
              <a:t>Person Centered One Pager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5DE3E-42FD-5229-A24F-8FE910D42E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39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FFFDD2-069D-41CC-D373-BC49FC995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Understanding Each Person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F3969-3457-676E-8868-AC6330CFBE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63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A8B62F-376E-7E74-504B-C5D43C4A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8F1EDB-93F0-97C3-35AF-177AB97894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50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DFE948-AC89-48D5-F457-435AC280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/>
              <a:t>Person in Context of Family and Community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1299A8-3145-1DBC-D929-A19F3214ED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20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5CEE4B-9642-6588-09E1-458666ACF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200"/>
              <a:t>Identifying Relationships &amp; Roles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CA7293-9C94-3A34-D814-3E5B872BFB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00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B31F24-7955-1AE9-BFFE-247BF17A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800" i="1">
                <a:solidFill>
                  <a:schemeClr val="tx1"/>
                </a:solidFill>
                <a:latin typeface="+mn-lt"/>
              </a:rPr>
              <a:t>Family Structure, Dynamics, Needs and Outcomes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74A2B-A8D5-38DC-7538-278B42B639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07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E460DB-999E-B034-18E7-72D340633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Focusing on 3 Buckets of Needs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A9878-DC63-41C2-63FB-BBB121BCD7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45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C6D4ED-826A-07AB-A06F-684BFF65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Defining the Key Areas of Support Needs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0FD230-BA14-AB6D-857F-A76B0B1DD9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03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7A85F8-28CF-5726-2F23-A6770118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+mn-lt"/>
              </a:rPr>
              <a:t>About Heather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53847-658E-6994-9FFE-7D1DF17E03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57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E92C8C-643D-2CCF-191B-8744CAAF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D9926-CFB4-1D07-EB09-0330BFA313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42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2FC5A7-1189-CC6B-461E-08D52DBA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Person’s Vision, Hopes and Dreams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02E2A-EEFC-00BD-BAD0-8FF17CE512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49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408C67-712A-7C2C-7C7F-434F4CA2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i="1"/>
              <a:t>The future is not something we enter.  </a:t>
            </a:r>
            <a:br>
              <a:rPr lang="en-US" altLang="en-US" sz="3400" i="1"/>
            </a:br>
            <a:r>
              <a:rPr lang="en-US" altLang="en-US" sz="3400" i="1"/>
              <a:t>The future is something that we create.  </a:t>
            </a:r>
            <a:br>
              <a:rPr lang="en-US" altLang="en-US" sz="3400" i="1"/>
            </a:br>
            <a:r>
              <a:rPr lang="en-US" altLang="en-US" sz="3400" i="1"/>
              <a:t>And creating that future requires us to </a:t>
            </a:r>
            <a:br>
              <a:rPr lang="en-US" altLang="en-US" sz="3400" i="1"/>
            </a:br>
            <a:r>
              <a:rPr lang="en-US" altLang="en-US" sz="3400" i="1"/>
              <a:t>make choices and decisions that begin with a vision.</a:t>
            </a:r>
            <a:br>
              <a:rPr lang="en-US" altLang="en-US" sz="3400" i="1"/>
            </a:br>
            <a:endParaRPr lang="en-US" sz="3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A45DD-90B9-C392-CA1F-060C228376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24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F0FEB1-C6BC-3F10-A4F9-E8D7CEEC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91B4C-3D50-5492-BDFF-DC60E8C448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21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59C329-9179-5838-146E-9C3BE732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/>
              <a:t>Heather’s Good Life Vision FOR Tate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B48A9-A6C4-C85C-0A02-9EDCA9ADD3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80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31FA35-C7CF-D8FE-F328-4ECAED83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Achieving Life Outcomes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2E48E3-3E06-A4EA-4FED-6963BFAB6A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4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12E776-9086-47AF-5153-D988EAB8D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900"/>
              <a:t>Life Domains | Achieving Outcomes</a:t>
            </a:r>
            <a:br>
              <a:rPr lang="en-US"/>
            </a:b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FCCA6-83F5-B139-1417-E69E8FAF4B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41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9F56B4-039F-D348-EC70-10871247B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/>
              <a:t>Balance Health/Safety with All Domains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2E85F8-8356-A893-E61A-F22BFCDC84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92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7CF73C-88B6-A4CD-53A1-BE502712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/>
              <a:t>Life Experiences = Dignity of Risk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EDBDF-8B56-E45F-8DBE-C342432E41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24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524F96-A116-0852-1F65-75CBFB4B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Balancing Gunner’s Good Life Vision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13568-099C-7CF3-3B0F-A0783F2F4F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2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F08243-C135-7C38-134A-A9DAE570B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Outcomes for Today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03A42-8AD6-98C2-74E3-57B510E13A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89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9347E9-5100-B6CC-1890-6674CA1C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Experiences | Feel like Risky business…but what’s the cost?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B1110-20CC-ED5A-651C-1E269A9139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213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8C9A19-2640-9705-1553-34944F93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Integrated Supports Star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DBA25-038E-ED9B-387A-51051424EC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88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D7C4C6-FBE4-F424-67E4-6170FFB5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/>
              <a:t>Understanding Integrated Services and Supports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EE4EF-1266-5AD9-168C-261977ABF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024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0CB203-AA12-7BF5-DDD3-1B2D278D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Charting the LifeCourse Integrated Supports Star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6257F4-431C-CA6C-DCD2-554939591C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78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BDB17A-1777-E517-A64E-D2DEBC29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300"/>
              <a:t>Relying ONLY on Eligibility Supports</a:t>
            </a:r>
            <a:br>
              <a:rPr lang="en-US"/>
            </a:b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94407-F4F3-20DA-D745-B093E5520F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550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8E9379-5020-171D-4AE1-6CF0109A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300"/>
              <a:t>Relying ONLY on Family</a:t>
            </a:r>
            <a:br>
              <a:rPr lang="en-US"/>
            </a:b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2653E2-65B8-742E-5112-88DF4DC47D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83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FF4462-8E70-A206-FEE5-87404F29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/>
            </a:br>
            <a:r>
              <a:rPr lang="en-US" sz="5300"/>
              <a:t>Integrated Services and Supports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84024-11DA-2389-9E64-BBE226EACD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00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424E40-2112-7179-5986-95EE772AC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Applying the Principle of Integrated Supports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147E3E-B4AA-9950-78AF-E6C29A775E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572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FF6CF0-D606-A15A-3242-0E0672F2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sz="4800">
                <a:solidFill>
                  <a:schemeClr val="bg1"/>
                </a:solidFill>
              </a:rPr>
            </a:br>
            <a:r>
              <a:rPr lang="en-US" sz="4000">
                <a:solidFill>
                  <a:schemeClr val="bg1"/>
                </a:solidFill>
              </a:rPr>
              <a:t>Day-to-Day Problem-Solving</a:t>
            </a:r>
            <a:br>
              <a:rPr lang="en-US" sz="4800">
                <a:solidFill>
                  <a:schemeClr val="bg1"/>
                </a:solidFill>
              </a:rPr>
            </a:br>
            <a:endParaRPr lang="en-US" sz="4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ECFFF-AE1A-F99A-CFDD-9E54DE41BD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036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D50848-9ED6-1D49-0DFB-C06498180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>
                <a:solidFill>
                  <a:schemeClr val="bg1"/>
                </a:solidFill>
                <a:cs typeface="Arial" charset="0"/>
              </a:rPr>
              <a:t>Planning a Ride to Work</a:t>
            </a:r>
            <a:endParaRPr lang="en-US" sz="4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A232BA-4A9F-0F13-AE70-FBCAB30FD8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4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C4C679-FAC2-678E-6C9A-99D639F8A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Think About Your Life, Your Favorite Evening Night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4FC8F2-ED9F-D3A2-A8BD-524924A449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34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03FC26-AA3A-EBC6-6007-82DAB5CB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spc="-300"/>
              <a:t>Mapping Tate's Integrated Supports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1DCC3-5C1C-2AD3-D7BF-4C28822C23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97453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EAD08E-04C7-0FFB-3EAE-C9F868D4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-120">
                <a:latin typeface="+mj-lt"/>
                <a:ea typeface="+mj-ea"/>
                <a:cs typeface="+mj-cs"/>
              </a:rPr>
              <a:t>BEFORE: Integrated Supports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53669-EBD5-40C0-28BC-57FC461D9D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399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F57F34-1821-04EE-0AF5-71E506F9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-120">
                <a:latin typeface="+mj-lt"/>
                <a:ea typeface="+mj-ea"/>
                <a:cs typeface="+mj-cs"/>
              </a:rPr>
              <a:t>AFTER Integrating Supports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DD07D-BA3E-7988-EF2C-B779DCFCA8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587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ECB398-7C96-77B9-17DD-5D7706B88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0">
                <a:cs typeface="Calibri"/>
              </a:rPr>
              <a:t>Fostering Transformational Change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5A7229-6D4C-5732-58EC-CA7ECBFA12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059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684424-C732-70D6-8E13-82AEFE30B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Transformation at All Levels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31B2D-4FE0-DA65-9518-728422157A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57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C44473-54FA-FAD3-A38B-D42EDA62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>
                <a:cs typeface="Palatino" charset="0"/>
              </a:rPr>
              <a:t>Human-Centric Approach Utilized Across Systems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3D75E6-22D7-C517-EAAB-F436C6BB31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10835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FF6D61-BF7E-56AF-1DE6-AE2AA3F2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FFE4C-B6A3-98A8-D285-DD1108D157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410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894302-6BA1-2BCF-F05A-5385E7E6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D2370A-1139-50AD-6C55-5C38A1CA68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350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87B100-EF90-3567-7C04-BEADAE2A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Reflections, Q&amp;A and Thank You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4D31E-9E19-F69B-AF0F-055D68473E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8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CAAFDE-EB7D-CC75-AA67-39C5D9CD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89EC60-6CA1-6CA3-AA86-F34B60B638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309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2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A9F3C4-7537-AFA5-F042-2A2E96287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0C279-1A83-1B62-E873-F003581ABE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3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54D938-5470-8764-4E3A-D7FBCDF5A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AAC543-2BED-A6FD-F52B-B73829274A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53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1EB56B-615B-B299-6B24-A8CEB9DF7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Focus on Person-Centered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C8012-25E1-053E-CCC3-C6CAFA92F2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88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Widescreen</PresentationFormat>
  <Paragraphs>49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Palatino</vt:lpstr>
      <vt:lpstr>Office Theme</vt:lpstr>
      <vt:lpstr>Person-Centered Thinking, Don’t Overthink It</vt:lpstr>
      <vt:lpstr>About Colette</vt:lpstr>
      <vt:lpstr>About Heather</vt:lpstr>
      <vt:lpstr>Outcomes for Today</vt:lpstr>
      <vt:lpstr>Think About Your Life, Your Favorite Evening Night </vt:lpstr>
      <vt:lpstr>PowerPoint Presentation</vt:lpstr>
      <vt:lpstr>PowerPoint Presentation</vt:lpstr>
      <vt:lpstr>PowerPoint Presentation</vt:lpstr>
      <vt:lpstr>Focus on Person-Centered</vt:lpstr>
      <vt:lpstr>Joining Together for a New Vision</vt:lpstr>
      <vt:lpstr>Why Needed? Evolving Supports</vt:lpstr>
      <vt:lpstr>PowerPoint Presentation</vt:lpstr>
      <vt:lpstr>Person Centered | Center for Medicaid &amp; Administration for Community Living </vt:lpstr>
      <vt:lpstr>Type of Change that is Needed</vt:lpstr>
      <vt:lpstr>Charting the LifeCourse </vt:lpstr>
      <vt:lpstr>Charting the LifeCourse </vt:lpstr>
      <vt:lpstr>What is  Charting the LifeCourse</vt:lpstr>
      <vt:lpstr>CtLC Supports  All Team Members</vt:lpstr>
      <vt:lpstr>CORE BELIEF</vt:lpstr>
      <vt:lpstr>   Focusing on All People All people, regardless of age, race, ethnicity, ability, or family roles are considered in our vision, values, policies, and practices for supporting individuals and families</vt:lpstr>
      <vt:lpstr>Focusing on the Person </vt:lpstr>
      <vt:lpstr>Understanding Each Person: Person Centered One Pager </vt:lpstr>
      <vt:lpstr>Understanding Each Person </vt:lpstr>
      <vt:lpstr>PowerPoint Presentation</vt:lpstr>
      <vt:lpstr>Person in Context of Family and Community</vt:lpstr>
      <vt:lpstr>Identifying Relationships &amp; Roles</vt:lpstr>
      <vt:lpstr>Family Structure, Dynamics, Needs and Outcomes</vt:lpstr>
      <vt:lpstr>Focusing on 3 Buckets of Needs</vt:lpstr>
      <vt:lpstr>Defining the Key Areas of Support Needs</vt:lpstr>
      <vt:lpstr>PowerPoint Presentation</vt:lpstr>
      <vt:lpstr>Person’s Vision, Hopes and Dreams</vt:lpstr>
      <vt:lpstr>The future is not something we enter.   The future is something that we create.   And creating that future requires us to  make choices and decisions that begin with a vision. </vt:lpstr>
      <vt:lpstr>PowerPoint Presentation</vt:lpstr>
      <vt:lpstr>Heather’s Good Life Vision FOR Tate</vt:lpstr>
      <vt:lpstr>Achieving Life Outcomes </vt:lpstr>
      <vt:lpstr>Life Domains | Achieving Outcomes </vt:lpstr>
      <vt:lpstr>Balance Health/Safety with All Domains</vt:lpstr>
      <vt:lpstr>Life Experiences = Dignity of Risk</vt:lpstr>
      <vt:lpstr>Balancing Gunner’s Good Life Vision</vt:lpstr>
      <vt:lpstr>Life Experiences | Feel like Risky business…but what’s the cost? </vt:lpstr>
      <vt:lpstr>Integrated Supports Star</vt:lpstr>
      <vt:lpstr>Understanding Integrated Services and Supports</vt:lpstr>
      <vt:lpstr>Charting the LifeCourse Integrated Supports Star</vt:lpstr>
      <vt:lpstr>Relying ONLY on Eligibility Supports </vt:lpstr>
      <vt:lpstr>Relying ONLY on Family </vt:lpstr>
      <vt:lpstr> Integrated Services and Supports</vt:lpstr>
      <vt:lpstr>Applying the Principle of Integrated Supports </vt:lpstr>
      <vt:lpstr> Day-to-Day Problem-Solving </vt:lpstr>
      <vt:lpstr>Planning a Ride to Work</vt:lpstr>
      <vt:lpstr>Mapping Tate's Integrated Supports</vt:lpstr>
      <vt:lpstr>BEFORE: Integrated Supports</vt:lpstr>
      <vt:lpstr>AFTER Integrating Supports</vt:lpstr>
      <vt:lpstr>Fostering Transformational Change </vt:lpstr>
      <vt:lpstr>Transformation at All Levels</vt:lpstr>
      <vt:lpstr>Human-Centric Approach Utilized Across Systems </vt:lpstr>
      <vt:lpstr>PowerPoint Presentation</vt:lpstr>
      <vt:lpstr>PowerPoint Presentation</vt:lpstr>
      <vt:lpstr>Reflections, Q&amp;A and Thank You 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Person-Centered Thinking, Don’t Overthink It</dc:title>
  <dc:creator>Lain, Tonda</dc:creator>
  <cp:lastModifiedBy>Lain, Tonda</cp:lastModifiedBy>
  <cp:revision>2</cp:revision>
  <dcterms:created xsi:type="dcterms:W3CDTF">2024-10-25T20:11:46Z</dcterms:created>
  <dcterms:modified xsi:type="dcterms:W3CDTF">2024-10-25T20:12:49Z</dcterms:modified>
</cp:coreProperties>
</file>