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F0FD-24FC-F19A-8E33-BC6D2705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5E096-DC78-D4AB-4B08-58D3D987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8B8D-7F15-42E4-96D6-730DE6608FE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DBBC2-A887-850C-2FB5-76AB7B0D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21EF0-6068-A8AA-6B4E-E9CC9CC3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E8C2-BC54-470D-8940-ACF0AB7C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72AA8-BE6A-B517-A5E3-A0507F60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9B79E-E3A8-059E-E7A8-049261F5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906D-B0C2-B2E2-329E-4FBAEF543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8B8D-7F15-42E4-96D6-730DE6608FE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CBA86-2431-F434-2A7F-CBC5B9421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6685E-A82F-AE94-6FA1-C16DF8C4B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E8C2-BC54-470D-8940-ACF0AB7C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9E5DFD-7C5B-16C7-809D-BC5D07E9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23BDD-4383-7EA1-8012-D78D2C99B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6111BD-9149-D2EC-2DC6-C64593FB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E9BD9-EB2E-1EC1-A0A1-871AE7CE1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8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271548-E75B-0285-BFA4-8BFE863B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Children</a:t>
            </a:r>
            <a:r>
              <a:rPr lang="en-US" sz="2000" b="1" baseline="0"/>
              <a:t> with Special Health Care Needs and Medical Home Status</a:t>
            </a:r>
            <a:br>
              <a:rPr lang="en-US" sz="2000" b="1" baseline="0"/>
            </a:br>
            <a:r>
              <a:rPr lang="en-US" sz="1800"/>
              <a:t>Missouri, 2022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CDC09-EA47-81F4-38A8-5C280E6F96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2C081-EC8B-D8B2-E8CD-149E6ACD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All Children ages 0-17 years</a:t>
            </a:r>
            <a:r>
              <a:rPr lang="en-US" sz="2000" b="1" baseline="0"/>
              <a:t> and Medical Home Status</a:t>
            </a:r>
            <a:br>
              <a:rPr lang="en-US" sz="2000" b="1" baseline="0"/>
            </a:br>
            <a:r>
              <a:rPr lang="en-US" sz="1800"/>
              <a:t>Missouri, 2022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82AAE-6473-5C0A-B583-A77613659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74BB64-1D96-B251-3023-6A477577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Listening Session Instructions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0DFBD-4E64-AB4D-990F-54483F10F3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466BB-586F-0E06-C813-B1057B45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Services and Programs</a:t>
            </a:r>
            <a:br>
              <a:rPr lang="en-US" sz="4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A3E64-1807-18EB-08AE-8509F9293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06CBB-ABEA-AF7F-5E07-B061FA7C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Mental Health 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90742-B5A5-565D-95A5-B96CC7F2C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54630-FE95-C7C7-8A1E-8500146A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Access For All</a:t>
            </a:r>
            <a:br>
              <a:rPr lang="en-US" sz="40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03AAC-0544-00EB-5C41-99D8C1CFB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98D147-D7E2-FFE5-B23B-8ADEBD3A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Pregnancy &amp;  Delivery 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1B2EC-AC31-6991-F41C-5F7975A42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55282-6C60-89A5-5FC7-0C55F4D0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Postpartum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A460A-21B8-7E73-3739-B8646A5ED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2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B7E4CD-33BC-0E7C-55CE-FED54CF3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40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Special Health Care Needs</a:t>
            </a:r>
            <a:br>
              <a:rPr lang="en-US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40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708E5-FF4F-0954-8F46-113B45733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BABA6-AE28-37CE-D8FE-265A9202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74B79-ECCF-585F-FDAF-0082D5AC2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C8200-FC20-FEA6-4B08-184DD84E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Medical Home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925D1-49DE-92D1-D3CE-ACF1B7ECA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8BEED-6EAB-97B3-0681-43BAE1D0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Local and State Public Health Departments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56920-52A6-9D4A-BF81-3CD37C724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B2DAFA-D386-7E60-7048-070ECF14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Thank You!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EACD3-7F01-BB10-E718-678C57278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96C14-5708-A943-77EF-CE83F984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FAF4A-5C01-2521-A4A8-C1FEE12D45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C83DE3-52B7-668A-C247-6FA86973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State and Federal MCH Services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1386A-A311-8B40-CE3F-DAE348AF9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4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6356B-5CDB-3150-2740-8558A6D9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4C1DB-1224-684A-F1F3-8900C600C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1C4662-7A6B-1E56-FBA9-F13CAEBA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FA68C-71B3-6076-EDCF-8725309CB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9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331625-58A9-8DD5-AA70-3F173B22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3368B-4E68-2DBE-18AC-65CF68609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AFC0C-E30B-1BBB-21A9-2D0D4768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4257A-8682-4F10-4221-86837B94DC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3FF58-666C-A6C4-E3FC-E02181EE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925DC-6382-AD7B-ED63-7AFBF6DBA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State and Federal MCH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Children with Special Health Care Needs and Medical Home Status Missouri, 2022</vt:lpstr>
      <vt:lpstr>All Children ages 0-17 years and Medical Home Status Missouri, 2022</vt:lpstr>
      <vt:lpstr>Listening Session Instructions</vt:lpstr>
      <vt:lpstr> Services and Programs </vt:lpstr>
      <vt:lpstr>Mental Health </vt:lpstr>
      <vt:lpstr> Access For All </vt:lpstr>
      <vt:lpstr>Pregnancy &amp;  Delivery </vt:lpstr>
      <vt:lpstr>Postpartum</vt:lpstr>
      <vt:lpstr>  Special Health Care Needs  </vt:lpstr>
      <vt:lpstr>Medical Home</vt:lpstr>
      <vt:lpstr>Local and State Public Health Departments</vt:lpstr>
      <vt:lpstr>Thank You!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Lain, Tonda</dc:creator>
  <cp:lastModifiedBy>Lain, Tonda</cp:lastModifiedBy>
  <cp:revision>1</cp:revision>
  <dcterms:created xsi:type="dcterms:W3CDTF">2024-10-25T19:29:46Z</dcterms:created>
  <dcterms:modified xsi:type="dcterms:W3CDTF">2024-10-25T19:29:46Z</dcterms:modified>
</cp:coreProperties>
</file>