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12F0-31F9-2D7B-6673-6C77E55A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C1BD3-F4B2-A636-4D00-A1A48A44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424F-04CB-4984-953D-F77CF9B6461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65CEE-D48C-454F-69EE-2962ED29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E4B3B-753C-4EF7-551A-49A057E0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F00-ED4D-4741-9565-6446C148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F1F98-B191-46F1-89FA-3AD6E394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FC51B-384B-4527-9B01-3B904DA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2D69-9EAF-22AC-77E5-066FAEE7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424F-04CB-4984-953D-F77CF9B6461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A7BED-B263-F6CF-E485-3B1F5D523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F761-AADA-27FD-0CD6-61C9FC4C8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2F00-ED4D-4741-9565-6446C148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B419A-F4F8-11D5-3944-299CE5C5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FAB0C-1C74-92C9-066B-58EE8FD03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A36F8-A679-6FF9-2CE5-036226D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84BDA-B6E6-E692-9CE6-A770542CC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FC78C-E79C-2188-54A6-A0AE6A43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C0016-D0E9-933D-54B4-1BF779B4D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69C47-AACF-8AA1-6177-41065EAC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A63C-7163-8992-CC36-81BDBFB57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3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F7BE21-EDF3-CF86-021C-08148B99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579A8-0964-F8FB-F49D-DDBAEB876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CF78E-CC96-ACF5-B0C3-45E479A1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B648C-F07E-AF94-D668-8496804E9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B8C0A-6075-3256-161F-5C3FECFE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0CF44-88C7-B488-D1CE-2ADBDC672D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D03D6-41F9-3EFE-799B-D1DB03A4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1935D-702B-903C-B5B8-B899B56ED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D4FCE5-C17C-5855-640B-D9B790D5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74E0F-07CA-5284-A4E3-69B7C2F27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7AF1C-D5EC-5E01-3FD8-B4D62873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8815C-D68C-C2E0-D2E4-8D3901FA8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1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C31EAA-7616-3680-E6E5-C5BFFAAE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B5AC5-ECB3-3785-33BC-0AF916451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2816FA-5004-9349-AA06-DC3C287D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8C62E-1EE0-668A-5C7E-453FB67C2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8C25E-CD2B-6153-3EAF-FAD3D5E2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082D2-5523-CA27-4979-B3582F7EB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00FFB8-00FB-ABC3-91E0-91FB15B1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6C57B-24FD-C79A-5C07-91FEB944C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1751E-4A5A-14A4-50EC-AD724E6C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087C5-9BF5-D7C1-22ED-294FB8188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2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12802-8970-CB60-33CE-B8E3D1FC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E9953-751E-1A75-4985-B94EE51CD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BDF94-7840-9512-52FE-71C0F2B8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B846E-2D02-6D3B-CD8B-6234D9955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9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046A1-2255-9E5F-0038-9074D5FD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6EDB4-04C5-D2C1-B8E2-8023B0146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8BF2B-CAAB-1822-51F4-2EE131B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F7FE8-F82D-140E-1F0B-CE9C20F9C4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F3AA28-1CAB-7BF6-43FD-16BE7E4F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7995-0B74-315D-981B-9E1198C7F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C84D2-6B5E-4239-41C7-28D9D1E4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A31B1-5772-225E-D905-E36114669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Lain, Tonda</dc:creator>
  <cp:lastModifiedBy>Lain, Tonda</cp:lastModifiedBy>
  <cp:revision>1</cp:revision>
  <dcterms:created xsi:type="dcterms:W3CDTF">2024-10-25T18:58:46Z</dcterms:created>
  <dcterms:modified xsi:type="dcterms:W3CDTF">2024-10-25T18:58:46Z</dcterms:modified>
</cp:coreProperties>
</file>