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7" r:id="rId2"/>
    <p:sldId id="258" r:id="rId3"/>
    <p:sldId id="259" r:id="rId4"/>
    <p:sldId id="283" r:id="rId5"/>
    <p:sldId id="277" r:id="rId6"/>
    <p:sldId id="280" r:id="rId7"/>
    <p:sldId id="284" r:id="rId8"/>
    <p:sldId id="285" r:id="rId9"/>
    <p:sldId id="282" r:id="rId10"/>
    <p:sldId id="270" r:id="rId11"/>
    <p:sldId id="278" r:id="rId12"/>
    <p:sldId id="281" r:id="rId13"/>
    <p:sldId id="279" r:id="rId14"/>
    <p:sldId id="286" r:id="rId15"/>
    <p:sldId id="287" r:id="rId16"/>
    <p:sldId id="292" r:id="rId17"/>
    <p:sldId id="289" r:id="rId18"/>
    <p:sldId id="291" r:id="rId19"/>
    <p:sldId id="293" r:id="rId20"/>
    <p:sldId id="294" r:id="rId21"/>
    <p:sldId id="295" r:id="rId22"/>
    <p:sldId id="296" r:id="rId23"/>
    <p:sldId id="300" r:id="rId24"/>
    <p:sldId id="298" r:id="rId25"/>
    <p:sldId id="274" r:id="rId26"/>
    <p:sldId id="273" r:id="rId27"/>
    <p:sldId id="28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7" autoAdjust="0"/>
    <p:restoredTop sz="94660"/>
  </p:normalViewPr>
  <p:slideViewPr>
    <p:cSldViewPr snapToGrid="0">
      <p:cViewPr varScale="1">
        <p:scale>
          <a:sx n="69" d="100"/>
          <a:sy n="69" d="100"/>
        </p:scale>
        <p:origin x="40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B61BC2-E9CB-482A-BE67-0032EC6689B1}"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605C97F2-C1A7-41CC-B997-96C1AE1C8581}">
      <dgm:prSet custT="1"/>
      <dgm:spPr/>
      <dgm:t>
        <a:bodyPr/>
        <a:lstStyle/>
        <a:p>
          <a:r>
            <a:rPr lang="en-US" sz="3200" dirty="0"/>
            <a:t>Many parents, school nurses, health care professionals, school administrators and advocates have recognized that a consistent/standardized practice is not in place for IHPs  </a:t>
          </a:r>
        </a:p>
      </dgm:t>
    </dgm:pt>
    <dgm:pt modelId="{FD70C9DE-D970-4486-B033-12434A0757A6}" type="parTrans" cxnId="{DF29A7EF-E447-4DE2-8342-63953FB3830D}">
      <dgm:prSet/>
      <dgm:spPr/>
      <dgm:t>
        <a:bodyPr/>
        <a:lstStyle/>
        <a:p>
          <a:endParaRPr lang="en-US"/>
        </a:p>
      </dgm:t>
    </dgm:pt>
    <dgm:pt modelId="{027E84B5-CC9C-48CE-ABDB-9FB5E9ED4FF2}" type="sibTrans" cxnId="{DF29A7EF-E447-4DE2-8342-63953FB3830D}">
      <dgm:prSet/>
      <dgm:spPr/>
      <dgm:t>
        <a:bodyPr/>
        <a:lstStyle/>
        <a:p>
          <a:endParaRPr lang="en-US"/>
        </a:p>
      </dgm:t>
    </dgm:pt>
    <dgm:pt modelId="{9AE1F76C-9F0F-4D3C-9E8D-F297D59AA288}">
      <dgm:prSet custT="1"/>
      <dgm:spPr/>
      <dgm:t>
        <a:bodyPr/>
        <a:lstStyle/>
        <a:p>
          <a:r>
            <a:rPr lang="en-US" sz="3600" dirty="0"/>
            <a:t>School nurse trainings</a:t>
          </a:r>
        </a:p>
      </dgm:t>
    </dgm:pt>
    <dgm:pt modelId="{FAE9A9FE-228A-4293-BC24-8A27FCA284AA}" type="parTrans" cxnId="{52FF7C33-4A04-4F4C-9E3E-554C7E07B8FA}">
      <dgm:prSet/>
      <dgm:spPr/>
      <dgm:t>
        <a:bodyPr/>
        <a:lstStyle/>
        <a:p>
          <a:endParaRPr lang="en-US"/>
        </a:p>
      </dgm:t>
    </dgm:pt>
    <dgm:pt modelId="{CA38D2F6-6304-4D8A-BF51-DA16DB1EB8FC}" type="sibTrans" cxnId="{52FF7C33-4A04-4F4C-9E3E-554C7E07B8FA}">
      <dgm:prSet/>
      <dgm:spPr/>
      <dgm:t>
        <a:bodyPr/>
        <a:lstStyle/>
        <a:p>
          <a:endParaRPr lang="en-US"/>
        </a:p>
      </dgm:t>
    </dgm:pt>
    <dgm:pt modelId="{5790FA32-37A9-4253-86E3-318E3E67AEDD}" type="pres">
      <dgm:prSet presAssocID="{77B61BC2-E9CB-482A-BE67-0032EC6689B1}" presName="Name0" presStyleCnt="0">
        <dgm:presLayoutVars>
          <dgm:dir/>
          <dgm:animLvl val="lvl"/>
          <dgm:resizeHandles val="exact"/>
        </dgm:presLayoutVars>
      </dgm:prSet>
      <dgm:spPr/>
      <dgm:t>
        <a:bodyPr/>
        <a:lstStyle/>
        <a:p>
          <a:endParaRPr lang="en-US"/>
        </a:p>
      </dgm:t>
    </dgm:pt>
    <dgm:pt modelId="{BE2651C1-98A6-48B8-B915-95E3D0658FC6}" type="pres">
      <dgm:prSet presAssocID="{9AE1F76C-9F0F-4D3C-9E8D-F297D59AA288}" presName="boxAndChildren" presStyleCnt="0"/>
      <dgm:spPr/>
    </dgm:pt>
    <dgm:pt modelId="{1E6FC4A4-25A0-424F-A544-2680472EBA2A}" type="pres">
      <dgm:prSet presAssocID="{9AE1F76C-9F0F-4D3C-9E8D-F297D59AA288}" presName="parentTextBox" presStyleLbl="node1" presStyleIdx="0" presStyleCnt="2"/>
      <dgm:spPr/>
      <dgm:t>
        <a:bodyPr/>
        <a:lstStyle/>
        <a:p>
          <a:endParaRPr lang="en-US"/>
        </a:p>
      </dgm:t>
    </dgm:pt>
    <dgm:pt modelId="{7A5C2B2A-39C3-46DE-B4C5-388679B54028}" type="pres">
      <dgm:prSet presAssocID="{027E84B5-CC9C-48CE-ABDB-9FB5E9ED4FF2}" presName="sp" presStyleCnt="0"/>
      <dgm:spPr/>
    </dgm:pt>
    <dgm:pt modelId="{8936DE65-D81F-47BE-9535-323DEC8DBF32}" type="pres">
      <dgm:prSet presAssocID="{605C97F2-C1A7-41CC-B997-96C1AE1C8581}" presName="arrowAndChildren" presStyleCnt="0"/>
      <dgm:spPr/>
    </dgm:pt>
    <dgm:pt modelId="{D9BD8A0E-E2E8-446A-81EF-642BF067A75C}" type="pres">
      <dgm:prSet presAssocID="{605C97F2-C1A7-41CC-B997-96C1AE1C8581}" presName="parentTextArrow" presStyleLbl="node1" presStyleIdx="1" presStyleCnt="2"/>
      <dgm:spPr/>
      <dgm:t>
        <a:bodyPr/>
        <a:lstStyle/>
        <a:p>
          <a:endParaRPr lang="en-US"/>
        </a:p>
      </dgm:t>
    </dgm:pt>
  </dgm:ptLst>
  <dgm:cxnLst>
    <dgm:cxn modelId="{DF29A7EF-E447-4DE2-8342-63953FB3830D}" srcId="{77B61BC2-E9CB-482A-BE67-0032EC6689B1}" destId="{605C97F2-C1A7-41CC-B997-96C1AE1C8581}" srcOrd="0" destOrd="0" parTransId="{FD70C9DE-D970-4486-B033-12434A0757A6}" sibTransId="{027E84B5-CC9C-48CE-ABDB-9FB5E9ED4FF2}"/>
    <dgm:cxn modelId="{25B47575-4EF9-49DC-ADCD-FC68D0F056FE}" type="presOf" srcId="{9AE1F76C-9F0F-4D3C-9E8D-F297D59AA288}" destId="{1E6FC4A4-25A0-424F-A544-2680472EBA2A}" srcOrd="0" destOrd="0" presId="urn:microsoft.com/office/officeart/2005/8/layout/process4"/>
    <dgm:cxn modelId="{C6C63702-FA2F-45B3-8199-8CAA5BD243F3}" type="presOf" srcId="{605C97F2-C1A7-41CC-B997-96C1AE1C8581}" destId="{D9BD8A0E-E2E8-446A-81EF-642BF067A75C}" srcOrd="0" destOrd="0" presId="urn:microsoft.com/office/officeart/2005/8/layout/process4"/>
    <dgm:cxn modelId="{396D1A0B-ED5A-4189-9235-B8F83D48F77D}" type="presOf" srcId="{77B61BC2-E9CB-482A-BE67-0032EC6689B1}" destId="{5790FA32-37A9-4253-86E3-318E3E67AEDD}" srcOrd="0" destOrd="0" presId="urn:microsoft.com/office/officeart/2005/8/layout/process4"/>
    <dgm:cxn modelId="{52FF7C33-4A04-4F4C-9E3E-554C7E07B8FA}" srcId="{77B61BC2-E9CB-482A-BE67-0032EC6689B1}" destId="{9AE1F76C-9F0F-4D3C-9E8D-F297D59AA288}" srcOrd="1" destOrd="0" parTransId="{FAE9A9FE-228A-4293-BC24-8A27FCA284AA}" sibTransId="{CA38D2F6-6304-4D8A-BF51-DA16DB1EB8FC}"/>
    <dgm:cxn modelId="{CF08AF86-B1B8-4153-8229-D091FF9023D5}" type="presParOf" srcId="{5790FA32-37A9-4253-86E3-318E3E67AEDD}" destId="{BE2651C1-98A6-48B8-B915-95E3D0658FC6}" srcOrd="0" destOrd="0" presId="urn:microsoft.com/office/officeart/2005/8/layout/process4"/>
    <dgm:cxn modelId="{492EC712-3DF7-4C59-AC44-005E82CC6EC5}" type="presParOf" srcId="{BE2651C1-98A6-48B8-B915-95E3D0658FC6}" destId="{1E6FC4A4-25A0-424F-A544-2680472EBA2A}" srcOrd="0" destOrd="0" presId="urn:microsoft.com/office/officeart/2005/8/layout/process4"/>
    <dgm:cxn modelId="{67E1CA07-E4BD-4D64-9C5C-6F71F88F9DD5}" type="presParOf" srcId="{5790FA32-37A9-4253-86E3-318E3E67AEDD}" destId="{7A5C2B2A-39C3-46DE-B4C5-388679B54028}" srcOrd="1" destOrd="0" presId="urn:microsoft.com/office/officeart/2005/8/layout/process4"/>
    <dgm:cxn modelId="{E8720452-3422-4DF6-8A47-4A3DF9A47304}" type="presParOf" srcId="{5790FA32-37A9-4253-86E3-318E3E67AEDD}" destId="{8936DE65-D81F-47BE-9535-323DEC8DBF32}" srcOrd="2" destOrd="0" presId="urn:microsoft.com/office/officeart/2005/8/layout/process4"/>
    <dgm:cxn modelId="{6C6FB5A6-F0EE-4BB6-8528-A141274D7106}" type="presParOf" srcId="{8936DE65-D81F-47BE-9535-323DEC8DBF32}" destId="{D9BD8A0E-E2E8-446A-81EF-642BF067A75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BBDD201-3BAC-467E-B0D2-8B399DCF438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80188CE-ED94-46B3-B1DC-1C5CB33DC4F6}">
      <dgm:prSet/>
      <dgm:spPr/>
      <dgm:t>
        <a:bodyPr/>
        <a:lstStyle/>
        <a:p>
          <a:r>
            <a:rPr lang="en-US"/>
            <a:t>Parents can request a review/revision of the IHP</a:t>
          </a:r>
        </a:p>
      </dgm:t>
    </dgm:pt>
    <dgm:pt modelId="{8DD9378B-D2E8-41F6-9822-7D8CAB4E08A5}" type="parTrans" cxnId="{01D31BC1-2F2F-4B8D-8A16-427282BECFC7}">
      <dgm:prSet/>
      <dgm:spPr/>
      <dgm:t>
        <a:bodyPr/>
        <a:lstStyle/>
        <a:p>
          <a:endParaRPr lang="en-US"/>
        </a:p>
      </dgm:t>
    </dgm:pt>
    <dgm:pt modelId="{F891E40D-CC6D-4061-B840-81B2CE111D28}" type="sibTrans" cxnId="{01D31BC1-2F2F-4B8D-8A16-427282BECFC7}">
      <dgm:prSet/>
      <dgm:spPr/>
      <dgm:t>
        <a:bodyPr/>
        <a:lstStyle/>
        <a:p>
          <a:endParaRPr lang="en-US"/>
        </a:p>
      </dgm:t>
    </dgm:pt>
    <dgm:pt modelId="{C10B2FAC-5365-4EA4-98B0-4FF491F902B8}">
      <dgm:prSet/>
      <dgm:spPr/>
      <dgm:t>
        <a:bodyPr/>
        <a:lstStyle/>
        <a:p>
          <a:r>
            <a:rPr lang="en-US"/>
            <a:t>A review may be necessary when:</a:t>
          </a:r>
        </a:p>
      </dgm:t>
    </dgm:pt>
    <dgm:pt modelId="{1239CFAF-5725-45AE-9151-78CD78FA927D}" type="parTrans" cxnId="{81B9BEE4-F0E5-4AB3-9F30-B009927E72C1}">
      <dgm:prSet/>
      <dgm:spPr/>
      <dgm:t>
        <a:bodyPr/>
        <a:lstStyle/>
        <a:p>
          <a:endParaRPr lang="en-US"/>
        </a:p>
      </dgm:t>
    </dgm:pt>
    <dgm:pt modelId="{A93B9930-FB86-45A5-878A-906091D4C968}" type="sibTrans" cxnId="{81B9BEE4-F0E5-4AB3-9F30-B009927E72C1}">
      <dgm:prSet/>
      <dgm:spPr/>
      <dgm:t>
        <a:bodyPr/>
        <a:lstStyle/>
        <a:p>
          <a:endParaRPr lang="en-US"/>
        </a:p>
      </dgm:t>
    </dgm:pt>
    <dgm:pt modelId="{079B917B-6455-47C9-88B0-B8CC14977BC7}">
      <dgm:prSet/>
      <dgm:spPr/>
      <dgm:t>
        <a:bodyPr/>
        <a:lstStyle/>
        <a:p>
          <a:r>
            <a:rPr lang="en-US"/>
            <a:t>There is a change in health status and/or treatment</a:t>
          </a:r>
        </a:p>
      </dgm:t>
    </dgm:pt>
    <dgm:pt modelId="{9497A3E5-765C-4418-BE34-52EFD5D4EB37}" type="parTrans" cxnId="{F439E938-5C71-48CC-81E5-5ACB7E6CD857}">
      <dgm:prSet/>
      <dgm:spPr/>
      <dgm:t>
        <a:bodyPr/>
        <a:lstStyle/>
        <a:p>
          <a:endParaRPr lang="en-US"/>
        </a:p>
      </dgm:t>
    </dgm:pt>
    <dgm:pt modelId="{37F920FA-B911-4084-8F00-2F174C3811E8}" type="sibTrans" cxnId="{F439E938-5C71-48CC-81E5-5ACB7E6CD857}">
      <dgm:prSet/>
      <dgm:spPr/>
      <dgm:t>
        <a:bodyPr/>
        <a:lstStyle/>
        <a:p>
          <a:endParaRPr lang="en-US"/>
        </a:p>
      </dgm:t>
    </dgm:pt>
    <dgm:pt modelId="{539A2D46-D846-4D1C-ACB1-6287985B6D66}">
      <dgm:prSet/>
      <dgm:spPr/>
      <dgm:t>
        <a:bodyPr/>
        <a:lstStyle/>
        <a:p>
          <a:r>
            <a:rPr lang="en-US"/>
            <a:t>There is a change in family/home dynamics that may impact care needs at school</a:t>
          </a:r>
        </a:p>
      </dgm:t>
    </dgm:pt>
    <dgm:pt modelId="{77BE9711-9055-4A67-8414-D2194D07F722}" type="parTrans" cxnId="{164CC465-F8D9-4247-91A8-60978BD35D2E}">
      <dgm:prSet/>
      <dgm:spPr/>
      <dgm:t>
        <a:bodyPr/>
        <a:lstStyle/>
        <a:p>
          <a:endParaRPr lang="en-US"/>
        </a:p>
      </dgm:t>
    </dgm:pt>
    <dgm:pt modelId="{BADADF01-A4CF-4D53-89C2-AAB17FCE1C9A}" type="sibTrans" cxnId="{164CC465-F8D9-4247-91A8-60978BD35D2E}">
      <dgm:prSet/>
      <dgm:spPr/>
      <dgm:t>
        <a:bodyPr/>
        <a:lstStyle/>
        <a:p>
          <a:endParaRPr lang="en-US"/>
        </a:p>
      </dgm:t>
    </dgm:pt>
    <dgm:pt modelId="{5C459B30-84BA-419B-9473-CA5079863BCF}">
      <dgm:prSet/>
      <dgm:spPr/>
      <dgm:t>
        <a:bodyPr/>
        <a:lstStyle/>
        <a:p>
          <a:r>
            <a:rPr lang="en-US" dirty="0"/>
            <a:t>The plan isn’t working as written</a:t>
          </a:r>
        </a:p>
      </dgm:t>
    </dgm:pt>
    <dgm:pt modelId="{02CAB941-BB61-49D7-9B9D-E77C58AB0E53}" type="parTrans" cxnId="{824ACD74-C214-4245-BA39-66D451843B60}">
      <dgm:prSet/>
      <dgm:spPr/>
      <dgm:t>
        <a:bodyPr/>
        <a:lstStyle/>
        <a:p>
          <a:endParaRPr lang="en-US"/>
        </a:p>
      </dgm:t>
    </dgm:pt>
    <dgm:pt modelId="{ADD2014F-DB0D-45BF-9198-ADA58F13579F}" type="sibTrans" cxnId="{824ACD74-C214-4245-BA39-66D451843B60}">
      <dgm:prSet/>
      <dgm:spPr/>
      <dgm:t>
        <a:bodyPr/>
        <a:lstStyle/>
        <a:p>
          <a:endParaRPr lang="en-US"/>
        </a:p>
      </dgm:t>
    </dgm:pt>
    <dgm:pt modelId="{4BB3C5A4-9125-4E73-B12D-E5E4C52E1F12}" type="pres">
      <dgm:prSet presAssocID="{ABBDD201-3BAC-467E-B0D2-8B399DCF4388}" presName="linear" presStyleCnt="0">
        <dgm:presLayoutVars>
          <dgm:animLvl val="lvl"/>
          <dgm:resizeHandles val="exact"/>
        </dgm:presLayoutVars>
      </dgm:prSet>
      <dgm:spPr/>
      <dgm:t>
        <a:bodyPr/>
        <a:lstStyle/>
        <a:p>
          <a:endParaRPr lang="en-US"/>
        </a:p>
      </dgm:t>
    </dgm:pt>
    <dgm:pt modelId="{50A5E52C-F4C4-497C-9DD7-68088D17397E}" type="pres">
      <dgm:prSet presAssocID="{380188CE-ED94-46B3-B1DC-1C5CB33DC4F6}" presName="parentText" presStyleLbl="node1" presStyleIdx="0" presStyleCnt="2">
        <dgm:presLayoutVars>
          <dgm:chMax val="0"/>
          <dgm:bulletEnabled val="1"/>
        </dgm:presLayoutVars>
      </dgm:prSet>
      <dgm:spPr/>
      <dgm:t>
        <a:bodyPr/>
        <a:lstStyle/>
        <a:p>
          <a:endParaRPr lang="en-US"/>
        </a:p>
      </dgm:t>
    </dgm:pt>
    <dgm:pt modelId="{8FC9432F-A25D-4AE2-BC7C-7444DBA6A0CF}" type="pres">
      <dgm:prSet presAssocID="{F891E40D-CC6D-4061-B840-81B2CE111D28}" presName="spacer" presStyleCnt="0"/>
      <dgm:spPr/>
    </dgm:pt>
    <dgm:pt modelId="{53B258D3-092F-4852-94E3-CB4EABA0D654}" type="pres">
      <dgm:prSet presAssocID="{C10B2FAC-5365-4EA4-98B0-4FF491F902B8}" presName="parentText" presStyleLbl="node1" presStyleIdx="1" presStyleCnt="2">
        <dgm:presLayoutVars>
          <dgm:chMax val="0"/>
          <dgm:bulletEnabled val="1"/>
        </dgm:presLayoutVars>
      </dgm:prSet>
      <dgm:spPr/>
      <dgm:t>
        <a:bodyPr/>
        <a:lstStyle/>
        <a:p>
          <a:endParaRPr lang="en-US"/>
        </a:p>
      </dgm:t>
    </dgm:pt>
    <dgm:pt modelId="{B848142F-7E5C-44A1-8A47-67BEE7C5BE5E}" type="pres">
      <dgm:prSet presAssocID="{C10B2FAC-5365-4EA4-98B0-4FF491F902B8}" presName="childText" presStyleLbl="revTx" presStyleIdx="0" presStyleCnt="1">
        <dgm:presLayoutVars>
          <dgm:bulletEnabled val="1"/>
        </dgm:presLayoutVars>
      </dgm:prSet>
      <dgm:spPr/>
      <dgm:t>
        <a:bodyPr/>
        <a:lstStyle/>
        <a:p>
          <a:endParaRPr lang="en-US"/>
        </a:p>
      </dgm:t>
    </dgm:pt>
  </dgm:ptLst>
  <dgm:cxnLst>
    <dgm:cxn modelId="{EA4D2B89-063F-4F2E-AD90-DAA2DDE3C9FF}" type="presOf" srcId="{5C459B30-84BA-419B-9473-CA5079863BCF}" destId="{B848142F-7E5C-44A1-8A47-67BEE7C5BE5E}" srcOrd="0" destOrd="2" presId="urn:microsoft.com/office/officeart/2005/8/layout/vList2"/>
    <dgm:cxn modelId="{824ACD74-C214-4245-BA39-66D451843B60}" srcId="{C10B2FAC-5365-4EA4-98B0-4FF491F902B8}" destId="{5C459B30-84BA-419B-9473-CA5079863BCF}" srcOrd="2" destOrd="0" parTransId="{02CAB941-BB61-49D7-9B9D-E77C58AB0E53}" sibTransId="{ADD2014F-DB0D-45BF-9198-ADA58F13579F}"/>
    <dgm:cxn modelId="{F439E938-5C71-48CC-81E5-5ACB7E6CD857}" srcId="{C10B2FAC-5365-4EA4-98B0-4FF491F902B8}" destId="{079B917B-6455-47C9-88B0-B8CC14977BC7}" srcOrd="0" destOrd="0" parTransId="{9497A3E5-765C-4418-BE34-52EFD5D4EB37}" sibTransId="{37F920FA-B911-4084-8F00-2F174C3811E8}"/>
    <dgm:cxn modelId="{DDB44F41-5135-4E8D-8417-789CBD5B6C8E}" type="presOf" srcId="{380188CE-ED94-46B3-B1DC-1C5CB33DC4F6}" destId="{50A5E52C-F4C4-497C-9DD7-68088D17397E}" srcOrd="0" destOrd="0" presId="urn:microsoft.com/office/officeart/2005/8/layout/vList2"/>
    <dgm:cxn modelId="{433ACF17-4E54-4630-B826-F9398E86FF29}" type="presOf" srcId="{539A2D46-D846-4D1C-ACB1-6287985B6D66}" destId="{B848142F-7E5C-44A1-8A47-67BEE7C5BE5E}" srcOrd="0" destOrd="1" presId="urn:microsoft.com/office/officeart/2005/8/layout/vList2"/>
    <dgm:cxn modelId="{164CC465-F8D9-4247-91A8-60978BD35D2E}" srcId="{C10B2FAC-5365-4EA4-98B0-4FF491F902B8}" destId="{539A2D46-D846-4D1C-ACB1-6287985B6D66}" srcOrd="1" destOrd="0" parTransId="{77BE9711-9055-4A67-8414-D2194D07F722}" sibTransId="{BADADF01-A4CF-4D53-89C2-AAB17FCE1C9A}"/>
    <dgm:cxn modelId="{1A8C5E1F-542C-4C66-86D1-4C5CC4EC1EB3}" type="presOf" srcId="{ABBDD201-3BAC-467E-B0D2-8B399DCF4388}" destId="{4BB3C5A4-9125-4E73-B12D-E5E4C52E1F12}" srcOrd="0" destOrd="0" presId="urn:microsoft.com/office/officeart/2005/8/layout/vList2"/>
    <dgm:cxn modelId="{DAA463C7-60D6-469D-BDF3-B8C9558E57D3}" type="presOf" srcId="{C10B2FAC-5365-4EA4-98B0-4FF491F902B8}" destId="{53B258D3-092F-4852-94E3-CB4EABA0D654}" srcOrd="0" destOrd="0" presId="urn:microsoft.com/office/officeart/2005/8/layout/vList2"/>
    <dgm:cxn modelId="{81B9BEE4-F0E5-4AB3-9F30-B009927E72C1}" srcId="{ABBDD201-3BAC-467E-B0D2-8B399DCF4388}" destId="{C10B2FAC-5365-4EA4-98B0-4FF491F902B8}" srcOrd="1" destOrd="0" parTransId="{1239CFAF-5725-45AE-9151-78CD78FA927D}" sibTransId="{A93B9930-FB86-45A5-878A-906091D4C968}"/>
    <dgm:cxn modelId="{01D31BC1-2F2F-4B8D-8A16-427282BECFC7}" srcId="{ABBDD201-3BAC-467E-B0D2-8B399DCF4388}" destId="{380188CE-ED94-46B3-B1DC-1C5CB33DC4F6}" srcOrd="0" destOrd="0" parTransId="{8DD9378B-D2E8-41F6-9822-7D8CAB4E08A5}" sibTransId="{F891E40D-CC6D-4061-B840-81B2CE111D28}"/>
    <dgm:cxn modelId="{17F6DD37-E0E9-45CD-8E3D-42B04A6BF1AC}" type="presOf" srcId="{079B917B-6455-47C9-88B0-B8CC14977BC7}" destId="{B848142F-7E5C-44A1-8A47-67BEE7C5BE5E}" srcOrd="0" destOrd="0" presId="urn:microsoft.com/office/officeart/2005/8/layout/vList2"/>
    <dgm:cxn modelId="{73923094-A06F-4FF2-B587-A6E92CC21207}" type="presParOf" srcId="{4BB3C5A4-9125-4E73-B12D-E5E4C52E1F12}" destId="{50A5E52C-F4C4-497C-9DD7-68088D17397E}" srcOrd="0" destOrd="0" presId="urn:microsoft.com/office/officeart/2005/8/layout/vList2"/>
    <dgm:cxn modelId="{846621B2-C8D5-4DDD-8C51-C0524D9422F4}" type="presParOf" srcId="{4BB3C5A4-9125-4E73-B12D-E5E4C52E1F12}" destId="{8FC9432F-A25D-4AE2-BC7C-7444DBA6A0CF}" srcOrd="1" destOrd="0" presId="urn:microsoft.com/office/officeart/2005/8/layout/vList2"/>
    <dgm:cxn modelId="{33F07834-2A05-403E-954B-D4928422C76F}" type="presParOf" srcId="{4BB3C5A4-9125-4E73-B12D-E5E4C52E1F12}" destId="{53B258D3-092F-4852-94E3-CB4EABA0D654}" srcOrd="2" destOrd="0" presId="urn:microsoft.com/office/officeart/2005/8/layout/vList2"/>
    <dgm:cxn modelId="{AFF8BEBC-56F3-4EEF-8B2D-C967D6504F88}" type="presParOf" srcId="{4BB3C5A4-9125-4E73-B12D-E5E4C52E1F12}" destId="{B848142F-7E5C-44A1-8A47-67BEE7C5BE5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61E2309-F2C8-4CEF-9244-E0D1C736D47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E1EE27B-F041-4BC5-BF0F-B7A0C1DC32ED}">
      <dgm:prSet/>
      <dgm:spPr/>
      <dgm:t>
        <a:bodyPr/>
        <a:lstStyle/>
        <a:p>
          <a:r>
            <a:rPr lang="en-US" dirty="0"/>
            <a:t>Emily </a:t>
          </a:r>
          <a:r>
            <a:rPr lang="en-US" dirty="0" smtClean="0"/>
            <a:t>Meier: Emily.a.meier@usd.edu</a:t>
          </a:r>
          <a:endParaRPr lang="en-US" dirty="0"/>
        </a:p>
      </dgm:t>
    </dgm:pt>
    <dgm:pt modelId="{4929EE99-E919-4208-A9A7-14571B0126A3}" type="parTrans" cxnId="{3263F77A-DE91-4516-9AFC-0065D63DD361}">
      <dgm:prSet/>
      <dgm:spPr/>
      <dgm:t>
        <a:bodyPr/>
        <a:lstStyle/>
        <a:p>
          <a:endParaRPr lang="en-US"/>
        </a:p>
      </dgm:t>
    </dgm:pt>
    <dgm:pt modelId="{DA2D9DAA-4521-4FA5-8BB0-83E721368C9A}" type="sibTrans" cxnId="{3263F77A-DE91-4516-9AFC-0065D63DD361}">
      <dgm:prSet/>
      <dgm:spPr/>
      <dgm:t>
        <a:bodyPr/>
        <a:lstStyle/>
        <a:p>
          <a:endParaRPr lang="en-US"/>
        </a:p>
      </dgm:t>
    </dgm:pt>
    <dgm:pt modelId="{5B19D748-4A56-4A72-8EE4-7A6C7318403E}">
      <dgm:prSet/>
      <dgm:spPr/>
      <dgm:t>
        <a:bodyPr/>
        <a:lstStyle/>
        <a:p>
          <a:r>
            <a:rPr lang="en-US" dirty="0" smtClean="0">
              <a:solidFill>
                <a:schemeClr val="bg1"/>
              </a:solidFill>
            </a:rPr>
            <a:t>Lori Williamson: lwdean@uams.edu</a:t>
          </a:r>
          <a:endParaRPr lang="en-US" dirty="0">
            <a:solidFill>
              <a:schemeClr val="bg1"/>
            </a:solidFill>
          </a:endParaRPr>
        </a:p>
      </dgm:t>
    </dgm:pt>
    <dgm:pt modelId="{A1799C51-3B5F-48F8-8BA1-966FD2AE57B4}" type="parTrans" cxnId="{4089600C-90E5-49ED-AC12-01BA4661F6E9}">
      <dgm:prSet/>
      <dgm:spPr/>
      <dgm:t>
        <a:bodyPr/>
        <a:lstStyle/>
        <a:p>
          <a:endParaRPr lang="en-US"/>
        </a:p>
      </dgm:t>
    </dgm:pt>
    <dgm:pt modelId="{49F8376F-1F58-4688-B4E3-CD950333B209}" type="sibTrans" cxnId="{4089600C-90E5-49ED-AC12-01BA4661F6E9}">
      <dgm:prSet/>
      <dgm:spPr/>
      <dgm:t>
        <a:bodyPr/>
        <a:lstStyle/>
        <a:p>
          <a:endParaRPr lang="en-US"/>
        </a:p>
      </dgm:t>
    </dgm:pt>
    <dgm:pt modelId="{034DD42D-4326-4690-BA68-9D1E7A26FB4F}" type="pres">
      <dgm:prSet presAssocID="{361E2309-F2C8-4CEF-9244-E0D1C736D47B}" presName="linear" presStyleCnt="0">
        <dgm:presLayoutVars>
          <dgm:animLvl val="lvl"/>
          <dgm:resizeHandles val="exact"/>
        </dgm:presLayoutVars>
      </dgm:prSet>
      <dgm:spPr/>
      <dgm:t>
        <a:bodyPr/>
        <a:lstStyle/>
        <a:p>
          <a:endParaRPr lang="en-US"/>
        </a:p>
      </dgm:t>
    </dgm:pt>
    <dgm:pt modelId="{07E02DC4-65F8-4EA6-9776-32C2C554A790}" type="pres">
      <dgm:prSet presAssocID="{BE1EE27B-F041-4BC5-BF0F-B7A0C1DC32ED}" presName="parentText" presStyleLbl="node1" presStyleIdx="0" presStyleCnt="2">
        <dgm:presLayoutVars>
          <dgm:chMax val="0"/>
          <dgm:bulletEnabled val="1"/>
        </dgm:presLayoutVars>
      </dgm:prSet>
      <dgm:spPr/>
      <dgm:t>
        <a:bodyPr/>
        <a:lstStyle/>
        <a:p>
          <a:endParaRPr lang="en-US"/>
        </a:p>
      </dgm:t>
    </dgm:pt>
    <dgm:pt modelId="{6EA13FAB-9E33-4408-919F-F99BC37161D3}" type="pres">
      <dgm:prSet presAssocID="{DA2D9DAA-4521-4FA5-8BB0-83E721368C9A}" presName="spacer" presStyleCnt="0"/>
      <dgm:spPr/>
    </dgm:pt>
    <dgm:pt modelId="{74EC4767-C7F6-4EB0-81E0-074516BC7792}" type="pres">
      <dgm:prSet presAssocID="{5B19D748-4A56-4A72-8EE4-7A6C7318403E}" presName="parentText" presStyleLbl="node1" presStyleIdx="1" presStyleCnt="2" custLinFactNeighborX="-332" custLinFactNeighborY="11662">
        <dgm:presLayoutVars>
          <dgm:chMax val="0"/>
          <dgm:bulletEnabled val="1"/>
        </dgm:presLayoutVars>
      </dgm:prSet>
      <dgm:spPr/>
      <dgm:t>
        <a:bodyPr/>
        <a:lstStyle/>
        <a:p>
          <a:endParaRPr lang="en-US"/>
        </a:p>
      </dgm:t>
    </dgm:pt>
  </dgm:ptLst>
  <dgm:cxnLst>
    <dgm:cxn modelId="{3263F77A-DE91-4516-9AFC-0065D63DD361}" srcId="{361E2309-F2C8-4CEF-9244-E0D1C736D47B}" destId="{BE1EE27B-F041-4BC5-BF0F-B7A0C1DC32ED}" srcOrd="0" destOrd="0" parTransId="{4929EE99-E919-4208-A9A7-14571B0126A3}" sibTransId="{DA2D9DAA-4521-4FA5-8BB0-83E721368C9A}"/>
    <dgm:cxn modelId="{5626A14F-9366-4B09-B106-8003F1CABF75}" type="presOf" srcId="{BE1EE27B-F041-4BC5-BF0F-B7A0C1DC32ED}" destId="{07E02DC4-65F8-4EA6-9776-32C2C554A790}" srcOrd="0" destOrd="0" presId="urn:microsoft.com/office/officeart/2005/8/layout/vList2"/>
    <dgm:cxn modelId="{3BFD5EEE-911D-4AA1-A5B0-6135177D9D02}" type="presOf" srcId="{361E2309-F2C8-4CEF-9244-E0D1C736D47B}" destId="{034DD42D-4326-4690-BA68-9D1E7A26FB4F}" srcOrd="0" destOrd="0" presId="urn:microsoft.com/office/officeart/2005/8/layout/vList2"/>
    <dgm:cxn modelId="{4089600C-90E5-49ED-AC12-01BA4661F6E9}" srcId="{361E2309-F2C8-4CEF-9244-E0D1C736D47B}" destId="{5B19D748-4A56-4A72-8EE4-7A6C7318403E}" srcOrd="1" destOrd="0" parTransId="{A1799C51-3B5F-48F8-8BA1-966FD2AE57B4}" sibTransId="{49F8376F-1F58-4688-B4E3-CD950333B209}"/>
    <dgm:cxn modelId="{1BFD52AE-7649-47AA-ABA5-B0936D07FD46}" type="presOf" srcId="{5B19D748-4A56-4A72-8EE4-7A6C7318403E}" destId="{74EC4767-C7F6-4EB0-81E0-074516BC7792}" srcOrd="0" destOrd="0" presId="urn:microsoft.com/office/officeart/2005/8/layout/vList2"/>
    <dgm:cxn modelId="{425B0A93-67CA-44AD-9383-9DE7A27BA6F3}" type="presParOf" srcId="{034DD42D-4326-4690-BA68-9D1E7A26FB4F}" destId="{07E02DC4-65F8-4EA6-9776-32C2C554A790}" srcOrd="0" destOrd="0" presId="urn:microsoft.com/office/officeart/2005/8/layout/vList2"/>
    <dgm:cxn modelId="{9A4EC606-DE4F-41B8-9DA9-D429C6A58FC1}" type="presParOf" srcId="{034DD42D-4326-4690-BA68-9D1E7A26FB4F}" destId="{6EA13FAB-9E33-4408-919F-F99BC37161D3}" srcOrd="1" destOrd="0" presId="urn:microsoft.com/office/officeart/2005/8/layout/vList2"/>
    <dgm:cxn modelId="{C2F46377-FFFC-4FCF-9176-6881E1153F4E}" type="presParOf" srcId="{034DD42D-4326-4690-BA68-9D1E7A26FB4F}" destId="{74EC4767-C7F6-4EB0-81E0-074516BC7792}"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A50A6C-8143-4D6B-924F-01485C031DBE}" type="doc">
      <dgm:prSet loTypeId="urn:microsoft.com/office/officeart/2008/layout/LinedList" loCatId="list" qsTypeId="urn:microsoft.com/office/officeart/2005/8/quickstyle/simple4" qsCatId="simple" csTypeId="urn:microsoft.com/office/officeart/2005/8/colors/colorful2" csCatId="colorful" phldr="1"/>
      <dgm:spPr/>
      <dgm:t>
        <a:bodyPr/>
        <a:lstStyle/>
        <a:p>
          <a:endParaRPr lang="en-US"/>
        </a:p>
      </dgm:t>
    </dgm:pt>
    <dgm:pt modelId="{71CD5694-67C5-4D70-8A19-E06FC2AF98D7}">
      <dgm:prSet/>
      <dgm:spPr/>
      <dgm:t>
        <a:bodyPr/>
        <a:lstStyle/>
        <a:p>
          <a:r>
            <a:rPr lang="en-US" dirty="0"/>
            <a:t>Variety of emergent and non-emergent health conditions</a:t>
          </a:r>
        </a:p>
      </dgm:t>
    </dgm:pt>
    <dgm:pt modelId="{7B0E90C4-B8F7-446C-9B7D-EA311FDE26AE}" type="parTrans" cxnId="{885E86FB-EFC6-4A61-A605-BF880CF57365}">
      <dgm:prSet/>
      <dgm:spPr/>
      <dgm:t>
        <a:bodyPr/>
        <a:lstStyle/>
        <a:p>
          <a:endParaRPr lang="en-US"/>
        </a:p>
      </dgm:t>
    </dgm:pt>
    <dgm:pt modelId="{8C008023-D008-4091-91C9-43DF96F2BAD7}" type="sibTrans" cxnId="{885E86FB-EFC6-4A61-A605-BF880CF57365}">
      <dgm:prSet/>
      <dgm:spPr/>
      <dgm:t>
        <a:bodyPr/>
        <a:lstStyle/>
        <a:p>
          <a:endParaRPr lang="en-US"/>
        </a:p>
      </dgm:t>
    </dgm:pt>
    <dgm:pt modelId="{EBC17EA7-3871-4D13-B1ED-4F7118C8CFA0}">
      <dgm:prSet/>
      <dgm:spPr/>
      <dgm:t>
        <a:bodyPr/>
        <a:lstStyle/>
        <a:p>
          <a:r>
            <a:rPr lang="en-US" u="sng" dirty="0"/>
            <a:t>Not</a:t>
          </a:r>
          <a:r>
            <a:rPr lang="en-US" dirty="0"/>
            <a:t> dependent on type of health condition</a:t>
          </a:r>
        </a:p>
      </dgm:t>
    </dgm:pt>
    <dgm:pt modelId="{B23A65C0-526B-4D50-A0BD-018CF9C61D84}" type="parTrans" cxnId="{0DE7DDB9-502B-4217-B2C0-7AD9B877EA9B}">
      <dgm:prSet/>
      <dgm:spPr/>
      <dgm:t>
        <a:bodyPr/>
        <a:lstStyle/>
        <a:p>
          <a:endParaRPr lang="en-US"/>
        </a:p>
      </dgm:t>
    </dgm:pt>
    <dgm:pt modelId="{9A5BC0E4-E2DC-4543-B4B6-989734D23BF0}" type="sibTrans" cxnId="{0DE7DDB9-502B-4217-B2C0-7AD9B877EA9B}">
      <dgm:prSet/>
      <dgm:spPr/>
      <dgm:t>
        <a:bodyPr/>
        <a:lstStyle/>
        <a:p>
          <a:endParaRPr lang="en-US"/>
        </a:p>
      </dgm:t>
    </dgm:pt>
    <dgm:pt modelId="{218D2ED7-AD82-4F87-8929-1254A0CF6065}">
      <dgm:prSet/>
      <dgm:spPr/>
      <dgm:t>
        <a:bodyPr/>
        <a:lstStyle/>
        <a:p>
          <a:r>
            <a:rPr lang="en-US" dirty="0"/>
            <a:t>Need for staff knowledge of the condition</a:t>
          </a:r>
        </a:p>
      </dgm:t>
    </dgm:pt>
    <dgm:pt modelId="{466F0FEA-9303-41E2-B4DC-D2B4B009C744}" type="parTrans" cxnId="{F521B4AA-7AD2-49F3-A426-7FEB37A6AB6C}">
      <dgm:prSet/>
      <dgm:spPr/>
      <dgm:t>
        <a:bodyPr/>
        <a:lstStyle/>
        <a:p>
          <a:endParaRPr lang="en-US"/>
        </a:p>
      </dgm:t>
    </dgm:pt>
    <dgm:pt modelId="{0B901E55-9761-40BF-9051-6F1C72AA1D37}" type="sibTrans" cxnId="{F521B4AA-7AD2-49F3-A426-7FEB37A6AB6C}">
      <dgm:prSet/>
      <dgm:spPr/>
      <dgm:t>
        <a:bodyPr/>
        <a:lstStyle/>
        <a:p>
          <a:endParaRPr lang="en-US"/>
        </a:p>
      </dgm:t>
    </dgm:pt>
    <dgm:pt modelId="{702BAA16-FB28-4410-9265-1D9BC7325981}">
      <dgm:prSet/>
      <dgm:spPr/>
      <dgm:t>
        <a:bodyPr/>
        <a:lstStyle/>
        <a:p>
          <a:r>
            <a:rPr lang="en-US"/>
            <a:t>Need for intervention in the school setting</a:t>
          </a:r>
        </a:p>
      </dgm:t>
    </dgm:pt>
    <dgm:pt modelId="{81D72E6B-99F5-46AA-89AD-918046EEF7A3}" type="parTrans" cxnId="{54AC09F7-1708-479F-89F7-0125F0A4D1D3}">
      <dgm:prSet/>
      <dgm:spPr/>
      <dgm:t>
        <a:bodyPr/>
        <a:lstStyle/>
        <a:p>
          <a:endParaRPr lang="en-US"/>
        </a:p>
      </dgm:t>
    </dgm:pt>
    <dgm:pt modelId="{8CC2F7BE-F029-49B6-A1D5-6D885269F9D5}" type="sibTrans" cxnId="{54AC09F7-1708-479F-89F7-0125F0A4D1D3}">
      <dgm:prSet/>
      <dgm:spPr/>
      <dgm:t>
        <a:bodyPr/>
        <a:lstStyle/>
        <a:p>
          <a:endParaRPr lang="en-US"/>
        </a:p>
      </dgm:t>
    </dgm:pt>
    <dgm:pt modelId="{39A4B6FA-D514-4FF1-BDE2-655D056616BC}" type="pres">
      <dgm:prSet presAssocID="{E3A50A6C-8143-4D6B-924F-01485C031DBE}" presName="vert0" presStyleCnt="0">
        <dgm:presLayoutVars>
          <dgm:dir/>
          <dgm:animOne val="branch"/>
          <dgm:animLvl val="lvl"/>
        </dgm:presLayoutVars>
      </dgm:prSet>
      <dgm:spPr/>
      <dgm:t>
        <a:bodyPr/>
        <a:lstStyle/>
        <a:p>
          <a:endParaRPr lang="en-US"/>
        </a:p>
      </dgm:t>
    </dgm:pt>
    <dgm:pt modelId="{D5994522-8970-49FC-A180-83A55C8514CA}" type="pres">
      <dgm:prSet presAssocID="{71CD5694-67C5-4D70-8A19-E06FC2AF98D7}" presName="thickLine" presStyleLbl="alignNode1" presStyleIdx="0" presStyleCnt="4"/>
      <dgm:spPr/>
    </dgm:pt>
    <dgm:pt modelId="{98A90F16-FE18-42A1-978C-513562B688CE}" type="pres">
      <dgm:prSet presAssocID="{71CD5694-67C5-4D70-8A19-E06FC2AF98D7}" presName="horz1" presStyleCnt="0"/>
      <dgm:spPr/>
    </dgm:pt>
    <dgm:pt modelId="{AB944AB0-0D81-47B0-8DB2-ECC5096C3C10}" type="pres">
      <dgm:prSet presAssocID="{71CD5694-67C5-4D70-8A19-E06FC2AF98D7}" presName="tx1" presStyleLbl="revTx" presStyleIdx="0" presStyleCnt="4"/>
      <dgm:spPr/>
      <dgm:t>
        <a:bodyPr/>
        <a:lstStyle/>
        <a:p>
          <a:endParaRPr lang="en-US"/>
        </a:p>
      </dgm:t>
    </dgm:pt>
    <dgm:pt modelId="{490C88F9-BC8D-4F01-A96D-9116DCF8DE79}" type="pres">
      <dgm:prSet presAssocID="{71CD5694-67C5-4D70-8A19-E06FC2AF98D7}" presName="vert1" presStyleCnt="0"/>
      <dgm:spPr/>
    </dgm:pt>
    <dgm:pt modelId="{4600D930-C5D7-466C-8648-054DCC731BB7}" type="pres">
      <dgm:prSet presAssocID="{EBC17EA7-3871-4D13-B1ED-4F7118C8CFA0}" presName="thickLine" presStyleLbl="alignNode1" presStyleIdx="1" presStyleCnt="4"/>
      <dgm:spPr/>
    </dgm:pt>
    <dgm:pt modelId="{553DEBF1-03A2-4602-ACCF-9C951D622B1C}" type="pres">
      <dgm:prSet presAssocID="{EBC17EA7-3871-4D13-B1ED-4F7118C8CFA0}" presName="horz1" presStyleCnt="0"/>
      <dgm:spPr/>
    </dgm:pt>
    <dgm:pt modelId="{9553F505-2F80-4A42-8838-4B508ED7272B}" type="pres">
      <dgm:prSet presAssocID="{EBC17EA7-3871-4D13-B1ED-4F7118C8CFA0}" presName="tx1" presStyleLbl="revTx" presStyleIdx="1" presStyleCnt="4"/>
      <dgm:spPr/>
      <dgm:t>
        <a:bodyPr/>
        <a:lstStyle/>
        <a:p>
          <a:endParaRPr lang="en-US"/>
        </a:p>
      </dgm:t>
    </dgm:pt>
    <dgm:pt modelId="{705B7BDF-BE71-4895-8497-A5C6C937D403}" type="pres">
      <dgm:prSet presAssocID="{EBC17EA7-3871-4D13-B1ED-4F7118C8CFA0}" presName="vert1" presStyleCnt="0"/>
      <dgm:spPr/>
    </dgm:pt>
    <dgm:pt modelId="{40B7F715-80F8-48CE-BB3E-4D15573A9872}" type="pres">
      <dgm:prSet presAssocID="{218D2ED7-AD82-4F87-8929-1254A0CF6065}" presName="thickLine" presStyleLbl="alignNode1" presStyleIdx="2" presStyleCnt="4"/>
      <dgm:spPr/>
    </dgm:pt>
    <dgm:pt modelId="{B053D460-4A4A-43EE-930D-651E09990CA1}" type="pres">
      <dgm:prSet presAssocID="{218D2ED7-AD82-4F87-8929-1254A0CF6065}" presName="horz1" presStyleCnt="0"/>
      <dgm:spPr/>
    </dgm:pt>
    <dgm:pt modelId="{05A74403-AD57-4AF3-9DCA-6B42DCEA9C5B}" type="pres">
      <dgm:prSet presAssocID="{218D2ED7-AD82-4F87-8929-1254A0CF6065}" presName="tx1" presStyleLbl="revTx" presStyleIdx="2" presStyleCnt="4"/>
      <dgm:spPr/>
      <dgm:t>
        <a:bodyPr/>
        <a:lstStyle/>
        <a:p>
          <a:endParaRPr lang="en-US"/>
        </a:p>
      </dgm:t>
    </dgm:pt>
    <dgm:pt modelId="{3666BA4F-F5D3-465B-9FDB-F9E68C294B82}" type="pres">
      <dgm:prSet presAssocID="{218D2ED7-AD82-4F87-8929-1254A0CF6065}" presName="vert1" presStyleCnt="0"/>
      <dgm:spPr/>
    </dgm:pt>
    <dgm:pt modelId="{E06BA191-765B-446A-A10D-00A897AFDB90}" type="pres">
      <dgm:prSet presAssocID="{702BAA16-FB28-4410-9265-1D9BC7325981}" presName="thickLine" presStyleLbl="alignNode1" presStyleIdx="3" presStyleCnt="4"/>
      <dgm:spPr/>
    </dgm:pt>
    <dgm:pt modelId="{B7F916CC-1F7B-48E5-81CB-F646C212A003}" type="pres">
      <dgm:prSet presAssocID="{702BAA16-FB28-4410-9265-1D9BC7325981}" presName="horz1" presStyleCnt="0"/>
      <dgm:spPr/>
    </dgm:pt>
    <dgm:pt modelId="{90ACD42A-B439-48AD-96E2-751F99020298}" type="pres">
      <dgm:prSet presAssocID="{702BAA16-FB28-4410-9265-1D9BC7325981}" presName="tx1" presStyleLbl="revTx" presStyleIdx="3" presStyleCnt="4"/>
      <dgm:spPr/>
      <dgm:t>
        <a:bodyPr/>
        <a:lstStyle/>
        <a:p>
          <a:endParaRPr lang="en-US"/>
        </a:p>
      </dgm:t>
    </dgm:pt>
    <dgm:pt modelId="{3528C72B-7532-47A8-83E7-FCFCCB0E0D2A}" type="pres">
      <dgm:prSet presAssocID="{702BAA16-FB28-4410-9265-1D9BC7325981}" presName="vert1" presStyleCnt="0"/>
      <dgm:spPr/>
    </dgm:pt>
  </dgm:ptLst>
  <dgm:cxnLst>
    <dgm:cxn modelId="{885E86FB-EFC6-4A61-A605-BF880CF57365}" srcId="{E3A50A6C-8143-4D6B-924F-01485C031DBE}" destId="{71CD5694-67C5-4D70-8A19-E06FC2AF98D7}" srcOrd="0" destOrd="0" parTransId="{7B0E90C4-B8F7-446C-9B7D-EA311FDE26AE}" sibTransId="{8C008023-D008-4091-91C9-43DF96F2BAD7}"/>
    <dgm:cxn modelId="{12D8EDE5-ADAE-4A98-B1BC-96EF5D39A19D}" type="presOf" srcId="{702BAA16-FB28-4410-9265-1D9BC7325981}" destId="{90ACD42A-B439-48AD-96E2-751F99020298}" srcOrd="0" destOrd="0" presId="urn:microsoft.com/office/officeart/2008/layout/LinedList"/>
    <dgm:cxn modelId="{F521B4AA-7AD2-49F3-A426-7FEB37A6AB6C}" srcId="{E3A50A6C-8143-4D6B-924F-01485C031DBE}" destId="{218D2ED7-AD82-4F87-8929-1254A0CF6065}" srcOrd="2" destOrd="0" parTransId="{466F0FEA-9303-41E2-B4DC-D2B4B009C744}" sibTransId="{0B901E55-9761-40BF-9051-6F1C72AA1D37}"/>
    <dgm:cxn modelId="{0DE7DDB9-502B-4217-B2C0-7AD9B877EA9B}" srcId="{E3A50A6C-8143-4D6B-924F-01485C031DBE}" destId="{EBC17EA7-3871-4D13-B1ED-4F7118C8CFA0}" srcOrd="1" destOrd="0" parTransId="{B23A65C0-526B-4D50-A0BD-018CF9C61D84}" sibTransId="{9A5BC0E4-E2DC-4543-B4B6-989734D23BF0}"/>
    <dgm:cxn modelId="{72E3B445-7CC9-4D65-BA04-0320C5CB6FC4}" type="presOf" srcId="{218D2ED7-AD82-4F87-8929-1254A0CF6065}" destId="{05A74403-AD57-4AF3-9DCA-6B42DCEA9C5B}" srcOrd="0" destOrd="0" presId="urn:microsoft.com/office/officeart/2008/layout/LinedList"/>
    <dgm:cxn modelId="{C431E0F4-7006-4C57-AAF8-BBC05ADB85C6}" type="presOf" srcId="{EBC17EA7-3871-4D13-B1ED-4F7118C8CFA0}" destId="{9553F505-2F80-4A42-8838-4B508ED7272B}" srcOrd="0" destOrd="0" presId="urn:microsoft.com/office/officeart/2008/layout/LinedList"/>
    <dgm:cxn modelId="{642DF5E2-2727-4ECD-A76C-148A0D3B72A1}" type="presOf" srcId="{E3A50A6C-8143-4D6B-924F-01485C031DBE}" destId="{39A4B6FA-D514-4FF1-BDE2-655D056616BC}" srcOrd="0" destOrd="0" presId="urn:microsoft.com/office/officeart/2008/layout/LinedList"/>
    <dgm:cxn modelId="{E2E5A427-14DF-4D88-8600-72E701C817BC}" type="presOf" srcId="{71CD5694-67C5-4D70-8A19-E06FC2AF98D7}" destId="{AB944AB0-0D81-47B0-8DB2-ECC5096C3C10}" srcOrd="0" destOrd="0" presId="urn:microsoft.com/office/officeart/2008/layout/LinedList"/>
    <dgm:cxn modelId="{54AC09F7-1708-479F-89F7-0125F0A4D1D3}" srcId="{E3A50A6C-8143-4D6B-924F-01485C031DBE}" destId="{702BAA16-FB28-4410-9265-1D9BC7325981}" srcOrd="3" destOrd="0" parTransId="{81D72E6B-99F5-46AA-89AD-918046EEF7A3}" sibTransId="{8CC2F7BE-F029-49B6-A1D5-6D885269F9D5}"/>
    <dgm:cxn modelId="{B01FD215-D0A4-489E-9607-B0EAC1950778}" type="presParOf" srcId="{39A4B6FA-D514-4FF1-BDE2-655D056616BC}" destId="{D5994522-8970-49FC-A180-83A55C8514CA}" srcOrd="0" destOrd="0" presId="urn:microsoft.com/office/officeart/2008/layout/LinedList"/>
    <dgm:cxn modelId="{1D386B81-53BC-4DBE-8A3A-7EA7D54C44E8}" type="presParOf" srcId="{39A4B6FA-D514-4FF1-BDE2-655D056616BC}" destId="{98A90F16-FE18-42A1-978C-513562B688CE}" srcOrd="1" destOrd="0" presId="urn:microsoft.com/office/officeart/2008/layout/LinedList"/>
    <dgm:cxn modelId="{ECE84ED1-6BAC-4038-AF96-877DB0DF77D9}" type="presParOf" srcId="{98A90F16-FE18-42A1-978C-513562B688CE}" destId="{AB944AB0-0D81-47B0-8DB2-ECC5096C3C10}" srcOrd="0" destOrd="0" presId="urn:microsoft.com/office/officeart/2008/layout/LinedList"/>
    <dgm:cxn modelId="{4B70BA58-0810-4583-8594-276A6FD30E46}" type="presParOf" srcId="{98A90F16-FE18-42A1-978C-513562B688CE}" destId="{490C88F9-BC8D-4F01-A96D-9116DCF8DE79}" srcOrd="1" destOrd="0" presId="urn:microsoft.com/office/officeart/2008/layout/LinedList"/>
    <dgm:cxn modelId="{C352544F-A4D1-4BCC-A31C-6261C11F688E}" type="presParOf" srcId="{39A4B6FA-D514-4FF1-BDE2-655D056616BC}" destId="{4600D930-C5D7-466C-8648-054DCC731BB7}" srcOrd="2" destOrd="0" presId="urn:microsoft.com/office/officeart/2008/layout/LinedList"/>
    <dgm:cxn modelId="{8F0C8945-E390-42DE-9286-145C9FAEAF88}" type="presParOf" srcId="{39A4B6FA-D514-4FF1-BDE2-655D056616BC}" destId="{553DEBF1-03A2-4602-ACCF-9C951D622B1C}" srcOrd="3" destOrd="0" presId="urn:microsoft.com/office/officeart/2008/layout/LinedList"/>
    <dgm:cxn modelId="{BC741A23-7E7F-4382-A12B-F9AAC1615178}" type="presParOf" srcId="{553DEBF1-03A2-4602-ACCF-9C951D622B1C}" destId="{9553F505-2F80-4A42-8838-4B508ED7272B}" srcOrd="0" destOrd="0" presId="urn:microsoft.com/office/officeart/2008/layout/LinedList"/>
    <dgm:cxn modelId="{335C347A-6E3B-4D22-9C3E-E3A5C8242F0D}" type="presParOf" srcId="{553DEBF1-03A2-4602-ACCF-9C951D622B1C}" destId="{705B7BDF-BE71-4895-8497-A5C6C937D403}" srcOrd="1" destOrd="0" presId="urn:microsoft.com/office/officeart/2008/layout/LinedList"/>
    <dgm:cxn modelId="{878953C2-6BC9-40EA-8E7D-DFC3BE61D801}" type="presParOf" srcId="{39A4B6FA-D514-4FF1-BDE2-655D056616BC}" destId="{40B7F715-80F8-48CE-BB3E-4D15573A9872}" srcOrd="4" destOrd="0" presId="urn:microsoft.com/office/officeart/2008/layout/LinedList"/>
    <dgm:cxn modelId="{C5134674-79D5-4BF6-9623-282F4AB38659}" type="presParOf" srcId="{39A4B6FA-D514-4FF1-BDE2-655D056616BC}" destId="{B053D460-4A4A-43EE-930D-651E09990CA1}" srcOrd="5" destOrd="0" presId="urn:microsoft.com/office/officeart/2008/layout/LinedList"/>
    <dgm:cxn modelId="{415D7303-8CC2-4B50-83F5-FECB89F6F899}" type="presParOf" srcId="{B053D460-4A4A-43EE-930D-651E09990CA1}" destId="{05A74403-AD57-4AF3-9DCA-6B42DCEA9C5B}" srcOrd="0" destOrd="0" presId="urn:microsoft.com/office/officeart/2008/layout/LinedList"/>
    <dgm:cxn modelId="{3BBF5338-3B80-4328-97C4-B2C6792A87BA}" type="presParOf" srcId="{B053D460-4A4A-43EE-930D-651E09990CA1}" destId="{3666BA4F-F5D3-465B-9FDB-F9E68C294B82}" srcOrd="1" destOrd="0" presId="urn:microsoft.com/office/officeart/2008/layout/LinedList"/>
    <dgm:cxn modelId="{221DBE74-7A09-4D55-992E-A4B445D5061D}" type="presParOf" srcId="{39A4B6FA-D514-4FF1-BDE2-655D056616BC}" destId="{E06BA191-765B-446A-A10D-00A897AFDB90}" srcOrd="6" destOrd="0" presId="urn:microsoft.com/office/officeart/2008/layout/LinedList"/>
    <dgm:cxn modelId="{572C3C8A-450A-4271-AE51-8D50059EC1E7}" type="presParOf" srcId="{39A4B6FA-D514-4FF1-BDE2-655D056616BC}" destId="{B7F916CC-1F7B-48E5-81CB-F646C212A003}" srcOrd="7" destOrd="0" presId="urn:microsoft.com/office/officeart/2008/layout/LinedList"/>
    <dgm:cxn modelId="{0BCCD38B-94D7-4637-9EF2-D1595D76E39F}" type="presParOf" srcId="{B7F916CC-1F7B-48E5-81CB-F646C212A003}" destId="{90ACD42A-B439-48AD-96E2-751F99020298}" srcOrd="0" destOrd="0" presId="urn:microsoft.com/office/officeart/2008/layout/LinedList"/>
    <dgm:cxn modelId="{160CB71E-294A-4467-95BD-0700C14436B5}" type="presParOf" srcId="{B7F916CC-1F7B-48E5-81CB-F646C212A003}" destId="{3528C72B-7532-47A8-83E7-FCFCCB0E0D2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EC900A-2061-4F43-A360-C9C68672233B}"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61C2B5A-1631-43E9-8E52-1C29FBE135D5}">
      <dgm:prSet/>
      <dgm:spPr/>
      <dgm:t>
        <a:bodyPr/>
        <a:lstStyle/>
        <a:p>
          <a:r>
            <a:rPr lang="en-US" dirty="0"/>
            <a:t>School nurse works with parent/guardian, student and physician to determine what care is required in the school setting </a:t>
          </a:r>
        </a:p>
      </dgm:t>
    </dgm:pt>
    <dgm:pt modelId="{ECF52FF3-79F0-4306-80E4-EBDACF78098A}" type="parTrans" cxnId="{0D99D389-8B8B-4EB5-8933-152ED88A6311}">
      <dgm:prSet/>
      <dgm:spPr/>
      <dgm:t>
        <a:bodyPr/>
        <a:lstStyle/>
        <a:p>
          <a:endParaRPr lang="en-US"/>
        </a:p>
      </dgm:t>
    </dgm:pt>
    <dgm:pt modelId="{D534C4EA-509A-4E71-B652-1C1B7A4007DA}" type="sibTrans" cxnId="{0D99D389-8B8B-4EB5-8933-152ED88A6311}">
      <dgm:prSet/>
      <dgm:spPr/>
      <dgm:t>
        <a:bodyPr/>
        <a:lstStyle/>
        <a:p>
          <a:endParaRPr lang="en-US"/>
        </a:p>
      </dgm:t>
    </dgm:pt>
    <dgm:pt modelId="{60569235-7E1C-4735-80C3-8CC097CED1FE}">
      <dgm:prSet/>
      <dgm:spPr/>
      <dgm:t>
        <a:bodyPr/>
        <a:lstStyle/>
        <a:p>
          <a:r>
            <a:rPr lang="en-US" dirty="0"/>
            <a:t>School staff are also involved in the development of the plan</a:t>
          </a:r>
        </a:p>
      </dgm:t>
    </dgm:pt>
    <dgm:pt modelId="{DBFB3465-E814-4120-86AC-F05374C23B78}" type="parTrans" cxnId="{02922576-1B61-498A-8492-44F90ADBCFD6}">
      <dgm:prSet/>
      <dgm:spPr/>
      <dgm:t>
        <a:bodyPr/>
        <a:lstStyle/>
        <a:p>
          <a:endParaRPr lang="en-US"/>
        </a:p>
      </dgm:t>
    </dgm:pt>
    <dgm:pt modelId="{56635A34-D4F4-4F90-BE71-DF2D8A3C6E87}" type="sibTrans" cxnId="{02922576-1B61-498A-8492-44F90ADBCFD6}">
      <dgm:prSet/>
      <dgm:spPr/>
      <dgm:t>
        <a:bodyPr/>
        <a:lstStyle/>
        <a:p>
          <a:endParaRPr lang="en-US"/>
        </a:p>
      </dgm:t>
    </dgm:pt>
    <dgm:pt modelId="{49671D5E-3619-48BC-ACA8-AE19D8C304AD}" type="pres">
      <dgm:prSet presAssocID="{80EC900A-2061-4F43-A360-C9C68672233B}" presName="vert0" presStyleCnt="0">
        <dgm:presLayoutVars>
          <dgm:dir/>
          <dgm:animOne val="branch"/>
          <dgm:animLvl val="lvl"/>
        </dgm:presLayoutVars>
      </dgm:prSet>
      <dgm:spPr/>
      <dgm:t>
        <a:bodyPr/>
        <a:lstStyle/>
        <a:p>
          <a:endParaRPr lang="en-US"/>
        </a:p>
      </dgm:t>
    </dgm:pt>
    <dgm:pt modelId="{FDC78836-F059-428F-941A-6759C330E133}" type="pres">
      <dgm:prSet presAssocID="{061C2B5A-1631-43E9-8E52-1C29FBE135D5}" presName="thickLine" presStyleLbl="alignNode1" presStyleIdx="0" presStyleCnt="2"/>
      <dgm:spPr/>
    </dgm:pt>
    <dgm:pt modelId="{9728C945-A4D2-4594-9E8B-2F3B4DB9694C}" type="pres">
      <dgm:prSet presAssocID="{061C2B5A-1631-43E9-8E52-1C29FBE135D5}" presName="horz1" presStyleCnt="0"/>
      <dgm:spPr/>
    </dgm:pt>
    <dgm:pt modelId="{8A099535-621D-4977-9601-84BE50E94CAC}" type="pres">
      <dgm:prSet presAssocID="{061C2B5A-1631-43E9-8E52-1C29FBE135D5}" presName="tx1" presStyleLbl="revTx" presStyleIdx="0" presStyleCnt="2"/>
      <dgm:spPr/>
      <dgm:t>
        <a:bodyPr/>
        <a:lstStyle/>
        <a:p>
          <a:endParaRPr lang="en-US"/>
        </a:p>
      </dgm:t>
    </dgm:pt>
    <dgm:pt modelId="{886A05A9-706A-4186-B23E-98E44BBB7BDC}" type="pres">
      <dgm:prSet presAssocID="{061C2B5A-1631-43E9-8E52-1C29FBE135D5}" presName="vert1" presStyleCnt="0"/>
      <dgm:spPr/>
    </dgm:pt>
    <dgm:pt modelId="{19ADCB38-C2B7-4645-B101-E28FE7B25D6C}" type="pres">
      <dgm:prSet presAssocID="{60569235-7E1C-4735-80C3-8CC097CED1FE}" presName="thickLine" presStyleLbl="alignNode1" presStyleIdx="1" presStyleCnt="2"/>
      <dgm:spPr/>
    </dgm:pt>
    <dgm:pt modelId="{FE2F350A-8254-45D8-A32B-D073500774B6}" type="pres">
      <dgm:prSet presAssocID="{60569235-7E1C-4735-80C3-8CC097CED1FE}" presName="horz1" presStyleCnt="0"/>
      <dgm:spPr/>
    </dgm:pt>
    <dgm:pt modelId="{A9BE1263-4568-4E7F-AAF4-17BB84ABF433}" type="pres">
      <dgm:prSet presAssocID="{60569235-7E1C-4735-80C3-8CC097CED1FE}" presName="tx1" presStyleLbl="revTx" presStyleIdx="1" presStyleCnt="2"/>
      <dgm:spPr/>
      <dgm:t>
        <a:bodyPr/>
        <a:lstStyle/>
        <a:p>
          <a:endParaRPr lang="en-US"/>
        </a:p>
      </dgm:t>
    </dgm:pt>
    <dgm:pt modelId="{D0356353-3CDF-407F-AA4B-CFBFD7D4E4BC}" type="pres">
      <dgm:prSet presAssocID="{60569235-7E1C-4735-80C3-8CC097CED1FE}" presName="vert1" presStyleCnt="0"/>
      <dgm:spPr/>
    </dgm:pt>
  </dgm:ptLst>
  <dgm:cxnLst>
    <dgm:cxn modelId="{0D99D389-8B8B-4EB5-8933-152ED88A6311}" srcId="{80EC900A-2061-4F43-A360-C9C68672233B}" destId="{061C2B5A-1631-43E9-8E52-1C29FBE135D5}" srcOrd="0" destOrd="0" parTransId="{ECF52FF3-79F0-4306-80E4-EBDACF78098A}" sibTransId="{D534C4EA-509A-4E71-B652-1C1B7A4007DA}"/>
    <dgm:cxn modelId="{EA4C5F5F-FDCB-4090-9257-46DFF4A6659B}" type="presOf" srcId="{60569235-7E1C-4735-80C3-8CC097CED1FE}" destId="{A9BE1263-4568-4E7F-AAF4-17BB84ABF433}" srcOrd="0" destOrd="0" presId="urn:microsoft.com/office/officeart/2008/layout/LinedList"/>
    <dgm:cxn modelId="{EF3B87D6-5EEA-40D0-9511-A5C6D2C8EE2D}" type="presOf" srcId="{061C2B5A-1631-43E9-8E52-1C29FBE135D5}" destId="{8A099535-621D-4977-9601-84BE50E94CAC}" srcOrd="0" destOrd="0" presId="urn:microsoft.com/office/officeart/2008/layout/LinedList"/>
    <dgm:cxn modelId="{02922576-1B61-498A-8492-44F90ADBCFD6}" srcId="{80EC900A-2061-4F43-A360-C9C68672233B}" destId="{60569235-7E1C-4735-80C3-8CC097CED1FE}" srcOrd="1" destOrd="0" parTransId="{DBFB3465-E814-4120-86AC-F05374C23B78}" sibTransId="{56635A34-D4F4-4F90-BE71-DF2D8A3C6E87}"/>
    <dgm:cxn modelId="{FBD8A84B-D87A-47B7-ADB8-F17B1802D191}" type="presOf" srcId="{80EC900A-2061-4F43-A360-C9C68672233B}" destId="{49671D5E-3619-48BC-ACA8-AE19D8C304AD}" srcOrd="0" destOrd="0" presId="urn:microsoft.com/office/officeart/2008/layout/LinedList"/>
    <dgm:cxn modelId="{3278008E-E66E-4B99-9F2B-45D893DCF420}" type="presParOf" srcId="{49671D5E-3619-48BC-ACA8-AE19D8C304AD}" destId="{FDC78836-F059-428F-941A-6759C330E133}" srcOrd="0" destOrd="0" presId="urn:microsoft.com/office/officeart/2008/layout/LinedList"/>
    <dgm:cxn modelId="{B4D344F7-56C2-41DD-B21C-158AE44307A1}" type="presParOf" srcId="{49671D5E-3619-48BC-ACA8-AE19D8C304AD}" destId="{9728C945-A4D2-4594-9E8B-2F3B4DB9694C}" srcOrd="1" destOrd="0" presId="urn:microsoft.com/office/officeart/2008/layout/LinedList"/>
    <dgm:cxn modelId="{4A61324D-2440-437C-AFE6-D7F369C22061}" type="presParOf" srcId="{9728C945-A4D2-4594-9E8B-2F3B4DB9694C}" destId="{8A099535-621D-4977-9601-84BE50E94CAC}" srcOrd="0" destOrd="0" presId="urn:microsoft.com/office/officeart/2008/layout/LinedList"/>
    <dgm:cxn modelId="{0683D3AC-DF8E-4B11-A5B1-A6E00EA32260}" type="presParOf" srcId="{9728C945-A4D2-4594-9E8B-2F3B4DB9694C}" destId="{886A05A9-706A-4186-B23E-98E44BBB7BDC}" srcOrd="1" destOrd="0" presId="urn:microsoft.com/office/officeart/2008/layout/LinedList"/>
    <dgm:cxn modelId="{CE7E94DC-E659-42E8-AEBE-37046EC89AA5}" type="presParOf" srcId="{49671D5E-3619-48BC-ACA8-AE19D8C304AD}" destId="{19ADCB38-C2B7-4645-B101-E28FE7B25D6C}" srcOrd="2" destOrd="0" presId="urn:microsoft.com/office/officeart/2008/layout/LinedList"/>
    <dgm:cxn modelId="{7C39025A-6249-4888-AC8A-599E9BBE2E97}" type="presParOf" srcId="{49671D5E-3619-48BC-ACA8-AE19D8C304AD}" destId="{FE2F350A-8254-45D8-A32B-D073500774B6}" srcOrd="3" destOrd="0" presId="urn:microsoft.com/office/officeart/2008/layout/LinedList"/>
    <dgm:cxn modelId="{88EDC8E1-ECF2-418D-9B81-502E440B6A70}" type="presParOf" srcId="{FE2F350A-8254-45D8-A32B-D073500774B6}" destId="{A9BE1263-4568-4E7F-AAF4-17BB84ABF433}" srcOrd="0" destOrd="0" presId="urn:microsoft.com/office/officeart/2008/layout/LinedList"/>
    <dgm:cxn modelId="{27FD1436-3392-4E4F-BDB5-F3829DA78E4A}" type="presParOf" srcId="{FE2F350A-8254-45D8-A32B-D073500774B6}" destId="{D0356353-3CDF-407F-AA4B-CFBFD7D4E4B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E987F1-1D27-432F-B2E9-99FD642920EC}"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56D492C6-574F-4356-A0F1-AFA447C6632A}">
      <dgm:prSet/>
      <dgm:spPr/>
      <dgm:t>
        <a:bodyPr/>
        <a:lstStyle/>
        <a:p>
          <a:r>
            <a:rPr lang="en-US" dirty="0"/>
            <a:t>IHPs are subject to state nursing practice laws </a:t>
          </a:r>
        </a:p>
      </dgm:t>
    </dgm:pt>
    <dgm:pt modelId="{F5CDC2BF-B164-46B5-B9EF-C85E63F9B48D}" type="parTrans" cxnId="{B4061FA6-B902-491D-845D-E6075C372BB2}">
      <dgm:prSet/>
      <dgm:spPr/>
      <dgm:t>
        <a:bodyPr/>
        <a:lstStyle/>
        <a:p>
          <a:endParaRPr lang="en-US"/>
        </a:p>
      </dgm:t>
    </dgm:pt>
    <dgm:pt modelId="{D7A5FF01-6730-45C8-9F4F-F7E9E98CE983}" type="sibTrans" cxnId="{B4061FA6-B902-491D-845D-E6075C372BB2}">
      <dgm:prSet/>
      <dgm:spPr/>
      <dgm:t>
        <a:bodyPr/>
        <a:lstStyle/>
        <a:p>
          <a:endParaRPr lang="en-US"/>
        </a:p>
      </dgm:t>
    </dgm:pt>
    <dgm:pt modelId="{03511AA5-0DDB-480F-9690-2DEB6BB4278D}">
      <dgm:prSet/>
      <dgm:spPr/>
      <dgm:t>
        <a:bodyPr/>
        <a:lstStyle/>
        <a:p>
          <a:r>
            <a:rPr lang="en-US" dirty="0"/>
            <a:t>Often become part of IEP or 504</a:t>
          </a:r>
        </a:p>
      </dgm:t>
    </dgm:pt>
    <dgm:pt modelId="{1EF1DC92-5D75-4C66-B369-16412AA0B12F}" type="parTrans" cxnId="{FC0BA3BC-0F14-425A-AB8D-EC8E29006A44}">
      <dgm:prSet/>
      <dgm:spPr/>
      <dgm:t>
        <a:bodyPr/>
        <a:lstStyle/>
        <a:p>
          <a:endParaRPr lang="en-US"/>
        </a:p>
      </dgm:t>
    </dgm:pt>
    <dgm:pt modelId="{197B21BB-FF7A-4306-AB32-98D4F14FB396}" type="sibTrans" cxnId="{FC0BA3BC-0F14-425A-AB8D-EC8E29006A44}">
      <dgm:prSet/>
      <dgm:spPr/>
      <dgm:t>
        <a:bodyPr/>
        <a:lstStyle/>
        <a:p>
          <a:endParaRPr lang="en-US"/>
        </a:p>
      </dgm:t>
    </dgm:pt>
    <dgm:pt modelId="{5104A1AA-7C21-458A-B773-4A0FFDB03836}">
      <dgm:prSet custT="1"/>
      <dgm:spPr/>
      <dgm:t>
        <a:bodyPr/>
        <a:lstStyle/>
        <a:p>
          <a:r>
            <a:rPr lang="en-US" sz="3200" dirty="0"/>
            <a:t>Would then be subject to applicable education or civil rights law</a:t>
          </a:r>
        </a:p>
      </dgm:t>
    </dgm:pt>
    <dgm:pt modelId="{59E9544B-EE29-432F-A3CC-BFD2CFBFDECD}" type="parTrans" cxnId="{89F4729F-A3FF-4111-8A55-9201B18B5355}">
      <dgm:prSet/>
      <dgm:spPr/>
      <dgm:t>
        <a:bodyPr/>
        <a:lstStyle/>
        <a:p>
          <a:endParaRPr lang="en-US"/>
        </a:p>
      </dgm:t>
    </dgm:pt>
    <dgm:pt modelId="{3160B317-BF85-4D94-B8A0-BE105D7EA4B2}" type="sibTrans" cxnId="{89F4729F-A3FF-4111-8A55-9201B18B5355}">
      <dgm:prSet/>
      <dgm:spPr/>
      <dgm:t>
        <a:bodyPr/>
        <a:lstStyle/>
        <a:p>
          <a:endParaRPr lang="en-US"/>
        </a:p>
      </dgm:t>
    </dgm:pt>
    <dgm:pt modelId="{7EB95D43-D40E-4948-961E-94AAEAC415D6}" type="pres">
      <dgm:prSet presAssocID="{7FE987F1-1D27-432F-B2E9-99FD642920EC}" presName="linear" presStyleCnt="0">
        <dgm:presLayoutVars>
          <dgm:animLvl val="lvl"/>
          <dgm:resizeHandles val="exact"/>
        </dgm:presLayoutVars>
      </dgm:prSet>
      <dgm:spPr/>
      <dgm:t>
        <a:bodyPr/>
        <a:lstStyle/>
        <a:p>
          <a:endParaRPr lang="en-US"/>
        </a:p>
      </dgm:t>
    </dgm:pt>
    <dgm:pt modelId="{B74F41D4-4843-4668-96DB-FAE06D78701C}" type="pres">
      <dgm:prSet presAssocID="{56D492C6-574F-4356-A0F1-AFA447C6632A}" presName="parentText" presStyleLbl="node1" presStyleIdx="0" presStyleCnt="2">
        <dgm:presLayoutVars>
          <dgm:chMax val="0"/>
          <dgm:bulletEnabled val="1"/>
        </dgm:presLayoutVars>
      </dgm:prSet>
      <dgm:spPr/>
      <dgm:t>
        <a:bodyPr/>
        <a:lstStyle/>
        <a:p>
          <a:endParaRPr lang="en-US"/>
        </a:p>
      </dgm:t>
    </dgm:pt>
    <dgm:pt modelId="{EF8BAE51-EB54-49B3-835F-EC272F715FAB}" type="pres">
      <dgm:prSet presAssocID="{D7A5FF01-6730-45C8-9F4F-F7E9E98CE983}" presName="spacer" presStyleCnt="0"/>
      <dgm:spPr/>
    </dgm:pt>
    <dgm:pt modelId="{85D687C9-0BCA-4AC3-84BA-467934944272}" type="pres">
      <dgm:prSet presAssocID="{03511AA5-0DDB-480F-9690-2DEB6BB4278D}" presName="parentText" presStyleLbl="node1" presStyleIdx="1" presStyleCnt="2">
        <dgm:presLayoutVars>
          <dgm:chMax val="0"/>
          <dgm:bulletEnabled val="1"/>
        </dgm:presLayoutVars>
      </dgm:prSet>
      <dgm:spPr/>
      <dgm:t>
        <a:bodyPr/>
        <a:lstStyle/>
        <a:p>
          <a:endParaRPr lang="en-US"/>
        </a:p>
      </dgm:t>
    </dgm:pt>
    <dgm:pt modelId="{7925905B-2A8C-43B3-BE16-5A576A315BF0}" type="pres">
      <dgm:prSet presAssocID="{03511AA5-0DDB-480F-9690-2DEB6BB4278D}" presName="childText" presStyleLbl="revTx" presStyleIdx="0" presStyleCnt="1">
        <dgm:presLayoutVars>
          <dgm:bulletEnabled val="1"/>
        </dgm:presLayoutVars>
      </dgm:prSet>
      <dgm:spPr/>
      <dgm:t>
        <a:bodyPr/>
        <a:lstStyle/>
        <a:p>
          <a:endParaRPr lang="en-US"/>
        </a:p>
      </dgm:t>
    </dgm:pt>
  </dgm:ptLst>
  <dgm:cxnLst>
    <dgm:cxn modelId="{945D504A-58AF-4C27-B0CC-0D6303956066}" type="presOf" srcId="{7FE987F1-1D27-432F-B2E9-99FD642920EC}" destId="{7EB95D43-D40E-4948-961E-94AAEAC415D6}" srcOrd="0" destOrd="0" presId="urn:microsoft.com/office/officeart/2005/8/layout/vList2"/>
    <dgm:cxn modelId="{430519EB-E714-4F98-89A6-D3FAC36A0B0E}" type="presOf" srcId="{56D492C6-574F-4356-A0F1-AFA447C6632A}" destId="{B74F41D4-4843-4668-96DB-FAE06D78701C}" srcOrd="0" destOrd="0" presId="urn:microsoft.com/office/officeart/2005/8/layout/vList2"/>
    <dgm:cxn modelId="{4A235675-33E7-4FEF-A245-A24ACBB34806}" type="presOf" srcId="{5104A1AA-7C21-458A-B773-4A0FFDB03836}" destId="{7925905B-2A8C-43B3-BE16-5A576A315BF0}" srcOrd="0" destOrd="0" presId="urn:microsoft.com/office/officeart/2005/8/layout/vList2"/>
    <dgm:cxn modelId="{BEE0414B-02C4-45BD-AB73-05E1E53FB07A}" type="presOf" srcId="{03511AA5-0DDB-480F-9690-2DEB6BB4278D}" destId="{85D687C9-0BCA-4AC3-84BA-467934944272}" srcOrd="0" destOrd="0" presId="urn:microsoft.com/office/officeart/2005/8/layout/vList2"/>
    <dgm:cxn modelId="{89F4729F-A3FF-4111-8A55-9201B18B5355}" srcId="{03511AA5-0DDB-480F-9690-2DEB6BB4278D}" destId="{5104A1AA-7C21-458A-B773-4A0FFDB03836}" srcOrd="0" destOrd="0" parTransId="{59E9544B-EE29-432F-A3CC-BFD2CFBFDECD}" sibTransId="{3160B317-BF85-4D94-B8A0-BE105D7EA4B2}"/>
    <dgm:cxn modelId="{FC0BA3BC-0F14-425A-AB8D-EC8E29006A44}" srcId="{7FE987F1-1D27-432F-B2E9-99FD642920EC}" destId="{03511AA5-0DDB-480F-9690-2DEB6BB4278D}" srcOrd="1" destOrd="0" parTransId="{1EF1DC92-5D75-4C66-B369-16412AA0B12F}" sibTransId="{197B21BB-FF7A-4306-AB32-98D4F14FB396}"/>
    <dgm:cxn modelId="{B4061FA6-B902-491D-845D-E6075C372BB2}" srcId="{7FE987F1-1D27-432F-B2E9-99FD642920EC}" destId="{56D492C6-574F-4356-A0F1-AFA447C6632A}" srcOrd="0" destOrd="0" parTransId="{F5CDC2BF-B164-46B5-B9EF-C85E63F9B48D}" sibTransId="{D7A5FF01-6730-45C8-9F4F-F7E9E98CE983}"/>
    <dgm:cxn modelId="{964FDDB8-1C1D-489E-B5B7-617346A63227}" type="presParOf" srcId="{7EB95D43-D40E-4948-961E-94AAEAC415D6}" destId="{B74F41D4-4843-4668-96DB-FAE06D78701C}" srcOrd="0" destOrd="0" presId="urn:microsoft.com/office/officeart/2005/8/layout/vList2"/>
    <dgm:cxn modelId="{993D7D09-5973-407A-8131-8BD556A6FF1F}" type="presParOf" srcId="{7EB95D43-D40E-4948-961E-94AAEAC415D6}" destId="{EF8BAE51-EB54-49B3-835F-EC272F715FAB}" srcOrd="1" destOrd="0" presId="urn:microsoft.com/office/officeart/2005/8/layout/vList2"/>
    <dgm:cxn modelId="{C13C8AA5-DD29-455B-AEA0-87AE50F62070}" type="presParOf" srcId="{7EB95D43-D40E-4948-961E-94AAEAC415D6}" destId="{85D687C9-0BCA-4AC3-84BA-467934944272}" srcOrd="2" destOrd="0" presId="urn:microsoft.com/office/officeart/2005/8/layout/vList2"/>
    <dgm:cxn modelId="{174410D9-CAB5-4FBD-A7D5-586FCAC1C07A}" type="presParOf" srcId="{7EB95D43-D40E-4948-961E-94AAEAC415D6}" destId="{7925905B-2A8C-43B3-BE16-5A576A315BF0}"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8309311-176C-4ADD-8777-7A4BFAC30146}"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888CD202-3912-4D8D-8B16-6D912155DC19}">
      <dgm:prSet/>
      <dgm:spPr/>
      <dgm:t>
        <a:bodyPr/>
        <a:lstStyle/>
        <a:p>
          <a:r>
            <a:rPr lang="en-US"/>
            <a:t>Type of condition </a:t>
          </a:r>
        </a:p>
      </dgm:t>
    </dgm:pt>
    <dgm:pt modelId="{977B2F1D-4B80-4EBB-853E-400C8E1F2580}" type="parTrans" cxnId="{42D6B6DA-D25D-4D9D-89DB-50F6B94D1FBF}">
      <dgm:prSet/>
      <dgm:spPr/>
      <dgm:t>
        <a:bodyPr/>
        <a:lstStyle/>
        <a:p>
          <a:endParaRPr lang="en-US"/>
        </a:p>
      </dgm:t>
    </dgm:pt>
    <dgm:pt modelId="{7A106F5F-A668-4B15-9CE4-A14C88DB4DE4}" type="sibTrans" cxnId="{42D6B6DA-D25D-4D9D-89DB-50F6B94D1FBF}">
      <dgm:prSet/>
      <dgm:spPr/>
      <dgm:t>
        <a:bodyPr/>
        <a:lstStyle/>
        <a:p>
          <a:endParaRPr lang="en-US"/>
        </a:p>
      </dgm:t>
    </dgm:pt>
    <dgm:pt modelId="{912A77BD-8546-42F6-A069-1DC5E9C0A2A1}">
      <dgm:prSet/>
      <dgm:spPr/>
      <dgm:t>
        <a:bodyPr/>
        <a:lstStyle/>
        <a:p>
          <a:r>
            <a:rPr lang="en-US"/>
            <a:t>When/how often is it a problem</a:t>
          </a:r>
        </a:p>
      </dgm:t>
    </dgm:pt>
    <dgm:pt modelId="{7E3D0B03-EB94-49AD-BC09-C68D7EA52A66}" type="parTrans" cxnId="{FCD465E3-1A31-4375-B82A-67E6D0948285}">
      <dgm:prSet/>
      <dgm:spPr/>
      <dgm:t>
        <a:bodyPr/>
        <a:lstStyle/>
        <a:p>
          <a:endParaRPr lang="en-US"/>
        </a:p>
      </dgm:t>
    </dgm:pt>
    <dgm:pt modelId="{1C4C7653-8F9A-4A08-B996-88C88D11452E}" type="sibTrans" cxnId="{FCD465E3-1A31-4375-B82A-67E6D0948285}">
      <dgm:prSet/>
      <dgm:spPr/>
      <dgm:t>
        <a:bodyPr/>
        <a:lstStyle/>
        <a:p>
          <a:endParaRPr lang="en-US"/>
        </a:p>
      </dgm:t>
    </dgm:pt>
    <dgm:pt modelId="{BF3B3CBC-5ADB-4085-BA24-B4DC9F57E607}">
      <dgm:prSet/>
      <dgm:spPr/>
      <dgm:t>
        <a:bodyPr/>
        <a:lstStyle/>
        <a:p>
          <a:r>
            <a:rPr lang="en-US"/>
            <a:t>How does it affect the child</a:t>
          </a:r>
        </a:p>
      </dgm:t>
    </dgm:pt>
    <dgm:pt modelId="{37B84323-5280-4FF5-90AB-FC957529AEE1}" type="parTrans" cxnId="{D7E7947E-BCA9-4079-9A66-3E638C17349A}">
      <dgm:prSet/>
      <dgm:spPr/>
      <dgm:t>
        <a:bodyPr/>
        <a:lstStyle/>
        <a:p>
          <a:endParaRPr lang="en-US"/>
        </a:p>
      </dgm:t>
    </dgm:pt>
    <dgm:pt modelId="{4715C136-3C6F-45AA-AB1E-BE67B2D2C6C5}" type="sibTrans" cxnId="{D7E7947E-BCA9-4079-9A66-3E638C17349A}">
      <dgm:prSet/>
      <dgm:spPr/>
      <dgm:t>
        <a:bodyPr/>
        <a:lstStyle/>
        <a:p>
          <a:endParaRPr lang="en-US"/>
        </a:p>
      </dgm:t>
    </dgm:pt>
    <dgm:pt modelId="{1EECD64D-BF12-40E1-8EE2-203B256981DF}">
      <dgm:prSet/>
      <dgm:spPr/>
      <dgm:t>
        <a:bodyPr/>
        <a:lstStyle/>
        <a:p>
          <a:r>
            <a:rPr lang="en-US"/>
            <a:t>Medications</a:t>
          </a:r>
        </a:p>
      </dgm:t>
    </dgm:pt>
    <dgm:pt modelId="{123D3276-EA19-49D8-BD67-5D9053A10C86}" type="parTrans" cxnId="{5FD54BA0-CC50-41F0-9BC7-54F7920455FD}">
      <dgm:prSet/>
      <dgm:spPr/>
      <dgm:t>
        <a:bodyPr/>
        <a:lstStyle/>
        <a:p>
          <a:endParaRPr lang="en-US"/>
        </a:p>
      </dgm:t>
    </dgm:pt>
    <dgm:pt modelId="{7515D711-27D0-47DF-97CB-83DA754F1835}" type="sibTrans" cxnId="{5FD54BA0-CC50-41F0-9BC7-54F7920455FD}">
      <dgm:prSet/>
      <dgm:spPr/>
      <dgm:t>
        <a:bodyPr/>
        <a:lstStyle/>
        <a:p>
          <a:endParaRPr lang="en-US"/>
        </a:p>
      </dgm:t>
    </dgm:pt>
    <dgm:pt modelId="{057B7047-0799-4548-86EA-98130350653C}">
      <dgm:prSet/>
      <dgm:spPr/>
      <dgm:t>
        <a:bodyPr/>
        <a:lstStyle/>
        <a:p>
          <a:r>
            <a:rPr lang="en-US"/>
            <a:t>Family changes</a:t>
          </a:r>
        </a:p>
      </dgm:t>
    </dgm:pt>
    <dgm:pt modelId="{DC5C3519-CF83-4920-91BD-3AA07F75BC16}" type="parTrans" cxnId="{582028F1-7BA6-4A73-A7A2-5F33DC438DBB}">
      <dgm:prSet/>
      <dgm:spPr/>
      <dgm:t>
        <a:bodyPr/>
        <a:lstStyle/>
        <a:p>
          <a:endParaRPr lang="en-US"/>
        </a:p>
      </dgm:t>
    </dgm:pt>
    <dgm:pt modelId="{9AED84A6-3013-48E5-B152-A380993DA0CE}" type="sibTrans" cxnId="{582028F1-7BA6-4A73-A7A2-5F33DC438DBB}">
      <dgm:prSet/>
      <dgm:spPr/>
      <dgm:t>
        <a:bodyPr/>
        <a:lstStyle/>
        <a:p>
          <a:endParaRPr lang="en-US"/>
        </a:p>
      </dgm:t>
    </dgm:pt>
    <dgm:pt modelId="{5F7F5994-284C-4B46-970B-59B8900AB335}">
      <dgm:prSet/>
      <dgm:spPr/>
      <dgm:t>
        <a:bodyPr/>
        <a:lstStyle/>
        <a:p>
          <a:r>
            <a:rPr lang="en-US"/>
            <a:t>Related behaviors</a:t>
          </a:r>
        </a:p>
      </dgm:t>
    </dgm:pt>
    <dgm:pt modelId="{D6C27CB8-9E18-4327-BCF2-4E882DD1EAB5}" type="parTrans" cxnId="{F0DF639A-BC62-47FB-9EC4-C99D123C327D}">
      <dgm:prSet/>
      <dgm:spPr/>
      <dgm:t>
        <a:bodyPr/>
        <a:lstStyle/>
        <a:p>
          <a:endParaRPr lang="en-US"/>
        </a:p>
      </dgm:t>
    </dgm:pt>
    <dgm:pt modelId="{2F9D4781-CF33-4ADA-BD9B-58B46F79A965}" type="sibTrans" cxnId="{F0DF639A-BC62-47FB-9EC4-C99D123C327D}">
      <dgm:prSet/>
      <dgm:spPr/>
      <dgm:t>
        <a:bodyPr/>
        <a:lstStyle/>
        <a:p>
          <a:endParaRPr lang="en-US"/>
        </a:p>
      </dgm:t>
    </dgm:pt>
    <dgm:pt modelId="{2D5B0865-F64E-47A9-9B8C-8411F6EA9116}">
      <dgm:prSet/>
      <dgm:spPr/>
      <dgm:t>
        <a:bodyPr/>
        <a:lstStyle/>
        <a:p>
          <a:r>
            <a:rPr lang="en-US"/>
            <a:t>Information from medical provider</a:t>
          </a:r>
        </a:p>
      </dgm:t>
    </dgm:pt>
    <dgm:pt modelId="{4B3DC93C-58D9-4C76-A3BE-AF006D1F3B8A}" type="parTrans" cxnId="{1C1CBF52-8788-461E-B19B-2E30F144909D}">
      <dgm:prSet/>
      <dgm:spPr/>
      <dgm:t>
        <a:bodyPr/>
        <a:lstStyle/>
        <a:p>
          <a:endParaRPr lang="en-US"/>
        </a:p>
      </dgm:t>
    </dgm:pt>
    <dgm:pt modelId="{245F1D31-CFDA-484B-9E2D-5DEF6292B506}" type="sibTrans" cxnId="{1C1CBF52-8788-461E-B19B-2E30F144909D}">
      <dgm:prSet/>
      <dgm:spPr/>
      <dgm:t>
        <a:bodyPr/>
        <a:lstStyle/>
        <a:p>
          <a:endParaRPr lang="en-US"/>
        </a:p>
      </dgm:t>
    </dgm:pt>
    <dgm:pt modelId="{9B4BE59E-C4E8-4BAE-8E52-77B5E58FF4FA}" type="pres">
      <dgm:prSet presAssocID="{28309311-176C-4ADD-8777-7A4BFAC30146}" presName="diagram" presStyleCnt="0">
        <dgm:presLayoutVars>
          <dgm:dir/>
          <dgm:resizeHandles val="exact"/>
        </dgm:presLayoutVars>
      </dgm:prSet>
      <dgm:spPr/>
      <dgm:t>
        <a:bodyPr/>
        <a:lstStyle/>
        <a:p>
          <a:endParaRPr lang="en-US"/>
        </a:p>
      </dgm:t>
    </dgm:pt>
    <dgm:pt modelId="{EDCA1664-2261-4C4B-91F0-52969427BCDA}" type="pres">
      <dgm:prSet presAssocID="{888CD202-3912-4D8D-8B16-6D912155DC19}" presName="node" presStyleLbl="node1" presStyleIdx="0" presStyleCnt="7">
        <dgm:presLayoutVars>
          <dgm:bulletEnabled val="1"/>
        </dgm:presLayoutVars>
      </dgm:prSet>
      <dgm:spPr/>
      <dgm:t>
        <a:bodyPr/>
        <a:lstStyle/>
        <a:p>
          <a:endParaRPr lang="en-US"/>
        </a:p>
      </dgm:t>
    </dgm:pt>
    <dgm:pt modelId="{BF49A45B-A68D-47D7-9AA4-E2E627C06496}" type="pres">
      <dgm:prSet presAssocID="{7A106F5F-A668-4B15-9CE4-A14C88DB4DE4}" presName="sibTrans" presStyleCnt="0"/>
      <dgm:spPr/>
    </dgm:pt>
    <dgm:pt modelId="{E25FC035-4CE4-4261-9DC1-78E57EF4B72A}" type="pres">
      <dgm:prSet presAssocID="{912A77BD-8546-42F6-A069-1DC5E9C0A2A1}" presName="node" presStyleLbl="node1" presStyleIdx="1" presStyleCnt="7">
        <dgm:presLayoutVars>
          <dgm:bulletEnabled val="1"/>
        </dgm:presLayoutVars>
      </dgm:prSet>
      <dgm:spPr/>
      <dgm:t>
        <a:bodyPr/>
        <a:lstStyle/>
        <a:p>
          <a:endParaRPr lang="en-US"/>
        </a:p>
      </dgm:t>
    </dgm:pt>
    <dgm:pt modelId="{FB083BF4-3E46-4208-83C8-E428E8A780C8}" type="pres">
      <dgm:prSet presAssocID="{1C4C7653-8F9A-4A08-B996-88C88D11452E}" presName="sibTrans" presStyleCnt="0"/>
      <dgm:spPr/>
    </dgm:pt>
    <dgm:pt modelId="{797ED547-E568-4480-B8BA-630D700293D6}" type="pres">
      <dgm:prSet presAssocID="{BF3B3CBC-5ADB-4085-BA24-B4DC9F57E607}" presName="node" presStyleLbl="node1" presStyleIdx="2" presStyleCnt="7">
        <dgm:presLayoutVars>
          <dgm:bulletEnabled val="1"/>
        </dgm:presLayoutVars>
      </dgm:prSet>
      <dgm:spPr/>
      <dgm:t>
        <a:bodyPr/>
        <a:lstStyle/>
        <a:p>
          <a:endParaRPr lang="en-US"/>
        </a:p>
      </dgm:t>
    </dgm:pt>
    <dgm:pt modelId="{DFED5E34-5EF5-469B-8F02-B8E891E8BD41}" type="pres">
      <dgm:prSet presAssocID="{4715C136-3C6F-45AA-AB1E-BE67B2D2C6C5}" presName="sibTrans" presStyleCnt="0"/>
      <dgm:spPr/>
    </dgm:pt>
    <dgm:pt modelId="{59D8A4FC-454A-40A7-BC33-F11C343061E7}" type="pres">
      <dgm:prSet presAssocID="{1EECD64D-BF12-40E1-8EE2-203B256981DF}" presName="node" presStyleLbl="node1" presStyleIdx="3" presStyleCnt="7">
        <dgm:presLayoutVars>
          <dgm:bulletEnabled val="1"/>
        </dgm:presLayoutVars>
      </dgm:prSet>
      <dgm:spPr/>
      <dgm:t>
        <a:bodyPr/>
        <a:lstStyle/>
        <a:p>
          <a:endParaRPr lang="en-US"/>
        </a:p>
      </dgm:t>
    </dgm:pt>
    <dgm:pt modelId="{A7361E3A-DA6A-4783-BF94-628E2210076B}" type="pres">
      <dgm:prSet presAssocID="{7515D711-27D0-47DF-97CB-83DA754F1835}" presName="sibTrans" presStyleCnt="0"/>
      <dgm:spPr/>
    </dgm:pt>
    <dgm:pt modelId="{BA9D8DD0-98BD-4C61-ABAD-CF0778F9BADD}" type="pres">
      <dgm:prSet presAssocID="{057B7047-0799-4548-86EA-98130350653C}" presName="node" presStyleLbl="node1" presStyleIdx="4" presStyleCnt="7">
        <dgm:presLayoutVars>
          <dgm:bulletEnabled val="1"/>
        </dgm:presLayoutVars>
      </dgm:prSet>
      <dgm:spPr/>
      <dgm:t>
        <a:bodyPr/>
        <a:lstStyle/>
        <a:p>
          <a:endParaRPr lang="en-US"/>
        </a:p>
      </dgm:t>
    </dgm:pt>
    <dgm:pt modelId="{5EF62E9B-C47D-4497-A28B-B39CEC15E96B}" type="pres">
      <dgm:prSet presAssocID="{9AED84A6-3013-48E5-B152-A380993DA0CE}" presName="sibTrans" presStyleCnt="0"/>
      <dgm:spPr/>
    </dgm:pt>
    <dgm:pt modelId="{E3A44E3A-59A4-470A-AF66-EBE9112DBBB3}" type="pres">
      <dgm:prSet presAssocID="{5F7F5994-284C-4B46-970B-59B8900AB335}" presName="node" presStyleLbl="node1" presStyleIdx="5" presStyleCnt="7">
        <dgm:presLayoutVars>
          <dgm:bulletEnabled val="1"/>
        </dgm:presLayoutVars>
      </dgm:prSet>
      <dgm:spPr/>
      <dgm:t>
        <a:bodyPr/>
        <a:lstStyle/>
        <a:p>
          <a:endParaRPr lang="en-US"/>
        </a:p>
      </dgm:t>
    </dgm:pt>
    <dgm:pt modelId="{62A5153A-EC44-4531-8238-74CE125DA37F}" type="pres">
      <dgm:prSet presAssocID="{2F9D4781-CF33-4ADA-BD9B-58B46F79A965}" presName="sibTrans" presStyleCnt="0"/>
      <dgm:spPr/>
    </dgm:pt>
    <dgm:pt modelId="{726DC7A6-4E84-41EE-8421-83D552AA113B}" type="pres">
      <dgm:prSet presAssocID="{2D5B0865-F64E-47A9-9B8C-8411F6EA9116}" presName="node" presStyleLbl="node1" presStyleIdx="6" presStyleCnt="7">
        <dgm:presLayoutVars>
          <dgm:bulletEnabled val="1"/>
        </dgm:presLayoutVars>
      </dgm:prSet>
      <dgm:spPr/>
      <dgm:t>
        <a:bodyPr/>
        <a:lstStyle/>
        <a:p>
          <a:endParaRPr lang="en-US"/>
        </a:p>
      </dgm:t>
    </dgm:pt>
  </dgm:ptLst>
  <dgm:cxnLst>
    <dgm:cxn modelId="{F0DF639A-BC62-47FB-9EC4-C99D123C327D}" srcId="{28309311-176C-4ADD-8777-7A4BFAC30146}" destId="{5F7F5994-284C-4B46-970B-59B8900AB335}" srcOrd="5" destOrd="0" parTransId="{D6C27CB8-9E18-4327-BCF2-4E882DD1EAB5}" sibTransId="{2F9D4781-CF33-4ADA-BD9B-58B46F79A965}"/>
    <dgm:cxn modelId="{52F2200F-E6F6-4586-AE7A-6669562B098C}" type="presOf" srcId="{28309311-176C-4ADD-8777-7A4BFAC30146}" destId="{9B4BE59E-C4E8-4BAE-8E52-77B5E58FF4FA}" srcOrd="0" destOrd="0" presId="urn:microsoft.com/office/officeart/2005/8/layout/default"/>
    <dgm:cxn modelId="{42D6B6DA-D25D-4D9D-89DB-50F6B94D1FBF}" srcId="{28309311-176C-4ADD-8777-7A4BFAC30146}" destId="{888CD202-3912-4D8D-8B16-6D912155DC19}" srcOrd="0" destOrd="0" parTransId="{977B2F1D-4B80-4EBB-853E-400C8E1F2580}" sibTransId="{7A106F5F-A668-4B15-9CE4-A14C88DB4DE4}"/>
    <dgm:cxn modelId="{6EE25D57-82E0-46CC-A9C4-25406300462D}" type="presOf" srcId="{5F7F5994-284C-4B46-970B-59B8900AB335}" destId="{E3A44E3A-59A4-470A-AF66-EBE9112DBBB3}" srcOrd="0" destOrd="0" presId="urn:microsoft.com/office/officeart/2005/8/layout/default"/>
    <dgm:cxn modelId="{B6106BF3-0860-4D0D-9D51-7A80A894AFBE}" type="presOf" srcId="{912A77BD-8546-42F6-A069-1DC5E9C0A2A1}" destId="{E25FC035-4CE4-4261-9DC1-78E57EF4B72A}" srcOrd="0" destOrd="0" presId="urn:microsoft.com/office/officeart/2005/8/layout/default"/>
    <dgm:cxn modelId="{582028F1-7BA6-4A73-A7A2-5F33DC438DBB}" srcId="{28309311-176C-4ADD-8777-7A4BFAC30146}" destId="{057B7047-0799-4548-86EA-98130350653C}" srcOrd="4" destOrd="0" parTransId="{DC5C3519-CF83-4920-91BD-3AA07F75BC16}" sibTransId="{9AED84A6-3013-48E5-B152-A380993DA0CE}"/>
    <dgm:cxn modelId="{5FD54BA0-CC50-41F0-9BC7-54F7920455FD}" srcId="{28309311-176C-4ADD-8777-7A4BFAC30146}" destId="{1EECD64D-BF12-40E1-8EE2-203B256981DF}" srcOrd="3" destOrd="0" parTransId="{123D3276-EA19-49D8-BD67-5D9053A10C86}" sibTransId="{7515D711-27D0-47DF-97CB-83DA754F1835}"/>
    <dgm:cxn modelId="{1C1CBF52-8788-461E-B19B-2E30F144909D}" srcId="{28309311-176C-4ADD-8777-7A4BFAC30146}" destId="{2D5B0865-F64E-47A9-9B8C-8411F6EA9116}" srcOrd="6" destOrd="0" parTransId="{4B3DC93C-58D9-4C76-A3BE-AF006D1F3B8A}" sibTransId="{245F1D31-CFDA-484B-9E2D-5DEF6292B506}"/>
    <dgm:cxn modelId="{FCD465E3-1A31-4375-B82A-67E6D0948285}" srcId="{28309311-176C-4ADD-8777-7A4BFAC30146}" destId="{912A77BD-8546-42F6-A069-1DC5E9C0A2A1}" srcOrd="1" destOrd="0" parTransId="{7E3D0B03-EB94-49AD-BC09-C68D7EA52A66}" sibTransId="{1C4C7653-8F9A-4A08-B996-88C88D11452E}"/>
    <dgm:cxn modelId="{13DEDA16-5C04-42D0-8E05-F6024BA7C442}" type="presOf" srcId="{1EECD64D-BF12-40E1-8EE2-203B256981DF}" destId="{59D8A4FC-454A-40A7-BC33-F11C343061E7}" srcOrd="0" destOrd="0" presId="urn:microsoft.com/office/officeart/2005/8/layout/default"/>
    <dgm:cxn modelId="{D6E7C5D8-55BA-4831-B5AF-FC6F72D4D753}" type="presOf" srcId="{2D5B0865-F64E-47A9-9B8C-8411F6EA9116}" destId="{726DC7A6-4E84-41EE-8421-83D552AA113B}" srcOrd="0" destOrd="0" presId="urn:microsoft.com/office/officeart/2005/8/layout/default"/>
    <dgm:cxn modelId="{D7E7947E-BCA9-4079-9A66-3E638C17349A}" srcId="{28309311-176C-4ADD-8777-7A4BFAC30146}" destId="{BF3B3CBC-5ADB-4085-BA24-B4DC9F57E607}" srcOrd="2" destOrd="0" parTransId="{37B84323-5280-4FF5-90AB-FC957529AEE1}" sibTransId="{4715C136-3C6F-45AA-AB1E-BE67B2D2C6C5}"/>
    <dgm:cxn modelId="{5CCFDBF1-C44E-4FCD-8364-BF0C1D516476}" type="presOf" srcId="{BF3B3CBC-5ADB-4085-BA24-B4DC9F57E607}" destId="{797ED547-E568-4480-B8BA-630D700293D6}" srcOrd="0" destOrd="0" presId="urn:microsoft.com/office/officeart/2005/8/layout/default"/>
    <dgm:cxn modelId="{7F224543-CA85-4357-B4BA-EFE8881E1319}" type="presOf" srcId="{888CD202-3912-4D8D-8B16-6D912155DC19}" destId="{EDCA1664-2261-4C4B-91F0-52969427BCDA}" srcOrd="0" destOrd="0" presId="urn:microsoft.com/office/officeart/2005/8/layout/default"/>
    <dgm:cxn modelId="{C85493B5-FDD4-4DA5-BBF4-6E43224B66FB}" type="presOf" srcId="{057B7047-0799-4548-86EA-98130350653C}" destId="{BA9D8DD0-98BD-4C61-ABAD-CF0778F9BADD}" srcOrd="0" destOrd="0" presId="urn:microsoft.com/office/officeart/2005/8/layout/default"/>
    <dgm:cxn modelId="{9543BF25-B3E5-4471-B582-8DCEC655E710}" type="presParOf" srcId="{9B4BE59E-C4E8-4BAE-8E52-77B5E58FF4FA}" destId="{EDCA1664-2261-4C4B-91F0-52969427BCDA}" srcOrd="0" destOrd="0" presId="urn:microsoft.com/office/officeart/2005/8/layout/default"/>
    <dgm:cxn modelId="{BBAAD59C-6339-4331-AC7D-7AFC9C0D1AB4}" type="presParOf" srcId="{9B4BE59E-C4E8-4BAE-8E52-77B5E58FF4FA}" destId="{BF49A45B-A68D-47D7-9AA4-E2E627C06496}" srcOrd="1" destOrd="0" presId="urn:microsoft.com/office/officeart/2005/8/layout/default"/>
    <dgm:cxn modelId="{6779222A-65B0-44B1-8EF8-54A6FE739F37}" type="presParOf" srcId="{9B4BE59E-C4E8-4BAE-8E52-77B5E58FF4FA}" destId="{E25FC035-4CE4-4261-9DC1-78E57EF4B72A}" srcOrd="2" destOrd="0" presId="urn:microsoft.com/office/officeart/2005/8/layout/default"/>
    <dgm:cxn modelId="{BE8779DA-3529-4DFE-BBCD-DFE782714A94}" type="presParOf" srcId="{9B4BE59E-C4E8-4BAE-8E52-77B5E58FF4FA}" destId="{FB083BF4-3E46-4208-83C8-E428E8A780C8}" srcOrd="3" destOrd="0" presId="urn:microsoft.com/office/officeart/2005/8/layout/default"/>
    <dgm:cxn modelId="{FB861D8F-E6E9-4D5D-86CA-4D63B39231B2}" type="presParOf" srcId="{9B4BE59E-C4E8-4BAE-8E52-77B5E58FF4FA}" destId="{797ED547-E568-4480-B8BA-630D700293D6}" srcOrd="4" destOrd="0" presId="urn:microsoft.com/office/officeart/2005/8/layout/default"/>
    <dgm:cxn modelId="{1BE9E1BB-8CA7-4166-9B33-2A869A30C504}" type="presParOf" srcId="{9B4BE59E-C4E8-4BAE-8E52-77B5E58FF4FA}" destId="{DFED5E34-5EF5-469B-8F02-B8E891E8BD41}" srcOrd="5" destOrd="0" presId="urn:microsoft.com/office/officeart/2005/8/layout/default"/>
    <dgm:cxn modelId="{743AEBD6-FD6E-4D95-A652-2B118AE37A0E}" type="presParOf" srcId="{9B4BE59E-C4E8-4BAE-8E52-77B5E58FF4FA}" destId="{59D8A4FC-454A-40A7-BC33-F11C343061E7}" srcOrd="6" destOrd="0" presId="urn:microsoft.com/office/officeart/2005/8/layout/default"/>
    <dgm:cxn modelId="{9B1EC32A-13C1-4992-888D-968CC371A60E}" type="presParOf" srcId="{9B4BE59E-C4E8-4BAE-8E52-77B5E58FF4FA}" destId="{A7361E3A-DA6A-4783-BF94-628E2210076B}" srcOrd="7" destOrd="0" presId="urn:microsoft.com/office/officeart/2005/8/layout/default"/>
    <dgm:cxn modelId="{E0F43303-12EF-425A-827B-757846546594}" type="presParOf" srcId="{9B4BE59E-C4E8-4BAE-8E52-77B5E58FF4FA}" destId="{BA9D8DD0-98BD-4C61-ABAD-CF0778F9BADD}" srcOrd="8" destOrd="0" presId="urn:microsoft.com/office/officeart/2005/8/layout/default"/>
    <dgm:cxn modelId="{3F4E8DBF-D4F9-47BE-BA6C-53625DD3ED99}" type="presParOf" srcId="{9B4BE59E-C4E8-4BAE-8E52-77B5E58FF4FA}" destId="{5EF62E9B-C47D-4497-A28B-B39CEC15E96B}" srcOrd="9" destOrd="0" presId="urn:microsoft.com/office/officeart/2005/8/layout/default"/>
    <dgm:cxn modelId="{5FC08FA0-C79A-4A99-B20A-30B3AD22B22F}" type="presParOf" srcId="{9B4BE59E-C4E8-4BAE-8E52-77B5E58FF4FA}" destId="{E3A44E3A-59A4-470A-AF66-EBE9112DBBB3}" srcOrd="10" destOrd="0" presId="urn:microsoft.com/office/officeart/2005/8/layout/default"/>
    <dgm:cxn modelId="{883FD6A0-CC7A-425A-AEA8-2CEA62A041EC}" type="presParOf" srcId="{9B4BE59E-C4E8-4BAE-8E52-77B5E58FF4FA}" destId="{62A5153A-EC44-4531-8238-74CE125DA37F}" srcOrd="11" destOrd="0" presId="urn:microsoft.com/office/officeart/2005/8/layout/default"/>
    <dgm:cxn modelId="{71815E34-71C4-423F-84AE-91A5EE65776E}" type="presParOf" srcId="{9B4BE59E-C4E8-4BAE-8E52-77B5E58FF4FA}" destId="{726DC7A6-4E84-41EE-8421-83D552AA113B}"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D5981EE-5C98-47ED-88B0-3D58700EB1FC}"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7FE089E2-3555-45AF-9D89-520868B8A0E5}">
      <dgm:prSet custT="1"/>
      <dgm:spPr/>
      <dgm:t>
        <a:bodyPr/>
        <a:lstStyle/>
        <a:p>
          <a:r>
            <a:rPr lang="en-US" sz="3000" dirty="0"/>
            <a:t>School nurse meets with parent/guardian to gather medical documentation to learn about the student’s specific condition and needs</a:t>
          </a:r>
        </a:p>
      </dgm:t>
    </dgm:pt>
    <dgm:pt modelId="{7E6D02CD-B2C5-4EA8-8B46-5BA22C1FCE39}" type="parTrans" cxnId="{26B2C39F-F77A-498D-A69A-0D19AD359181}">
      <dgm:prSet/>
      <dgm:spPr/>
      <dgm:t>
        <a:bodyPr/>
        <a:lstStyle/>
        <a:p>
          <a:endParaRPr lang="en-US"/>
        </a:p>
      </dgm:t>
    </dgm:pt>
    <dgm:pt modelId="{8EE0601A-7202-4A8D-A136-4ED805BFE90F}" type="sibTrans" cxnId="{26B2C39F-F77A-498D-A69A-0D19AD359181}">
      <dgm:prSet/>
      <dgm:spPr/>
      <dgm:t>
        <a:bodyPr/>
        <a:lstStyle/>
        <a:p>
          <a:endParaRPr lang="en-US"/>
        </a:p>
      </dgm:t>
    </dgm:pt>
    <dgm:pt modelId="{A722A372-82F1-427D-8DAE-AD3D092FA967}">
      <dgm:prSet custT="1"/>
      <dgm:spPr/>
      <dgm:t>
        <a:bodyPr/>
        <a:lstStyle/>
        <a:p>
          <a:r>
            <a:rPr lang="en-US" sz="3200" dirty="0"/>
            <a:t>Individualize healthcare plan to the student</a:t>
          </a:r>
        </a:p>
      </dgm:t>
    </dgm:pt>
    <dgm:pt modelId="{51583762-0CDD-43A8-911A-635BCD3918C4}" type="parTrans" cxnId="{387532B3-3831-430A-A85A-82359B33AA85}">
      <dgm:prSet/>
      <dgm:spPr/>
      <dgm:t>
        <a:bodyPr/>
        <a:lstStyle/>
        <a:p>
          <a:endParaRPr lang="en-US"/>
        </a:p>
      </dgm:t>
    </dgm:pt>
    <dgm:pt modelId="{0F3B4E0D-972D-42DD-B87B-A51142688E06}" type="sibTrans" cxnId="{387532B3-3831-430A-A85A-82359B33AA85}">
      <dgm:prSet/>
      <dgm:spPr/>
      <dgm:t>
        <a:bodyPr/>
        <a:lstStyle/>
        <a:p>
          <a:endParaRPr lang="en-US"/>
        </a:p>
      </dgm:t>
    </dgm:pt>
    <dgm:pt modelId="{A1ABC113-118A-4EEF-9B23-766EC3E995E4}">
      <dgm:prSet/>
      <dgm:spPr/>
      <dgm:t>
        <a:bodyPr/>
        <a:lstStyle/>
        <a:p>
          <a:r>
            <a:rPr lang="en-US" dirty="0"/>
            <a:t>IHP developed at the meeting with the parent, or after the meeting and then shared with the parent </a:t>
          </a:r>
        </a:p>
      </dgm:t>
    </dgm:pt>
    <dgm:pt modelId="{433C705D-6C0F-4B38-82DD-942917038972}" type="parTrans" cxnId="{7E676DBA-584C-4E34-B8B2-BBEE9B3867B7}">
      <dgm:prSet/>
      <dgm:spPr/>
      <dgm:t>
        <a:bodyPr/>
        <a:lstStyle/>
        <a:p>
          <a:endParaRPr lang="en-US"/>
        </a:p>
      </dgm:t>
    </dgm:pt>
    <dgm:pt modelId="{EF9079D8-D133-498D-B702-3BE8752A9033}" type="sibTrans" cxnId="{7E676DBA-584C-4E34-B8B2-BBEE9B3867B7}">
      <dgm:prSet/>
      <dgm:spPr/>
      <dgm:t>
        <a:bodyPr/>
        <a:lstStyle/>
        <a:p>
          <a:endParaRPr lang="en-US"/>
        </a:p>
      </dgm:t>
    </dgm:pt>
    <dgm:pt modelId="{869C6B8A-87DD-4975-AA9F-943C568CCFC3}" type="pres">
      <dgm:prSet presAssocID="{7D5981EE-5C98-47ED-88B0-3D58700EB1FC}" presName="Name0" presStyleCnt="0">
        <dgm:presLayoutVars>
          <dgm:dir/>
          <dgm:animLvl val="lvl"/>
          <dgm:resizeHandles val="exact"/>
        </dgm:presLayoutVars>
      </dgm:prSet>
      <dgm:spPr/>
      <dgm:t>
        <a:bodyPr/>
        <a:lstStyle/>
        <a:p>
          <a:endParaRPr lang="en-US"/>
        </a:p>
      </dgm:t>
    </dgm:pt>
    <dgm:pt modelId="{E8F5F604-9433-464E-836C-55757BE15409}" type="pres">
      <dgm:prSet presAssocID="{A1ABC113-118A-4EEF-9B23-766EC3E995E4}" presName="boxAndChildren" presStyleCnt="0"/>
      <dgm:spPr/>
    </dgm:pt>
    <dgm:pt modelId="{E38F870A-8EB4-4C78-B6C1-E5B6320F68C1}" type="pres">
      <dgm:prSet presAssocID="{A1ABC113-118A-4EEF-9B23-766EC3E995E4}" presName="parentTextBox" presStyleLbl="node1" presStyleIdx="0" presStyleCnt="2"/>
      <dgm:spPr/>
      <dgm:t>
        <a:bodyPr/>
        <a:lstStyle/>
        <a:p>
          <a:endParaRPr lang="en-US"/>
        </a:p>
      </dgm:t>
    </dgm:pt>
    <dgm:pt modelId="{520C8EBC-215D-4AE6-BEAA-5BABBA102E17}" type="pres">
      <dgm:prSet presAssocID="{8EE0601A-7202-4A8D-A136-4ED805BFE90F}" presName="sp" presStyleCnt="0"/>
      <dgm:spPr/>
    </dgm:pt>
    <dgm:pt modelId="{4882C2B4-FF3E-445F-817F-1CFA43FD0373}" type="pres">
      <dgm:prSet presAssocID="{7FE089E2-3555-45AF-9D89-520868B8A0E5}" presName="arrowAndChildren" presStyleCnt="0"/>
      <dgm:spPr/>
    </dgm:pt>
    <dgm:pt modelId="{A89EAD6E-FA73-4AD7-B44C-DC86763282BE}" type="pres">
      <dgm:prSet presAssocID="{7FE089E2-3555-45AF-9D89-520868B8A0E5}" presName="parentTextArrow" presStyleLbl="node1" presStyleIdx="0" presStyleCnt="2"/>
      <dgm:spPr/>
      <dgm:t>
        <a:bodyPr/>
        <a:lstStyle/>
        <a:p>
          <a:endParaRPr lang="en-US"/>
        </a:p>
      </dgm:t>
    </dgm:pt>
    <dgm:pt modelId="{31095092-2E7C-4040-9709-A770DDA01957}" type="pres">
      <dgm:prSet presAssocID="{7FE089E2-3555-45AF-9D89-520868B8A0E5}" presName="arrow" presStyleLbl="node1" presStyleIdx="1" presStyleCnt="2" custFlipHor="1"/>
      <dgm:spPr/>
      <dgm:t>
        <a:bodyPr/>
        <a:lstStyle/>
        <a:p>
          <a:endParaRPr lang="en-US"/>
        </a:p>
      </dgm:t>
    </dgm:pt>
    <dgm:pt modelId="{F2488CA5-B548-4EBF-9330-A4FEF096B70D}" type="pres">
      <dgm:prSet presAssocID="{7FE089E2-3555-45AF-9D89-520868B8A0E5}" presName="descendantArrow" presStyleCnt="0"/>
      <dgm:spPr/>
    </dgm:pt>
    <dgm:pt modelId="{E51BBDF3-CCCB-4FB7-9EE4-0DCECE0A5FC8}" type="pres">
      <dgm:prSet presAssocID="{A722A372-82F1-427D-8DAE-AD3D092FA967}" presName="childTextArrow" presStyleLbl="fgAccFollowNode1" presStyleIdx="0" presStyleCnt="1">
        <dgm:presLayoutVars>
          <dgm:bulletEnabled val="1"/>
        </dgm:presLayoutVars>
      </dgm:prSet>
      <dgm:spPr/>
      <dgm:t>
        <a:bodyPr/>
        <a:lstStyle/>
        <a:p>
          <a:endParaRPr lang="en-US"/>
        </a:p>
      </dgm:t>
    </dgm:pt>
  </dgm:ptLst>
  <dgm:cxnLst>
    <dgm:cxn modelId="{387532B3-3831-430A-A85A-82359B33AA85}" srcId="{7FE089E2-3555-45AF-9D89-520868B8A0E5}" destId="{A722A372-82F1-427D-8DAE-AD3D092FA967}" srcOrd="0" destOrd="0" parTransId="{51583762-0CDD-43A8-911A-635BCD3918C4}" sibTransId="{0F3B4E0D-972D-42DD-B87B-A51142688E06}"/>
    <dgm:cxn modelId="{DEF5F0F2-131F-4785-A146-75BD0D69E357}" type="presOf" srcId="{7FE089E2-3555-45AF-9D89-520868B8A0E5}" destId="{31095092-2E7C-4040-9709-A770DDA01957}" srcOrd="1" destOrd="0" presId="urn:microsoft.com/office/officeart/2005/8/layout/process4"/>
    <dgm:cxn modelId="{7E676DBA-584C-4E34-B8B2-BBEE9B3867B7}" srcId="{7D5981EE-5C98-47ED-88B0-3D58700EB1FC}" destId="{A1ABC113-118A-4EEF-9B23-766EC3E995E4}" srcOrd="1" destOrd="0" parTransId="{433C705D-6C0F-4B38-82DD-942917038972}" sibTransId="{EF9079D8-D133-498D-B702-3BE8752A9033}"/>
    <dgm:cxn modelId="{9F3DBF20-DCA4-4539-BDB6-0C8D380B50A9}" type="presOf" srcId="{A1ABC113-118A-4EEF-9B23-766EC3E995E4}" destId="{E38F870A-8EB4-4C78-B6C1-E5B6320F68C1}" srcOrd="0" destOrd="0" presId="urn:microsoft.com/office/officeart/2005/8/layout/process4"/>
    <dgm:cxn modelId="{163B68F4-E761-4811-B9E1-FD9A7B81DDA1}" type="presOf" srcId="{A722A372-82F1-427D-8DAE-AD3D092FA967}" destId="{E51BBDF3-CCCB-4FB7-9EE4-0DCECE0A5FC8}" srcOrd="0" destOrd="0" presId="urn:microsoft.com/office/officeart/2005/8/layout/process4"/>
    <dgm:cxn modelId="{26B2C39F-F77A-498D-A69A-0D19AD359181}" srcId="{7D5981EE-5C98-47ED-88B0-3D58700EB1FC}" destId="{7FE089E2-3555-45AF-9D89-520868B8A0E5}" srcOrd="0" destOrd="0" parTransId="{7E6D02CD-B2C5-4EA8-8B46-5BA22C1FCE39}" sibTransId="{8EE0601A-7202-4A8D-A136-4ED805BFE90F}"/>
    <dgm:cxn modelId="{B6BADF25-869D-42E6-BE37-42BBA674354B}" type="presOf" srcId="{7FE089E2-3555-45AF-9D89-520868B8A0E5}" destId="{A89EAD6E-FA73-4AD7-B44C-DC86763282BE}" srcOrd="0" destOrd="0" presId="urn:microsoft.com/office/officeart/2005/8/layout/process4"/>
    <dgm:cxn modelId="{8D29CA3C-259F-40C2-A47C-13031CE13D3B}" type="presOf" srcId="{7D5981EE-5C98-47ED-88B0-3D58700EB1FC}" destId="{869C6B8A-87DD-4975-AA9F-943C568CCFC3}" srcOrd="0" destOrd="0" presId="urn:microsoft.com/office/officeart/2005/8/layout/process4"/>
    <dgm:cxn modelId="{798EC292-9EC4-438F-848F-DFB3E0558115}" type="presParOf" srcId="{869C6B8A-87DD-4975-AA9F-943C568CCFC3}" destId="{E8F5F604-9433-464E-836C-55757BE15409}" srcOrd="0" destOrd="0" presId="urn:microsoft.com/office/officeart/2005/8/layout/process4"/>
    <dgm:cxn modelId="{A2F6847D-F8FC-42CD-8DA9-6CE29E347BB1}" type="presParOf" srcId="{E8F5F604-9433-464E-836C-55757BE15409}" destId="{E38F870A-8EB4-4C78-B6C1-E5B6320F68C1}" srcOrd="0" destOrd="0" presId="urn:microsoft.com/office/officeart/2005/8/layout/process4"/>
    <dgm:cxn modelId="{DD565403-B704-4446-8721-C57A90018802}" type="presParOf" srcId="{869C6B8A-87DD-4975-AA9F-943C568CCFC3}" destId="{520C8EBC-215D-4AE6-BEAA-5BABBA102E17}" srcOrd="1" destOrd="0" presId="urn:microsoft.com/office/officeart/2005/8/layout/process4"/>
    <dgm:cxn modelId="{97544039-0937-424F-BD68-9FEEF0B3BE45}" type="presParOf" srcId="{869C6B8A-87DD-4975-AA9F-943C568CCFC3}" destId="{4882C2B4-FF3E-445F-817F-1CFA43FD0373}" srcOrd="2" destOrd="0" presId="urn:microsoft.com/office/officeart/2005/8/layout/process4"/>
    <dgm:cxn modelId="{79441684-8622-4377-BEEA-D7C3F01F5A4A}" type="presParOf" srcId="{4882C2B4-FF3E-445F-817F-1CFA43FD0373}" destId="{A89EAD6E-FA73-4AD7-B44C-DC86763282BE}" srcOrd="0" destOrd="0" presId="urn:microsoft.com/office/officeart/2005/8/layout/process4"/>
    <dgm:cxn modelId="{B66D6229-CF69-4A4B-AD4F-5B33BD5C9C7A}" type="presParOf" srcId="{4882C2B4-FF3E-445F-817F-1CFA43FD0373}" destId="{31095092-2E7C-4040-9709-A770DDA01957}" srcOrd="1" destOrd="0" presId="urn:microsoft.com/office/officeart/2005/8/layout/process4"/>
    <dgm:cxn modelId="{13DA6099-974B-48C4-B0A6-CAA2749885F9}" type="presParOf" srcId="{4882C2B4-FF3E-445F-817F-1CFA43FD0373}" destId="{F2488CA5-B548-4EBF-9330-A4FEF096B70D}" srcOrd="2" destOrd="0" presId="urn:microsoft.com/office/officeart/2005/8/layout/process4"/>
    <dgm:cxn modelId="{23E1D999-C3FB-49CF-B54A-CBBAC38C3173}" type="presParOf" srcId="{F2488CA5-B548-4EBF-9330-A4FEF096B70D}" destId="{E51BBDF3-CCCB-4FB7-9EE4-0DCECE0A5FC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3EF1E9B-7F37-45F3-80FB-8128599C467B}"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674C6AF4-F931-4035-B172-2920E545E6AF}">
      <dgm:prSet/>
      <dgm:spPr/>
      <dgm:t>
        <a:bodyPr/>
        <a:lstStyle/>
        <a:p>
          <a:r>
            <a:rPr lang="en-US" dirty="0"/>
            <a:t>Since you know your child best, you are his/her best advocate</a:t>
          </a:r>
        </a:p>
      </dgm:t>
    </dgm:pt>
    <dgm:pt modelId="{59204834-EF92-4539-82C7-535E68FE9C33}" type="parTrans" cxnId="{A47129EA-6C54-4E2A-863C-4C8CD858555D}">
      <dgm:prSet/>
      <dgm:spPr/>
      <dgm:t>
        <a:bodyPr/>
        <a:lstStyle/>
        <a:p>
          <a:endParaRPr lang="en-US"/>
        </a:p>
      </dgm:t>
    </dgm:pt>
    <dgm:pt modelId="{D460B778-4E06-491D-B0D5-E8B985B24374}" type="sibTrans" cxnId="{A47129EA-6C54-4E2A-863C-4C8CD858555D}">
      <dgm:prSet/>
      <dgm:spPr/>
      <dgm:t>
        <a:bodyPr/>
        <a:lstStyle/>
        <a:p>
          <a:endParaRPr lang="en-US"/>
        </a:p>
      </dgm:t>
    </dgm:pt>
    <dgm:pt modelId="{C5F9193C-3FCE-449B-ABDD-36CA8F439350}">
      <dgm:prSet/>
      <dgm:spPr/>
      <dgm:t>
        <a:bodyPr/>
        <a:lstStyle/>
        <a:p>
          <a:r>
            <a:rPr lang="en-US" dirty="0"/>
            <a:t>You can work with your child's health and school teams to make sure that all of his/her health needs are addressed in the school environment</a:t>
          </a:r>
        </a:p>
      </dgm:t>
    </dgm:pt>
    <dgm:pt modelId="{63F5A704-1C93-4AB2-A68B-CB6C3892519B}" type="parTrans" cxnId="{9E2DCE98-C959-49DB-8752-57112AAC7C1E}">
      <dgm:prSet/>
      <dgm:spPr/>
      <dgm:t>
        <a:bodyPr/>
        <a:lstStyle/>
        <a:p>
          <a:endParaRPr lang="en-US"/>
        </a:p>
      </dgm:t>
    </dgm:pt>
    <dgm:pt modelId="{D15BD152-3F0C-4437-B932-2779614B73F6}" type="sibTrans" cxnId="{9E2DCE98-C959-49DB-8752-57112AAC7C1E}">
      <dgm:prSet/>
      <dgm:spPr/>
      <dgm:t>
        <a:bodyPr/>
        <a:lstStyle/>
        <a:p>
          <a:endParaRPr lang="en-US"/>
        </a:p>
      </dgm:t>
    </dgm:pt>
    <dgm:pt modelId="{E1925EE9-D733-4387-93BB-9007B51573AB}" type="pres">
      <dgm:prSet presAssocID="{63EF1E9B-7F37-45F3-80FB-8128599C467B}" presName="hierChild1" presStyleCnt="0">
        <dgm:presLayoutVars>
          <dgm:chPref val="1"/>
          <dgm:dir/>
          <dgm:animOne val="branch"/>
          <dgm:animLvl val="lvl"/>
          <dgm:resizeHandles/>
        </dgm:presLayoutVars>
      </dgm:prSet>
      <dgm:spPr/>
      <dgm:t>
        <a:bodyPr/>
        <a:lstStyle/>
        <a:p>
          <a:endParaRPr lang="en-US"/>
        </a:p>
      </dgm:t>
    </dgm:pt>
    <dgm:pt modelId="{5BEC7070-9D67-42EC-8C77-2B3374830243}" type="pres">
      <dgm:prSet presAssocID="{674C6AF4-F931-4035-B172-2920E545E6AF}" presName="hierRoot1" presStyleCnt="0"/>
      <dgm:spPr/>
    </dgm:pt>
    <dgm:pt modelId="{99C98B01-00CA-4BB2-8A44-7271F4BDC015}" type="pres">
      <dgm:prSet presAssocID="{674C6AF4-F931-4035-B172-2920E545E6AF}" presName="composite" presStyleCnt="0"/>
      <dgm:spPr/>
    </dgm:pt>
    <dgm:pt modelId="{044DAEC5-718D-44DC-B681-F58F338E5D2C}" type="pres">
      <dgm:prSet presAssocID="{674C6AF4-F931-4035-B172-2920E545E6AF}" presName="background" presStyleLbl="node0" presStyleIdx="0" presStyleCnt="2"/>
      <dgm:spPr/>
    </dgm:pt>
    <dgm:pt modelId="{D8DE697E-E153-4D7F-B0CB-5DB916E79D0B}" type="pres">
      <dgm:prSet presAssocID="{674C6AF4-F931-4035-B172-2920E545E6AF}" presName="text" presStyleLbl="fgAcc0" presStyleIdx="0" presStyleCnt="2">
        <dgm:presLayoutVars>
          <dgm:chPref val="3"/>
        </dgm:presLayoutVars>
      </dgm:prSet>
      <dgm:spPr/>
      <dgm:t>
        <a:bodyPr/>
        <a:lstStyle/>
        <a:p>
          <a:endParaRPr lang="en-US"/>
        </a:p>
      </dgm:t>
    </dgm:pt>
    <dgm:pt modelId="{91ED045E-ADBF-4F9C-A536-6ACCA17478C2}" type="pres">
      <dgm:prSet presAssocID="{674C6AF4-F931-4035-B172-2920E545E6AF}" presName="hierChild2" presStyleCnt="0"/>
      <dgm:spPr/>
    </dgm:pt>
    <dgm:pt modelId="{7C8E5735-4C09-4AA3-B164-5DDB37FB1436}" type="pres">
      <dgm:prSet presAssocID="{C5F9193C-3FCE-449B-ABDD-36CA8F439350}" presName="hierRoot1" presStyleCnt="0"/>
      <dgm:spPr/>
    </dgm:pt>
    <dgm:pt modelId="{0AC10208-7C9A-44B5-B95F-531A19AEC00D}" type="pres">
      <dgm:prSet presAssocID="{C5F9193C-3FCE-449B-ABDD-36CA8F439350}" presName="composite" presStyleCnt="0"/>
      <dgm:spPr/>
    </dgm:pt>
    <dgm:pt modelId="{7F868EF9-112B-42A2-9B40-9249DBD76C10}" type="pres">
      <dgm:prSet presAssocID="{C5F9193C-3FCE-449B-ABDD-36CA8F439350}" presName="background" presStyleLbl="node0" presStyleIdx="1" presStyleCnt="2"/>
      <dgm:spPr/>
    </dgm:pt>
    <dgm:pt modelId="{505A8661-5E74-4AE0-B3B1-2474D8784DDF}" type="pres">
      <dgm:prSet presAssocID="{C5F9193C-3FCE-449B-ABDD-36CA8F439350}" presName="text" presStyleLbl="fgAcc0" presStyleIdx="1" presStyleCnt="2">
        <dgm:presLayoutVars>
          <dgm:chPref val="3"/>
        </dgm:presLayoutVars>
      </dgm:prSet>
      <dgm:spPr/>
      <dgm:t>
        <a:bodyPr/>
        <a:lstStyle/>
        <a:p>
          <a:endParaRPr lang="en-US"/>
        </a:p>
      </dgm:t>
    </dgm:pt>
    <dgm:pt modelId="{444689A7-3874-4D76-A2AD-CE0E12267FDA}" type="pres">
      <dgm:prSet presAssocID="{C5F9193C-3FCE-449B-ABDD-36CA8F439350}" presName="hierChild2" presStyleCnt="0"/>
      <dgm:spPr/>
    </dgm:pt>
  </dgm:ptLst>
  <dgm:cxnLst>
    <dgm:cxn modelId="{9E2DCE98-C959-49DB-8752-57112AAC7C1E}" srcId="{63EF1E9B-7F37-45F3-80FB-8128599C467B}" destId="{C5F9193C-3FCE-449B-ABDD-36CA8F439350}" srcOrd="1" destOrd="0" parTransId="{63F5A704-1C93-4AB2-A68B-CB6C3892519B}" sibTransId="{D15BD152-3F0C-4437-B932-2779614B73F6}"/>
    <dgm:cxn modelId="{A47129EA-6C54-4E2A-863C-4C8CD858555D}" srcId="{63EF1E9B-7F37-45F3-80FB-8128599C467B}" destId="{674C6AF4-F931-4035-B172-2920E545E6AF}" srcOrd="0" destOrd="0" parTransId="{59204834-EF92-4539-82C7-535E68FE9C33}" sibTransId="{D460B778-4E06-491D-B0D5-E8B985B24374}"/>
    <dgm:cxn modelId="{95FAF259-43B3-46F5-95E3-55A27E201122}" type="presOf" srcId="{674C6AF4-F931-4035-B172-2920E545E6AF}" destId="{D8DE697E-E153-4D7F-B0CB-5DB916E79D0B}" srcOrd="0" destOrd="0" presId="urn:microsoft.com/office/officeart/2005/8/layout/hierarchy1"/>
    <dgm:cxn modelId="{A0E69FDA-E8EF-4C5B-B590-53ED6DE7A5E5}" type="presOf" srcId="{C5F9193C-3FCE-449B-ABDD-36CA8F439350}" destId="{505A8661-5E74-4AE0-B3B1-2474D8784DDF}" srcOrd="0" destOrd="0" presId="urn:microsoft.com/office/officeart/2005/8/layout/hierarchy1"/>
    <dgm:cxn modelId="{A295C6AC-B276-4410-8C01-78909EF55475}" type="presOf" srcId="{63EF1E9B-7F37-45F3-80FB-8128599C467B}" destId="{E1925EE9-D733-4387-93BB-9007B51573AB}" srcOrd="0" destOrd="0" presId="urn:microsoft.com/office/officeart/2005/8/layout/hierarchy1"/>
    <dgm:cxn modelId="{84EAB678-C0C9-44AA-B9CD-4EACC757A9E8}" type="presParOf" srcId="{E1925EE9-D733-4387-93BB-9007B51573AB}" destId="{5BEC7070-9D67-42EC-8C77-2B3374830243}" srcOrd="0" destOrd="0" presId="urn:microsoft.com/office/officeart/2005/8/layout/hierarchy1"/>
    <dgm:cxn modelId="{0B90DE83-B127-40A4-B6DA-A1DC49072944}" type="presParOf" srcId="{5BEC7070-9D67-42EC-8C77-2B3374830243}" destId="{99C98B01-00CA-4BB2-8A44-7271F4BDC015}" srcOrd="0" destOrd="0" presId="urn:microsoft.com/office/officeart/2005/8/layout/hierarchy1"/>
    <dgm:cxn modelId="{1E36B497-C3D9-45C4-B33B-3A4F2CAB80A9}" type="presParOf" srcId="{99C98B01-00CA-4BB2-8A44-7271F4BDC015}" destId="{044DAEC5-718D-44DC-B681-F58F338E5D2C}" srcOrd="0" destOrd="0" presId="urn:microsoft.com/office/officeart/2005/8/layout/hierarchy1"/>
    <dgm:cxn modelId="{0D723D59-2EF0-4285-BD14-F79A1B428A3A}" type="presParOf" srcId="{99C98B01-00CA-4BB2-8A44-7271F4BDC015}" destId="{D8DE697E-E153-4D7F-B0CB-5DB916E79D0B}" srcOrd="1" destOrd="0" presId="urn:microsoft.com/office/officeart/2005/8/layout/hierarchy1"/>
    <dgm:cxn modelId="{66B815DA-26C6-4FA6-8D0A-EB3B59738E4A}" type="presParOf" srcId="{5BEC7070-9D67-42EC-8C77-2B3374830243}" destId="{91ED045E-ADBF-4F9C-A536-6ACCA17478C2}" srcOrd="1" destOrd="0" presId="urn:microsoft.com/office/officeart/2005/8/layout/hierarchy1"/>
    <dgm:cxn modelId="{375F3732-335C-4B2E-840A-BF49EFC33ECA}" type="presParOf" srcId="{E1925EE9-D733-4387-93BB-9007B51573AB}" destId="{7C8E5735-4C09-4AA3-B164-5DDB37FB1436}" srcOrd="1" destOrd="0" presId="urn:microsoft.com/office/officeart/2005/8/layout/hierarchy1"/>
    <dgm:cxn modelId="{42A27ADB-C821-4A67-AB3A-CA1FDEAB2F96}" type="presParOf" srcId="{7C8E5735-4C09-4AA3-B164-5DDB37FB1436}" destId="{0AC10208-7C9A-44B5-B95F-531A19AEC00D}" srcOrd="0" destOrd="0" presId="urn:microsoft.com/office/officeart/2005/8/layout/hierarchy1"/>
    <dgm:cxn modelId="{8A0081AF-9637-4B41-8271-334B09C138B4}" type="presParOf" srcId="{0AC10208-7C9A-44B5-B95F-531A19AEC00D}" destId="{7F868EF9-112B-42A2-9B40-9249DBD76C10}" srcOrd="0" destOrd="0" presId="urn:microsoft.com/office/officeart/2005/8/layout/hierarchy1"/>
    <dgm:cxn modelId="{9BF5F404-1588-460F-BD24-7AA6498023D2}" type="presParOf" srcId="{0AC10208-7C9A-44B5-B95F-531A19AEC00D}" destId="{505A8661-5E74-4AE0-B3B1-2474D8784DDF}" srcOrd="1" destOrd="0" presId="urn:microsoft.com/office/officeart/2005/8/layout/hierarchy1"/>
    <dgm:cxn modelId="{3FB309CF-9B5C-47CA-B365-B8C40A871162}" type="presParOf" srcId="{7C8E5735-4C09-4AA3-B164-5DDB37FB1436}" destId="{444689A7-3874-4D76-A2AD-CE0E12267FD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1F0853D-3E08-4DA2-81D1-F78313CB7634}" type="doc">
      <dgm:prSet loTypeId="urn:microsoft.com/office/officeart/2016/7/layout/BasicLinearProcessNumbered" loCatId="process" qsTypeId="urn:microsoft.com/office/officeart/2005/8/quickstyle/simple1" qsCatId="simple" csTypeId="urn:microsoft.com/office/officeart/2005/8/colors/colorful1" csCatId="colorful"/>
      <dgm:spPr/>
      <dgm:t>
        <a:bodyPr/>
        <a:lstStyle/>
        <a:p>
          <a:endParaRPr lang="en-US"/>
        </a:p>
      </dgm:t>
    </dgm:pt>
    <dgm:pt modelId="{ABE49FEE-2498-499D-AE4F-D4145AB8057B}">
      <dgm:prSet custT="1"/>
      <dgm:spPr/>
      <dgm:t>
        <a:bodyPr/>
        <a:lstStyle/>
        <a:p>
          <a:r>
            <a:rPr lang="en-US" sz="3600" dirty="0"/>
            <a:t>Contact your child's school nurse or administration</a:t>
          </a:r>
        </a:p>
      </dgm:t>
    </dgm:pt>
    <dgm:pt modelId="{4AB79A71-8483-45CE-9C9E-91140AA8DF2C}" type="parTrans" cxnId="{6890940D-A6EB-4990-B3B8-34765C9405AF}">
      <dgm:prSet/>
      <dgm:spPr/>
      <dgm:t>
        <a:bodyPr/>
        <a:lstStyle/>
        <a:p>
          <a:endParaRPr lang="en-US"/>
        </a:p>
      </dgm:t>
    </dgm:pt>
    <dgm:pt modelId="{C0E20779-E5C2-482B-8375-D92130ABB5BD}" type="sibTrans" cxnId="{6890940D-A6EB-4990-B3B8-34765C9405AF}">
      <dgm:prSet phldrT="1" phldr="0"/>
      <dgm:spPr/>
      <dgm:t>
        <a:bodyPr/>
        <a:lstStyle/>
        <a:p>
          <a:r>
            <a:rPr lang="en-US"/>
            <a:t>1</a:t>
          </a:r>
        </a:p>
      </dgm:t>
    </dgm:pt>
    <dgm:pt modelId="{A7E25637-994E-424B-B0CE-E3441B167BF0}">
      <dgm:prSet custT="1"/>
      <dgm:spPr/>
      <dgm:t>
        <a:bodyPr/>
        <a:lstStyle/>
        <a:p>
          <a:r>
            <a:rPr lang="en-US" sz="3600" dirty="0"/>
            <a:t>Coordinate with your child's healthcare provider</a:t>
          </a:r>
        </a:p>
      </dgm:t>
    </dgm:pt>
    <dgm:pt modelId="{01F78A20-8489-4C28-996C-D2A9AA756ADA}" type="parTrans" cxnId="{3C05314D-B8AC-4073-8327-078651DFF079}">
      <dgm:prSet/>
      <dgm:spPr/>
      <dgm:t>
        <a:bodyPr/>
        <a:lstStyle/>
        <a:p>
          <a:endParaRPr lang="en-US"/>
        </a:p>
      </dgm:t>
    </dgm:pt>
    <dgm:pt modelId="{6D2E76C5-0DBC-4985-BAAA-7208669539E3}" type="sibTrans" cxnId="{3C05314D-B8AC-4073-8327-078651DFF079}">
      <dgm:prSet phldrT="2" phldr="0"/>
      <dgm:spPr/>
      <dgm:t>
        <a:bodyPr/>
        <a:lstStyle/>
        <a:p>
          <a:r>
            <a:rPr lang="en-US"/>
            <a:t>2</a:t>
          </a:r>
        </a:p>
      </dgm:t>
    </dgm:pt>
    <dgm:pt modelId="{651BC681-29A0-4177-8023-B32CB057E50D}">
      <dgm:prSet custT="1"/>
      <dgm:spPr/>
      <dgm:t>
        <a:bodyPr/>
        <a:lstStyle/>
        <a:p>
          <a:r>
            <a:rPr lang="en-US" sz="3600" dirty="0"/>
            <a:t>Work with the school to set up an IHP planning meeting</a:t>
          </a:r>
        </a:p>
      </dgm:t>
    </dgm:pt>
    <dgm:pt modelId="{ADE24AFD-AD8D-436A-BDCD-107496A72B71}" type="parTrans" cxnId="{9621486E-6095-4094-B64C-46438395CAD2}">
      <dgm:prSet/>
      <dgm:spPr/>
      <dgm:t>
        <a:bodyPr/>
        <a:lstStyle/>
        <a:p>
          <a:endParaRPr lang="en-US"/>
        </a:p>
      </dgm:t>
    </dgm:pt>
    <dgm:pt modelId="{4A1F820A-8615-4A55-9C7C-10D67E85456D}" type="sibTrans" cxnId="{9621486E-6095-4094-B64C-46438395CAD2}">
      <dgm:prSet phldrT="3" phldr="0"/>
      <dgm:spPr/>
      <dgm:t>
        <a:bodyPr/>
        <a:lstStyle/>
        <a:p>
          <a:r>
            <a:rPr lang="en-US"/>
            <a:t>3</a:t>
          </a:r>
        </a:p>
      </dgm:t>
    </dgm:pt>
    <dgm:pt modelId="{02799A67-F6AE-4C2D-8695-BA9A7B3B197B}" type="pres">
      <dgm:prSet presAssocID="{31F0853D-3E08-4DA2-81D1-F78313CB7634}" presName="Name0" presStyleCnt="0">
        <dgm:presLayoutVars>
          <dgm:animLvl val="lvl"/>
          <dgm:resizeHandles val="exact"/>
        </dgm:presLayoutVars>
      </dgm:prSet>
      <dgm:spPr/>
      <dgm:t>
        <a:bodyPr/>
        <a:lstStyle/>
        <a:p>
          <a:endParaRPr lang="en-US"/>
        </a:p>
      </dgm:t>
    </dgm:pt>
    <dgm:pt modelId="{EB450084-E67C-466C-BCFE-00E9476163AC}" type="pres">
      <dgm:prSet presAssocID="{ABE49FEE-2498-499D-AE4F-D4145AB8057B}" presName="compositeNode" presStyleCnt="0">
        <dgm:presLayoutVars>
          <dgm:bulletEnabled val="1"/>
        </dgm:presLayoutVars>
      </dgm:prSet>
      <dgm:spPr/>
    </dgm:pt>
    <dgm:pt modelId="{D34460C7-9D85-4523-9CCE-70132F0D62EE}" type="pres">
      <dgm:prSet presAssocID="{ABE49FEE-2498-499D-AE4F-D4145AB8057B}" presName="bgRect" presStyleLbl="bgAccFollowNode1" presStyleIdx="0" presStyleCnt="3"/>
      <dgm:spPr/>
      <dgm:t>
        <a:bodyPr/>
        <a:lstStyle/>
        <a:p>
          <a:endParaRPr lang="en-US"/>
        </a:p>
      </dgm:t>
    </dgm:pt>
    <dgm:pt modelId="{AE467AF9-D5D1-43B3-9111-4AD7BB9A2B4F}" type="pres">
      <dgm:prSet presAssocID="{C0E20779-E5C2-482B-8375-D92130ABB5BD}" presName="sibTransNodeCircle" presStyleLbl="alignNode1" presStyleIdx="0" presStyleCnt="6">
        <dgm:presLayoutVars>
          <dgm:chMax val="0"/>
          <dgm:bulletEnabled/>
        </dgm:presLayoutVars>
      </dgm:prSet>
      <dgm:spPr/>
      <dgm:t>
        <a:bodyPr/>
        <a:lstStyle/>
        <a:p>
          <a:endParaRPr lang="en-US"/>
        </a:p>
      </dgm:t>
    </dgm:pt>
    <dgm:pt modelId="{B3DF4518-9190-4EB2-B29A-593C1609345C}" type="pres">
      <dgm:prSet presAssocID="{ABE49FEE-2498-499D-AE4F-D4145AB8057B}" presName="bottomLine" presStyleLbl="alignNode1" presStyleIdx="1" presStyleCnt="6">
        <dgm:presLayoutVars/>
      </dgm:prSet>
      <dgm:spPr/>
    </dgm:pt>
    <dgm:pt modelId="{A2CAD912-2F72-406A-AEEF-AF6818056C1B}" type="pres">
      <dgm:prSet presAssocID="{ABE49FEE-2498-499D-AE4F-D4145AB8057B}" presName="nodeText" presStyleLbl="bgAccFollowNode1" presStyleIdx="0" presStyleCnt="3">
        <dgm:presLayoutVars>
          <dgm:bulletEnabled val="1"/>
        </dgm:presLayoutVars>
      </dgm:prSet>
      <dgm:spPr/>
      <dgm:t>
        <a:bodyPr/>
        <a:lstStyle/>
        <a:p>
          <a:endParaRPr lang="en-US"/>
        </a:p>
      </dgm:t>
    </dgm:pt>
    <dgm:pt modelId="{36460424-C2C3-4B9E-A72D-23EE39166E17}" type="pres">
      <dgm:prSet presAssocID="{C0E20779-E5C2-482B-8375-D92130ABB5BD}" presName="sibTrans" presStyleCnt="0"/>
      <dgm:spPr/>
    </dgm:pt>
    <dgm:pt modelId="{F9DB26F9-76CC-4627-819C-980B3132C165}" type="pres">
      <dgm:prSet presAssocID="{A7E25637-994E-424B-B0CE-E3441B167BF0}" presName="compositeNode" presStyleCnt="0">
        <dgm:presLayoutVars>
          <dgm:bulletEnabled val="1"/>
        </dgm:presLayoutVars>
      </dgm:prSet>
      <dgm:spPr/>
    </dgm:pt>
    <dgm:pt modelId="{0FD41182-A0D4-4E1F-9B87-2F5E2F4EF82E}" type="pres">
      <dgm:prSet presAssocID="{A7E25637-994E-424B-B0CE-E3441B167BF0}" presName="bgRect" presStyleLbl="bgAccFollowNode1" presStyleIdx="1" presStyleCnt="3"/>
      <dgm:spPr/>
      <dgm:t>
        <a:bodyPr/>
        <a:lstStyle/>
        <a:p>
          <a:endParaRPr lang="en-US"/>
        </a:p>
      </dgm:t>
    </dgm:pt>
    <dgm:pt modelId="{9998892C-1A90-4726-A12D-1A3E7E118C8B}" type="pres">
      <dgm:prSet presAssocID="{6D2E76C5-0DBC-4985-BAAA-7208669539E3}" presName="sibTransNodeCircle" presStyleLbl="alignNode1" presStyleIdx="2" presStyleCnt="6">
        <dgm:presLayoutVars>
          <dgm:chMax val="0"/>
          <dgm:bulletEnabled/>
        </dgm:presLayoutVars>
      </dgm:prSet>
      <dgm:spPr/>
      <dgm:t>
        <a:bodyPr/>
        <a:lstStyle/>
        <a:p>
          <a:endParaRPr lang="en-US"/>
        </a:p>
      </dgm:t>
    </dgm:pt>
    <dgm:pt modelId="{712CC94E-2E40-40AB-93DE-F069EA6EC3A5}" type="pres">
      <dgm:prSet presAssocID="{A7E25637-994E-424B-B0CE-E3441B167BF0}" presName="bottomLine" presStyleLbl="alignNode1" presStyleIdx="3" presStyleCnt="6">
        <dgm:presLayoutVars/>
      </dgm:prSet>
      <dgm:spPr/>
    </dgm:pt>
    <dgm:pt modelId="{9D18B360-C209-4299-9F8E-A5C334D57ACD}" type="pres">
      <dgm:prSet presAssocID="{A7E25637-994E-424B-B0CE-E3441B167BF0}" presName="nodeText" presStyleLbl="bgAccFollowNode1" presStyleIdx="1" presStyleCnt="3">
        <dgm:presLayoutVars>
          <dgm:bulletEnabled val="1"/>
        </dgm:presLayoutVars>
      </dgm:prSet>
      <dgm:spPr/>
      <dgm:t>
        <a:bodyPr/>
        <a:lstStyle/>
        <a:p>
          <a:endParaRPr lang="en-US"/>
        </a:p>
      </dgm:t>
    </dgm:pt>
    <dgm:pt modelId="{7A11F57F-E796-42E1-9224-7C68AA8A988C}" type="pres">
      <dgm:prSet presAssocID="{6D2E76C5-0DBC-4985-BAAA-7208669539E3}" presName="sibTrans" presStyleCnt="0"/>
      <dgm:spPr/>
    </dgm:pt>
    <dgm:pt modelId="{4BBC33F1-F321-4BA8-8EF3-0EE0C36540A7}" type="pres">
      <dgm:prSet presAssocID="{651BC681-29A0-4177-8023-B32CB057E50D}" presName="compositeNode" presStyleCnt="0">
        <dgm:presLayoutVars>
          <dgm:bulletEnabled val="1"/>
        </dgm:presLayoutVars>
      </dgm:prSet>
      <dgm:spPr/>
    </dgm:pt>
    <dgm:pt modelId="{EB52F17E-8CC9-433A-B433-7A5FFF86BE7F}" type="pres">
      <dgm:prSet presAssocID="{651BC681-29A0-4177-8023-B32CB057E50D}" presName="bgRect" presStyleLbl="bgAccFollowNode1" presStyleIdx="2" presStyleCnt="3"/>
      <dgm:spPr/>
      <dgm:t>
        <a:bodyPr/>
        <a:lstStyle/>
        <a:p>
          <a:endParaRPr lang="en-US"/>
        </a:p>
      </dgm:t>
    </dgm:pt>
    <dgm:pt modelId="{E6F4194C-08EB-4902-906C-9D18ABCEC441}" type="pres">
      <dgm:prSet presAssocID="{4A1F820A-8615-4A55-9C7C-10D67E85456D}" presName="sibTransNodeCircle" presStyleLbl="alignNode1" presStyleIdx="4" presStyleCnt="6">
        <dgm:presLayoutVars>
          <dgm:chMax val="0"/>
          <dgm:bulletEnabled/>
        </dgm:presLayoutVars>
      </dgm:prSet>
      <dgm:spPr/>
      <dgm:t>
        <a:bodyPr/>
        <a:lstStyle/>
        <a:p>
          <a:endParaRPr lang="en-US"/>
        </a:p>
      </dgm:t>
    </dgm:pt>
    <dgm:pt modelId="{3D22F123-260D-4BE8-84D3-CE945CBE09DD}" type="pres">
      <dgm:prSet presAssocID="{651BC681-29A0-4177-8023-B32CB057E50D}" presName="bottomLine" presStyleLbl="alignNode1" presStyleIdx="5" presStyleCnt="6">
        <dgm:presLayoutVars/>
      </dgm:prSet>
      <dgm:spPr/>
    </dgm:pt>
    <dgm:pt modelId="{91240F08-3968-4BBF-B805-7C043667598E}" type="pres">
      <dgm:prSet presAssocID="{651BC681-29A0-4177-8023-B32CB057E50D}" presName="nodeText" presStyleLbl="bgAccFollowNode1" presStyleIdx="2" presStyleCnt="3">
        <dgm:presLayoutVars>
          <dgm:bulletEnabled val="1"/>
        </dgm:presLayoutVars>
      </dgm:prSet>
      <dgm:spPr/>
      <dgm:t>
        <a:bodyPr/>
        <a:lstStyle/>
        <a:p>
          <a:endParaRPr lang="en-US"/>
        </a:p>
      </dgm:t>
    </dgm:pt>
  </dgm:ptLst>
  <dgm:cxnLst>
    <dgm:cxn modelId="{B5C10BB7-9207-4899-94D8-4D26B8E9833C}" type="presOf" srcId="{ABE49FEE-2498-499D-AE4F-D4145AB8057B}" destId="{D34460C7-9D85-4523-9CCE-70132F0D62EE}" srcOrd="0" destOrd="0" presId="urn:microsoft.com/office/officeart/2016/7/layout/BasicLinearProcessNumbered"/>
    <dgm:cxn modelId="{21687D95-D4C3-425C-A881-89288CA6C796}" type="presOf" srcId="{A7E25637-994E-424B-B0CE-E3441B167BF0}" destId="{9D18B360-C209-4299-9F8E-A5C334D57ACD}" srcOrd="1" destOrd="0" presId="urn:microsoft.com/office/officeart/2016/7/layout/BasicLinearProcessNumbered"/>
    <dgm:cxn modelId="{D4B1F316-18DE-41E9-A893-BB87FCCA1AD3}" type="presOf" srcId="{C0E20779-E5C2-482B-8375-D92130ABB5BD}" destId="{AE467AF9-D5D1-43B3-9111-4AD7BB9A2B4F}" srcOrd="0" destOrd="0" presId="urn:microsoft.com/office/officeart/2016/7/layout/BasicLinearProcessNumbered"/>
    <dgm:cxn modelId="{07C62C5F-6EA4-4CDF-BFF3-9396ED42DE3D}" type="presOf" srcId="{4A1F820A-8615-4A55-9C7C-10D67E85456D}" destId="{E6F4194C-08EB-4902-906C-9D18ABCEC441}" srcOrd="0" destOrd="0" presId="urn:microsoft.com/office/officeart/2016/7/layout/BasicLinearProcessNumbered"/>
    <dgm:cxn modelId="{9621486E-6095-4094-B64C-46438395CAD2}" srcId="{31F0853D-3E08-4DA2-81D1-F78313CB7634}" destId="{651BC681-29A0-4177-8023-B32CB057E50D}" srcOrd="2" destOrd="0" parTransId="{ADE24AFD-AD8D-436A-BDCD-107496A72B71}" sibTransId="{4A1F820A-8615-4A55-9C7C-10D67E85456D}"/>
    <dgm:cxn modelId="{4BDEB609-B374-468A-A574-E409F6C8BC57}" type="presOf" srcId="{6D2E76C5-0DBC-4985-BAAA-7208669539E3}" destId="{9998892C-1A90-4726-A12D-1A3E7E118C8B}" srcOrd="0" destOrd="0" presId="urn:microsoft.com/office/officeart/2016/7/layout/BasicLinearProcessNumbered"/>
    <dgm:cxn modelId="{6890940D-A6EB-4990-B3B8-34765C9405AF}" srcId="{31F0853D-3E08-4DA2-81D1-F78313CB7634}" destId="{ABE49FEE-2498-499D-AE4F-D4145AB8057B}" srcOrd="0" destOrd="0" parTransId="{4AB79A71-8483-45CE-9C9E-91140AA8DF2C}" sibTransId="{C0E20779-E5C2-482B-8375-D92130ABB5BD}"/>
    <dgm:cxn modelId="{DD6022E2-92BF-405E-B1BA-FFA65024C6FA}" type="presOf" srcId="{ABE49FEE-2498-499D-AE4F-D4145AB8057B}" destId="{A2CAD912-2F72-406A-AEEF-AF6818056C1B}" srcOrd="1" destOrd="0" presId="urn:microsoft.com/office/officeart/2016/7/layout/BasicLinearProcessNumbered"/>
    <dgm:cxn modelId="{E481E981-94FC-4BB4-AE9A-EC2B2392A7FF}" type="presOf" srcId="{651BC681-29A0-4177-8023-B32CB057E50D}" destId="{EB52F17E-8CC9-433A-B433-7A5FFF86BE7F}" srcOrd="0" destOrd="0" presId="urn:microsoft.com/office/officeart/2016/7/layout/BasicLinearProcessNumbered"/>
    <dgm:cxn modelId="{53BB9096-F780-41C0-B01C-E08193A52225}" type="presOf" srcId="{A7E25637-994E-424B-B0CE-E3441B167BF0}" destId="{0FD41182-A0D4-4E1F-9B87-2F5E2F4EF82E}" srcOrd="0" destOrd="0" presId="urn:microsoft.com/office/officeart/2016/7/layout/BasicLinearProcessNumbered"/>
    <dgm:cxn modelId="{D22CE008-8231-4209-8A95-3F35F801DFC8}" type="presOf" srcId="{31F0853D-3E08-4DA2-81D1-F78313CB7634}" destId="{02799A67-F6AE-4C2D-8695-BA9A7B3B197B}" srcOrd="0" destOrd="0" presId="urn:microsoft.com/office/officeart/2016/7/layout/BasicLinearProcessNumbered"/>
    <dgm:cxn modelId="{3C05314D-B8AC-4073-8327-078651DFF079}" srcId="{31F0853D-3E08-4DA2-81D1-F78313CB7634}" destId="{A7E25637-994E-424B-B0CE-E3441B167BF0}" srcOrd="1" destOrd="0" parTransId="{01F78A20-8489-4C28-996C-D2A9AA756ADA}" sibTransId="{6D2E76C5-0DBC-4985-BAAA-7208669539E3}"/>
    <dgm:cxn modelId="{1F66F4C1-F54A-4A4D-99D4-E40D1803E3BB}" type="presOf" srcId="{651BC681-29A0-4177-8023-B32CB057E50D}" destId="{91240F08-3968-4BBF-B805-7C043667598E}" srcOrd="1" destOrd="0" presId="urn:microsoft.com/office/officeart/2016/7/layout/BasicLinearProcessNumbered"/>
    <dgm:cxn modelId="{A56F0ADF-4C82-4E82-BF95-63225B4198F3}" type="presParOf" srcId="{02799A67-F6AE-4C2D-8695-BA9A7B3B197B}" destId="{EB450084-E67C-466C-BCFE-00E9476163AC}" srcOrd="0" destOrd="0" presId="urn:microsoft.com/office/officeart/2016/7/layout/BasicLinearProcessNumbered"/>
    <dgm:cxn modelId="{B6146C5A-71A3-40BC-A5DD-A24F9149C9E6}" type="presParOf" srcId="{EB450084-E67C-466C-BCFE-00E9476163AC}" destId="{D34460C7-9D85-4523-9CCE-70132F0D62EE}" srcOrd="0" destOrd="0" presId="urn:microsoft.com/office/officeart/2016/7/layout/BasicLinearProcessNumbered"/>
    <dgm:cxn modelId="{56CFDB52-5E43-4D65-A2CB-2ED14709AAF8}" type="presParOf" srcId="{EB450084-E67C-466C-BCFE-00E9476163AC}" destId="{AE467AF9-D5D1-43B3-9111-4AD7BB9A2B4F}" srcOrd="1" destOrd="0" presId="urn:microsoft.com/office/officeart/2016/7/layout/BasicLinearProcessNumbered"/>
    <dgm:cxn modelId="{DA3C3463-2A1E-4572-8F20-CDA20E9CD57C}" type="presParOf" srcId="{EB450084-E67C-466C-BCFE-00E9476163AC}" destId="{B3DF4518-9190-4EB2-B29A-593C1609345C}" srcOrd="2" destOrd="0" presId="urn:microsoft.com/office/officeart/2016/7/layout/BasicLinearProcessNumbered"/>
    <dgm:cxn modelId="{6D09E4C0-67EC-411D-A917-AE734776560D}" type="presParOf" srcId="{EB450084-E67C-466C-BCFE-00E9476163AC}" destId="{A2CAD912-2F72-406A-AEEF-AF6818056C1B}" srcOrd="3" destOrd="0" presId="urn:microsoft.com/office/officeart/2016/7/layout/BasicLinearProcessNumbered"/>
    <dgm:cxn modelId="{6E4C793E-A385-40B6-ADC2-96CBB9DFE49F}" type="presParOf" srcId="{02799A67-F6AE-4C2D-8695-BA9A7B3B197B}" destId="{36460424-C2C3-4B9E-A72D-23EE39166E17}" srcOrd="1" destOrd="0" presId="urn:microsoft.com/office/officeart/2016/7/layout/BasicLinearProcessNumbered"/>
    <dgm:cxn modelId="{82BCDE05-18F6-46BC-9372-AD3EBC9D243F}" type="presParOf" srcId="{02799A67-F6AE-4C2D-8695-BA9A7B3B197B}" destId="{F9DB26F9-76CC-4627-819C-980B3132C165}" srcOrd="2" destOrd="0" presId="urn:microsoft.com/office/officeart/2016/7/layout/BasicLinearProcessNumbered"/>
    <dgm:cxn modelId="{66F23220-6E78-47BA-85D3-05D6C7BE7684}" type="presParOf" srcId="{F9DB26F9-76CC-4627-819C-980B3132C165}" destId="{0FD41182-A0D4-4E1F-9B87-2F5E2F4EF82E}" srcOrd="0" destOrd="0" presId="urn:microsoft.com/office/officeart/2016/7/layout/BasicLinearProcessNumbered"/>
    <dgm:cxn modelId="{09AEC206-36E3-4435-ADB8-03B30B9303C0}" type="presParOf" srcId="{F9DB26F9-76CC-4627-819C-980B3132C165}" destId="{9998892C-1A90-4726-A12D-1A3E7E118C8B}" srcOrd="1" destOrd="0" presId="urn:microsoft.com/office/officeart/2016/7/layout/BasicLinearProcessNumbered"/>
    <dgm:cxn modelId="{901A1222-9936-4834-8FA0-60FBACD0DB6E}" type="presParOf" srcId="{F9DB26F9-76CC-4627-819C-980B3132C165}" destId="{712CC94E-2E40-40AB-93DE-F069EA6EC3A5}" srcOrd="2" destOrd="0" presId="urn:microsoft.com/office/officeart/2016/7/layout/BasicLinearProcessNumbered"/>
    <dgm:cxn modelId="{CF66CDEE-067F-42D3-A06D-F8DE80C69415}" type="presParOf" srcId="{F9DB26F9-76CC-4627-819C-980B3132C165}" destId="{9D18B360-C209-4299-9F8E-A5C334D57ACD}" srcOrd="3" destOrd="0" presId="urn:microsoft.com/office/officeart/2016/7/layout/BasicLinearProcessNumbered"/>
    <dgm:cxn modelId="{61DA0EDC-5DCC-4348-A932-1DE4793EBCC1}" type="presParOf" srcId="{02799A67-F6AE-4C2D-8695-BA9A7B3B197B}" destId="{7A11F57F-E796-42E1-9224-7C68AA8A988C}" srcOrd="3" destOrd="0" presId="urn:microsoft.com/office/officeart/2016/7/layout/BasicLinearProcessNumbered"/>
    <dgm:cxn modelId="{A9CB3E39-77A5-4EBF-8EFC-99937E743B8F}" type="presParOf" srcId="{02799A67-F6AE-4C2D-8695-BA9A7B3B197B}" destId="{4BBC33F1-F321-4BA8-8EF3-0EE0C36540A7}" srcOrd="4" destOrd="0" presId="urn:microsoft.com/office/officeart/2016/7/layout/BasicLinearProcessNumbered"/>
    <dgm:cxn modelId="{BE2C5C8B-DB28-4EAF-9E1D-B9F8FED3DBCB}" type="presParOf" srcId="{4BBC33F1-F321-4BA8-8EF3-0EE0C36540A7}" destId="{EB52F17E-8CC9-433A-B433-7A5FFF86BE7F}" srcOrd="0" destOrd="0" presId="urn:microsoft.com/office/officeart/2016/7/layout/BasicLinearProcessNumbered"/>
    <dgm:cxn modelId="{89B05888-1492-46A7-A54D-EE2F73A1C0FC}" type="presParOf" srcId="{4BBC33F1-F321-4BA8-8EF3-0EE0C36540A7}" destId="{E6F4194C-08EB-4902-906C-9D18ABCEC441}" srcOrd="1" destOrd="0" presId="urn:microsoft.com/office/officeart/2016/7/layout/BasicLinearProcessNumbered"/>
    <dgm:cxn modelId="{2CE4DAF4-0F96-4B43-B1F4-31820BA1BE32}" type="presParOf" srcId="{4BBC33F1-F321-4BA8-8EF3-0EE0C36540A7}" destId="{3D22F123-260D-4BE8-84D3-CE945CBE09DD}" srcOrd="2" destOrd="0" presId="urn:microsoft.com/office/officeart/2016/7/layout/BasicLinearProcessNumbered"/>
    <dgm:cxn modelId="{F6DAFD50-6CF7-4719-A7E7-881AC88EC10F}" type="presParOf" srcId="{4BBC33F1-F321-4BA8-8EF3-0EE0C36540A7}" destId="{91240F08-3968-4BBF-B805-7C043667598E}"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69ABDF8-C766-425D-AE63-EF61009B6A5E}"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7AF51C0F-6415-46A5-87F7-A71D1F02509E}">
      <dgm:prSet custT="1"/>
      <dgm:spPr/>
      <dgm:t>
        <a:bodyPr/>
        <a:lstStyle/>
        <a:p>
          <a:r>
            <a:rPr lang="en-US" sz="4000" dirty="0"/>
            <a:t>Talk with your child's healthcare provider about what health information is important to pass on to the school</a:t>
          </a:r>
        </a:p>
      </dgm:t>
    </dgm:pt>
    <dgm:pt modelId="{A38DDE44-7383-4FA0-9641-113273D41D6E}" type="parTrans" cxnId="{B8766D2D-4A16-4709-89A3-CE05297FC1C1}">
      <dgm:prSet/>
      <dgm:spPr/>
      <dgm:t>
        <a:bodyPr/>
        <a:lstStyle/>
        <a:p>
          <a:endParaRPr lang="en-US"/>
        </a:p>
      </dgm:t>
    </dgm:pt>
    <dgm:pt modelId="{200CE35C-2266-4A91-A5C8-582029B493E7}" type="sibTrans" cxnId="{B8766D2D-4A16-4709-89A3-CE05297FC1C1}">
      <dgm:prSet/>
      <dgm:spPr/>
      <dgm:t>
        <a:bodyPr/>
        <a:lstStyle/>
        <a:p>
          <a:endParaRPr lang="en-US"/>
        </a:p>
      </dgm:t>
    </dgm:pt>
    <dgm:pt modelId="{55C5135C-8E19-43D1-A960-5C66A7271381}">
      <dgm:prSet custT="1"/>
      <dgm:spPr/>
      <dgm:t>
        <a:bodyPr/>
        <a:lstStyle/>
        <a:p>
          <a:r>
            <a:rPr lang="en-US" sz="4000" dirty="0"/>
            <a:t>The school will need access to some health records</a:t>
          </a:r>
        </a:p>
      </dgm:t>
    </dgm:pt>
    <dgm:pt modelId="{05FE5139-64D0-4A61-8447-8C6B0B9B1511}" type="parTrans" cxnId="{C454D2E2-522D-4B77-A5DF-4C64E2CC0712}">
      <dgm:prSet/>
      <dgm:spPr/>
      <dgm:t>
        <a:bodyPr/>
        <a:lstStyle/>
        <a:p>
          <a:endParaRPr lang="en-US"/>
        </a:p>
      </dgm:t>
    </dgm:pt>
    <dgm:pt modelId="{AC76720F-B333-4CA9-AFF7-7D5A1012A9B2}" type="sibTrans" cxnId="{C454D2E2-522D-4B77-A5DF-4C64E2CC0712}">
      <dgm:prSet/>
      <dgm:spPr/>
      <dgm:t>
        <a:bodyPr/>
        <a:lstStyle/>
        <a:p>
          <a:endParaRPr lang="en-US"/>
        </a:p>
      </dgm:t>
    </dgm:pt>
    <dgm:pt modelId="{2D8045CB-B0F1-4F9A-AEFE-1101ECC1D275}" type="pres">
      <dgm:prSet presAssocID="{D69ABDF8-C766-425D-AE63-EF61009B6A5E}" presName="vert0" presStyleCnt="0">
        <dgm:presLayoutVars>
          <dgm:dir/>
          <dgm:animOne val="branch"/>
          <dgm:animLvl val="lvl"/>
        </dgm:presLayoutVars>
      </dgm:prSet>
      <dgm:spPr/>
      <dgm:t>
        <a:bodyPr/>
        <a:lstStyle/>
        <a:p>
          <a:endParaRPr lang="en-US"/>
        </a:p>
      </dgm:t>
    </dgm:pt>
    <dgm:pt modelId="{0683AEFA-E419-46FA-B8E3-9D990DC57106}" type="pres">
      <dgm:prSet presAssocID="{7AF51C0F-6415-46A5-87F7-A71D1F02509E}" presName="thickLine" presStyleLbl="alignNode1" presStyleIdx="0" presStyleCnt="2"/>
      <dgm:spPr/>
    </dgm:pt>
    <dgm:pt modelId="{F8D809B1-BAC4-4649-9DAA-DB048FE6A42F}" type="pres">
      <dgm:prSet presAssocID="{7AF51C0F-6415-46A5-87F7-A71D1F02509E}" presName="horz1" presStyleCnt="0"/>
      <dgm:spPr/>
    </dgm:pt>
    <dgm:pt modelId="{D93E9CCE-93BA-47F7-846E-B2FAC9FC1156}" type="pres">
      <dgm:prSet presAssocID="{7AF51C0F-6415-46A5-87F7-A71D1F02509E}" presName="tx1" presStyleLbl="revTx" presStyleIdx="0" presStyleCnt="2"/>
      <dgm:spPr/>
      <dgm:t>
        <a:bodyPr/>
        <a:lstStyle/>
        <a:p>
          <a:endParaRPr lang="en-US"/>
        </a:p>
      </dgm:t>
    </dgm:pt>
    <dgm:pt modelId="{F860BFF5-AA8A-457E-AFB3-BFE1E0788B81}" type="pres">
      <dgm:prSet presAssocID="{7AF51C0F-6415-46A5-87F7-A71D1F02509E}" presName="vert1" presStyleCnt="0"/>
      <dgm:spPr/>
    </dgm:pt>
    <dgm:pt modelId="{379EE097-C96B-470A-8147-7220E6270C47}" type="pres">
      <dgm:prSet presAssocID="{55C5135C-8E19-43D1-A960-5C66A7271381}" presName="thickLine" presStyleLbl="alignNode1" presStyleIdx="1" presStyleCnt="2"/>
      <dgm:spPr/>
    </dgm:pt>
    <dgm:pt modelId="{204F552C-18F3-4E3B-8365-2785CBDA08CF}" type="pres">
      <dgm:prSet presAssocID="{55C5135C-8E19-43D1-A960-5C66A7271381}" presName="horz1" presStyleCnt="0"/>
      <dgm:spPr/>
    </dgm:pt>
    <dgm:pt modelId="{797599DE-C447-4FD6-875F-E4D6964126C7}" type="pres">
      <dgm:prSet presAssocID="{55C5135C-8E19-43D1-A960-5C66A7271381}" presName="tx1" presStyleLbl="revTx" presStyleIdx="1" presStyleCnt="2"/>
      <dgm:spPr/>
      <dgm:t>
        <a:bodyPr/>
        <a:lstStyle/>
        <a:p>
          <a:endParaRPr lang="en-US"/>
        </a:p>
      </dgm:t>
    </dgm:pt>
    <dgm:pt modelId="{C31DDE1C-691A-4445-9D56-C32BDAA9B924}" type="pres">
      <dgm:prSet presAssocID="{55C5135C-8E19-43D1-A960-5C66A7271381}" presName="vert1" presStyleCnt="0"/>
      <dgm:spPr/>
    </dgm:pt>
  </dgm:ptLst>
  <dgm:cxnLst>
    <dgm:cxn modelId="{36034040-66C1-41F8-9650-09145CD6D2AA}" type="presOf" srcId="{D69ABDF8-C766-425D-AE63-EF61009B6A5E}" destId="{2D8045CB-B0F1-4F9A-AEFE-1101ECC1D275}" srcOrd="0" destOrd="0" presId="urn:microsoft.com/office/officeart/2008/layout/LinedList"/>
    <dgm:cxn modelId="{41E5430C-613B-4336-A790-0C4F0A304B7D}" type="presOf" srcId="{7AF51C0F-6415-46A5-87F7-A71D1F02509E}" destId="{D93E9CCE-93BA-47F7-846E-B2FAC9FC1156}" srcOrd="0" destOrd="0" presId="urn:microsoft.com/office/officeart/2008/layout/LinedList"/>
    <dgm:cxn modelId="{C454D2E2-522D-4B77-A5DF-4C64E2CC0712}" srcId="{D69ABDF8-C766-425D-AE63-EF61009B6A5E}" destId="{55C5135C-8E19-43D1-A960-5C66A7271381}" srcOrd="1" destOrd="0" parTransId="{05FE5139-64D0-4A61-8447-8C6B0B9B1511}" sibTransId="{AC76720F-B333-4CA9-AFF7-7D5A1012A9B2}"/>
    <dgm:cxn modelId="{B8766D2D-4A16-4709-89A3-CE05297FC1C1}" srcId="{D69ABDF8-C766-425D-AE63-EF61009B6A5E}" destId="{7AF51C0F-6415-46A5-87F7-A71D1F02509E}" srcOrd="0" destOrd="0" parTransId="{A38DDE44-7383-4FA0-9641-113273D41D6E}" sibTransId="{200CE35C-2266-4A91-A5C8-582029B493E7}"/>
    <dgm:cxn modelId="{390E2151-1BAA-42C9-8135-EDEEAAEF7B58}" type="presOf" srcId="{55C5135C-8E19-43D1-A960-5C66A7271381}" destId="{797599DE-C447-4FD6-875F-E4D6964126C7}" srcOrd="0" destOrd="0" presId="urn:microsoft.com/office/officeart/2008/layout/LinedList"/>
    <dgm:cxn modelId="{E590DD08-4176-49B3-A9DC-CFE78651D80B}" type="presParOf" srcId="{2D8045CB-B0F1-4F9A-AEFE-1101ECC1D275}" destId="{0683AEFA-E419-46FA-B8E3-9D990DC57106}" srcOrd="0" destOrd="0" presId="urn:microsoft.com/office/officeart/2008/layout/LinedList"/>
    <dgm:cxn modelId="{F87D23FE-37AB-40B8-8F10-40588C0CE728}" type="presParOf" srcId="{2D8045CB-B0F1-4F9A-AEFE-1101ECC1D275}" destId="{F8D809B1-BAC4-4649-9DAA-DB048FE6A42F}" srcOrd="1" destOrd="0" presId="urn:microsoft.com/office/officeart/2008/layout/LinedList"/>
    <dgm:cxn modelId="{99A21645-4336-45E5-AE59-12083234626E}" type="presParOf" srcId="{F8D809B1-BAC4-4649-9DAA-DB048FE6A42F}" destId="{D93E9CCE-93BA-47F7-846E-B2FAC9FC1156}" srcOrd="0" destOrd="0" presId="urn:microsoft.com/office/officeart/2008/layout/LinedList"/>
    <dgm:cxn modelId="{CA359C26-9226-4F99-8490-15550C80A4F9}" type="presParOf" srcId="{F8D809B1-BAC4-4649-9DAA-DB048FE6A42F}" destId="{F860BFF5-AA8A-457E-AFB3-BFE1E0788B81}" srcOrd="1" destOrd="0" presId="urn:microsoft.com/office/officeart/2008/layout/LinedList"/>
    <dgm:cxn modelId="{B618900A-A89E-48D6-90EE-3BF3DAD9A2BB}" type="presParOf" srcId="{2D8045CB-B0F1-4F9A-AEFE-1101ECC1D275}" destId="{379EE097-C96B-470A-8147-7220E6270C47}" srcOrd="2" destOrd="0" presId="urn:microsoft.com/office/officeart/2008/layout/LinedList"/>
    <dgm:cxn modelId="{5024B7D0-0D9D-4889-8F90-49AAE71B0BE2}" type="presParOf" srcId="{2D8045CB-B0F1-4F9A-AEFE-1101ECC1D275}" destId="{204F552C-18F3-4E3B-8365-2785CBDA08CF}" srcOrd="3" destOrd="0" presId="urn:microsoft.com/office/officeart/2008/layout/LinedList"/>
    <dgm:cxn modelId="{5D13F26B-F721-47BC-9A23-484786D8ABE1}" type="presParOf" srcId="{204F552C-18F3-4E3B-8365-2785CBDA08CF}" destId="{797599DE-C447-4FD6-875F-E4D6964126C7}" srcOrd="0" destOrd="0" presId="urn:microsoft.com/office/officeart/2008/layout/LinedList"/>
    <dgm:cxn modelId="{F53F9775-9D10-4EFD-A3CC-0FB8F024E456}" type="presParOf" srcId="{204F552C-18F3-4E3B-8365-2785CBDA08CF}" destId="{C31DDE1C-691A-4445-9D56-C32BDAA9B92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6FC4A4-25A0-424F-A544-2680472EBA2A}">
      <dsp:nvSpPr>
        <dsp:cNvPr id="0" name=""/>
        <dsp:cNvSpPr/>
      </dsp:nvSpPr>
      <dsp:spPr>
        <a:xfrm>
          <a:off x="0" y="2542033"/>
          <a:ext cx="11236036" cy="1667849"/>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r>
            <a:rPr lang="en-US" sz="3600" kern="1200" dirty="0"/>
            <a:t>School nurse trainings</a:t>
          </a:r>
        </a:p>
      </dsp:txBody>
      <dsp:txXfrm>
        <a:off x="0" y="2542033"/>
        <a:ext cx="11236036" cy="1667849"/>
      </dsp:txXfrm>
    </dsp:sp>
    <dsp:sp modelId="{D9BD8A0E-E2E8-446A-81EF-642BF067A75C}">
      <dsp:nvSpPr>
        <dsp:cNvPr id="0" name=""/>
        <dsp:cNvSpPr/>
      </dsp:nvSpPr>
      <dsp:spPr>
        <a:xfrm rot="10800000">
          <a:off x="0" y="1899"/>
          <a:ext cx="11236036" cy="2565152"/>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US" sz="3200" kern="1200" dirty="0"/>
            <a:t>Many parents, school nurses, health care professionals, school administrators and advocates have recognized that a consistent/standardized practice is not in place for IHPs  </a:t>
          </a:r>
        </a:p>
      </dsp:txBody>
      <dsp:txXfrm rot="10800000">
        <a:off x="0" y="1899"/>
        <a:ext cx="11236036" cy="166675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5E52C-F4C4-497C-9DD7-68088D17397E}">
      <dsp:nvSpPr>
        <dsp:cNvPr id="0" name=""/>
        <dsp:cNvSpPr/>
      </dsp:nvSpPr>
      <dsp:spPr>
        <a:xfrm>
          <a:off x="0" y="87027"/>
          <a:ext cx="11319164" cy="103135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n-US" sz="4300" kern="1200"/>
            <a:t>Parents can request a review/revision of the IHP</a:t>
          </a:r>
        </a:p>
      </dsp:txBody>
      <dsp:txXfrm>
        <a:off x="50347" y="137374"/>
        <a:ext cx="11218470" cy="930660"/>
      </dsp:txXfrm>
    </dsp:sp>
    <dsp:sp modelId="{53B258D3-092F-4852-94E3-CB4EABA0D654}">
      <dsp:nvSpPr>
        <dsp:cNvPr id="0" name=""/>
        <dsp:cNvSpPr/>
      </dsp:nvSpPr>
      <dsp:spPr>
        <a:xfrm>
          <a:off x="0" y="1242222"/>
          <a:ext cx="11319164" cy="103135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a:lnSpc>
              <a:spcPct val="90000"/>
            </a:lnSpc>
            <a:spcBef>
              <a:spcPct val="0"/>
            </a:spcBef>
            <a:spcAft>
              <a:spcPct val="35000"/>
            </a:spcAft>
          </a:pPr>
          <a:r>
            <a:rPr lang="en-US" sz="4300" kern="1200"/>
            <a:t>A review may be necessary when:</a:t>
          </a:r>
        </a:p>
      </dsp:txBody>
      <dsp:txXfrm>
        <a:off x="50347" y="1292569"/>
        <a:ext cx="11218470" cy="930660"/>
      </dsp:txXfrm>
    </dsp:sp>
    <dsp:sp modelId="{B848142F-7E5C-44A1-8A47-67BEE7C5BE5E}">
      <dsp:nvSpPr>
        <dsp:cNvPr id="0" name=""/>
        <dsp:cNvSpPr/>
      </dsp:nvSpPr>
      <dsp:spPr>
        <a:xfrm>
          <a:off x="0" y="2273577"/>
          <a:ext cx="11319164" cy="2225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9383" tIns="54610" rIns="305816" bIns="54610" numCol="1" spcCol="1270" anchor="t" anchorCtr="0">
          <a:noAutofit/>
        </a:bodyPr>
        <a:lstStyle/>
        <a:p>
          <a:pPr marL="285750" lvl="1" indent="-285750" algn="l" defTabSz="1511300">
            <a:lnSpc>
              <a:spcPct val="90000"/>
            </a:lnSpc>
            <a:spcBef>
              <a:spcPct val="0"/>
            </a:spcBef>
            <a:spcAft>
              <a:spcPct val="20000"/>
            </a:spcAft>
            <a:buChar char="••"/>
          </a:pPr>
          <a:r>
            <a:rPr lang="en-US" sz="3400" kern="1200"/>
            <a:t>There is a change in health status and/or treatment</a:t>
          </a:r>
        </a:p>
        <a:p>
          <a:pPr marL="285750" lvl="1" indent="-285750" algn="l" defTabSz="1511300">
            <a:lnSpc>
              <a:spcPct val="90000"/>
            </a:lnSpc>
            <a:spcBef>
              <a:spcPct val="0"/>
            </a:spcBef>
            <a:spcAft>
              <a:spcPct val="20000"/>
            </a:spcAft>
            <a:buChar char="••"/>
          </a:pPr>
          <a:r>
            <a:rPr lang="en-US" sz="3400" kern="1200"/>
            <a:t>There is a change in family/home dynamics that may impact care needs at school</a:t>
          </a:r>
        </a:p>
        <a:p>
          <a:pPr marL="285750" lvl="1" indent="-285750" algn="l" defTabSz="1511300">
            <a:lnSpc>
              <a:spcPct val="90000"/>
            </a:lnSpc>
            <a:spcBef>
              <a:spcPct val="0"/>
            </a:spcBef>
            <a:spcAft>
              <a:spcPct val="20000"/>
            </a:spcAft>
            <a:buChar char="••"/>
          </a:pPr>
          <a:r>
            <a:rPr lang="en-US" sz="3400" kern="1200" dirty="0"/>
            <a:t>The plan isn’t working as written</a:t>
          </a:r>
        </a:p>
      </dsp:txBody>
      <dsp:txXfrm>
        <a:off x="0" y="2273577"/>
        <a:ext cx="11319164" cy="222525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E02DC4-65F8-4EA6-9776-32C2C554A790}">
      <dsp:nvSpPr>
        <dsp:cNvPr id="0" name=""/>
        <dsp:cNvSpPr/>
      </dsp:nvSpPr>
      <dsp:spPr>
        <a:xfrm>
          <a:off x="0" y="769861"/>
          <a:ext cx="11125200" cy="13191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a:lnSpc>
              <a:spcPct val="90000"/>
            </a:lnSpc>
            <a:spcBef>
              <a:spcPct val="0"/>
            </a:spcBef>
            <a:spcAft>
              <a:spcPct val="35000"/>
            </a:spcAft>
          </a:pPr>
          <a:r>
            <a:rPr lang="en-US" sz="5500" kern="1200" dirty="0"/>
            <a:t>Emily </a:t>
          </a:r>
          <a:r>
            <a:rPr lang="en-US" sz="5500" kern="1200" dirty="0" smtClean="0"/>
            <a:t>Meier: Emily.a.meier@usd.edu</a:t>
          </a:r>
          <a:endParaRPr lang="en-US" sz="5500" kern="1200" dirty="0"/>
        </a:p>
      </dsp:txBody>
      <dsp:txXfrm>
        <a:off x="64397" y="834258"/>
        <a:ext cx="10996406" cy="1190381"/>
      </dsp:txXfrm>
    </dsp:sp>
    <dsp:sp modelId="{74EC4767-C7F6-4EB0-81E0-074516BC7792}">
      <dsp:nvSpPr>
        <dsp:cNvPr id="0" name=""/>
        <dsp:cNvSpPr/>
      </dsp:nvSpPr>
      <dsp:spPr>
        <a:xfrm>
          <a:off x="0" y="2265909"/>
          <a:ext cx="11125200" cy="13191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a:lnSpc>
              <a:spcPct val="90000"/>
            </a:lnSpc>
            <a:spcBef>
              <a:spcPct val="0"/>
            </a:spcBef>
            <a:spcAft>
              <a:spcPct val="35000"/>
            </a:spcAft>
          </a:pPr>
          <a:r>
            <a:rPr lang="en-US" sz="5500" kern="1200" dirty="0" smtClean="0">
              <a:solidFill>
                <a:schemeClr val="bg1"/>
              </a:solidFill>
            </a:rPr>
            <a:t>Lori Williamson: lwdean@uams.edu</a:t>
          </a:r>
          <a:endParaRPr lang="en-US" sz="5500" kern="1200" dirty="0">
            <a:solidFill>
              <a:schemeClr val="bg1"/>
            </a:solidFill>
          </a:endParaRPr>
        </a:p>
      </dsp:txBody>
      <dsp:txXfrm>
        <a:off x="64397" y="2330306"/>
        <a:ext cx="10996406" cy="11903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94522-8970-49FC-A180-83A55C8514CA}">
      <dsp:nvSpPr>
        <dsp:cNvPr id="0" name=""/>
        <dsp:cNvSpPr/>
      </dsp:nvSpPr>
      <dsp:spPr>
        <a:xfrm>
          <a:off x="0" y="0"/>
          <a:ext cx="6720041" cy="0"/>
        </a:xfrm>
        <a:prstGeom prst="line">
          <a:avLst/>
        </a:prstGeom>
        <a:gradFill rotWithShape="0">
          <a:gsLst>
            <a:gs pos="0">
              <a:schemeClr val="accent2">
                <a:hueOff val="0"/>
                <a:satOff val="0"/>
                <a:lumOff val="0"/>
                <a:alphaOff val="0"/>
                <a:tint val="94000"/>
                <a:satMod val="100000"/>
                <a:lumMod val="104000"/>
              </a:schemeClr>
            </a:gs>
            <a:gs pos="69000">
              <a:schemeClr val="accent2">
                <a:hueOff val="0"/>
                <a:satOff val="0"/>
                <a:lumOff val="0"/>
                <a:alphaOff val="0"/>
                <a:shade val="86000"/>
                <a:satMod val="130000"/>
                <a:lumMod val="102000"/>
              </a:schemeClr>
            </a:gs>
            <a:gs pos="100000">
              <a:schemeClr val="accent2">
                <a:hueOff val="0"/>
                <a:satOff val="0"/>
                <a:lumOff val="0"/>
                <a:alphaOff val="0"/>
                <a:shade val="72000"/>
                <a:satMod val="130000"/>
                <a:lumMod val="100000"/>
              </a:schemeClr>
            </a:gs>
          </a:gsLst>
          <a:lin ang="5400000" scaled="0"/>
        </a:gradFill>
        <a:ln w="12700" cap="flat" cmpd="sng" algn="ctr">
          <a:solidFill>
            <a:schemeClr val="accent2">
              <a:hueOff val="0"/>
              <a:satOff val="0"/>
              <a:lumOff val="0"/>
              <a:alphaOff val="0"/>
            </a:schemeClr>
          </a:solidFill>
          <a:prstDash val="solid"/>
        </a:ln>
        <a:effectLst>
          <a:outerShdw blurRad="50800" dist="38100" dir="5400000" sy="96000" rotWithShape="0">
            <a:srgbClr val="000000">
              <a:alpha val="54000"/>
            </a:srgbClr>
          </a:outerShdw>
        </a:effectLst>
      </dsp:spPr>
      <dsp:style>
        <a:lnRef idx="1">
          <a:scrgbClr r="0" g="0" b="0"/>
        </a:lnRef>
        <a:fillRef idx="3">
          <a:scrgbClr r="0" g="0" b="0"/>
        </a:fillRef>
        <a:effectRef idx="2">
          <a:scrgbClr r="0" g="0" b="0"/>
        </a:effectRef>
        <a:fontRef idx="minor">
          <a:schemeClr val="lt1"/>
        </a:fontRef>
      </dsp:style>
    </dsp:sp>
    <dsp:sp modelId="{AB944AB0-0D81-47B0-8DB2-ECC5096C3C10}">
      <dsp:nvSpPr>
        <dsp:cNvPr id="0" name=""/>
        <dsp:cNvSpPr/>
      </dsp:nvSpPr>
      <dsp:spPr>
        <a:xfrm>
          <a:off x="0" y="0"/>
          <a:ext cx="6720041" cy="14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en-US" sz="3900" kern="1200" dirty="0"/>
            <a:t>Variety of emergent and non-emergent health conditions</a:t>
          </a:r>
        </a:p>
      </dsp:txBody>
      <dsp:txXfrm>
        <a:off x="0" y="0"/>
        <a:ext cx="6720041" cy="1400827"/>
      </dsp:txXfrm>
    </dsp:sp>
    <dsp:sp modelId="{4600D930-C5D7-466C-8648-054DCC731BB7}">
      <dsp:nvSpPr>
        <dsp:cNvPr id="0" name=""/>
        <dsp:cNvSpPr/>
      </dsp:nvSpPr>
      <dsp:spPr>
        <a:xfrm>
          <a:off x="0" y="1400827"/>
          <a:ext cx="6720041" cy="0"/>
        </a:xfrm>
        <a:prstGeom prst="line">
          <a:avLst/>
        </a:prstGeom>
        <a:gradFill rotWithShape="0">
          <a:gsLst>
            <a:gs pos="0">
              <a:schemeClr val="accent2">
                <a:hueOff val="37813"/>
                <a:satOff val="4346"/>
                <a:lumOff val="-3464"/>
                <a:alphaOff val="0"/>
                <a:tint val="94000"/>
                <a:satMod val="100000"/>
                <a:lumMod val="104000"/>
              </a:schemeClr>
            </a:gs>
            <a:gs pos="69000">
              <a:schemeClr val="accent2">
                <a:hueOff val="37813"/>
                <a:satOff val="4346"/>
                <a:lumOff val="-3464"/>
                <a:alphaOff val="0"/>
                <a:shade val="86000"/>
                <a:satMod val="130000"/>
                <a:lumMod val="102000"/>
              </a:schemeClr>
            </a:gs>
            <a:gs pos="100000">
              <a:schemeClr val="accent2">
                <a:hueOff val="37813"/>
                <a:satOff val="4346"/>
                <a:lumOff val="-3464"/>
                <a:alphaOff val="0"/>
                <a:shade val="72000"/>
                <a:satMod val="130000"/>
                <a:lumMod val="100000"/>
              </a:schemeClr>
            </a:gs>
          </a:gsLst>
          <a:lin ang="5400000" scaled="0"/>
        </a:gradFill>
        <a:ln w="12700" cap="flat" cmpd="sng" algn="ctr">
          <a:solidFill>
            <a:schemeClr val="accent2">
              <a:hueOff val="37813"/>
              <a:satOff val="4346"/>
              <a:lumOff val="-3464"/>
              <a:alphaOff val="0"/>
            </a:schemeClr>
          </a:solidFill>
          <a:prstDash val="solid"/>
        </a:ln>
        <a:effectLst>
          <a:outerShdw blurRad="50800" dist="38100" dir="5400000" sy="96000" rotWithShape="0">
            <a:srgbClr val="000000">
              <a:alpha val="54000"/>
            </a:srgbClr>
          </a:outerShdw>
        </a:effectLst>
      </dsp:spPr>
      <dsp:style>
        <a:lnRef idx="1">
          <a:scrgbClr r="0" g="0" b="0"/>
        </a:lnRef>
        <a:fillRef idx="3">
          <a:scrgbClr r="0" g="0" b="0"/>
        </a:fillRef>
        <a:effectRef idx="2">
          <a:scrgbClr r="0" g="0" b="0"/>
        </a:effectRef>
        <a:fontRef idx="minor">
          <a:schemeClr val="lt1"/>
        </a:fontRef>
      </dsp:style>
    </dsp:sp>
    <dsp:sp modelId="{9553F505-2F80-4A42-8838-4B508ED7272B}">
      <dsp:nvSpPr>
        <dsp:cNvPr id="0" name=""/>
        <dsp:cNvSpPr/>
      </dsp:nvSpPr>
      <dsp:spPr>
        <a:xfrm>
          <a:off x="0" y="1400827"/>
          <a:ext cx="6720041" cy="14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en-US" sz="3900" u="sng" kern="1200" dirty="0"/>
            <a:t>Not</a:t>
          </a:r>
          <a:r>
            <a:rPr lang="en-US" sz="3900" kern="1200" dirty="0"/>
            <a:t> dependent on type of health condition</a:t>
          </a:r>
        </a:p>
      </dsp:txBody>
      <dsp:txXfrm>
        <a:off x="0" y="1400827"/>
        <a:ext cx="6720041" cy="1400827"/>
      </dsp:txXfrm>
    </dsp:sp>
    <dsp:sp modelId="{40B7F715-80F8-48CE-BB3E-4D15573A9872}">
      <dsp:nvSpPr>
        <dsp:cNvPr id="0" name=""/>
        <dsp:cNvSpPr/>
      </dsp:nvSpPr>
      <dsp:spPr>
        <a:xfrm>
          <a:off x="0" y="2801655"/>
          <a:ext cx="6720041" cy="0"/>
        </a:xfrm>
        <a:prstGeom prst="line">
          <a:avLst/>
        </a:prstGeom>
        <a:gradFill rotWithShape="0">
          <a:gsLst>
            <a:gs pos="0">
              <a:schemeClr val="accent2">
                <a:hueOff val="75626"/>
                <a:satOff val="8693"/>
                <a:lumOff val="-6929"/>
                <a:alphaOff val="0"/>
                <a:tint val="94000"/>
                <a:satMod val="100000"/>
                <a:lumMod val="104000"/>
              </a:schemeClr>
            </a:gs>
            <a:gs pos="69000">
              <a:schemeClr val="accent2">
                <a:hueOff val="75626"/>
                <a:satOff val="8693"/>
                <a:lumOff val="-6929"/>
                <a:alphaOff val="0"/>
                <a:shade val="86000"/>
                <a:satMod val="130000"/>
                <a:lumMod val="102000"/>
              </a:schemeClr>
            </a:gs>
            <a:gs pos="100000">
              <a:schemeClr val="accent2">
                <a:hueOff val="75626"/>
                <a:satOff val="8693"/>
                <a:lumOff val="-6929"/>
                <a:alphaOff val="0"/>
                <a:shade val="72000"/>
                <a:satMod val="130000"/>
                <a:lumMod val="100000"/>
              </a:schemeClr>
            </a:gs>
          </a:gsLst>
          <a:lin ang="5400000" scaled="0"/>
        </a:gradFill>
        <a:ln w="12700" cap="flat" cmpd="sng" algn="ctr">
          <a:solidFill>
            <a:schemeClr val="accent2">
              <a:hueOff val="75626"/>
              <a:satOff val="8693"/>
              <a:lumOff val="-6929"/>
              <a:alphaOff val="0"/>
            </a:schemeClr>
          </a:solidFill>
          <a:prstDash val="solid"/>
        </a:ln>
        <a:effectLst>
          <a:outerShdw blurRad="50800" dist="38100" dir="5400000" sy="96000" rotWithShape="0">
            <a:srgbClr val="000000">
              <a:alpha val="54000"/>
            </a:srgbClr>
          </a:outerShdw>
        </a:effectLst>
      </dsp:spPr>
      <dsp:style>
        <a:lnRef idx="1">
          <a:scrgbClr r="0" g="0" b="0"/>
        </a:lnRef>
        <a:fillRef idx="3">
          <a:scrgbClr r="0" g="0" b="0"/>
        </a:fillRef>
        <a:effectRef idx="2">
          <a:scrgbClr r="0" g="0" b="0"/>
        </a:effectRef>
        <a:fontRef idx="minor">
          <a:schemeClr val="lt1"/>
        </a:fontRef>
      </dsp:style>
    </dsp:sp>
    <dsp:sp modelId="{05A74403-AD57-4AF3-9DCA-6B42DCEA9C5B}">
      <dsp:nvSpPr>
        <dsp:cNvPr id="0" name=""/>
        <dsp:cNvSpPr/>
      </dsp:nvSpPr>
      <dsp:spPr>
        <a:xfrm>
          <a:off x="0" y="2801655"/>
          <a:ext cx="6720041" cy="14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en-US" sz="3900" kern="1200" dirty="0"/>
            <a:t>Need for staff knowledge of the condition</a:t>
          </a:r>
        </a:p>
      </dsp:txBody>
      <dsp:txXfrm>
        <a:off x="0" y="2801655"/>
        <a:ext cx="6720041" cy="1400827"/>
      </dsp:txXfrm>
    </dsp:sp>
    <dsp:sp modelId="{E06BA191-765B-446A-A10D-00A897AFDB90}">
      <dsp:nvSpPr>
        <dsp:cNvPr id="0" name=""/>
        <dsp:cNvSpPr/>
      </dsp:nvSpPr>
      <dsp:spPr>
        <a:xfrm>
          <a:off x="0" y="4202482"/>
          <a:ext cx="6720041" cy="0"/>
        </a:xfrm>
        <a:prstGeom prst="line">
          <a:avLst/>
        </a:prstGeom>
        <a:gradFill rotWithShape="0">
          <a:gsLst>
            <a:gs pos="0">
              <a:schemeClr val="accent2">
                <a:hueOff val="113439"/>
                <a:satOff val="13039"/>
                <a:lumOff val="-10393"/>
                <a:alphaOff val="0"/>
                <a:tint val="94000"/>
                <a:satMod val="100000"/>
                <a:lumMod val="104000"/>
              </a:schemeClr>
            </a:gs>
            <a:gs pos="69000">
              <a:schemeClr val="accent2">
                <a:hueOff val="113439"/>
                <a:satOff val="13039"/>
                <a:lumOff val="-10393"/>
                <a:alphaOff val="0"/>
                <a:shade val="86000"/>
                <a:satMod val="130000"/>
                <a:lumMod val="102000"/>
              </a:schemeClr>
            </a:gs>
            <a:gs pos="100000">
              <a:schemeClr val="accent2">
                <a:hueOff val="113439"/>
                <a:satOff val="13039"/>
                <a:lumOff val="-10393"/>
                <a:alphaOff val="0"/>
                <a:shade val="72000"/>
                <a:satMod val="130000"/>
                <a:lumMod val="100000"/>
              </a:schemeClr>
            </a:gs>
          </a:gsLst>
          <a:lin ang="5400000" scaled="0"/>
        </a:gradFill>
        <a:ln w="12700" cap="flat" cmpd="sng" algn="ctr">
          <a:solidFill>
            <a:schemeClr val="accent2">
              <a:hueOff val="113439"/>
              <a:satOff val="13039"/>
              <a:lumOff val="-10393"/>
              <a:alphaOff val="0"/>
            </a:schemeClr>
          </a:solidFill>
          <a:prstDash val="solid"/>
        </a:ln>
        <a:effectLst>
          <a:outerShdw blurRad="50800" dist="38100" dir="5400000" sy="96000" rotWithShape="0">
            <a:srgbClr val="000000">
              <a:alpha val="54000"/>
            </a:srgbClr>
          </a:outerShdw>
        </a:effectLst>
      </dsp:spPr>
      <dsp:style>
        <a:lnRef idx="1">
          <a:scrgbClr r="0" g="0" b="0"/>
        </a:lnRef>
        <a:fillRef idx="3">
          <a:scrgbClr r="0" g="0" b="0"/>
        </a:fillRef>
        <a:effectRef idx="2">
          <a:scrgbClr r="0" g="0" b="0"/>
        </a:effectRef>
        <a:fontRef idx="minor">
          <a:schemeClr val="lt1"/>
        </a:fontRef>
      </dsp:style>
    </dsp:sp>
    <dsp:sp modelId="{90ACD42A-B439-48AD-96E2-751F99020298}">
      <dsp:nvSpPr>
        <dsp:cNvPr id="0" name=""/>
        <dsp:cNvSpPr/>
      </dsp:nvSpPr>
      <dsp:spPr>
        <a:xfrm>
          <a:off x="0" y="4202482"/>
          <a:ext cx="6720041" cy="14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lvl="0" algn="l" defTabSz="1733550">
            <a:lnSpc>
              <a:spcPct val="90000"/>
            </a:lnSpc>
            <a:spcBef>
              <a:spcPct val="0"/>
            </a:spcBef>
            <a:spcAft>
              <a:spcPct val="35000"/>
            </a:spcAft>
          </a:pPr>
          <a:r>
            <a:rPr lang="en-US" sz="3900" kern="1200"/>
            <a:t>Need for intervention in the school setting</a:t>
          </a:r>
        </a:p>
      </dsp:txBody>
      <dsp:txXfrm>
        <a:off x="0" y="4202482"/>
        <a:ext cx="6720041" cy="140082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C78836-F059-428F-941A-6759C330E133}">
      <dsp:nvSpPr>
        <dsp:cNvPr id="0" name=""/>
        <dsp:cNvSpPr/>
      </dsp:nvSpPr>
      <dsp:spPr>
        <a:xfrm>
          <a:off x="0" y="0"/>
          <a:ext cx="10353761"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099535-621D-4977-9601-84BE50E94CAC}">
      <dsp:nvSpPr>
        <dsp:cNvPr id="0" name=""/>
        <dsp:cNvSpPr/>
      </dsp:nvSpPr>
      <dsp:spPr>
        <a:xfrm>
          <a:off x="0" y="0"/>
          <a:ext cx="10353761" cy="1847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a:lnSpc>
              <a:spcPct val="90000"/>
            </a:lnSpc>
            <a:spcBef>
              <a:spcPct val="0"/>
            </a:spcBef>
            <a:spcAft>
              <a:spcPct val="35000"/>
            </a:spcAft>
          </a:pPr>
          <a:r>
            <a:rPr lang="en-US" sz="3700" kern="1200" dirty="0"/>
            <a:t>School nurse works with parent/guardian, student and physician to determine what care is required in the school setting </a:t>
          </a:r>
        </a:p>
      </dsp:txBody>
      <dsp:txXfrm>
        <a:off x="0" y="0"/>
        <a:ext cx="10353761" cy="1847567"/>
      </dsp:txXfrm>
    </dsp:sp>
    <dsp:sp modelId="{19ADCB38-C2B7-4645-B101-E28FE7B25D6C}">
      <dsp:nvSpPr>
        <dsp:cNvPr id="0" name=""/>
        <dsp:cNvSpPr/>
      </dsp:nvSpPr>
      <dsp:spPr>
        <a:xfrm>
          <a:off x="0" y="1847567"/>
          <a:ext cx="10353761"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BE1263-4568-4E7F-AAF4-17BB84ABF433}">
      <dsp:nvSpPr>
        <dsp:cNvPr id="0" name=""/>
        <dsp:cNvSpPr/>
      </dsp:nvSpPr>
      <dsp:spPr>
        <a:xfrm>
          <a:off x="0" y="1847567"/>
          <a:ext cx="10353761" cy="18475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lvl="0" algn="l" defTabSz="1644650">
            <a:lnSpc>
              <a:spcPct val="90000"/>
            </a:lnSpc>
            <a:spcBef>
              <a:spcPct val="0"/>
            </a:spcBef>
            <a:spcAft>
              <a:spcPct val="35000"/>
            </a:spcAft>
          </a:pPr>
          <a:r>
            <a:rPr lang="en-US" sz="3700" kern="1200" dirty="0"/>
            <a:t>School staff are also involved in the development of the plan</a:t>
          </a:r>
        </a:p>
      </dsp:txBody>
      <dsp:txXfrm>
        <a:off x="0" y="1847567"/>
        <a:ext cx="10353761" cy="184756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F41D4-4843-4668-96DB-FAE06D78701C}">
      <dsp:nvSpPr>
        <dsp:cNvPr id="0" name=""/>
        <dsp:cNvSpPr/>
      </dsp:nvSpPr>
      <dsp:spPr>
        <a:xfrm>
          <a:off x="0" y="102735"/>
          <a:ext cx="6636327" cy="1909439"/>
        </a:xfrm>
        <a:prstGeom prst="roundRect">
          <a:avLst/>
        </a:prstGeom>
        <a:gradFill rotWithShape="0">
          <a:gsLst>
            <a:gs pos="0">
              <a:schemeClr val="accent2">
                <a:hueOff val="0"/>
                <a:satOff val="0"/>
                <a:lumOff val="0"/>
                <a:alphaOff val="0"/>
                <a:tint val="94000"/>
                <a:satMod val="100000"/>
                <a:lumMod val="104000"/>
              </a:schemeClr>
            </a:gs>
            <a:gs pos="69000">
              <a:schemeClr val="accent2">
                <a:hueOff val="0"/>
                <a:satOff val="0"/>
                <a:lumOff val="0"/>
                <a:alphaOff val="0"/>
                <a:shade val="86000"/>
                <a:satMod val="130000"/>
                <a:lumMod val="102000"/>
              </a:schemeClr>
            </a:gs>
            <a:gs pos="100000">
              <a:schemeClr val="accent2">
                <a:hueOff val="0"/>
                <a:satOff val="0"/>
                <a:lumOff val="0"/>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dirty="0"/>
            <a:t>IHPs are subject to state nursing practice laws </a:t>
          </a:r>
        </a:p>
      </dsp:txBody>
      <dsp:txXfrm>
        <a:off x="93211" y="195946"/>
        <a:ext cx="6449905" cy="1723017"/>
      </dsp:txXfrm>
    </dsp:sp>
    <dsp:sp modelId="{85D687C9-0BCA-4AC3-84BA-467934944272}">
      <dsp:nvSpPr>
        <dsp:cNvPr id="0" name=""/>
        <dsp:cNvSpPr/>
      </dsp:nvSpPr>
      <dsp:spPr>
        <a:xfrm>
          <a:off x="0" y="2150415"/>
          <a:ext cx="6636327" cy="1909439"/>
        </a:xfrm>
        <a:prstGeom prst="roundRect">
          <a:avLst/>
        </a:prstGeom>
        <a:gradFill rotWithShape="0">
          <a:gsLst>
            <a:gs pos="0">
              <a:schemeClr val="accent2">
                <a:hueOff val="113439"/>
                <a:satOff val="13039"/>
                <a:lumOff val="-10393"/>
                <a:alphaOff val="0"/>
                <a:tint val="94000"/>
                <a:satMod val="100000"/>
                <a:lumMod val="104000"/>
              </a:schemeClr>
            </a:gs>
            <a:gs pos="69000">
              <a:schemeClr val="accent2">
                <a:hueOff val="113439"/>
                <a:satOff val="13039"/>
                <a:lumOff val="-10393"/>
                <a:alphaOff val="0"/>
                <a:shade val="86000"/>
                <a:satMod val="130000"/>
                <a:lumMod val="102000"/>
              </a:schemeClr>
            </a:gs>
            <a:gs pos="100000">
              <a:schemeClr val="accent2">
                <a:hueOff val="113439"/>
                <a:satOff val="13039"/>
                <a:lumOff val="-10393"/>
                <a:alphaOff val="0"/>
                <a:shade val="72000"/>
                <a:satMod val="130000"/>
                <a:lumMod val="100000"/>
              </a:schemeClr>
            </a:gs>
          </a:gsLst>
          <a:lin ang="5400000" scaled="0"/>
        </a:gradFill>
        <a:ln>
          <a:noFill/>
        </a:ln>
        <a:effectLst>
          <a:outerShdw blurRad="50800" dist="38100" dir="5400000" sy="96000" rotWithShape="0">
            <a:srgbClr val="000000">
              <a:alpha val="54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dirty="0"/>
            <a:t>Often become part of IEP or 504</a:t>
          </a:r>
        </a:p>
      </dsp:txBody>
      <dsp:txXfrm>
        <a:off x="93211" y="2243626"/>
        <a:ext cx="6449905" cy="1723017"/>
      </dsp:txXfrm>
    </dsp:sp>
    <dsp:sp modelId="{7925905B-2A8C-43B3-BE16-5A576A315BF0}">
      <dsp:nvSpPr>
        <dsp:cNvPr id="0" name=""/>
        <dsp:cNvSpPr/>
      </dsp:nvSpPr>
      <dsp:spPr>
        <a:xfrm>
          <a:off x="0" y="4059855"/>
          <a:ext cx="6636327" cy="144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703" tIns="40640" rIns="227584" bIns="40640" numCol="1" spcCol="1270" anchor="t" anchorCtr="0">
          <a:noAutofit/>
        </a:bodyPr>
        <a:lstStyle/>
        <a:p>
          <a:pPr marL="285750" lvl="1" indent="-285750" algn="l" defTabSz="1422400">
            <a:lnSpc>
              <a:spcPct val="90000"/>
            </a:lnSpc>
            <a:spcBef>
              <a:spcPct val="0"/>
            </a:spcBef>
            <a:spcAft>
              <a:spcPct val="20000"/>
            </a:spcAft>
            <a:buChar char="••"/>
          </a:pPr>
          <a:r>
            <a:rPr lang="en-US" sz="3200" kern="1200" dirty="0"/>
            <a:t>Would then be subject to applicable education or civil rights law</a:t>
          </a:r>
        </a:p>
      </dsp:txBody>
      <dsp:txXfrm>
        <a:off x="0" y="4059855"/>
        <a:ext cx="6636327" cy="14407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CA1664-2261-4C4B-91F0-52969427BCDA}">
      <dsp:nvSpPr>
        <dsp:cNvPr id="0" name=""/>
        <dsp:cNvSpPr/>
      </dsp:nvSpPr>
      <dsp:spPr>
        <a:xfrm>
          <a:off x="3299" y="383447"/>
          <a:ext cx="2617940" cy="157076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Type of condition </a:t>
          </a:r>
        </a:p>
      </dsp:txBody>
      <dsp:txXfrm>
        <a:off x="3299" y="383447"/>
        <a:ext cx="2617940" cy="1570764"/>
      </dsp:txXfrm>
    </dsp:sp>
    <dsp:sp modelId="{E25FC035-4CE4-4261-9DC1-78E57EF4B72A}">
      <dsp:nvSpPr>
        <dsp:cNvPr id="0" name=""/>
        <dsp:cNvSpPr/>
      </dsp:nvSpPr>
      <dsp:spPr>
        <a:xfrm>
          <a:off x="2883034" y="383447"/>
          <a:ext cx="2617940" cy="1570764"/>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When/how often is it a problem</a:t>
          </a:r>
        </a:p>
      </dsp:txBody>
      <dsp:txXfrm>
        <a:off x="2883034" y="383447"/>
        <a:ext cx="2617940" cy="1570764"/>
      </dsp:txXfrm>
    </dsp:sp>
    <dsp:sp modelId="{797ED547-E568-4480-B8BA-630D700293D6}">
      <dsp:nvSpPr>
        <dsp:cNvPr id="0" name=""/>
        <dsp:cNvSpPr/>
      </dsp:nvSpPr>
      <dsp:spPr>
        <a:xfrm>
          <a:off x="5762769" y="383447"/>
          <a:ext cx="2617940" cy="1570764"/>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How does it affect the child</a:t>
          </a:r>
        </a:p>
      </dsp:txBody>
      <dsp:txXfrm>
        <a:off x="5762769" y="383447"/>
        <a:ext cx="2617940" cy="1570764"/>
      </dsp:txXfrm>
    </dsp:sp>
    <dsp:sp modelId="{59D8A4FC-454A-40A7-BC33-F11C343061E7}">
      <dsp:nvSpPr>
        <dsp:cNvPr id="0" name=""/>
        <dsp:cNvSpPr/>
      </dsp:nvSpPr>
      <dsp:spPr>
        <a:xfrm>
          <a:off x="8642503" y="383447"/>
          <a:ext cx="2617940" cy="1570764"/>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Medications</a:t>
          </a:r>
        </a:p>
      </dsp:txBody>
      <dsp:txXfrm>
        <a:off x="8642503" y="383447"/>
        <a:ext cx="2617940" cy="1570764"/>
      </dsp:txXfrm>
    </dsp:sp>
    <dsp:sp modelId="{BA9D8DD0-98BD-4C61-ABAD-CF0778F9BADD}">
      <dsp:nvSpPr>
        <dsp:cNvPr id="0" name=""/>
        <dsp:cNvSpPr/>
      </dsp:nvSpPr>
      <dsp:spPr>
        <a:xfrm>
          <a:off x="1443167" y="2216006"/>
          <a:ext cx="2617940" cy="1570764"/>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Family changes</a:t>
          </a:r>
        </a:p>
      </dsp:txBody>
      <dsp:txXfrm>
        <a:off x="1443167" y="2216006"/>
        <a:ext cx="2617940" cy="1570764"/>
      </dsp:txXfrm>
    </dsp:sp>
    <dsp:sp modelId="{E3A44E3A-59A4-470A-AF66-EBE9112DBBB3}">
      <dsp:nvSpPr>
        <dsp:cNvPr id="0" name=""/>
        <dsp:cNvSpPr/>
      </dsp:nvSpPr>
      <dsp:spPr>
        <a:xfrm>
          <a:off x="4322901" y="2216006"/>
          <a:ext cx="2617940" cy="157076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Related behaviors</a:t>
          </a:r>
        </a:p>
      </dsp:txBody>
      <dsp:txXfrm>
        <a:off x="4322901" y="2216006"/>
        <a:ext cx="2617940" cy="1570764"/>
      </dsp:txXfrm>
    </dsp:sp>
    <dsp:sp modelId="{726DC7A6-4E84-41EE-8421-83D552AA113B}">
      <dsp:nvSpPr>
        <dsp:cNvPr id="0" name=""/>
        <dsp:cNvSpPr/>
      </dsp:nvSpPr>
      <dsp:spPr>
        <a:xfrm>
          <a:off x="7202636" y="2216006"/>
          <a:ext cx="2617940" cy="1570764"/>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US" sz="3100" kern="1200"/>
            <a:t>Information from medical provider</a:t>
          </a:r>
        </a:p>
      </dsp:txBody>
      <dsp:txXfrm>
        <a:off x="7202636" y="2216006"/>
        <a:ext cx="2617940" cy="15707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8F870A-8EB4-4C78-B6C1-E5B6320F68C1}">
      <dsp:nvSpPr>
        <dsp:cNvPr id="0" name=""/>
        <dsp:cNvSpPr/>
      </dsp:nvSpPr>
      <dsp:spPr>
        <a:xfrm>
          <a:off x="0" y="3133969"/>
          <a:ext cx="11707090" cy="205622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704" tIns="298704" rIns="298704" bIns="298704" numCol="1" spcCol="1270" anchor="ctr" anchorCtr="0">
          <a:noAutofit/>
        </a:bodyPr>
        <a:lstStyle/>
        <a:p>
          <a:pPr lvl="0" algn="ctr" defTabSz="1866900">
            <a:lnSpc>
              <a:spcPct val="90000"/>
            </a:lnSpc>
            <a:spcBef>
              <a:spcPct val="0"/>
            </a:spcBef>
            <a:spcAft>
              <a:spcPct val="35000"/>
            </a:spcAft>
          </a:pPr>
          <a:r>
            <a:rPr lang="en-US" sz="4200" kern="1200" dirty="0"/>
            <a:t>IHP developed at the meeting with the parent, or after the meeting and then shared with the parent </a:t>
          </a:r>
        </a:p>
      </dsp:txBody>
      <dsp:txXfrm>
        <a:off x="0" y="3133969"/>
        <a:ext cx="11707090" cy="2056223"/>
      </dsp:txXfrm>
    </dsp:sp>
    <dsp:sp modelId="{31095092-2E7C-4040-9709-A770DDA01957}">
      <dsp:nvSpPr>
        <dsp:cNvPr id="0" name=""/>
        <dsp:cNvSpPr/>
      </dsp:nvSpPr>
      <dsp:spPr>
        <a:xfrm rot="10800000" flipH="1">
          <a:off x="0" y="2341"/>
          <a:ext cx="11707090" cy="3162471"/>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1333500">
            <a:lnSpc>
              <a:spcPct val="90000"/>
            </a:lnSpc>
            <a:spcBef>
              <a:spcPct val="0"/>
            </a:spcBef>
            <a:spcAft>
              <a:spcPct val="35000"/>
            </a:spcAft>
          </a:pPr>
          <a:r>
            <a:rPr lang="en-US" sz="3000" kern="1200" dirty="0"/>
            <a:t>School nurse meets with parent/guardian to gather medical documentation to learn about the student’s specific condition and needs</a:t>
          </a:r>
        </a:p>
      </dsp:txBody>
      <dsp:txXfrm rot="-10800000">
        <a:off x="0" y="2341"/>
        <a:ext cx="11707090" cy="1110027"/>
      </dsp:txXfrm>
    </dsp:sp>
    <dsp:sp modelId="{E51BBDF3-CCCB-4FB7-9EE4-0DCECE0A5FC8}">
      <dsp:nvSpPr>
        <dsp:cNvPr id="0" name=""/>
        <dsp:cNvSpPr/>
      </dsp:nvSpPr>
      <dsp:spPr>
        <a:xfrm>
          <a:off x="0" y="1112369"/>
          <a:ext cx="11707090" cy="945579"/>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40640" rIns="227584" bIns="40640" numCol="1" spcCol="1270" anchor="ctr" anchorCtr="0">
          <a:noAutofit/>
        </a:bodyPr>
        <a:lstStyle/>
        <a:p>
          <a:pPr lvl="0" algn="ctr" defTabSz="1422400">
            <a:lnSpc>
              <a:spcPct val="90000"/>
            </a:lnSpc>
            <a:spcBef>
              <a:spcPct val="0"/>
            </a:spcBef>
            <a:spcAft>
              <a:spcPct val="35000"/>
            </a:spcAft>
          </a:pPr>
          <a:r>
            <a:rPr lang="en-US" sz="3200" kern="1200" dirty="0"/>
            <a:t>Individualize healthcare plan to the student</a:t>
          </a:r>
        </a:p>
      </dsp:txBody>
      <dsp:txXfrm>
        <a:off x="0" y="1112369"/>
        <a:ext cx="11707090" cy="9455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4DAEC5-718D-44DC-B681-F58F338E5D2C}">
      <dsp:nvSpPr>
        <dsp:cNvPr id="0" name=""/>
        <dsp:cNvSpPr/>
      </dsp:nvSpPr>
      <dsp:spPr>
        <a:xfrm>
          <a:off x="1400" y="408865"/>
          <a:ext cx="4915184" cy="312114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DE697E-E153-4D7F-B0CB-5DB916E79D0B}">
      <dsp:nvSpPr>
        <dsp:cNvPr id="0" name=""/>
        <dsp:cNvSpPr/>
      </dsp:nvSpPr>
      <dsp:spPr>
        <a:xfrm>
          <a:off x="547531" y="927690"/>
          <a:ext cx="4915184" cy="3121142"/>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t>Since you know your child best, you are his/her best advocate</a:t>
          </a:r>
        </a:p>
      </dsp:txBody>
      <dsp:txXfrm>
        <a:off x="638946" y="1019105"/>
        <a:ext cx="4732354" cy="2938312"/>
      </dsp:txXfrm>
    </dsp:sp>
    <dsp:sp modelId="{7F868EF9-112B-42A2-9B40-9249DBD76C10}">
      <dsp:nvSpPr>
        <dsp:cNvPr id="0" name=""/>
        <dsp:cNvSpPr/>
      </dsp:nvSpPr>
      <dsp:spPr>
        <a:xfrm>
          <a:off x="6008847" y="408865"/>
          <a:ext cx="4915184" cy="3121142"/>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5A8661-5E74-4AE0-B3B1-2474D8784DDF}">
      <dsp:nvSpPr>
        <dsp:cNvPr id="0" name=""/>
        <dsp:cNvSpPr/>
      </dsp:nvSpPr>
      <dsp:spPr>
        <a:xfrm>
          <a:off x="6554979" y="927690"/>
          <a:ext cx="4915184" cy="3121142"/>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a:t>You can work with your child's health and school teams to make sure that all of his/her health needs are addressed in the school environment</a:t>
          </a:r>
        </a:p>
      </dsp:txBody>
      <dsp:txXfrm>
        <a:off x="6646394" y="1019105"/>
        <a:ext cx="4732354" cy="29383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460C7-9D85-4523-9CCE-70132F0D62EE}">
      <dsp:nvSpPr>
        <dsp:cNvPr id="0" name=""/>
        <dsp:cNvSpPr/>
      </dsp:nvSpPr>
      <dsp:spPr>
        <a:xfrm>
          <a:off x="0" y="0"/>
          <a:ext cx="3571874" cy="4443845"/>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8477" tIns="330200" rIns="278477" bIns="330200" numCol="1" spcCol="1270" anchor="t" anchorCtr="0">
          <a:noAutofit/>
        </a:bodyPr>
        <a:lstStyle/>
        <a:p>
          <a:pPr lvl="0" algn="l" defTabSz="1600200">
            <a:lnSpc>
              <a:spcPct val="90000"/>
            </a:lnSpc>
            <a:spcBef>
              <a:spcPct val="0"/>
            </a:spcBef>
            <a:spcAft>
              <a:spcPct val="35000"/>
            </a:spcAft>
          </a:pPr>
          <a:r>
            <a:rPr lang="en-US" sz="3600" kern="1200" dirty="0"/>
            <a:t>Contact your child's school nurse or administration</a:t>
          </a:r>
        </a:p>
      </dsp:txBody>
      <dsp:txXfrm>
        <a:off x="0" y="1688661"/>
        <a:ext cx="3571874" cy="2666307"/>
      </dsp:txXfrm>
    </dsp:sp>
    <dsp:sp modelId="{AE467AF9-D5D1-43B3-9111-4AD7BB9A2B4F}">
      <dsp:nvSpPr>
        <dsp:cNvPr id="0" name=""/>
        <dsp:cNvSpPr/>
      </dsp:nvSpPr>
      <dsp:spPr>
        <a:xfrm>
          <a:off x="1119360" y="444384"/>
          <a:ext cx="1333153" cy="1333153"/>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938" tIns="12700" rIns="103938" bIns="12700" numCol="1" spcCol="1270" anchor="ctr" anchorCtr="0">
          <a:noAutofit/>
        </a:bodyPr>
        <a:lstStyle/>
        <a:p>
          <a:pPr lvl="0" algn="ctr" defTabSz="2133600">
            <a:lnSpc>
              <a:spcPct val="90000"/>
            </a:lnSpc>
            <a:spcBef>
              <a:spcPct val="0"/>
            </a:spcBef>
            <a:spcAft>
              <a:spcPct val="35000"/>
            </a:spcAft>
          </a:pPr>
          <a:r>
            <a:rPr lang="en-US" sz="4800" kern="1200"/>
            <a:t>1</a:t>
          </a:r>
        </a:p>
      </dsp:txBody>
      <dsp:txXfrm>
        <a:off x="1314596" y="639620"/>
        <a:ext cx="942681" cy="942681"/>
      </dsp:txXfrm>
    </dsp:sp>
    <dsp:sp modelId="{B3DF4518-9190-4EB2-B29A-593C1609345C}">
      <dsp:nvSpPr>
        <dsp:cNvPr id="0" name=""/>
        <dsp:cNvSpPr/>
      </dsp:nvSpPr>
      <dsp:spPr>
        <a:xfrm>
          <a:off x="0" y="4443773"/>
          <a:ext cx="3571874" cy="72"/>
        </a:xfrm>
        <a:prstGeom prst="rect">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D41182-A0D4-4E1F-9B87-2F5E2F4EF82E}">
      <dsp:nvSpPr>
        <dsp:cNvPr id="0" name=""/>
        <dsp:cNvSpPr/>
      </dsp:nvSpPr>
      <dsp:spPr>
        <a:xfrm>
          <a:off x="3929062" y="0"/>
          <a:ext cx="3571874" cy="4443845"/>
        </a:xfrm>
        <a:prstGeom prst="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8477" tIns="330200" rIns="278477" bIns="330200" numCol="1" spcCol="1270" anchor="t" anchorCtr="0">
          <a:noAutofit/>
        </a:bodyPr>
        <a:lstStyle/>
        <a:p>
          <a:pPr lvl="0" algn="l" defTabSz="1600200">
            <a:lnSpc>
              <a:spcPct val="90000"/>
            </a:lnSpc>
            <a:spcBef>
              <a:spcPct val="0"/>
            </a:spcBef>
            <a:spcAft>
              <a:spcPct val="35000"/>
            </a:spcAft>
          </a:pPr>
          <a:r>
            <a:rPr lang="en-US" sz="3600" kern="1200" dirty="0"/>
            <a:t>Coordinate with your child's healthcare provider</a:t>
          </a:r>
        </a:p>
      </dsp:txBody>
      <dsp:txXfrm>
        <a:off x="3929062" y="1688661"/>
        <a:ext cx="3571874" cy="2666307"/>
      </dsp:txXfrm>
    </dsp:sp>
    <dsp:sp modelId="{9998892C-1A90-4726-A12D-1A3E7E118C8B}">
      <dsp:nvSpPr>
        <dsp:cNvPr id="0" name=""/>
        <dsp:cNvSpPr/>
      </dsp:nvSpPr>
      <dsp:spPr>
        <a:xfrm>
          <a:off x="5048422" y="444384"/>
          <a:ext cx="1333153" cy="1333153"/>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938" tIns="12700" rIns="103938" bIns="12700" numCol="1" spcCol="1270" anchor="ctr" anchorCtr="0">
          <a:noAutofit/>
        </a:bodyPr>
        <a:lstStyle/>
        <a:p>
          <a:pPr lvl="0" algn="ctr" defTabSz="2133600">
            <a:lnSpc>
              <a:spcPct val="90000"/>
            </a:lnSpc>
            <a:spcBef>
              <a:spcPct val="0"/>
            </a:spcBef>
            <a:spcAft>
              <a:spcPct val="35000"/>
            </a:spcAft>
          </a:pPr>
          <a:r>
            <a:rPr lang="en-US" sz="4800" kern="1200"/>
            <a:t>2</a:t>
          </a:r>
        </a:p>
      </dsp:txBody>
      <dsp:txXfrm>
        <a:off x="5243658" y="639620"/>
        <a:ext cx="942681" cy="942681"/>
      </dsp:txXfrm>
    </dsp:sp>
    <dsp:sp modelId="{712CC94E-2E40-40AB-93DE-F069EA6EC3A5}">
      <dsp:nvSpPr>
        <dsp:cNvPr id="0" name=""/>
        <dsp:cNvSpPr/>
      </dsp:nvSpPr>
      <dsp:spPr>
        <a:xfrm>
          <a:off x="3929062" y="4443773"/>
          <a:ext cx="3571874" cy="72"/>
        </a:xfrm>
        <a:prstGeom prst="rect">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52F17E-8CC9-433A-B433-7A5FFF86BE7F}">
      <dsp:nvSpPr>
        <dsp:cNvPr id="0" name=""/>
        <dsp:cNvSpPr/>
      </dsp:nvSpPr>
      <dsp:spPr>
        <a:xfrm>
          <a:off x="7858124" y="0"/>
          <a:ext cx="3571874" cy="4443845"/>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8477" tIns="330200" rIns="278477" bIns="330200" numCol="1" spcCol="1270" anchor="t" anchorCtr="0">
          <a:noAutofit/>
        </a:bodyPr>
        <a:lstStyle/>
        <a:p>
          <a:pPr lvl="0" algn="l" defTabSz="1600200">
            <a:lnSpc>
              <a:spcPct val="90000"/>
            </a:lnSpc>
            <a:spcBef>
              <a:spcPct val="0"/>
            </a:spcBef>
            <a:spcAft>
              <a:spcPct val="35000"/>
            </a:spcAft>
          </a:pPr>
          <a:r>
            <a:rPr lang="en-US" sz="3600" kern="1200" dirty="0"/>
            <a:t>Work with the school to set up an IHP planning meeting</a:t>
          </a:r>
        </a:p>
      </dsp:txBody>
      <dsp:txXfrm>
        <a:off x="7858124" y="1688661"/>
        <a:ext cx="3571874" cy="2666307"/>
      </dsp:txXfrm>
    </dsp:sp>
    <dsp:sp modelId="{E6F4194C-08EB-4902-906C-9D18ABCEC441}">
      <dsp:nvSpPr>
        <dsp:cNvPr id="0" name=""/>
        <dsp:cNvSpPr/>
      </dsp:nvSpPr>
      <dsp:spPr>
        <a:xfrm>
          <a:off x="8977484" y="444384"/>
          <a:ext cx="1333153" cy="1333153"/>
        </a:xfrm>
        <a:prstGeom prst="ellipse">
          <a:avLst/>
        </a:prstGeom>
        <a:solidFill>
          <a:schemeClr val="accent6">
            <a:hueOff val="0"/>
            <a:satOff val="0"/>
            <a:lumOff val="0"/>
            <a:alphaOff val="0"/>
          </a:schemeClr>
        </a:solidFill>
        <a:ln w="1905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938" tIns="12700" rIns="103938" bIns="12700" numCol="1" spcCol="1270" anchor="ctr" anchorCtr="0">
          <a:noAutofit/>
        </a:bodyPr>
        <a:lstStyle/>
        <a:p>
          <a:pPr lvl="0" algn="ctr" defTabSz="2133600">
            <a:lnSpc>
              <a:spcPct val="90000"/>
            </a:lnSpc>
            <a:spcBef>
              <a:spcPct val="0"/>
            </a:spcBef>
            <a:spcAft>
              <a:spcPct val="35000"/>
            </a:spcAft>
          </a:pPr>
          <a:r>
            <a:rPr lang="en-US" sz="4800" kern="1200"/>
            <a:t>3</a:t>
          </a:r>
        </a:p>
      </dsp:txBody>
      <dsp:txXfrm>
        <a:off x="9172720" y="639620"/>
        <a:ext cx="942681" cy="942681"/>
      </dsp:txXfrm>
    </dsp:sp>
    <dsp:sp modelId="{3D22F123-260D-4BE8-84D3-CE945CBE09DD}">
      <dsp:nvSpPr>
        <dsp:cNvPr id="0" name=""/>
        <dsp:cNvSpPr/>
      </dsp:nvSpPr>
      <dsp:spPr>
        <a:xfrm>
          <a:off x="7858124" y="4443773"/>
          <a:ext cx="3571874" cy="72"/>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83AEFA-E419-46FA-B8E3-9D990DC57106}">
      <dsp:nvSpPr>
        <dsp:cNvPr id="0" name=""/>
        <dsp:cNvSpPr/>
      </dsp:nvSpPr>
      <dsp:spPr>
        <a:xfrm>
          <a:off x="0" y="0"/>
          <a:ext cx="1129726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3E9CCE-93BA-47F7-846E-B2FAC9FC1156}">
      <dsp:nvSpPr>
        <dsp:cNvPr id="0" name=""/>
        <dsp:cNvSpPr/>
      </dsp:nvSpPr>
      <dsp:spPr>
        <a:xfrm>
          <a:off x="0" y="0"/>
          <a:ext cx="11297264" cy="2202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l" defTabSz="1778000">
            <a:lnSpc>
              <a:spcPct val="90000"/>
            </a:lnSpc>
            <a:spcBef>
              <a:spcPct val="0"/>
            </a:spcBef>
            <a:spcAft>
              <a:spcPct val="35000"/>
            </a:spcAft>
          </a:pPr>
          <a:r>
            <a:rPr lang="en-US" sz="4000" kern="1200" dirty="0"/>
            <a:t>Talk with your child's healthcare provider about what health information is important to pass on to the school</a:t>
          </a:r>
        </a:p>
      </dsp:txBody>
      <dsp:txXfrm>
        <a:off x="0" y="0"/>
        <a:ext cx="11297264" cy="2202167"/>
      </dsp:txXfrm>
    </dsp:sp>
    <dsp:sp modelId="{379EE097-C96B-470A-8147-7220E6270C47}">
      <dsp:nvSpPr>
        <dsp:cNvPr id="0" name=""/>
        <dsp:cNvSpPr/>
      </dsp:nvSpPr>
      <dsp:spPr>
        <a:xfrm>
          <a:off x="0" y="2202167"/>
          <a:ext cx="11297264"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7599DE-C447-4FD6-875F-E4D6964126C7}">
      <dsp:nvSpPr>
        <dsp:cNvPr id="0" name=""/>
        <dsp:cNvSpPr/>
      </dsp:nvSpPr>
      <dsp:spPr>
        <a:xfrm>
          <a:off x="0" y="2202167"/>
          <a:ext cx="11297264" cy="2202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l" defTabSz="1778000">
            <a:lnSpc>
              <a:spcPct val="90000"/>
            </a:lnSpc>
            <a:spcBef>
              <a:spcPct val="0"/>
            </a:spcBef>
            <a:spcAft>
              <a:spcPct val="35000"/>
            </a:spcAft>
          </a:pPr>
          <a:r>
            <a:rPr lang="en-US" sz="4000" kern="1200" dirty="0"/>
            <a:t>The school will need access to some health records</a:t>
          </a:r>
        </a:p>
      </dsp:txBody>
      <dsp:txXfrm>
        <a:off x="0" y="2202167"/>
        <a:ext cx="11297264" cy="220216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CAA30C-9446-498C-890F-71BE8D81AC5E}" type="datetimeFigureOut">
              <a:rPr lang="en-US" smtClean="0"/>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40ED4D-3629-4922-9B36-A308BE094C49}" type="slidenum">
              <a:rPr lang="en-US" smtClean="0"/>
              <a:t>‹#›</a:t>
            </a:fld>
            <a:endParaRPr lang="en-US"/>
          </a:p>
        </p:txBody>
      </p:sp>
    </p:spTree>
    <p:extLst>
      <p:ext uri="{BB962C8B-B14F-4D97-AF65-F5344CB8AC3E}">
        <p14:creationId xmlns:p14="http://schemas.microsoft.com/office/powerpoint/2010/main" val="1717435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47A690-D82A-4294-8B76-F6D765A3EAED}"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A210F-A64F-4C83-BCCC-6B9BA89FB883}" type="slidenum">
              <a:rPr lang="en-US" smtClean="0"/>
              <a:t>‹#›</a:t>
            </a:fld>
            <a:endParaRPr lang="en-US"/>
          </a:p>
        </p:txBody>
      </p:sp>
    </p:spTree>
    <p:extLst>
      <p:ext uri="{BB962C8B-B14F-4D97-AF65-F5344CB8AC3E}">
        <p14:creationId xmlns:p14="http://schemas.microsoft.com/office/powerpoint/2010/main" val="3093330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47A690-D82A-4294-8B76-F6D765A3EAED}"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A210F-A64F-4C83-BCCC-6B9BA89FB883}" type="slidenum">
              <a:rPr lang="en-US" smtClean="0"/>
              <a:t>‹#›</a:t>
            </a:fld>
            <a:endParaRPr lang="en-US"/>
          </a:p>
        </p:txBody>
      </p:sp>
    </p:spTree>
    <p:extLst>
      <p:ext uri="{BB962C8B-B14F-4D97-AF65-F5344CB8AC3E}">
        <p14:creationId xmlns:p14="http://schemas.microsoft.com/office/powerpoint/2010/main" val="2230780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47A690-D82A-4294-8B76-F6D765A3EAED}"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A210F-A64F-4C83-BCCC-6B9BA89FB883}" type="slidenum">
              <a:rPr lang="en-US" smtClean="0"/>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525650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47A690-D82A-4294-8B76-F6D765A3EAED}" type="datetimeFigureOut">
              <a:rPr lang="en-US" smtClean="0"/>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EA210F-A64F-4C83-BCCC-6B9BA89FB883}" type="slidenum">
              <a:rPr lang="en-US" smtClean="0"/>
              <a:t>‹#›</a:t>
            </a:fld>
            <a:endParaRPr lang="en-US"/>
          </a:p>
        </p:txBody>
      </p:sp>
    </p:spTree>
    <p:extLst>
      <p:ext uri="{BB962C8B-B14F-4D97-AF65-F5344CB8AC3E}">
        <p14:creationId xmlns:p14="http://schemas.microsoft.com/office/powerpoint/2010/main" val="518274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E47A690-D82A-4294-8B76-F6D765A3EAED}" type="datetimeFigureOut">
              <a:rPr lang="en-US" smtClean="0"/>
              <a:t>8/23/2023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EA210F-A64F-4C83-BCCC-6B9BA89FB883}" type="slidenum">
              <a:rPr lang="en-US" smtClean="0"/>
              <a:t>‹#›</a:t>
            </a:fld>
            <a:endParaRPr lang="en-US"/>
          </a:p>
        </p:txBody>
      </p:sp>
    </p:spTree>
    <p:extLst>
      <p:ext uri="{BB962C8B-B14F-4D97-AF65-F5344CB8AC3E}">
        <p14:creationId xmlns:p14="http://schemas.microsoft.com/office/powerpoint/2010/main" val="29686094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E47A690-D82A-4294-8B76-F6D765A3EAED}" type="datetimeFigureOut">
              <a:rPr lang="en-US" smtClean="0"/>
              <a:t>8/23/2023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EA210F-A64F-4C83-BCCC-6B9BA89FB883}" type="slidenum">
              <a:rPr lang="en-US" smtClean="0"/>
              <a:t>‹#›</a:t>
            </a:fld>
            <a:endParaRPr lang="en-US"/>
          </a:p>
        </p:txBody>
      </p:sp>
    </p:spTree>
    <p:extLst>
      <p:ext uri="{BB962C8B-B14F-4D97-AF65-F5344CB8AC3E}">
        <p14:creationId xmlns:p14="http://schemas.microsoft.com/office/powerpoint/2010/main" val="29230768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2F249153-272C-481A-B1B8-5DD78CC918AF}" type="slidenum">
              <a:rPr lang="en-GB" altLang="en-US" smtClean="0"/>
              <a:pPr>
                <a:defRPr/>
              </a:pPr>
              <a:t>‹#›</a:t>
            </a:fld>
            <a:endParaRPr lang="en-GB" altLang="en-US"/>
          </a:p>
        </p:txBody>
      </p:sp>
    </p:spTree>
    <p:extLst>
      <p:ext uri="{BB962C8B-B14F-4D97-AF65-F5344CB8AC3E}">
        <p14:creationId xmlns:p14="http://schemas.microsoft.com/office/powerpoint/2010/main" val="29692137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58E1945-49B2-4BBF-9BFE-2E4F76E9F3DD}" type="slidenum">
              <a:rPr lang="en-GB" altLang="en-US" smtClean="0"/>
              <a:pPr>
                <a:defRPr/>
              </a:pPr>
              <a:t>‹#›</a:t>
            </a:fld>
            <a:endParaRPr lang="en-GB" altLang="en-US"/>
          </a:p>
        </p:txBody>
      </p:sp>
    </p:spTree>
    <p:extLst>
      <p:ext uri="{BB962C8B-B14F-4D97-AF65-F5344CB8AC3E}">
        <p14:creationId xmlns:p14="http://schemas.microsoft.com/office/powerpoint/2010/main" val="2885660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58DFE81B-68BF-4996-9145-0304A64750BF}" type="slidenum">
              <a:rPr lang="en-GB" altLang="en-US" smtClean="0"/>
              <a:pPr>
                <a:defRPr/>
              </a:pPr>
              <a:t>‹#›</a:t>
            </a:fld>
            <a:endParaRPr lang="en-GB" altLang="en-US"/>
          </a:p>
        </p:txBody>
      </p:sp>
    </p:spTree>
    <p:extLst>
      <p:ext uri="{BB962C8B-B14F-4D97-AF65-F5344CB8AC3E}">
        <p14:creationId xmlns:p14="http://schemas.microsoft.com/office/powerpoint/2010/main" val="695129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C653599-0231-4839-BDFF-A4E547324D06}" type="slidenum">
              <a:rPr lang="en-GB" altLang="en-US" smtClean="0"/>
              <a:pPr>
                <a:defRPr/>
              </a:pPr>
              <a:t>‹#›</a:t>
            </a:fld>
            <a:endParaRPr lang="en-GB" altLang="en-US"/>
          </a:p>
        </p:txBody>
      </p:sp>
    </p:spTree>
    <p:extLst>
      <p:ext uri="{BB962C8B-B14F-4D97-AF65-F5344CB8AC3E}">
        <p14:creationId xmlns:p14="http://schemas.microsoft.com/office/powerpoint/2010/main" val="3333473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5AC4DB68-2AD1-428B-AC1B-0B764B45A5B9}" type="slidenum">
              <a:rPr lang="en-GB" altLang="en-US" smtClean="0"/>
              <a:pPr>
                <a:defRPr/>
              </a:pPr>
              <a:t>‹#›</a:t>
            </a:fld>
            <a:endParaRPr lang="en-GB" altLang="en-US"/>
          </a:p>
        </p:txBody>
      </p:sp>
    </p:spTree>
    <p:extLst>
      <p:ext uri="{BB962C8B-B14F-4D97-AF65-F5344CB8AC3E}">
        <p14:creationId xmlns:p14="http://schemas.microsoft.com/office/powerpoint/2010/main" val="2290146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13C3541D-0CBA-45C8-8EE4-52C59A26776F}" type="slidenum">
              <a:rPr lang="en-GB" altLang="en-US" smtClean="0"/>
              <a:pPr>
                <a:defRPr/>
              </a:pPr>
              <a:t>‹#›</a:t>
            </a:fld>
            <a:endParaRPr lang="en-GB" altLang="en-US"/>
          </a:p>
        </p:txBody>
      </p:sp>
    </p:spTree>
    <p:extLst>
      <p:ext uri="{BB962C8B-B14F-4D97-AF65-F5344CB8AC3E}">
        <p14:creationId xmlns:p14="http://schemas.microsoft.com/office/powerpoint/2010/main" val="942204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DDE4E37D-6A7A-497B-A0DD-2F9EDDB8F78F}" type="slidenum">
              <a:rPr lang="en-GB" altLang="en-US" smtClean="0"/>
              <a:pPr>
                <a:defRPr/>
              </a:pPr>
              <a:t>‹#›</a:t>
            </a:fld>
            <a:endParaRPr lang="en-GB" altLang="en-US"/>
          </a:p>
        </p:txBody>
      </p:sp>
    </p:spTree>
    <p:extLst>
      <p:ext uri="{BB962C8B-B14F-4D97-AF65-F5344CB8AC3E}">
        <p14:creationId xmlns:p14="http://schemas.microsoft.com/office/powerpoint/2010/main" val="223090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E0C64A5D-8281-4C3E-A453-9933D665ECAF}" type="slidenum">
              <a:rPr lang="en-GB" altLang="en-US" smtClean="0"/>
              <a:pPr>
                <a:defRPr/>
              </a:pPr>
              <a:t>‹#›</a:t>
            </a:fld>
            <a:endParaRPr lang="en-GB" altLang="en-US"/>
          </a:p>
        </p:txBody>
      </p:sp>
    </p:spTree>
    <p:extLst>
      <p:ext uri="{BB962C8B-B14F-4D97-AF65-F5344CB8AC3E}">
        <p14:creationId xmlns:p14="http://schemas.microsoft.com/office/powerpoint/2010/main" val="4265490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C42974E7-CA3E-41A9-9320-11A78073331E}" type="slidenum">
              <a:rPr lang="en-GB" altLang="en-US" smtClean="0"/>
              <a:pPr>
                <a:defRPr/>
              </a:pPr>
              <a:t>‹#›</a:t>
            </a:fld>
            <a:endParaRPr lang="en-GB" altLang="en-US"/>
          </a:p>
        </p:txBody>
      </p:sp>
    </p:spTree>
    <p:extLst>
      <p:ext uri="{BB962C8B-B14F-4D97-AF65-F5344CB8AC3E}">
        <p14:creationId xmlns:p14="http://schemas.microsoft.com/office/powerpoint/2010/main" val="2674314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B566D9FE-9C33-4559-AAF9-6D9B81FF5756}" type="slidenum">
              <a:rPr lang="en-GB" altLang="en-US" smtClean="0"/>
              <a:pPr>
                <a:defRPr/>
              </a:pPr>
              <a:t>‹#›</a:t>
            </a:fld>
            <a:endParaRPr lang="en-GB" altLang="en-US"/>
          </a:p>
        </p:txBody>
      </p:sp>
    </p:spTree>
    <p:extLst>
      <p:ext uri="{BB962C8B-B14F-4D97-AF65-F5344CB8AC3E}">
        <p14:creationId xmlns:p14="http://schemas.microsoft.com/office/powerpoint/2010/main" val="1131425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E47A690-D82A-4294-8B76-F6D765A3EAED}" type="datetimeFigureOut">
              <a:rPr lang="en-US" smtClean="0"/>
              <a:t>8/23/2023</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0EA210F-A64F-4C83-BCCC-6B9BA89FB883}" type="slidenum">
              <a:rPr lang="en-US" smtClean="0"/>
              <a:t>‹#›</a:t>
            </a:fld>
            <a:endParaRPr lang="en-US"/>
          </a:p>
        </p:txBody>
      </p:sp>
    </p:spTree>
    <p:extLst>
      <p:ext uri="{BB962C8B-B14F-4D97-AF65-F5344CB8AC3E}">
        <p14:creationId xmlns:p14="http://schemas.microsoft.com/office/powerpoint/2010/main" val="354910470"/>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0068059-9097-4F05-BA38-CDD7DBF773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164A015-EDB3-4688-8B77-9255305411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51035"/>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274315" y="635769"/>
            <a:ext cx="9643370" cy="3585834"/>
          </a:xfrm>
        </p:spPr>
        <p:txBody>
          <a:bodyPr>
            <a:normAutofit/>
          </a:bodyPr>
          <a:lstStyle/>
          <a:p>
            <a:r>
              <a:rPr lang="en-US" sz="7200" b="1" dirty="0">
                <a:solidFill>
                  <a:schemeClr val="tx2"/>
                </a:solidFill>
                <a:effectLst/>
              </a:rPr>
              <a:t>Individual Healthcare Plans</a:t>
            </a:r>
          </a:p>
        </p:txBody>
      </p:sp>
      <p:sp>
        <p:nvSpPr>
          <p:cNvPr id="3" name="Subtitle 2"/>
          <p:cNvSpPr>
            <a:spLocks noGrp="1"/>
          </p:cNvSpPr>
          <p:nvPr>
            <p:ph type="subTitle" idx="1"/>
          </p:nvPr>
        </p:nvSpPr>
        <p:spPr>
          <a:xfrm>
            <a:off x="1274315" y="4221603"/>
            <a:ext cx="9600217" cy="965201"/>
          </a:xfrm>
        </p:spPr>
        <p:txBody>
          <a:bodyPr>
            <a:normAutofit/>
          </a:bodyPr>
          <a:lstStyle/>
          <a:p>
            <a:r>
              <a:rPr lang="en-US" sz="4400" b="1" dirty="0">
                <a:effectLst/>
              </a:rPr>
              <a:t>Heartland IHP Project</a:t>
            </a:r>
          </a:p>
        </p:txBody>
      </p:sp>
      <p:sp>
        <p:nvSpPr>
          <p:cNvPr id="4" name="TextBox 3"/>
          <p:cNvSpPr txBox="1"/>
          <p:nvPr/>
        </p:nvSpPr>
        <p:spPr>
          <a:xfrm>
            <a:off x="2445673" y="5186804"/>
            <a:ext cx="7300653" cy="830997"/>
          </a:xfrm>
          <a:prstGeom prst="rect">
            <a:avLst/>
          </a:prstGeom>
          <a:noFill/>
        </p:spPr>
        <p:txBody>
          <a:bodyPr wrap="none" rtlCol="0">
            <a:spAutoFit/>
          </a:bodyPr>
          <a:lstStyle/>
          <a:p>
            <a:pPr algn="ctr"/>
            <a:r>
              <a:rPr lang="en-US" sz="2400" dirty="0" smtClean="0"/>
              <a:t>Missouri Family Partnership Family and Caregiver Retreat</a:t>
            </a:r>
          </a:p>
          <a:p>
            <a:pPr algn="ctr"/>
            <a:r>
              <a:rPr lang="en-US" sz="2400" dirty="0" smtClean="0"/>
              <a:t>August 26, 2023</a:t>
            </a:r>
            <a:endParaRPr lang="en-US" sz="2400" dirty="0"/>
          </a:p>
        </p:txBody>
      </p:sp>
    </p:spTree>
    <p:extLst>
      <p:ext uri="{BB962C8B-B14F-4D97-AF65-F5344CB8AC3E}">
        <p14:creationId xmlns:p14="http://schemas.microsoft.com/office/powerpoint/2010/main" val="901681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950" y="242155"/>
            <a:ext cx="11519452" cy="1326321"/>
          </a:xfrm>
        </p:spPr>
        <p:txBody>
          <a:bodyPr>
            <a:normAutofit/>
          </a:bodyPr>
          <a:lstStyle/>
          <a:p>
            <a:r>
              <a:rPr lang="en-US" sz="4400" dirty="0">
                <a:solidFill>
                  <a:schemeClr val="tx2"/>
                </a:solidFill>
                <a:effectLst/>
              </a:rPr>
              <a:t>What Information goes in the IHP?</a:t>
            </a:r>
          </a:p>
        </p:txBody>
      </p:sp>
      <p:sp>
        <p:nvSpPr>
          <p:cNvPr id="3" name="Content Placeholder 2"/>
          <p:cNvSpPr>
            <a:spLocks noGrp="1"/>
          </p:cNvSpPr>
          <p:nvPr>
            <p:ph idx="1"/>
          </p:nvPr>
        </p:nvSpPr>
        <p:spPr>
          <a:xfrm>
            <a:off x="429490" y="1427018"/>
            <a:ext cx="11431559" cy="5188827"/>
          </a:xfrm>
        </p:spPr>
        <p:txBody>
          <a:bodyPr>
            <a:normAutofit fontScale="70000" lnSpcReduction="20000"/>
          </a:bodyPr>
          <a:lstStyle/>
          <a:p>
            <a:r>
              <a:rPr lang="en-US" sz="4000" dirty="0">
                <a:effectLst/>
              </a:rPr>
              <a:t>Demographic information</a:t>
            </a:r>
          </a:p>
          <a:p>
            <a:r>
              <a:rPr lang="en-US" sz="4000" dirty="0">
                <a:effectLst/>
              </a:rPr>
              <a:t>Health condition</a:t>
            </a:r>
          </a:p>
          <a:p>
            <a:r>
              <a:rPr lang="en-US" sz="4000" dirty="0">
                <a:effectLst/>
              </a:rPr>
              <a:t>Nursing diagnosis</a:t>
            </a:r>
          </a:p>
          <a:p>
            <a:r>
              <a:rPr lang="en-US" sz="4000" dirty="0">
                <a:effectLst/>
              </a:rPr>
              <a:t>Expected outcome</a:t>
            </a:r>
          </a:p>
          <a:p>
            <a:r>
              <a:rPr lang="en-US" sz="4000" dirty="0">
                <a:effectLst/>
              </a:rPr>
              <a:t>Assessment/symptoms</a:t>
            </a:r>
          </a:p>
          <a:p>
            <a:r>
              <a:rPr lang="en-US" sz="4000" dirty="0">
                <a:effectLst/>
              </a:rPr>
              <a:t>Plan (interventions and accommodations)</a:t>
            </a:r>
          </a:p>
          <a:p>
            <a:pPr lvl="1"/>
            <a:r>
              <a:rPr lang="en-US" sz="3800" dirty="0">
                <a:effectLst/>
              </a:rPr>
              <a:t>Including goals to increase student independence</a:t>
            </a:r>
          </a:p>
          <a:p>
            <a:r>
              <a:rPr lang="en-US" sz="4000" dirty="0">
                <a:effectLst/>
              </a:rPr>
              <a:t>Evaluation</a:t>
            </a:r>
          </a:p>
          <a:p>
            <a:r>
              <a:rPr lang="en-US" sz="4000" dirty="0">
                <a:effectLst/>
              </a:rPr>
              <a:t>Any additional comments</a:t>
            </a:r>
          </a:p>
          <a:p>
            <a:pPr marL="0" indent="0">
              <a:buNone/>
            </a:pPr>
            <a:endParaRPr lang="en-US" dirty="0"/>
          </a:p>
        </p:txBody>
      </p:sp>
    </p:spTree>
    <p:extLst>
      <p:ext uri="{BB962C8B-B14F-4D97-AF65-F5344CB8AC3E}">
        <p14:creationId xmlns:p14="http://schemas.microsoft.com/office/powerpoint/2010/main" val="4061746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FBA67F-0D4D-4C2E-A1D7-82D080A4B3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1AE4ED-6218-47C5-8AE2-E43B657DAD7F}"/>
              </a:ext>
            </a:extLst>
          </p:cNvPr>
          <p:cNvSpPr>
            <a:spLocks noGrp="1"/>
          </p:cNvSpPr>
          <p:nvPr>
            <p:ph type="title"/>
          </p:nvPr>
        </p:nvSpPr>
        <p:spPr>
          <a:xfrm>
            <a:off x="913795" y="609600"/>
            <a:ext cx="10353761" cy="1326321"/>
          </a:xfrm>
        </p:spPr>
        <p:txBody>
          <a:bodyPr>
            <a:normAutofit/>
          </a:bodyPr>
          <a:lstStyle/>
          <a:p>
            <a:r>
              <a:rPr lang="en-US" sz="4400" dirty="0">
                <a:solidFill>
                  <a:schemeClr val="tx2"/>
                </a:solidFill>
                <a:effectLst/>
              </a:rPr>
              <a:t>Who should utilize the plan?</a:t>
            </a:r>
          </a:p>
        </p:txBody>
      </p:sp>
      <p:sp>
        <p:nvSpPr>
          <p:cNvPr id="10" name="Rectangle 9">
            <a:extLst>
              <a:ext uri="{FF2B5EF4-FFF2-40B4-BE49-F238E27FC236}">
                <a16:creationId xmlns:a16="http://schemas.microsoft.com/office/drawing/2014/main" id="{EFA2AC96-1E47-421C-A03F-F98E354EB4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95500"/>
            <a:ext cx="12192000" cy="4762500"/>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84D097E-BCDB-48E1-B756-29A4B881CEA0}"/>
              </a:ext>
            </a:extLst>
          </p:cNvPr>
          <p:cNvSpPr>
            <a:spLocks noGrp="1"/>
          </p:cNvSpPr>
          <p:nvPr>
            <p:ph idx="1"/>
          </p:nvPr>
        </p:nvSpPr>
        <p:spPr>
          <a:xfrm>
            <a:off x="1466850" y="2545520"/>
            <a:ext cx="9247652" cy="3245679"/>
          </a:xfrm>
        </p:spPr>
        <p:txBody>
          <a:bodyPr>
            <a:normAutofit/>
          </a:bodyPr>
          <a:lstStyle/>
          <a:p>
            <a:r>
              <a:rPr lang="en-US" sz="3600" u="sng" dirty="0">
                <a:effectLst/>
              </a:rPr>
              <a:t>Any</a:t>
            </a:r>
            <a:r>
              <a:rPr lang="en-US" sz="3600" dirty="0">
                <a:effectLst/>
              </a:rPr>
              <a:t> staff member who is responsible for knowing of the student’s health condition and how to respond</a:t>
            </a:r>
          </a:p>
        </p:txBody>
      </p:sp>
    </p:spTree>
    <p:extLst>
      <p:ext uri="{BB962C8B-B14F-4D97-AF65-F5344CB8AC3E}">
        <p14:creationId xmlns:p14="http://schemas.microsoft.com/office/powerpoint/2010/main" val="3016623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87806-94D3-3695-1DA3-47812C3737A6}"/>
              </a:ext>
            </a:extLst>
          </p:cNvPr>
          <p:cNvSpPr>
            <a:spLocks noGrp="1"/>
          </p:cNvSpPr>
          <p:nvPr>
            <p:ph type="title"/>
          </p:nvPr>
        </p:nvSpPr>
        <p:spPr>
          <a:xfrm>
            <a:off x="398206" y="609600"/>
            <a:ext cx="3997419" cy="5603310"/>
          </a:xfrm>
        </p:spPr>
        <p:txBody>
          <a:bodyPr>
            <a:normAutofit/>
          </a:bodyPr>
          <a:lstStyle/>
          <a:p>
            <a:r>
              <a:rPr lang="en-US" sz="4400" dirty="0">
                <a:solidFill>
                  <a:schemeClr val="tx2"/>
                </a:solidFill>
                <a:effectLst/>
              </a:rPr>
              <a:t>Are there legal implications?</a:t>
            </a:r>
          </a:p>
        </p:txBody>
      </p:sp>
      <p:graphicFrame>
        <p:nvGraphicFramePr>
          <p:cNvPr id="5" name="Content Placeholder 2">
            <a:extLst>
              <a:ext uri="{FF2B5EF4-FFF2-40B4-BE49-F238E27FC236}">
                <a16:creationId xmlns:a16="http://schemas.microsoft.com/office/drawing/2014/main" id="{B982E7A2-972F-97E9-46C4-66EFFE02B40F}"/>
              </a:ext>
            </a:extLst>
          </p:cNvPr>
          <p:cNvGraphicFramePr>
            <a:graphicFrameLocks noGrp="1"/>
          </p:cNvGraphicFramePr>
          <p:nvPr>
            <p:ph idx="1"/>
            <p:extLst>
              <p:ext uri="{D42A27DB-BD31-4B8C-83A1-F6EECF244321}">
                <p14:modId xmlns:p14="http://schemas.microsoft.com/office/powerpoint/2010/main" val="802930123"/>
              </p:ext>
            </p:extLst>
          </p:nvPr>
        </p:nvGraphicFramePr>
        <p:xfrm>
          <a:off x="4765964" y="609600"/>
          <a:ext cx="6636327" cy="56033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1372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CFD4C-D019-4D74-923F-23E959E2CDCD}"/>
              </a:ext>
            </a:extLst>
          </p:cNvPr>
          <p:cNvSpPr>
            <a:spLocks noGrp="1"/>
          </p:cNvSpPr>
          <p:nvPr>
            <p:ph type="title"/>
          </p:nvPr>
        </p:nvSpPr>
        <p:spPr>
          <a:xfrm>
            <a:off x="913795" y="609600"/>
            <a:ext cx="10353761" cy="1326321"/>
          </a:xfrm>
        </p:spPr>
        <p:txBody>
          <a:bodyPr>
            <a:normAutofit/>
          </a:bodyPr>
          <a:lstStyle/>
          <a:p>
            <a:r>
              <a:rPr lang="en-US" sz="4400" dirty="0">
                <a:solidFill>
                  <a:schemeClr val="tx2"/>
                </a:solidFill>
                <a:effectLst/>
              </a:rPr>
              <a:t>Student/Parent Input Form</a:t>
            </a:r>
          </a:p>
        </p:txBody>
      </p:sp>
      <p:sp>
        <p:nvSpPr>
          <p:cNvPr id="14" name="Rectangle 13">
            <a:extLst>
              <a:ext uri="{FF2B5EF4-FFF2-40B4-BE49-F238E27FC236}">
                <a16:creationId xmlns:a16="http://schemas.microsoft.com/office/drawing/2014/main" id="{EFA2AC96-1E47-421C-A03F-F98E354EB4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95500"/>
            <a:ext cx="12192000" cy="4762500"/>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2F92EA0-FEB0-8040-2869-2A8E524C7B9C}"/>
              </a:ext>
            </a:extLst>
          </p:cNvPr>
          <p:cNvGraphicFramePr>
            <a:graphicFrameLocks noGrp="1"/>
          </p:cNvGraphicFramePr>
          <p:nvPr>
            <p:ph idx="1"/>
            <p:extLst>
              <p:ext uri="{D42A27DB-BD31-4B8C-83A1-F6EECF244321}">
                <p14:modId xmlns:p14="http://schemas.microsoft.com/office/powerpoint/2010/main" val="3597214522"/>
              </p:ext>
            </p:extLst>
          </p:nvPr>
        </p:nvGraphicFramePr>
        <p:xfrm>
          <a:off x="464128" y="2341418"/>
          <a:ext cx="11263744" cy="41702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491226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91B7D-A01E-D95E-3A9C-406848808D39}"/>
              </a:ext>
            </a:extLst>
          </p:cNvPr>
          <p:cNvSpPr>
            <a:spLocks noGrp="1"/>
          </p:cNvSpPr>
          <p:nvPr>
            <p:ph type="title"/>
          </p:nvPr>
        </p:nvSpPr>
        <p:spPr>
          <a:xfrm>
            <a:off x="919118" y="277749"/>
            <a:ext cx="10353761" cy="804694"/>
          </a:xfrm>
        </p:spPr>
        <p:txBody>
          <a:bodyPr>
            <a:normAutofit/>
          </a:bodyPr>
          <a:lstStyle/>
          <a:p>
            <a:r>
              <a:rPr lang="en-US" sz="4400" dirty="0">
                <a:solidFill>
                  <a:schemeClr val="tx2"/>
                </a:solidFill>
                <a:effectLst/>
              </a:rPr>
              <a:t>Parent Meeting</a:t>
            </a:r>
          </a:p>
        </p:txBody>
      </p:sp>
      <p:graphicFrame>
        <p:nvGraphicFramePr>
          <p:cNvPr id="5" name="Content Placeholder 2">
            <a:extLst>
              <a:ext uri="{FF2B5EF4-FFF2-40B4-BE49-F238E27FC236}">
                <a16:creationId xmlns:a16="http://schemas.microsoft.com/office/drawing/2014/main" id="{962AE8CC-E42E-D721-3BD5-7F7F1A5E3728}"/>
              </a:ext>
            </a:extLst>
          </p:cNvPr>
          <p:cNvGraphicFramePr>
            <a:graphicFrameLocks noGrp="1"/>
          </p:cNvGraphicFramePr>
          <p:nvPr>
            <p:ph idx="1"/>
            <p:extLst>
              <p:ext uri="{D42A27DB-BD31-4B8C-83A1-F6EECF244321}">
                <p14:modId xmlns:p14="http://schemas.microsoft.com/office/powerpoint/2010/main" val="2683652212"/>
              </p:ext>
            </p:extLst>
          </p:nvPr>
        </p:nvGraphicFramePr>
        <p:xfrm>
          <a:off x="242454" y="1263683"/>
          <a:ext cx="11707091" cy="5192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2357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B04E0-90B5-3955-536F-61C9900108B4}"/>
              </a:ext>
            </a:extLst>
          </p:cNvPr>
          <p:cNvSpPr>
            <a:spLocks noGrp="1"/>
          </p:cNvSpPr>
          <p:nvPr>
            <p:ph type="title"/>
          </p:nvPr>
        </p:nvSpPr>
        <p:spPr>
          <a:xfrm>
            <a:off x="913795" y="403639"/>
            <a:ext cx="10353761" cy="1326321"/>
          </a:xfrm>
        </p:spPr>
        <p:txBody>
          <a:bodyPr>
            <a:normAutofit/>
          </a:bodyPr>
          <a:lstStyle/>
          <a:p>
            <a:r>
              <a:rPr lang="en-US" sz="4400" dirty="0">
                <a:solidFill>
                  <a:schemeClr val="tx2"/>
                </a:solidFill>
                <a:effectLst/>
              </a:rPr>
              <a:t>Review</a:t>
            </a:r>
          </a:p>
        </p:txBody>
      </p:sp>
      <p:sp>
        <p:nvSpPr>
          <p:cNvPr id="3" name="Content Placeholder 2">
            <a:extLst>
              <a:ext uri="{FF2B5EF4-FFF2-40B4-BE49-F238E27FC236}">
                <a16:creationId xmlns:a16="http://schemas.microsoft.com/office/drawing/2014/main" id="{128F99ED-5EF8-F336-B361-4286E588FC23}"/>
              </a:ext>
            </a:extLst>
          </p:cNvPr>
          <p:cNvSpPr>
            <a:spLocks noGrp="1"/>
          </p:cNvSpPr>
          <p:nvPr>
            <p:ph idx="1"/>
          </p:nvPr>
        </p:nvSpPr>
        <p:spPr/>
        <p:txBody>
          <a:bodyPr>
            <a:normAutofit/>
          </a:bodyPr>
          <a:lstStyle/>
          <a:p>
            <a:r>
              <a:rPr lang="en-US" sz="3600" dirty="0">
                <a:effectLst/>
              </a:rPr>
              <a:t>Review plans at least annually</a:t>
            </a:r>
          </a:p>
          <a:p>
            <a:r>
              <a:rPr lang="en-US" sz="3600" dirty="0">
                <a:effectLst/>
              </a:rPr>
              <a:t>Review plans as any changes in health status occur</a:t>
            </a:r>
          </a:p>
          <a:p>
            <a:r>
              <a:rPr lang="en-US" sz="3600" dirty="0">
                <a:effectLst/>
              </a:rPr>
              <a:t>It is preferable to review the plan prior to each new school year</a:t>
            </a:r>
          </a:p>
        </p:txBody>
      </p:sp>
    </p:spTree>
    <p:extLst>
      <p:ext uri="{BB962C8B-B14F-4D97-AF65-F5344CB8AC3E}">
        <p14:creationId xmlns:p14="http://schemas.microsoft.com/office/powerpoint/2010/main" val="3706207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shade val="18000"/>
                <a:satMod val="160000"/>
                <a:lumMod val="28000"/>
              </a:schemeClr>
              <a:schemeClr val="bg1">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3EE6EA0B-C562-460F-AF05-4E9EAEAD63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66F48A5-9699-08FD-9583-35C9626E5FF7}"/>
              </a:ext>
            </a:extLst>
          </p:cNvPr>
          <p:cNvSpPr>
            <a:spLocks noGrp="1"/>
          </p:cNvSpPr>
          <p:nvPr>
            <p:ph type="title"/>
          </p:nvPr>
        </p:nvSpPr>
        <p:spPr>
          <a:xfrm>
            <a:off x="3111103" y="2972083"/>
            <a:ext cx="5969793" cy="913833"/>
          </a:xfrm>
        </p:spPr>
        <p:txBody>
          <a:bodyPr vert="horz" lIns="91440" tIns="45720" rIns="91440" bIns="45720" rtlCol="0" anchor="b">
            <a:normAutofit/>
          </a:bodyPr>
          <a:lstStyle/>
          <a:p>
            <a:r>
              <a:rPr lang="en-US" sz="5400" dirty="0">
                <a:effectLst/>
              </a:rPr>
              <a:t>Family Role</a:t>
            </a:r>
          </a:p>
        </p:txBody>
      </p:sp>
    </p:spTree>
    <p:extLst>
      <p:ext uri="{BB962C8B-B14F-4D97-AF65-F5344CB8AC3E}">
        <p14:creationId xmlns:p14="http://schemas.microsoft.com/office/powerpoint/2010/main" val="3264237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E709A-BF3F-A98F-3F12-ABEB84E9E5F1}"/>
              </a:ext>
            </a:extLst>
          </p:cNvPr>
          <p:cNvSpPr>
            <a:spLocks noGrp="1"/>
          </p:cNvSpPr>
          <p:nvPr>
            <p:ph type="title"/>
          </p:nvPr>
        </p:nvSpPr>
        <p:spPr>
          <a:xfrm>
            <a:off x="913795" y="609600"/>
            <a:ext cx="10353761" cy="1326321"/>
          </a:xfrm>
        </p:spPr>
        <p:txBody>
          <a:bodyPr>
            <a:normAutofit/>
          </a:bodyPr>
          <a:lstStyle/>
          <a:p>
            <a:r>
              <a:rPr lang="en-US" sz="4400" dirty="0">
                <a:solidFill>
                  <a:schemeClr val="tx2"/>
                </a:solidFill>
                <a:effectLst/>
              </a:rPr>
              <a:t>What can families do</a:t>
            </a:r>
          </a:p>
        </p:txBody>
      </p:sp>
      <p:sp>
        <p:nvSpPr>
          <p:cNvPr id="9" name="Rectangle 8">
            <a:extLst>
              <a:ext uri="{FF2B5EF4-FFF2-40B4-BE49-F238E27FC236}">
                <a16:creationId xmlns:a16="http://schemas.microsoft.com/office/drawing/2014/main" id="{EFA2AC96-1E47-421C-A03F-F98E354EB4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95500"/>
            <a:ext cx="12192000" cy="4762500"/>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B309BC0B-C27B-B057-AA40-520D6A803624}"/>
              </a:ext>
            </a:extLst>
          </p:cNvPr>
          <p:cNvGraphicFramePr>
            <a:graphicFrameLocks noGrp="1"/>
          </p:cNvGraphicFramePr>
          <p:nvPr>
            <p:ph idx="1"/>
            <p:extLst>
              <p:ext uri="{D42A27DB-BD31-4B8C-83A1-F6EECF244321}">
                <p14:modId xmlns:p14="http://schemas.microsoft.com/office/powerpoint/2010/main" val="2670155732"/>
              </p:ext>
            </p:extLst>
          </p:nvPr>
        </p:nvGraphicFramePr>
        <p:xfrm>
          <a:off x="360218" y="2095500"/>
          <a:ext cx="11471564" cy="44576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61192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9C32F-DF53-09AA-FF86-C28440244893}"/>
              </a:ext>
            </a:extLst>
          </p:cNvPr>
          <p:cNvSpPr>
            <a:spLocks noGrp="1"/>
          </p:cNvSpPr>
          <p:nvPr>
            <p:ph type="title"/>
          </p:nvPr>
        </p:nvSpPr>
        <p:spPr>
          <a:xfrm>
            <a:off x="913795" y="609600"/>
            <a:ext cx="10353761" cy="1326321"/>
          </a:xfrm>
        </p:spPr>
        <p:txBody>
          <a:bodyPr>
            <a:normAutofit/>
          </a:bodyPr>
          <a:lstStyle/>
          <a:p>
            <a:r>
              <a:rPr lang="en-US" sz="4400" dirty="0">
                <a:solidFill>
                  <a:schemeClr val="tx2"/>
                </a:solidFill>
                <a:effectLst/>
              </a:rPr>
              <a:t>How to begin</a:t>
            </a:r>
          </a:p>
        </p:txBody>
      </p:sp>
      <p:sp>
        <p:nvSpPr>
          <p:cNvPr id="9" name="Rectangle 8">
            <a:extLst>
              <a:ext uri="{FF2B5EF4-FFF2-40B4-BE49-F238E27FC236}">
                <a16:creationId xmlns:a16="http://schemas.microsoft.com/office/drawing/2014/main" id="{EFA2AC96-1E47-421C-A03F-F98E354EB4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95500"/>
            <a:ext cx="12192000" cy="4762500"/>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48FD576-B546-1894-3A3C-938F9CD60A31}"/>
              </a:ext>
            </a:extLst>
          </p:cNvPr>
          <p:cNvGraphicFramePr>
            <a:graphicFrameLocks noGrp="1"/>
          </p:cNvGraphicFramePr>
          <p:nvPr>
            <p:ph idx="1"/>
            <p:extLst>
              <p:ext uri="{D42A27DB-BD31-4B8C-83A1-F6EECF244321}">
                <p14:modId xmlns:p14="http://schemas.microsoft.com/office/powerpoint/2010/main" val="3131789185"/>
              </p:ext>
            </p:extLst>
          </p:nvPr>
        </p:nvGraphicFramePr>
        <p:xfrm>
          <a:off x="375675" y="2095500"/>
          <a:ext cx="11429999" cy="44438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007326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CC969-B0FB-784E-311D-3FD5FBE148DA}"/>
              </a:ext>
            </a:extLst>
          </p:cNvPr>
          <p:cNvSpPr>
            <a:spLocks noGrp="1"/>
          </p:cNvSpPr>
          <p:nvPr>
            <p:ph type="title"/>
          </p:nvPr>
        </p:nvSpPr>
        <p:spPr>
          <a:xfrm>
            <a:off x="913795" y="403639"/>
            <a:ext cx="10353761" cy="1326321"/>
          </a:xfrm>
        </p:spPr>
        <p:txBody>
          <a:bodyPr>
            <a:normAutofit/>
          </a:bodyPr>
          <a:lstStyle/>
          <a:p>
            <a:r>
              <a:rPr lang="en-US" sz="4400" dirty="0">
                <a:solidFill>
                  <a:schemeClr val="tx2"/>
                </a:solidFill>
                <a:effectLst/>
              </a:rPr>
              <a:t>Share health information</a:t>
            </a:r>
          </a:p>
        </p:txBody>
      </p:sp>
      <p:graphicFrame>
        <p:nvGraphicFramePr>
          <p:cNvPr id="5" name="Content Placeholder 2">
            <a:extLst>
              <a:ext uri="{FF2B5EF4-FFF2-40B4-BE49-F238E27FC236}">
                <a16:creationId xmlns:a16="http://schemas.microsoft.com/office/drawing/2014/main" id="{EADB8E63-AB4F-1578-A394-A6ED44F09E0C}"/>
              </a:ext>
            </a:extLst>
          </p:cNvPr>
          <p:cNvGraphicFramePr>
            <a:graphicFrameLocks noGrp="1"/>
          </p:cNvGraphicFramePr>
          <p:nvPr>
            <p:ph idx="1"/>
            <p:extLst>
              <p:ext uri="{D42A27DB-BD31-4B8C-83A1-F6EECF244321}">
                <p14:modId xmlns:p14="http://schemas.microsoft.com/office/powerpoint/2010/main" val="2587175322"/>
              </p:ext>
            </p:extLst>
          </p:nvPr>
        </p:nvGraphicFramePr>
        <p:xfrm>
          <a:off x="486697" y="2050026"/>
          <a:ext cx="11297264" cy="4404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8295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FBA67F-0D4D-4C2E-A1D7-82D080A4B3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13795" y="609600"/>
            <a:ext cx="10353761" cy="1326321"/>
          </a:xfrm>
        </p:spPr>
        <p:txBody>
          <a:bodyPr>
            <a:normAutofit/>
          </a:bodyPr>
          <a:lstStyle/>
          <a:p>
            <a:r>
              <a:rPr lang="en-US" sz="4400" dirty="0">
                <a:solidFill>
                  <a:schemeClr val="tx2"/>
                </a:solidFill>
                <a:effectLst/>
              </a:rPr>
              <a:t>What is an IHP?</a:t>
            </a:r>
          </a:p>
        </p:txBody>
      </p:sp>
      <p:sp>
        <p:nvSpPr>
          <p:cNvPr id="10" name="Rectangle 9">
            <a:extLst>
              <a:ext uri="{FF2B5EF4-FFF2-40B4-BE49-F238E27FC236}">
                <a16:creationId xmlns:a16="http://schemas.microsoft.com/office/drawing/2014/main" id="{EFA2AC96-1E47-421C-A03F-F98E354EB4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95500"/>
            <a:ext cx="12192000" cy="4762500"/>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13795" y="2463800"/>
            <a:ext cx="10353761" cy="3327400"/>
          </a:xfrm>
        </p:spPr>
        <p:txBody>
          <a:bodyPr>
            <a:normAutofit/>
          </a:bodyPr>
          <a:lstStyle/>
          <a:p>
            <a:r>
              <a:rPr lang="en-US" sz="3600" dirty="0">
                <a:effectLst/>
              </a:rPr>
              <a:t>Individual Healthcare Plans are written plans used in the school setting to communicate a student’s health condition and care/accommodations</a:t>
            </a:r>
          </a:p>
        </p:txBody>
      </p:sp>
    </p:spTree>
    <p:extLst>
      <p:ext uri="{BB962C8B-B14F-4D97-AF65-F5344CB8AC3E}">
        <p14:creationId xmlns:p14="http://schemas.microsoft.com/office/powerpoint/2010/main" val="4003281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A4024-3762-1A42-9542-159A445CD1E4}"/>
              </a:ext>
            </a:extLst>
          </p:cNvPr>
          <p:cNvSpPr>
            <a:spLocks noGrp="1"/>
          </p:cNvSpPr>
          <p:nvPr>
            <p:ph type="title"/>
          </p:nvPr>
        </p:nvSpPr>
        <p:spPr>
          <a:xfrm>
            <a:off x="913795" y="304800"/>
            <a:ext cx="10353761" cy="1052945"/>
          </a:xfrm>
        </p:spPr>
        <p:txBody>
          <a:bodyPr>
            <a:normAutofit/>
          </a:bodyPr>
          <a:lstStyle/>
          <a:p>
            <a:r>
              <a:rPr lang="en-US" sz="4400" dirty="0">
                <a:solidFill>
                  <a:schemeClr val="tx2"/>
                </a:solidFill>
                <a:effectLst/>
              </a:rPr>
              <a:t>During the IHP Meeting</a:t>
            </a:r>
          </a:p>
        </p:txBody>
      </p:sp>
      <p:sp>
        <p:nvSpPr>
          <p:cNvPr id="3" name="Content Placeholder 2">
            <a:extLst>
              <a:ext uri="{FF2B5EF4-FFF2-40B4-BE49-F238E27FC236}">
                <a16:creationId xmlns:a16="http://schemas.microsoft.com/office/drawing/2014/main" id="{EDCE225B-F79A-DDDC-DA92-6868EC32AAB0}"/>
              </a:ext>
            </a:extLst>
          </p:cNvPr>
          <p:cNvSpPr>
            <a:spLocks noGrp="1"/>
          </p:cNvSpPr>
          <p:nvPr>
            <p:ph idx="1"/>
          </p:nvPr>
        </p:nvSpPr>
        <p:spPr>
          <a:xfrm>
            <a:off x="401782" y="1676400"/>
            <a:ext cx="11457709" cy="4876800"/>
          </a:xfrm>
        </p:spPr>
        <p:txBody>
          <a:bodyPr>
            <a:noAutofit/>
          </a:bodyPr>
          <a:lstStyle/>
          <a:p>
            <a:r>
              <a:rPr lang="en-US" sz="3600" dirty="0">
                <a:effectLst/>
              </a:rPr>
              <a:t>Make sure to discuss the roles of any necessary school staff</a:t>
            </a:r>
          </a:p>
          <a:p>
            <a:r>
              <a:rPr lang="en-US" sz="3600" dirty="0">
                <a:effectLst/>
              </a:rPr>
              <a:t>Don't forget to consider staff like recess and lunch supervisors, specials teachers, coaches and even substitutes</a:t>
            </a:r>
          </a:p>
          <a:p>
            <a:r>
              <a:rPr lang="en-US" sz="3600" dirty="0">
                <a:effectLst/>
              </a:rPr>
              <a:t>Make a plan for how to monitor the success of the IHP</a:t>
            </a:r>
          </a:p>
        </p:txBody>
      </p:sp>
    </p:spTree>
    <p:extLst>
      <p:ext uri="{BB962C8B-B14F-4D97-AF65-F5344CB8AC3E}">
        <p14:creationId xmlns:p14="http://schemas.microsoft.com/office/powerpoint/2010/main" val="2144175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FBA67F-0D4D-4C2E-A1D7-82D080A4B3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E6C1D3-1C30-F7F5-8B08-60379137F54F}"/>
              </a:ext>
            </a:extLst>
          </p:cNvPr>
          <p:cNvSpPr>
            <a:spLocks noGrp="1"/>
          </p:cNvSpPr>
          <p:nvPr>
            <p:ph type="title"/>
          </p:nvPr>
        </p:nvSpPr>
        <p:spPr>
          <a:xfrm>
            <a:off x="913795" y="609600"/>
            <a:ext cx="10353761" cy="1326321"/>
          </a:xfrm>
        </p:spPr>
        <p:txBody>
          <a:bodyPr>
            <a:normAutofit/>
          </a:bodyPr>
          <a:lstStyle/>
          <a:p>
            <a:r>
              <a:rPr lang="en-US" sz="4400" dirty="0">
                <a:solidFill>
                  <a:schemeClr val="tx2"/>
                </a:solidFill>
                <a:effectLst/>
              </a:rPr>
              <a:t>Parent and Student Input</a:t>
            </a:r>
          </a:p>
        </p:txBody>
      </p:sp>
      <p:sp>
        <p:nvSpPr>
          <p:cNvPr id="10" name="Rectangle 9">
            <a:extLst>
              <a:ext uri="{FF2B5EF4-FFF2-40B4-BE49-F238E27FC236}">
                <a16:creationId xmlns:a16="http://schemas.microsoft.com/office/drawing/2014/main" id="{EFA2AC96-1E47-421C-A03F-F98E354EB4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95500"/>
            <a:ext cx="12192000" cy="4762500"/>
          </a:xfrm>
          <a:prstGeom prst="rect">
            <a:avLst/>
          </a:prstGeom>
          <a:solidFill>
            <a:schemeClr val="bg1">
              <a:alpha val="50000"/>
            </a:schemeClr>
          </a:solidFill>
          <a:ln>
            <a:noFill/>
          </a:ln>
        </p:spPr>
        <p:style>
          <a:lnRef idx="2">
            <a:schemeClr val="accent1">
              <a:shade val="50000"/>
            </a:schemeClr>
          </a:lnRef>
          <a:fillRef idx="1001">
            <a:schemeClr val="dk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DB1238B-994C-FF82-F00B-62386F14060D}"/>
              </a:ext>
            </a:extLst>
          </p:cNvPr>
          <p:cNvSpPr>
            <a:spLocks noGrp="1"/>
          </p:cNvSpPr>
          <p:nvPr>
            <p:ph idx="1"/>
          </p:nvPr>
        </p:nvSpPr>
        <p:spPr>
          <a:xfrm>
            <a:off x="913795" y="2463800"/>
            <a:ext cx="10353761" cy="3895436"/>
          </a:xfrm>
        </p:spPr>
        <p:txBody>
          <a:bodyPr>
            <a:noAutofit/>
          </a:bodyPr>
          <a:lstStyle/>
          <a:p>
            <a:r>
              <a:rPr lang="en-US" sz="3600" dirty="0">
                <a:effectLst/>
              </a:rPr>
              <a:t>Remember that you and your child are valuable assets to the team</a:t>
            </a:r>
          </a:p>
          <a:p>
            <a:r>
              <a:rPr lang="en-US" sz="3600" dirty="0">
                <a:effectLst/>
              </a:rPr>
              <a:t>Be sure to share your expertise during the meeting</a:t>
            </a:r>
          </a:p>
          <a:p>
            <a:r>
              <a:rPr lang="en-US" sz="3600" dirty="0">
                <a:effectLst/>
              </a:rPr>
              <a:t>Don't be afraid to ask for any needed revisions</a:t>
            </a:r>
          </a:p>
        </p:txBody>
      </p:sp>
    </p:spTree>
    <p:extLst>
      <p:ext uri="{BB962C8B-B14F-4D97-AF65-F5344CB8AC3E}">
        <p14:creationId xmlns:p14="http://schemas.microsoft.com/office/powerpoint/2010/main" val="3970056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2D198-AABD-6C55-672F-3CDB3E456DA7}"/>
              </a:ext>
            </a:extLst>
          </p:cNvPr>
          <p:cNvSpPr>
            <a:spLocks noGrp="1"/>
          </p:cNvSpPr>
          <p:nvPr>
            <p:ph type="title"/>
          </p:nvPr>
        </p:nvSpPr>
        <p:spPr>
          <a:xfrm>
            <a:off x="919119" y="290945"/>
            <a:ext cx="10353761" cy="1326321"/>
          </a:xfrm>
        </p:spPr>
        <p:txBody>
          <a:bodyPr>
            <a:normAutofit/>
          </a:bodyPr>
          <a:lstStyle/>
          <a:p>
            <a:r>
              <a:rPr lang="en-US" sz="4400" dirty="0">
                <a:solidFill>
                  <a:schemeClr val="tx2"/>
                </a:solidFill>
                <a:effectLst/>
              </a:rPr>
              <a:t>Request a Review</a:t>
            </a:r>
          </a:p>
        </p:txBody>
      </p:sp>
      <p:graphicFrame>
        <p:nvGraphicFramePr>
          <p:cNvPr id="5" name="Content Placeholder 2">
            <a:extLst>
              <a:ext uri="{FF2B5EF4-FFF2-40B4-BE49-F238E27FC236}">
                <a16:creationId xmlns:a16="http://schemas.microsoft.com/office/drawing/2014/main" id="{0CAB83E4-6DF6-0D6C-A226-77B1FA4532A1}"/>
              </a:ext>
            </a:extLst>
          </p:cNvPr>
          <p:cNvGraphicFramePr>
            <a:graphicFrameLocks noGrp="1"/>
          </p:cNvGraphicFramePr>
          <p:nvPr>
            <p:ph idx="1"/>
          </p:nvPr>
        </p:nvGraphicFramePr>
        <p:xfrm>
          <a:off x="457200" y="1773382"/>
          <a:ext cx="11319164" cy="45858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5435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Outcomes: school nurses</a:t>
            </a:r>
          </a:p>
        </p:txBody>
      </p:sp>
      <p:sp>
        <p:nvSpPr>
          <p:cNvPr id="3" name="Text Placeholder 2"/>
          <p:cNvSpPr>
            <a:spLocks noGrp="1"/>
          </p:cNvSpPr>
          <p:nvPr>
            <p:ph type="body" idx="1"/>
          </p:nvPr>
        </p:nvSpPr>
        <p:spPr>
          <a:xfrm>
            <a:off x="1248918" y="2227767"/>
            <a:ext cx="3051505" cy="823912"/>
          </a:xfrm>
        </p:spPr>
        <p:txBody>
          <a:bodyPr>
            <a:normAutofit fontScale="77500" lnSpcReduction="20000"/>
          </a:bodyPr>
          <a:lstStyle/>
          <a:p>
            <a:endParaRPr lang="en-US" i="1" dirty="0" smtClean="0">
              <a:effectLst/>
            </a:endParaRPr>
          </a:p>
          <a:p>
            <a:r>
              <a:rPr lang="en-US" sz="3900" i="1" dirty="0" smtClean="0">
                <a:solidFill>
                  <a:schemeClr val="tx2">
                    <a:lumMod val="90000"/>
                  </a:schemeClr>
                </a:solidFill>
                <a:effectLst/>
              </a:rPr>
              <a:t>Lessons learned</a:t>
            </a:r>
            <a:endParaRPr lang="en-US" sz="3900" i="1" dirty="0">
              <a:solidFill>
                <a:schemeClr val="tx2">
                  <a:lumMod val="90000"/>
                </a:schemeClr>
              </a:solidFill>
              <a:effectLst/>
            </a:endParaRPr>
          </a:p>
          <a:p>
            <a:endParaRPr lang="en-US" dirty="0"/>
          </a:p>
        </p:txBody>
      </p:sp>
      <p:sp>
        <p:nvSpPr>
          <p:cNvPr id="4" name="Content Placeholder 3"/>
          <p:cNvSpPr>
            <a:spLocks noGrp="1"/>
          </p:cNvSpPr>
          <p:nvPr>
            <p:ph sz="half" idx="2"/>
          </p:nvPr>
        </p:nvSpPr>
        <p:spPr/>
        <p:txBody>
          <a:bodyPr>
            <a:normAutofit lnSpcReduction="10000"/>
          </a:bodyPr>
          <a:lstStyle/>
          <a:p>
            <a:r>
              <a:rPr lang="en-US" sz="2200" b="1" i="1" dirty="0" smtClean="0">
                <a:effectLst/>
              </a:rPr>
              <a:t>The </a:t>
            </a:r>
            <a:r>
              <a:rPr lang="en-US" sz="2200" b="1" i="1" dirty="0">
                <a:effectLst/>
              </a:rPr>
              <a:t>training was useful</a:t>
            </a:r>
            <a:r>
              <a:rPr lang="en-US" sz="2200" b="1" dirty="0">
                <a:effectLst/>
              </a:rPr>
              <a:t>.  </a:t>
            </a:r>
          </a:p>
          <a:p>
            <a:r>
              <a:rPr lang="en-US" sz="2200" b="1" i="1" dirty="0">
                <a:effectLst/>
              </a:rPr>
              <a:t>Provides consistency of care with shared </a:t>
            </a:r>
            <a:r>
              <a:rPr lang="en-US" sz="2200" b="1" i="1" dirty="0" smtClean="0">
                <a:effectLst/>
              </a:rPr>
              <a:t>responsibility</a:t>
            </a:r>
            <a:endParaRPr lang="en-US" sz="2200" b="1" dirty="0">
              <a:effectLst/>
            </a:endParaRPr>
          </a:p>
          <a:p>
            <a:r>
              <a:rPr lang="en-US" sz="2200" b="1" i="1" dirty="0">
                <a:effectLst/>
              </a:rPr>
              <a:t>Increases </a:t>
            </a:r>
            <a:r>
              <a:rPr lang="en-US" sz="2200" b="1" i="1" dirty="0" smtClean="0">
                <a:effectLst/>
              </a:rPr>
              <a:t>independence</a:t>
            </a:r>
            <a:r>
              <a:rPr lang="en-US" sz="2200" dirty="0" smtClean="0">
                <a:effectLst/>
              </a:rPr>
              <a:t> </a:t>
            </a:r>
            <a:endParaRPr lang="en-US" sz="2200" dirty="0">
              <a:effectLst/>
            </a:endParaRPr>
          </a:p>
          <a:p>
            <a:r>
              <a:rPr lang="en-US" sz="2200" b="1" i="1" dirty="0">
                <a:effectLst/>
              </a:rPr>
              <a:t>Maximizes student’s </a:t>
            </a:r>
            <a:r>
              <a:rPr lang="en-US" sz="2200" b="1" i="1" dirty="0" smtClean="0">
                <a:effectLst/>
              </a:rPr>
              <a:t>safety</a:t>
            </a:r>
            <a:endParaRPr lang="en-US" sz="2200" b="1" i="1" dirty="0">
              <a:effectLst/>
            </a:endParaRPr>
          </a:p>
          <a:p>
            <a:r>
              <a:rPr lang="en-US" sz="2200" b="1" i="1" dirty="0">
                <a:effectLst/>
              </a:rPr>
              <a:t>Process engaged </a:t>
            </a:r>
            <a:r>
              <a:rPr lang="en-US" sz="2200" b="1" i="1" dirty="0" smtClean="0">
                <a:effectLst/>
              </a:rPr>
              <a:t>parents</a:t>
            </a:r>
            <a:endParaRPr lang="en-US" sz="2200" dirty="0">
              <a:effectLst/>
            </a:endParaRPr>
          </a:p>
          <a:p>
            <a:endParaRPr lang="en-US" dirty="0"/>
          </a:p>
        </p:txBody>
      </p:sp>
      <p:sp>
        <p:nvSpPr>
          <p:cNvPr id="5" name="Text Placeholder 4"/>
          <p:cNvSpPr>
            <a:spLocks noGrp="1"/>
          </p:cNvSpPr>
          <p:nvPr>
            <p:ph type="body" sz="quarter" idx="3"/>
          </p:nvPr>
        </p:nvSpPr>
        <p:spPr>
          <a:xfrm>
            <a:off x="4524115" y="2266516"/>
            <a:ext cx="4865554" cy="823912"/>
          </a:xfrm>
        </p:spPr>
        <p:txBody>
          <a:bodyPr>
            <a:normAutofit/>
          </a:bodyPr>
          <a:lstStyle/>
          <a:p>
            <a:pPr algn="ctr"/>
            <a:r>
              <a:rPr lang="en-US" sz="3000" i="1" dirty="0" smtClean="0">
                <a:solidFill>
                  <a:schemeClr val="tx2">
                    <a:lumMod val="90000"/>
                  </a:schemeClr>
                </a:solidFill>
              </a:rPr>
              <a:t>Challenges</a:t>
            </a:r>
          </a:p>
          <a:p>
            <a:pPr algn="ctr"/>
            <a:endParaRPr lang="en-US" sz="2200" i="1" dirty="0"/>
          </a:p>
        </p:txBody>
      </p:sp>
      <p:sp>
        <p:nvSpPr>
          <p:cNvPr id="6" name="Content Placeholder 5"/>
          <p:cNvSpPr>
            <a:spLocks noGrp="1"/>
          </p:cNvSpPr>
          <p:nvPr>
            <p:ph sz="quarter" idx="4"/>
          </p:nvPr>
        </p:nvSpPr>
        <p:spPr/>
        <p:txBody>
          <a:bodyPr>
            <a:normAutofit/>
          </a:bodyPr>
          <a:lstStyle/>
          <a:p>
            <a:r>
              <a:rPr lang="en-US" sz="2200" b="1" i="1" dirty="0">
                <a:effectLst/>
              </a:rPr>
              <a:t>Addressing transfer student’s </a:t>
            </a:r>
            <a:r>
              <a:rPr lang="en-US" sz="2200" b="1" i="1" dirty="0" smtClean="0">
                <a:effectLst/>
              </a:rPr>
              <a:t>needs</a:t>
            </a:r>
            <a:endParaRPr lang="en-US" sz="2200" dirty="0" smtClean="0">
              <a:effectLst/>
            </a:endParaRPr>
          </a:p>
          <a:p>
            <a:r>
              <a:rPr lang="en-US" sz="2200" b="1" i="1" dirty="0" smtClean="0">
                <a:effectLst/>
              </a:rPr>
              <a:t>Lack of parent involvement</a:t>
            </a:r>
          </a:p>
          <a:p>
            <a:r>
              <a:rPr lang="en-US" sz="2200" b="1" i="1" dirty="0">
                <a:effectLst/>
              </a:rPr>
              <a:t>Teacher </a:t>
            </a:r>
            <a:r>
              <a:rPr lang="en-US" sz="2200" b="1" i="1" dirty="0" smtClean="0">
                <a:effectLst/>
              </a:rPr>
              <a:t>reluctance</a:t>
            </a:r>
          </a:p>
        </p:txBody>
      </p:sp>
    </p:spTree>
    <p:extLst>
      <p:ext uri="{BB962C8B-B14F-4D97-AF65-F5344CB8AC3E}">
        <p14:creationId xmlns:p14="http://schemas.microsoft.com/office/powerpoint/2010/main" val="2108529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parents</a:t>
            </a:r>
            <a:endParaRPr lang="en-US" dirty="0"/>
          </a:p>
        </p:txBody>
      </p:sp>
      <p:sp>
        <p:nvSpPr>
          <p:cNvPr id="3" name="Content Placeholder 2"/>
          <p:cNvSpPr>
            <a:spLocks noGrp="1"/>
          </p:cNvSpPr>
          <p:nvPr>
            <p:ph idx="1"/>
          </p:nvPr>
        </p:nvSpPr>
        <p:spPr>
          <a:xfrm>
            <a:off x="913795" y="1653309"/>
            <a:ext cx="10353762" cy="4137891"/>
          </a:xfrm>
        </p:spPr>
        <p:txBody>
          <a:bodyPr>
            <a:normAutofit fontScale="92500" lnSpcReduction="20000"/>
          </a:bodyPr>
          <a:lstStyle/>
          <a:p>
            <a:pPr marL="0" indent="0">
              <a:buNone/>
            </a:pPr>
            <a:r>
              <a:rPr lang="en-US" dirty="0" smtClean="0">
                <a:effectLst/>
              </a:rPr>
              <a:t>“</a:t>
            </a:r>
            <a:r>
              <a:rPr lang="en-US" dirty="0">
                <a:effectLst/>
              </a:rPr>
              <a:t>The difference now is that the other staff are aware and alerted to [the student’s] signs. It’s not just on him to tell someone</a:t>
            </a:r>
            <a:r>
              <a:rPr lang="en-US" dirty="0" smtClean="0">
                <a:effectLst/>
              </a:rPr>
              <a:t>.”</a:t>
            </a:r>
          </a:p>
          <a:p>
            <a:pPr marL="0" indent="0">
              <a:buNone/>
            </a:pPr>
            <a:r>
              <a:rPr lang="en-US" dirty="0" smtClean="0">
                <a:effectLst/>
              </a:rPr>
              <a:t>“</a:t>
            </a:r>
            <a:r>
              <a:rPr lang="en-US" dirty="0">
                <a:effectLst/>
              </a:rPr>
              <a:t>It’s important. I wish all kids could have </a:t>
            </a:r>
            <a:r>
              <a:rPr lang="en-US" dirty="0" err="1" smtClean="0">
                <a:effectLst/>
              </a:rPr>
              <a:t>this..all</a:t>
            </a:r>
            <a:r>
              <a:rPr lang="en-US" dirty="0" smtClean="0">
                <a:effectLst/>
              </a:rPr>
              <a:t> </a:t>
            </a:r>
            <a:r>
              <a:rPr lang="en-US" dirty="0">
                <a:effectLst/>
              </a:rPr>
              <a:t>parents could have this. It’s a relief. I worry about him still, but I worry a little less</a:t>
            </a:r>
            <a:r>
              <a:rPr lang="en-US" dirty="0" smtClean="0">
                <a:effectLst/>
              </a:rPr>
              <a:t>.”</a:t>
            </a:r>
          </a:p>
          <a:p>
            <a:pPr marL="0" indent="0">
              <a:buNone/>
            </a:pPr>
            <a:r>
              <a:rPr lang="en-US" dirty="0">
                <a:effectLst/>
              </a:rPr>
              <a:t>Another parent who shared the IHP document with their doctor who was “impressed at how thorough it is was</a:t>
            </a:r>
            <a:r>
              <a:rPr lang="en-US" dirty="0" smtClean="0">
                <a:effectLst/>
              </a:rPr>
              <a:t>.”</a:t>
            </a:r>
          </a:p>
          <a:p>
            <a:pPr marL="0" indent="0">
              <a:buNone/>
            </a:pPr>
            <a:r>
              <a:rPr lang="en-US" dirty="0">
                <a:effectLst/>
              </a:rPr>
              <a:t>“I feel better about him being at school. He can be a kid and play like the other kids. I know he is watched and safe, and they all know what to do if something happens</a:t>
            </a:r>
            <a:r>
              <a:rPr lang="en-US" dirty="0" smtClean="0">
                <a:effectLst/>
              </a:rPr>
              <a:t>.”</a:t>
            </a:r>
          </a:p>
          <a:p>
            <a:pPr marL="0" indent="0">
              <a:buNone/>
            </a:pPr>
            <a:r>
              <a:rPr lang="en-US" dirty="0">
                <a:effectLst/>
              </a:rPr>
              <a:t>“Yeah, before [my son] was on his IHP, he went to the ER at least once every school year. I never wanted to see the school’s number on my phone. I was always nervous that he wasn’t breathing, that something terrible happened again. We made it through the last two years with no trips to the ER, really no real severe incidents.”</a:t>
            </a:r>
          </a:p>
          <a:p>
            <a:pPr marL="0" indent="0">
              <a:buNone/>
            </a:pPr>
            <a:endParaRPr lang="en-US" dirty="0">
              <a:effectLst/>
            </a:endParaRPr>
          </a:p>
          <a:p>
            <a:pPr marL="0" indent="0">
              <a:buNone/>
            </a:pPr>
            <a:endParaRPr lang="en-US" dirty="0">
              <a:effectLst/>
            </a:endParaRPr>
          </a:p>
          <a:p>
            <a:pPr marL="0" indent="0">
              <a:buNone/>
            </a:pPr>
            <a:endParaRPr lang="en-US" dirty="0"/>
          </a:p>
        </p:txBody>
      </p:sp>
    </p:spTree>
    <p:extLst>
      <p:ext uri="{BB962C8B-B14F-4D97-AF65-F5344CB8AC3E}">
        <p14:creationId xmlns:p14="http://schemas.microsoft.com/office/powerpoint/2010/main" val="914597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1">
                <a:shade val="18000"/>
                <a:satMod val="160000"/>
                <a:lumMod val="28000"/>
              </a:schemeClr>
              <a:schemeClr val="bg1">
                <a:tint val="95000"/>
                <a:satMod val="160000"/>
                <a:lumMod val="116000"/>
              </a:schemeClr>
            </a:duotone>
          </a:blip>
          <a:stretch/>
        </a:blip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3EE6EA0B-C562-460F-AF05-4E9EAEAD63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111103" y="2985938"/>
            <a:ext cx="5969793" cy="886124"/>
          </a:xfrm>
        </p:spPr>
        <p:txBody>
          <a:bodyPr vert="horz" lIns="91440" tIns="45720" rIns="91440" bIns="45720" rtlCol="0" anchor="b">
            <a:normAutofit/>
          </a:bodyPr>
          <a:lstStyle/>
          <a:p>
            <a:r>
              <a:rPr lang="en-US" sz="5400" dirty="0">
                <a:effectLst/>
              </a:rPr>
              <a:t>Questions?</a:t>
            </a:r>
          </a:p>
        </p:txBody>
      </p:sp>
    </p:spTree>
    <p:extLst>
      <p:ext uri="{BB962C8B-B14F-4D97-AF65-F5344CB8AC3E}">
        <p14:creationId xmlns:p14="http://schemas.microsoft.com/office/powerpoint/2010/main" val="928558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92695" y="381000"/>
            <a:ext cx="9909313" cy="1249362"/>
          </a:xfrm>
        </p:spPr>
        <p:txBody>
          <a:bodyPr>
            <a:noAutofit/>
          </a:bodyPr>
          <a:lstStyle/>
          <a:p>
            <a:r>
              <a:rPr lang="en-US" sz="4400" dirty="0">
                <a:solidFill>
                  <a:schemeClr val="tx2"/>
                </a:solidFill>
                <a:effectLst/>
              </a:rPr>
              <a:t>Questions? Need assistance or additional information?</a:t>
            </a:r>
          </a:p>
        </p:txBody>
      </p:sp>
      <p:graphicFrame>
        <p:nvGraphicFramePr>
          <p:cNvPr id="6" name="Content Placeholder 3">
            <a:extLst>
              <a:ext uri="{FF2B5EF4-FFF2-40B4-BE49-F238E27FC236}">
                <a16:creationId xmlns:a16="http://schemas.microsoft.com/office/drawing/2014/main" id="{F158259C-1771-D6EC-95D3-1B5D329366CE}"/>
              </a:ext>
            </a:extLst>
          </p:cNvPr>
          <p:cNvGraphicFramePr>
            <a:graphicFrameLocks noGrp="1"/>
          </p:cNvGraphicFramePr>
          <p:nvPr>
            <p:ph idx="1"/>
            <p:extLst>
              <p:ext uri="{D42A27DB-BD31-4B8C-83A1-F6EECF244321}">
                <p14:modId xmlns:p14="http://schemas.microsoft.com/office/powerpoint/2010/main" val="1738806000"/>
              </p:ext>
            </p:extLst>
          </p:nvPr>
        </p:nvGraphicFramePr>
        <p:xfrm>
          <a:off x="533400" y="1981200"/>
          <a:ext cx="11125200" cy="43364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8709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ED4CD-A9D1-EB01-8354-A39C4E8C2204}"/>
              </a:ext>
            </a:extLst>
          </p:cNvPr>
          <p:cNvSpPr>
            <a:spLocks noGrp="1"/>
          </p:cNvSpPr>
          <p:nvPr>
            <p:ph type="title"/>
          </p:nvPr>
        </p:nvSpPr>
        <p:spPr>
          <a:xfrm>
            <a:off x="919119" y="166254"/>
            <a:ext cx="10353761" cy="748146"/>
          </a:xfrm>
        </p:spPr>
        <p:txBody>
          <a:bodyPr>
            <a:normAutofit/>
          </a:bodyPr>
          <a:lstStyle/>
          <a:p>
            <a:r>
              <a:rPr lang="en-US" sz="4400" dirty="0">
                <a:solidFill>
                  <a:schemeClr val="tx2"/>
                </a:solidFill>
                <a:effectLst/>
              </a:rPr>
              <a:t>Disclaimer</a:t>
            </a:r>
          </a:p>
        </p:txBody>
      </p:sp>
      <p:sp>
        <p:nvSpPr>
          <p:cNvPr id="3" name="Content Placeholder 2">
            <a:extLst>
              <a:ext uri="{FF2B5EF4-FFF2-40B4-BE49-F238E27FC236}">
                <a16:creationId xmlns:a16="http://schemas.microsoft.com/office/drawing/2014/main" id="{67955198-1916-239D-0A21-8EDC09327E16}"/>
              </a:ext>
            </a:extLst>
          </p:cNvPr>
          <p:cNvSpPr>
            <a:spLocks noGrp="1"/>
          </p:cNvSpPr>
          <p:nvPr>
            <p:ph idx="1"/>
          </p:nvPr>
        </p:nvSpPr>
        <p:spPr>
          <a:xfrm>
            <a:off x="249382" y="914400"/>
            <a:ext cx="11776363" cy="5777346"/>
          </a:xfrm>
        </p:spPr>
        <p:txBody>
          <a:bodyPr>
            <a:noAutofit/>
          </a:bodyPr>
          <a:lstStyle/>
          <a:p>
            <a:pPr marL="0" indent="0">
              <a:buNone/>
            </a:pPr>
            <a:r>
              <a:rPr lang="en-US" sz="2200" dirty="0">
                <a:effectLst/>
              </a:rPr>
              <a:t>NO MEDICAL ADVICE. GENERAL INFORMATION PURPOSES ONLY. The information presented in these materials is being made available to you for educational purposes only. This material is not intended nor implied to represent the best or only methods or procedures appropriate for the particular situations discussed. The material, instead, is intended to present the views, opinions, or statements of the presenter, which may be helpful or of interest to other practitioners. The recommendations, provided here, are meant to provide suggested general guidance for school nurses in such nurses’ writing and implementing care plans. This guidance and the presenter’s thoughts, ideas, opinions, or statements are not meant to replace nor supplant the independent medical judgment of any medical professional. Each medical professional shall be solely responsible for all medical judgment and decision making with respect to the provision of health care services to his or her students/patients. Thus, any attendee or user of these materials agrees to waive any claim they may have against the presenter for reliance on any information presented here. Users and/or attendees are advised to consult and follow the laws, regulations, and policies that are applicable to each user or attendee in such user or attendee’s place of employment or medical practice. </a:t>
            </a:r>
          </a:p>
        </p:txBody>
      </p:sp>
    </p:spTree>
    <p:extLst>
      <p:ext uri="{BB962C8B-B14F-4D97-AF65-F5344CB8AC3E}">
        <p14:creationId xmlns:p14="http://schemas.microsoft.com/office/powerpoint/2010/main" val="2033049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403638"/>
            <a:ext cx="10353761" cy="1326321"/>
          </a:xfrm>
        </p:spPr>
        <p:txBody>
          <a:bodyPr>
            <a:normAutofit/>
          </a:bodyPr>
          <a:lstStyle/>
          <a:p>
            <a:r>
              <a:rPr lang="en-US" sz="4400" dirty="0">
                <a:solidFill>
                  <a:schemeClr val="tx2"/>
                </a:solidFill>
                <a:effectLst/>
              </a:rPr>
              <a:t>History of IHP Project</a:t>
            </a:r>
          </a:p>
        </p:txBody>
      </p:sp>
      <p:graphicFrame>
        <p:nvGraphicFramePr>
          <p:cNvPr id="5" name="Content Placeholder 2">
            <a:extLst>
              <a:ext uri="{FF2B5EF4-FFF2-40B4-BE49-F238E27FC236}">
                <a16:creationId xmlns:a16="http://schemas.microsoft.com/office/drawing/2014/main" id="{0CC1F77F-BE0C-E74E-FB7E-34BB1DAB99E0}"/>
              </a:ext>
            </a:extLst>
          </p:cNvPr>
          <p:cNvGraphicFramePr>
            <a:graphicFrameLocks noGrp="1"/>
          </p:cNvGraphicFramePr>
          <p:nvPr>
            <p:ph idx="1"/>
            <p:extLst>
              <p:ext uri="{D42A27DB-BD31-4B8C-83A1-F6EECF244321}">
                <p14:modId xmlns:p14="http://schemas.microsoft.com/office/powerpoint/2010/main" val="3056519088"/>
              </p:ext>
            </p:extLst>
          </p:nvPr>
        </p:nvGraphicFramePr>
        <p:xfrm>
          <a:off x="484909" y="2008909"/>
          <a:ext cx="11236036" cy="42117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2631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81226-78E8-290A-2EBB-71058BEC3AC1}"/>
              </a:ext>
            </a:extLst>
          </p:cNvPr>
          <p:cNvSpPr>
            <a:spLocks noGrp="1"/>
          </p:cNvSpPr>
          <p:nvPr>
            <p:ph type="title"/>
          </p:nvPr>
        </p:nvSpPr>
        <p:spPr>
          <a:xfrm>
            <a:off x="913795" y="403639"/>
            <a:ext cx="10353761" cy="1326321"/>
          </a:xfrm>
        </p:spPr>
        <p:txBody>
          <a:bodyPr>
            <a:normAutofit/>
          </a:bodyPr>
          <a:lstStyle/>
          <a:p>
            <a:r>
              <a:rPr lang="en-US" sz="4400" dirty="0">
                <a:solidFill>
                  <a:schemeClr val="tx2"/>
                </a:solidFill>
                <a:effectLst/>
              </a:rPr>
              <a:t>Who writes an IHP</a:t>
            </a:r>
          </a:p>
        </p:txBody>
      </p:sp>
      <p:sp>
        <p:nvSpPr>
          <p:cNvPr id="3" name="Content Placeholder 2">
            <a:extLst>
              <a:ext uri="{FF2B5EF4-FFF2-40B4-BE49-F238E27FC236}">
                <a16:creationId xmlns:a16="http://schemas.microsoft.com/office/drawing/2014/main" id="{C7C852EB-ED9E-3FB5-8759-F22AE4CBFFD6}"/>
              </a:ext>
            </a:extLst>
          </p:cNvPr>
          <p:cNvSpPr>
            <a:spLocks noGrp="1"/>
          </p:cNvSpPr>
          <p:nvPr>
            <p:ph idx="1"/>
          </p:nvPr>
        </p:nvSpPr>
        <p:spPr/>
        <p:txBody>
          <a:bodyPr>
            <a:normAutofit/>
          </a:bodyPr>
          <a:lstStyle/>
          <a:p>
            <a:r>
              <a:rPr lang="en-US" sz="3600" dirty="0">
                <a:effectLst/>
              </a:rPr>
              <a:t>Development of the plan is the nurse’s responsibility </a:t>
            </a:r>
          </a:p>
          <a:p>
            <a:r>
              <a:rPr lang="en-US" sz="3600" dirty="0">
                <a:effectLst/>
              </a:rPr>
              <a:t>Based on standards of care regulated by the nurse practice acts </a:t>
            </a:r>
          </a:p>
          <a:p>
            <a:r>
              <a:rPr lang="en-US" sz="3600" dirty="0">
                <a:effectLst/>
              </a:rPr>
              <a:t>Cannot be delegated to unlicensed individuals</a:t>
            </a:r>
          </a:p>
        </p:txBody>
      </p:sp>
    </p:spTree>
    <p:extLst>
      <p:ext uri="{BB962C8B-B14F-4D97-AF65-F5344CB8AC3E}">
        <p14:creationId xmlns:p14="http://schemas.microsoft.com/office/powerpoint/2010/main" val="725516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18000"/>
                <a:satMod val="160000"/>
                <a:lumMod val="28000"/>
              </a:schemeClr>
              <a:schemeClr val="bg2">
                <a:tint val="95000"/>
                <a:satMod val="160000"/>
                <a:lumMod val="116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BACB0-9E1B-4960-BF77-31A96B1BA47D}"/>
              </a:ext>
            </a:extLst>
          </p:cNvPr>
          <p:cNvSpPr>
            <a:spLocks noGrp="1"/>
          </p:cNvSpPr>
          <p:nvPr>
            <p:ph type="title"/>
          </p:nvPr>
        </p:nvSpPr>
        <p:spPr>
          <a:xfrm>
            <a:off x="501752" y="627345"/>
            <a:ext cx="3643150" cy="5603310"/>
          </a:xfrm>
        </p:spPr>
        <p:txBody>
          <a:bodyPr>
            <a:normAutofit/>
          </a:bodyPr>
          <a:lstStyle/>
          <a:p>
            <a:r>
              <a:rPr lang="en-US" sz="4400" dirty="0">
                <a:solidFill>
                  <a:schemeClr val="tx2"/>
                </a:solidFill>
                <a:effectLst/>
              </a:rPr>
              <a:t>Which Students Require an IHP?</a:t>
            </a:r>
          </a:p>
        </p:txBody>
      </p:sp>
      <p:graphicFrame>
        <p:nvGraphicFramePr>
          <p:cNvPr id="5" name="Content Placeholder 2">
            <a:extLst>
              <a:ext uri="{FF2B5EF4-FFF2-40B4-BE49-F238E27FC236}">
                <a16:creationId xmlns:a16="http://schemas.microsoft.com/office/drawing/2014/main" id="{C46776D0-8418-B5DC-761E-5BDD667B41D6}"/>
              </a:ext>
            </a:extLst>
          </p:cNvPr>
          <p:cNvGraphicFramePr>
            <a:graphicFrameLocks noGrp="1"/>
          </p:cNvGraphicFramePr>
          <p:nvPr>
            <p:ph idx="1"/>
            <p:extLst>
              <p:ext uri="{D42A27DB-BD31-4B8C-83A1-F6EECF244321}">
                <p14:modId xmlns:p14="http://schemas.microsoft.com/office/powerpoint/2010/main" val="3116929936"/>
              </p:ext>
            </p:extLst>
          </p:nvPr>
        </p:nvGraphicFramePr>
        <p:xfrm>
          <a:off x="4719484" y="609600"/>
          <a:ext cx="6720041" cy="56033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021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647CA-408D-AC02-0651-942BB1B8B9C6}"/>
              </a:ext>
            </a:extLst>
          </p:cNvPr>
          <p:cNvSpPr>
            <a:spLocks noGrp="1"/>
          </p:cNvSpPr>
          <p:nvPr>
            <p:ph type="title"/>
          </p:nvPr>
        </p:nvSpPr>
        <p:spPr>
          <a:xfrm>
            <a:off x="913795" y="304800"/>
            <a:ext cx="10353761" cy="1326321"/>
          </a:xfrm>
        </p:spPr>
        <p:txBody>
          <a:bodyPr>
            <a:normAutofit/>
          </a:bodyPr>
          <a:lstStyle/>
          <a:p>
            <a:r>
              <a:rPr lang="en-US" sz="4400" dirty="0">
                <a:solidFill>
                  <a:schemeClr val="tx2"/>
                </a:solidFill>
                <a:effectLst/>
              </a:rPr>
              <a:t>Which Students Require an IHP?</a:t>
            </a:r>
          </a:p>
        </p:txBody>
      </p:sp>
      <p:sp>
        <p:nvSpPr>
          <p:cNvPr id="3" name="Content Placeholder 2">
            <a:extLst>
              <a:ext uri="{FF2B5EF4-FFF2-40B4-BE49-F238E27FC236}">
                <a16:creationId xmlns:a16="http://schemas.microsoft.com/office/drawing/2014/main" id="{3C88E686-62BF-5F07-3274-FED920F02718}"/>
              </a:ext>
            </a:extLst>
          </p:cNvPr>
          <p:cNvSpPr>
            <a:spLocks noGrp="1"/>
          </p:cNvSpPr>
          <p:nvPr>
            <p:ph idx="1"/>
          </p:nvPr>
        </p:nvSpPr>
        <p:spPr>
          <a:xfrm>
            <a:off x="368748" y="1929810"/>
            <a:ext cx="11443854" cy="3695136"/>
          </a:xfrm>
        </p:spPr>
        <p:txBody>
          <a:bodyPr>
            <a:noAutofit/>
          </a:bodyPr>
          <a:lstStyle/>
          <a:p>
            <a:r>
              <a:rPr lang="en-US" sz="3600" dirty="0">
                <a:effectLst/>
              </a:rPr>
              <a:t>The student has a condition that requires scheduled daily medication, care/accommodations during the school day</a:t>
            </a:r>
          </a:p>
          <a:p>
            <a:r>
              <a:rPr lang="en-US" sz="3600" dirty="0">
                <a:effectLst/>
              </a:rPr>
              <a:t>Healthcare plan needed (e.g., but not limited to: a student with ADHD medication at school, student with catheter care at school, student with tube feeding at school) </a:t>
            </a:r>
          </a:p>
        </p:txBody>
      </p:sp>
    </p:spTree>
    <p:extLst>
      <p:ext uri="{BB962C8B-B14F-4D97-AF65-F5344CB8AC3E}">
        <p14:creationId xmlns:p14="http://schemas.microsoft.com/office/powerpoint/2010/main" val="548238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647CA-408D-AC02-0651-942BB1B8B9C6}"/>
              </a:ext>
            </a:extLst>
          </p:cNvPr>
          <p:cNvSpPr>
            <a:spLocks noGrp="1"/>
          </p:cNvSpPr>
          <p:nvPr>
            <p:ph type="title"/>
          </p:nvPr>
        </p:nvSpPr>
        <p:spPr>
          <a:xfrm>
            <a:off x="919119" y="263236"/>
            <a:ext cx="10353761" cy="1326321"/>
          </a:xfrm>
        </p:spPr>
        <p:txBody>
          <a:bodyPr>
            <a:normAutofit/>
          </a:bodyPr>
          <a:lstStyle/>
          <a:p>
            <a:r>
              <a:rPr lang="en-US" sz="4400" dirty="0">
                <a:solidFill>
                  <a:schemeClr val="tx2"/>
                </a:solidFill>
                <a:effectLst/>
              </a:rPr>
              <a:t>Which Students Require an IHP?</a:t>
            </a:r>
          </a:p>
        </p:txBody>
      </p:sp>
      <p:sp>
        <p:nvSpPr>
          <p:cNvPr id="3" name="Content Placeholder 2">
            <a:extLst>
              <a:ext uri="{FF2B5EF4-FFF2-40B4-BE49-F238E27FC236}">
                <a16:creationId xmlns:a16="http://schemas.microsoft.com/office/drawing/2014/main" id="{3C88E686-62BF-5F07-3274-FED920F02718}"/>
              </a:ext>
            </a:extLst>
          </p:cNvPr>
          <p:cNvSpPr>
            <a:spLocks noGrp="1"/>
          </p:cNvSpPr>
          <p:nvPr>
            <p:ph idx="1"/>
          </p:nvPr>
        </p:nvSpPr>
        <p:spPr>
          <a:xfrm>
            <a:off x="415635" y="1472608"/>
            <a:ext cx="11360728" cy="4983609"/>
          </a:xfrm>
        </p:spPr>
        <p:txBody>
          <a:bodyPr>
            <a:noAutofit/>
          </a:bodyPr>
          <a:lstStyle/>
          <a:p>
            <a:r>
              <a:rPr lang="en-US" sz="3600" dirty="0">
                <a:effectLst/>
              </a:rPr>
              <a:t>The student has a potentially life-threatening condition that requires as needed medication, care/accommodations</a:t>
            </a:r>
          </a:p>
          <a:p>
            <a:r>
              <a:rPr lang="en-US" sz="3600" dirty="0">
                <a:effectLst/>
              </a:rPr>
              <a:t>Healthcare plan needed (e.g., but not limited to: student with medication for anaphylaxis allergy, student with medication at school for seizure disorder, student with medication at school for severe asthma)</a:t>
            </a:r>
          </a:p>
        </p:txBody>
      </p:sp>
    </p:spTree>
    <p:extLst>
      <p:ext uri="{BB962C8B-B14F-4D97-AF65-F5344CB8AC3E}">
        <p14:creationId xmlns:p14="http://schemas.microsoft.com/office/powerpoint/2010/main" val="7012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647CA-408D-AC02-0651-942BB1B8B9C6}"/>
              </a:ext>
            </a:extLst>
          </p:cNvPr>
          <p:cNvSpPr>
            <a:spLocks noGrp="1"/>
          </p:cNvSpPr>
          <p:nvPr>
            <p:ph type="title"/>
          </p:nvPr>
        </p:nvSpPr>
        <p:spPr>
          <a:xfrm>
            <a:off x="919119" y="263237"/>
            <a:ext cx="10353761" cy="1326321"/>
          </a:xfrm>
        </p:spPr>
        <p:txBody>
          <a:bodyPr>
            <a:normAutofit/>
          </a:bodyPr>
          <a:lstStyle/>
          <a:p>
            <a:r>
              <a:rPr lang="en-US" sz="4400" dirty="0">
                <a:solidFill>
                  <a:schemeClr val="tx2"/>
                </a:solidFill>
                <a:effectLst/>
              </a:rPr>
              <a:t>Which Students Require an IHP?</a:t>
            </a:r>
          </a:p>
        </p:txBody>
      </p:sp>
      <p:sp>
        <p:nvSpPr>
          <p:cNvPr id="3" name="Content Placeholder 2">
            <a:extLst>
              <a:ext uri="{FF2B5EF4-FFF2-40B4-BE49-F238E27FC236}">
                <a16:creationId xmlns:a16="http://schemas.microsoft.com/office/drawing/2014/main" id="{3C88E686-62BF-5F07-3274-FED920F02718}"/>
              </a:ext>
            </a:extLst>
          </p:cNvPr>
          <p:cNvSpPr>
            <a:spLocks noGrp="1"/>
          </p:cNvSpPr>
          <p:nvPr>
            <p:ph idx="1"/>
          </p:nvPr>
        </p:nvSpPr>
        <p:spPr>
          <a:xfrm>
            <a:off x="346364" y="1454727"/>
            <a:ext cx="11513127" cy="5001491"/>
          </a:xfrm>
        </p:spPr>
        <p:txBody>
          <a:bodyPr>
            <a:noAutofit/>
          </a:bodyPr>
          <a:lstStyle/>
          <a:p>
            <a:r>
              <a:rPr lang="en-US" sz="2800" dirty="0">
                <a:effectLst/>
              </a:rPr>
              <a:t>The student has a condition that requires as needed medication, care/accommodations</a:t>
            </a:r>
          </a:p>
          <a:p>
            <a:r>
              <a:rPr lang="en-US" sz="2800" dirty="0">
                <a:effectLst/>
              </a:rPr>
              <a:t>The need for a healthcare plan is made on an individual basis according to the need for care at school. (e.g., student with medication at school for migraines, student with medication for seasonal allergies. These students may not need a plan if these conditions are mild, do not happen frequently and/or no other accommodations are needed. Conversely, these students may have frequent needs related to these conditions and accommodations </a:t>
            </a:r>
            <a:r>
              <a:rPr lang="en-US" sz="2800" dirty="0"/>
              <a:t>may be needed. In these cases, a healthcare plan would be needed.)</a:t>
            </a:r>
          </a:p>
        </p:txBody>
      </p:sp>
    </p:spTree>
    <p:extLst>
      <p:ext uri="{BB962C8B-B14F-4D97-AF65-F5344CB8AC3E}">
        <p14:creationId xmlns:p14="http://schemas.microsoft.com/office/powerpoint/2010/main" val="3281159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2D388-D4B1-039D-A93B-CE6F1CF7D0DD}"/>
              </a:ext>
            </a:extLst>
          </p:cNvPr>
          <p:cNvSpPr>
            <a:spLocks noGrp="1"/>
          </p:cNvSpPr>
          <p:nvPr>
            <p:ph type="title"/>
          </p:nvPr>
        </p:nvSpPr>
        <p:spPr>
          <a:xfrm>
            <a:off x="913795" y="403639"/>
            <a:ext cx="10353761" cy="1326321"/>
          </a:xfrm>
        </p:spPr>
        <p:txBody>
          <a:bodyPr>
            <a:normAutofit/>
          </a:bodyPr>
          <a:lstStyle/>
          <a:p>
            <a:r>
              <a:rPr lang="en-US" sz="4400" dirty="0">
                <a:solidFill>
                  <a:schemeClr val="tx2"/>
                </a:solidFill>
                <a:effectLst/>
              </a:rPr>
              <a:t>Who is Involved in Developing an IHP?</a:t>
            </a:r>
          </a:p>
        </p:txBody>
      </p:sp>
      <p:graphicFrame>
        <p:nvGraphicFramePr>
          <p:cNvPr id="5" name="Content Placeholder 2">
            <a:extLst>
              <a:ext uri="{FF2B5EF4-FFF2-40B4-BE49-F238E27FC236}">
                <a16:creationId xmlns:a16="http://schemas.microsoft.com/office/drawing/2014/main" id="{C2C0C909-BD2E-F450-0CCB-EE255E9BD35E}"/>
              </a:ext>
            </a:extLst>
          </p:cNvPr>
          <p:cNvGraphicFramePr>
            <a:graphicFrameLocks noGrp="1"/>
          </p:cNvGraphicFramePr>
          <p:nvPr>
            <p:ph idx="1"/>
            <p:extLst>
              <p:ext uri="{D42A27DB-BD31-4B8C-83A1-F6EECF244321}">
                <p14:modId xmlns:p14="http://schemas.microsoft.com/office/powerpoint/2010/main" val="2660491528"/>
              </p:ext>
            </p:extLst>
          </p:nvPr>
        </p:nvGraphicFramePr>
        <p:xfrm>
          <a:off x="913795" y="2096064"/>
          <a:ext cx="10353762" cy="3695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8829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454</TotalTime>
  <Words>1297</Words>
  <Application>Microsoft Office PowerPoint</Application>
  <PresentationFormat>Widescreen</PresentationFormat>
  <Paragraphs>115</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Damask</vt:lpstr>
      <vt:lpstr>Individual Healthcare Plans</vt:lpstr>
      <vt:lpstr>What is an IHP?</vt:lpstr>
      <vt:lpstr>History of IHP Project</vt:lpstr>
      <vt:lpstr>Who writes an IHP</vt:lpstr>
      <vt:lpstr>Which Students Require an IHP?</vt:lpstr>
      <vt:lpstr>Which Students Require an IHP?</vt:lpstr>
      <vt:lpstr>Which Students Require an IHP?</vt:lpstr>
      <vt:lpstr>Which Students Require an IHP?</vt:lpstr>
      <vt:lpstr>Who is Involved in Developing an IHP?</vt:lpstr>
      <vt:lpstr>What Information goes in the IHP?</vt:lpstr>
      <vt:lpstr>Who should utilize the plan?</vt:lpstr>
      <vt:lpstr>Are there legal implications?</vt:lpstr>
      <vt:lpstr>Student/Parent Input Form</vt:lpstr>
      <vt:lpstr>Parent Meeting</vt:lpstr>
      <vt:lpstr>Review</vt:lpstr>
      <vt:lpstr>Family Role</vt:lpstr>
      <vt:lpstr>What can families do</vt:lpstr>
      <vt:lpstr>How to begin</vt:lpstr>
      <vt:lpstr>Share health information</vt:lpstr>
      <vt:lpstr>During the IHP Meeting</vt:lpstr>
      <vt:lpstr>Parent and Student Input</vt:lpstr>
      <vt:lpstr>Request a Review</vt:lpstr>
      <vt:lpstr>Outcomes: school nurses</vt:lpstr>
      <vt:lpstr>Outcomes: parents</vt:lpstr>
      <vt:lpstr>Questions?</vt:lpstr>
      <vt:lpstr>Questions? Need assistance or additional information?</vt:lpstr>
      <vt:lpstr>Disclaimer</vt:lpstr>
    </vt:vector>
  </TitlesOfParts>
  <Company>University of South Dakota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Individual Healthcare Plans</dc:title>
  <dc:creator>Meier, Emily A</dc:creator>
  <cp:lastModifiedBy>Dean, Lori</cp:lastModifiedBy>
  <cp:revision>30</cp:revision>
  <dcterms:created xsi:type="dcterms:W3CDTF">2019-02-14T16:38:59Z</dcterms:created>
  <dcterms:modified xsi:type="dcterms:W3CDTF">2023-08-23T16:44:10Z</dcterms:modified>
</cp:coreProperties>
</file>