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4484-BA9B-1A0C-057B-D8D96465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24706-9C4D-4765-6DCC-3C8C3D9C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65C-7169-49E2-AEE7-2EA20E4E8BF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D7420-FED7-0803-B9A3-00D8E8DA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DA15B-D2AF-D99B-0402-E20A83C4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59C9-4833-417F-AEAF-7C56502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FF59-9016-204F-7B9B-D6490688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C922C-0322-3033-2BBA-38AE08F7E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F29B-462E-E758-9FE0-F77006281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765C-7169-49E2-AEE7-2EA20E4E8BF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4578-2498-B6B3-CA2B-9D57D708C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DEDB-8878-1933-CF7A-738B3D17A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59C9-4833-417F-AEAF-7C56502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9566D4-009E-B1FE-EE98-407E3B41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Assistive Technology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2E758-4CB7-6014-0F2D-2D2DA30F6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994702-CF81-8E91-6AF3-3E814E2B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663DF-9DD5-23DA-E070-F2714F82E6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72599-998C-B81A-97B4-3884EB18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Advocacy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58AB2-8AC6-DC05-A5E7-C0387E45E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23610-C199-4F0D-CC0B-16776773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School Extracurricular Activities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7918F-6587-C814-B85B-94E26890A7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1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FFC552-C12F-4AFE-AA9C-908A3B45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Swim Lessons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6DDAE-A598-6ED4-8561-F01E58C07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2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797162-0072-A222-BC08-BAD943DD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Soccer Game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A8CAC-C2AA-515C-0F03-0EF45E945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0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30BD60-7ABA-A685-D41E-071EE8A4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9A581-3E20-B817-D03D-5EA74A3B1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6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5DD620-8A30-D4F4-83F8-A9FB1576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Michelle Graham</a:t>
            </a:r>
            <a:br>
              <a:rPr lang="en-US"/>
            </a:br>
            <a:r>
              <a:rPr lang="en-US" sz="4400"/>
              <a:t>michellegrahamconsulting@gmail.com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A3213-2E49-852B-EE1D-77E38B8F19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6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DE61F4-9ABB-7C24-182C-EDC9681A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SELF-EFFICACY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CADB5-E569-EFB9-B72C-7E399215C4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C501E-52BA-0F26-BA08-66F4921E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empowered advocate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01170-C56D-44EE-3CDB-90D7F3EFA7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0703A8-862F-975B-8A34-6252FEBA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733E9-FB51-A1C3-C220-EAA37AAD55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4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CD6882-0F12-12FC-9E53-A29850A6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D491F-AF1A-9B8D-06A8-AF5B96B71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7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17B836-BB43-FF6D-A432-39039E15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81C38-1AB0-C9A5-7275-2E86E8D84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6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C6FF1D-8EFE-08F1-B814-F3A532FF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3BD7C-D8F3-5037-60BC-39CD65328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FAEF3-C1F5-9850-6AFE-07E3D110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Resources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A2784-24EF-C04C-2ADC-3A39C0250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15B8FD-D687-84F0-8117-217AE5D6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34B85-29E5-AFA1-CA0F-A86E47012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1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Assistive Technology</vt:lpstr>
      <vt:lpstr>SELF-EFFICACY</vt:lpstr>
      <vt:lpstr>an empowered advocate</vt:lpstr>
      <vt:lpstr>PowerPoint Presentation</vt:lpstr>
      <vt:lpstr>PowerPoint Presentation</vt:lpstr>
      <vt:lpstr>Professionals</vt:lpstr>
      <vt:lpstr>community</vt:lpstr>
      <vt:lpstr>Resources</vt:lpstr>
      <vt:lpstr>The Law</vt:lpstr>
      <vt:lpstr>PowerPoint Presentation</vt:lpstr>
      <vt:lpstr>Advocacy</vt:lpstr>
      <vt:lpstr>After School Extracurricular Activities</vt:lpstr>
      <vt:lpstr>Swim Lessons</vt:lpstr>
      <vt:lpstr>Soccer Game</vt:lpstr>
      <vt:lpstr>PowerPoint Presentation</vt:lpstr>
      <vt:lpstr>Michelle Graham michellegrahamconsulting@gmail.com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</dc:title>
  <dc:creator>Lain, Tonda</dc:creator>
  <cp:lastModifiedBy>Lain, Tonda</cp:lastModifiedBy>
  <cp:revision>1</cp:revision>
  <dcterms:created xsi:type="dcterms:W3CDTF">2024-10-25T19:12:40Z</dcterms:created>
  <dcterms:modified xsi:type="dcterms:W3CDTF">2024-10-25T19:12:40Z</dcterms:modified>
</cp:coreProperties>
</file>