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0156-20D5-C56C-BCFA-1CF54EC12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1A68A-6E2C-B214-1104-BC8BC47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D285-51E1-40F4-80FC-2AEA013C893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504A3-EF35-78EC-E7F4-AC746A84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51788-2F6D-C4C4-E62E-085AA92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7800-F108-4F66-A1B1-BCE6C42D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1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4E0B7-9164-E25F-8F51-F7E2B6E0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4D3E1-F2D3-4748-F106-687A1FED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5D77D-1270-0733-FC88-682301DD8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D285-51E1-40F4-80FC-2AEA013C893B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6A26-3D6C-5BBD-2842-340F7ECF6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A817-E88F-F4E1-AA7A-175537E22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7800-F108-4F66-A1B1-BCE6C42D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FAF09-EED7-E689-ED42-54ABD14F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>
                <a:solidFill>
                  <a:srgbClr val="1C66A7"/>
                </a:solidFill>
                <a:latin typeface="Montserrat"/>
                <a:ea typeface="Montserrat"/>
                <a:cs typeface="Montserrat"/>
                <a:sym typeface="Montserrat"/>
              </a:rPr>
              <a:t>Rolling through Life Experiences</a:t>
            </a:r>
            <a:endParaRPr lang="en-US" sz="3600" b="1" dirty="0">
              <a:solidFill>
                <a:srgbClr val="1C66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B70FB-EBC1-94CF-7C61-01272DC9F2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6C58DB-CF2F-0A34-6DB1-E1DFFCEC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Community Living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74A2E-0AD5-B1E0-FBEE-A06E2FC73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971F57-4DA6-8680-FD32-F6F246D0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Social &amp; Spirituality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08EBE-6F1C-7655-C0E7-9CC9A1C4AD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6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07C843-7027-05B8-C797-F494661C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Healthy Living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0A507-FDE5-7F11-C64F-627DEE381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6946D7-AD4F-D9F8-63DC-AC026CDF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Safety and Security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984B6-C7B4-15EB-71D7-E171F996E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4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8DE955-0E72-031B-35BD-5009E3C5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Advocacy &amp; Engagement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8F362-02D4-7BDA-C5B4-CBD2E93C2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8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8D29CD-A198-4D6F-CFC5-014E6FB1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explore together!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F8033-7F6C-DEB0-EB9B-7E920F512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4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C619DB-546E-68A7-E3D1-254B820E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854EE-93F3-BCBB-038F-6121CCEC8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5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A747E-9737-7E9E-6596-D87218BC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Sharing our visions</a:t>
            </a:r>
            <a:br>
              <a:rPr lang="en-US" sz="3600"/>
            </a:br>
            <a:r>
              <a:rPr lang="en-US" sz="3600"/>
              <a:t>AHA’s </a:t>
            </a:r>
            <a:br>
              <a:rPr lang="en-US" sz="3600"/>
            </a:br>
            <a:r>
              <a:rPr lang="en-US" sz="3600"/>
              <a:t>cool things discussed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A64BE-05A8-EF4A-2A6E-58EC5CFB53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820B59-FAC1-F12F-EFE2-1E3317D8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Missouri Family to Family Link Tree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01047-F1CF-4094-A5FD-998B5E8A0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1B1E57-BAE0-E709-A81D-EBA41DDF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C0CB8-EDD2-6915-8E9F-2901D2FE3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1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28DE2A-F0D9-EE4A-424D-0232DC8D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17A8E-B075-53BD-8B1D-116468B1B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1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0F49B-A08A-9B6C-597E-49BC37A9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Please complete the evaluation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C5105-289C-7276-1DD7-1EF47E82D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8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23E1F-000A-6786-73FC-C002B270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 with your Regional Family Partner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686B7-6ADD-0591-029F-40D8E484D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3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AEAC2F-92F4-C904-185F-E8121B37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to our funders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9AF76-79A2-3DF3-29F3-FBB917EA9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2EF42C-F125-A8F9-579F-23053AB0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Missouri Family to Family?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AF95D-0F3A-FA33-91CE-3ABA9B6A0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56F350-EDE5-556B-E540-FEA78598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we connected?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18219-F507-2C3C-7EB5-C77729067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9BB02C-4838-0C5E-49B5-7ABE6DD63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Charting the LifeCourse?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A5935-E6B8-D936-F8AD-291D8D522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8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9F15E4-C6C0-4088-54B2-5D0A2F9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Charting the LifeCourse Framework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D1A55-A302-42E7-7D14-7210A98D4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3473E2-5FB6-02EA-7442-3224AF29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Life Groups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D44F1-8B0A-6E47-E52F-8D68399733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0AF947-3757-B060-A4E7-7B5AA78D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Holistic Focus Across Life Domains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5F235-63C9-B0B2-4D4B-B6B1B8FC2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DE1591-2E9C-572B-5676-9433D9B5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Domain: Daily Life &amp; Employment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BF77B-240A-8EFC-313A-FB716F4435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Office Theme</vt:lpstr>
      <vt:lpstr>Rolling through Life Experiences</vt:lpstr>
      <vt:lpstr>Welcome! </vt:lpstr>
      <vt:lpstr>Who is Missouri Family to Family?</vt:lpstr>
      <vt:lpstr>How are we connected?</vt:lpstr>
      <vt:lpstr>What is Charting the LifeCourse?</vt:lpstr>
      <vt:lpstr>Charting the LifeCourse Framework</vt:lpstr>
      <vt:lpstr>Good Life Groups</vt:lpstr>
      <vt:lpstr>Holistic Focus Across Life Domains</vt:lpstr>
      <vt:lpstr>Life Domain: Daily Life &amp; Employment</vt:lpstr>
      <vt:lpstr>Life Domain: Community Living</vt:lpstr>
      <vt:lpstr>Life Domain: Social &amp; Spirituality</vt:lpstr>
      <vt:lpstr>Life Domain: Healthy Living</vt:lpstr>
      <vt:lpstr>Life Domain: Safety and Security</vt:lpstr>
      <vt:lpstr>Life Domain: Advocacy &amp; Engagement</vt:lpstr>
      <vt:lpstr>Let’s explore together!</vt:lpstr>
      <vt:lpstr>PowerPoint Presentation</vt:lpstr>
      <vt:lpstr>Sharing our visions AHA’s  cool things discussed </vt:lpstr>
      <vt:lpstr>Missouri Family to Family Link Tree</vt:lpstr>
      <vt:lpstr>Contact Us</vt:lpstr>
      <vt:lpstr>Please complete the evaluation </vt:lpstr>
      <vt:lpstr>Connect with your Regional Family Partner </vt:lpstr>
      <vt:lpstr>Thank you to our funders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Rolling through Life Experiences</dc:title>
  <dc:creator>Lain, Tonda</dc:creator>
  <cp:lastModifiedBy>Lain, Tonda</cp:lastModifiedBy>
  <cp:revision>1</cp:revision>
  <dcterms:created xsi:type="dcterms:W3CDTF">2024-10-25T20:06:12Z</dcterms:created>
  <dcterms:modified xsi:type="dcterms:W3CDTF">2024-10-25T20:06:12Z</dcterms:modified>
</cp:coreProperties>
</file>