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3EE6-462F-1E0B-FFB4-4E570A8A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D4B14-F74E-D94A-2ACC-1E811F9F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1015-CA72-4812-9985-B41DB9587BC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94C96-71E2-C7F6-4DA7-39CC649B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F2606-0632-49DF-17B3-2BC81FF5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37D6-8EDC-438E-8834-558900B82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E0042-65F3-05FD-4032-CB0D3AFA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5824D-8DAD-6BE4-B67D-5C2CEDE6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481E-3C83-3BAB-D780-4704B5FB5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1015-CA72-4812-9985-B41DB9587BC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EB7A7-DC90-7AE5-5597-2E5DAA93D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9ED5D-0211-80D6-F7C4-834EA08F8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37D6-8EDC-438E-8834-558900B82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7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43AF7C-65F7-95D2-4BCF-131ADD70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Health Care Needs Family Partnership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CC731-558E-43E9-FF3B-043DC4A04A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9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ACAF38-705A-A24C-01E3-FC1D4262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Coordinated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E45F8-88CF-1824-7BA6-480AA1156B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2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C2BFA1-9667-731E-DE3C-62AC3D77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Compassionate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38846-A545-B25E-035D-E04A89B17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11D12D-8E78-8A62-3E3B-7719A145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Culturally Effective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AF1F1-8F57-9B54-883D-350B949848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1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E77209-22E3-4CC9-4AC0-6717B031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to ensure your child has a medical home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C13DE-B50F-4B75-9F4F-F71D1F0AD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1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98DD5D-B7BA-F40B-3E86-A577B767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Tri-County Health Department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E5DB7-22AD-C56D-46E8-BE4BE33DF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22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8B1638-CC84-F1FE-2018-50965C39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Care Notebook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D4577-115C-A800-8656-5E688E37F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BD6B83-7235-C485-D733-EC966546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Home Care Notebook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C2601-A471-93FD-CA2C-D33E269A5C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5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E46C10-C480-CE1C-0E64-FBBC73BC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Reason Behind the Creation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66AD0-2A98-56DF-B4E1-309FB11A6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70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F0E420-79E5-4090-AEBB-46CD4259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How To Use A Care Notebook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F46B2-6C0F-79CB-48A8-905242A8BF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0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3A1267-93B9-5E30-0B19-E39EA375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Evaluating Effectiveness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96822-2A4E-F807-9939-4494EBC10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0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B47B82-237C-8B02-609E-0D029CC8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4400"/>
              <a:t>Medical Home</a:t>
            </a:r>
            <a:br>
              <a:rPr lang="en-US" sz="4400"/>
            </a:br>
            <a:br>
              <a:rPr lang="en-US" sz="440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3DDC3-6DA7-1AAE-8D52-F33C50993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32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9EB84E-4588-F9BC-4C7A-DA78D6C5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Evaluating Effectiveness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F5638-4AE2-DF81-A226-8FEAD04C7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73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DEC90E-1D3F-E40D-013B-ACC744D5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047AD-16F1-DBB5-2A14-B6251D51A2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3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748A8E-69D8-3904-3419-3541A256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2B046-E1BB-8783-BE39-27CF3EC43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62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2B352D-DD79-D3BA-9E66-B1D88A16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C0B67-C6F6-4115-A0F6-114BDB8D1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7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021A92-976B-0F29-F2EA-20113697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/>
              <a:t>Printing new or additional pages for your Care Notebook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295AA-9F69-167A-DEE6-A25CB44FE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89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128445-6522-438E-AF4A-B0C760DF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Medical Home Resource &amp; Contact Information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B3D03-E697-0AE0-A008-0F75C4BEB8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46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CF027B-E9B1-123B-0C58-9914264A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indent="548640">
              <a:lnSpc>
                <a:spcPct val="100000"/>
              </a:lnSpc>
              <a:spcBef>
                <a:spcPts val="100"/>
              </a:spcBef>
            </a:pPr>
            <a:r>
              <a:rPr lang="en-US" sz="4800" b="1" spc="-10">
                <a:latin typeface="Courier New"/>
                <a:cs typeface="Courier New"/>
              </a:rPr>
              <a:t>FINAL THOUGHTS</a:t>
            </a:r>
            <a:br>
              <a:rPr lang="en-US" sz="4800" b="1" spc="-10">
                <a:latin typeface="Courier New"/>
                <a:cs typeface="Courier New"/>
              </a:rPr>
            </a:br>
            <a:r>
              <a:rPr lang="en-US" sz="4800" b="1" spc="-10">
                <a:latin typeface="Courier New"/>
                <a:cs typeface="Courier New"/>
              </a:rPr>
              <a:t>Questions</a:t>
            </a:r>
            <a:endParaRPr lang="en-US" sz="4800" dirty="0">
              <a:latin typeface="Courier New"/>
              <a:cs typeface="Courier Ne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33485-7131-B70E-5401-F42A831CB0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91C657-F21A-3DFA-AA92-145A80AD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Home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693A5-6B07-8CA3-FFDC-1F54D2B2E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C74617-A541-A238-BD81-C1ED0DE6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Home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B0A75-D36C-6693-4DAB-D697DE3C66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30C5BF-A08E-1157-F658-F86D74D4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a Medical Home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914CB-60BF-6808-7611-2ED7F5DD8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7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79C31B-5174-2B6B-7DFE-FF4296F0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Accessible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79DBF-2BB8-E55A-A810-F9E1D6C622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8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0AD319-5831-9051-797A-74B0B4B2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Family-Centered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A5141-0B7B-376A-E624-86C9A6571F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F9621F-9841-F760-9421-0657F128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Continuous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82E82-2220-E498-3095-DBFB3703D8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9D32A5-8B01-A9BF-52F5-3D2FB708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Comprehensive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583D8-7888-C241-8F70-770DCCFA3E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Widescreen</PresentationFormat>
  <Paragraphs>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Office Theme</vt:lpstr>
      <vt:lpstr>Special Health Care Needs Family Partnership</vt:lpstr>
      <vt:lpstr>Medical Home  </vt:lpstr>
      <vt:lpstr>Medical Home</vt:lpstr>
      <vt:lpstr>Medical Home</vt:lpstr>
      <vt:lpstr>Components of a Medical Home</vt:lpstr>
      <vt:lpstr>Accessible</vt:lpstr>
      <vt:lpstr>Family-Centered</vt:lpstr>
      <vt:lpstr>Continuous</vt:lpstr>
      <vt:lpstr>Comprehensive</vt:lpstr>
      <vt:lpstr>Coordinated</vt:lpstr>
      <vt:lpstr>Compassionate</vt:lpstr>
      <vt:lpstr>Culturally Effective</vt:lpstr>
      <vt:lpstr>Steps to ensure your child has a medical home</vt:lpstr>
      <vt:lpstr>Tri-County Health Department</vt:lpstr>
      <vt:lpstr>Care Notebook</vt:lpstr>
      <vt:lpstr>Medical Home Care Notebook</vt:lpstr>
      <vt:lpstr>Reason Behind the Creation </vt:lpstr>
      <vt:lpstr>How To Use A Care Notebook</vt:lpstr>
      <vt:lpstr>Evaluating Effectiveness</vt:lpstr>
      <vt:lpstr>Evaluating Effectiveness</vt:lpstr>
      <vt:lpstr>PowerPoint Presentation</vt:lpstr>
      <vt:lpstr>PowerPoint Presentation</vt:lpstr>
      <vt:lpstr>PowerPoint Presentation</vt:lpstr>
      <vt:lpstr>Printing new or additional pages for your Care Notebook</vt:lpstr>
      <vt:lpstr>Medical Home Resource &amp; Contact Information</vt:lpstr>
      <vt:lpstr>FINAL THOUGHTS Questions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Health Care Needs Family Partnership</dc:title>
  <dc:creator>Lain, Tonda</dc:creator>
  <cp:lastModifiedBy>Lain, Tonda</cp:lastModifiedBy>
  <cp:revision>1</cp:revision>
  <dcterms:created xsi:type="dcterms:W3CDTF">2024-10-25T19:21:29Z</dcterms:created>
  <dcterms:modified xsi:type="dcterms:W3CDTF">2024-10-25T19:21:29Z</dcterms:modified>
</cp:coreProperties>
</file>