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979" r:id="rId2"/>
    <p:sldId id="1428" r:id="rId3"/>
    <p:sldId id="983" r:id="rId4"/>
    <p:sldId id="1732" r:id="rId5"/>
    <p:sldId id="1733" r:id="rId6"/>
    <p:sldId id="910" r:id="rId7"/>
    <p:sldId id="1736" r:id="rId8"/>
    <p:sldId id="1740" r:id="rId9"/>
    <p:sldId id="1738" r:id="rId10"/>
    <p:sldId id="1739" r:id="rId11"/>
    <p:sldId id="1737" r:id="rId12"/>
    <p:sldId id="1734" r:id="rId13"/>
    <p:sldId id="1735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ers" id="{6A6227A6-B9C1-4817-B3BC-ECDC21138B8D}">
          <p14:sldIdLst>
            <p14:sldId id="979"/>
            <p14:sldId id="1428"/>
            <p14:sldId id="983"/>
            <p14:sldId id="1732"/>
            <p14:sldId id="1733"/>
            <p14:sldId id="910"/>
            <p14:sldId id="1736"/>
            <p14:sldId id="1740"/>
            <p14:sldId id="1738"/>
            <p14:sldId id="1739"/>
            <p14:sldId id="1737"/>
            <p14:sldId id="1734"/>
            <p14:sldId id="1735"/>
          </p14:sldIdLst>
        </p14:section>
      </p14:sectionLst>
    </p:ext>
    <p:ext uri="{EFAFB233-063F-42B5-8137-9DF3F51BA10A}">
      <p15:sldGuideLst xmlns:p15="http://schemas.microsoft.com/office/powerpoint/2012/main">
        <p15:guide id="6" pos="2026" userDrawn="1">
          <p15:clr>
            <a:srgbClr val="A4A3A4"/>
          </p15:clr>
        </p15:guide>
        <p15:guide id="7" pos="5654" userDrawn="1">
          <p15:clr>
            <a:srgbClr val="A4A3A4"/>
          </p15:clr>
        </p15:guide>
        <p15:guide id="8" orient="horz" pos="2092" userDrawn="1">
          <p15:clr>
            <a:srgbClr val="A4A3A4"/>
          </p15:clr>
        </p15:guide>
        <p15:guide id="9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ruballan Chelvam" initials="GC" lastIdx="1" clrIdx="0">
    <p:extLst>
      <p:ext uri="{19B8F6BF-5375-455C-9EA6-DF929625EA0E}">
        <p15:presenceInfo xmlns:p15="http://schemas.microsoft.com/office/powerpoint/2012/main" userId="5cbefa91e3fa670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900"/>
    <a:srgbClr val="E6E6E6"/>
    <a:srgbClr val="FB8C00"/>
    <a:srgbClr val="F57C00"/>
    <a:srgbClr val="FFFFFF"/>
    <a:srgbClr val="FF9800"/>
    <a:srgbClr val="FFE1C9"/>
    <a:srgbClr val="EDEDED"/>
    <a:srgbClr val="FFB4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0224" autoAdjust="0"/>
  </p:normalViewPr>
  <p:slideViewPr>
    <p:cSldViewPr snapToGrid="0" showGuides="1">
      <p:cViewPr varScale="1">
        <p:scale>
          <a:sx n="77" d="100"/>
          <a:sy n="77" d="100"/>
        </p:scale>
        <p:origin x="888" y="67"/>
      </p:cViewPr>
      <p:guideLst>
        <p:guide pos="2026"/>
        <p:guide pos="5654"/>
        <p:guide orient="horz" pos="2092"/>
        <p:guide pos="3840"/>
      </p:guideLst>
    </p:cSldViewPr>
  </p:slideViewPr>
  <p:outlineViewPr>
    <p:cViewPr>
      <p:scale>
        <a:sx n="33" d="100"/>
        <a:sy n="33" d="100"/>
      </p:scale>
      <p:origin x="0" y="-6294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07012"/>
    </p:cViewPr>
  </p:sorterViewPr>
  <p:notesViewPr>
    <p:cSldViewPr snapToGrid="0" showGuides="1">
      <p:cViewPr varScale="1">
        <p:scale>
          <a:sx n="65" d="100"/>
          <a:sy n="65" d="100"/>
        </p:scale>
        <p:origin x="2299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4CD363-E3A5-4637-A113-B99C2536F7C2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0949826F-EF1D-4E21-AE35-92D0B0A479B8}">
      <dgm:prSet phldrT="[Text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400" dirty="0"/>
            <a:t>Annual MMAC Training</a:t>
          </a:r>
        </a:p>
      </dgm:t>
    </dgm:pt>
    <dgm:pt modelId="{A583906D-D744-4834-A349-42BB1746E277}" type="parTrans" cxnId="{74CAC25A-E1C9-4BE5-95BD-2197CBEF462E}">
      <dgm:prSet/>
      <dgm:spPr/>
      <dgm:t>
        <a:bodyPr/>
        <a:lstStyle/>
        <a:p>
          <a:endParaRPr lang="en-US"/>
        </a:p>
      </dgm:t>
    </dgm:pt>
    <dgm:pt modelId="{66C760D5-D4F7-4610-A097-542EC8CD74C6}" type="sibTrans" cxnId="{74CAC25A-E1C9-4BE5-95BD-2197CBEF462E}">
      <dgm:prSet/>
      <dgm:spPr/>
      <dgm:t>
        <a:bodyPr/>
        <a:lstStyle/>
        <a:p>
          <a:endParaRPr lang="en-US"/>
        </a:p>
      </dgm:t>
    </dgm:pt>
    <dgm:pt modelId="{0F05449E-3D0A-4389-A7F4-D954003C4DF2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2400" dirty="0"/>
            <a:t>Deficiencies will be discussed, monitored, &amp; audited by MMAC</a:t>
          </a:r>
        </a:p>
      </dgm:t>
    </dgm:pt>
    <dgm:pt modelId="{66813E27-84DF-4959-A849-E314B8BC9F76}" type="parTrans" cxnId="{4085694D-C632-498E-B9B3-B269596944F8}">
      <dgm:prSet/>
      <dgm:spPr/>
      <dgm:t>
        <a:bodyPr/>
        <a:lstStyle/>
        <a:p>
          <a:endParaRPr lang="en-US"/>
        </a:p>
      </dgm:t>
    </dgm:pt>
    <dgm:pt modelId="{AB4E289E-CF81-4774-995F-A79E5429743A}" type="sibTrans" cxnId="{4085694D-C632-498E-B9B3-B269596944F8}">
      <dgm:prSet/>
      <dgm:spPr/>
      <dgm:t>
        <a:bodyPr/>
        <a:lstStyle/>
        <a:p>
          <a:endParaRPr lang="en-US"/>
        </a:p>
      </dgm:t>
    </dgm:pt>
    <dgm:pt modelId="{C6819689-6B44-4BF9-97FC-59CA2DC0D416}">
      <dgm:prSet custT="1"/>
      <dgm:spPr/>
      <dgm:t>
        <a:bodyPr/>
        <a:lstStyle/>
        <a:p>
          <a:r>
            <a:rPr lang="en-US" sz="2400" dirty="0"/>
            <a:t>Annual submission of Self-Assessment Form</a:t>
          </a:r>
        </a:p>
      </dgm:t>
    </dgm:pt>
    <dgm:pt modelId="{194F71B9-022E-4822-A2F6-647D907A304D}" type="parTrans" cxnId="{F0FFD1A5-58BC-42AD-9C44-DA5CCA1DA39E}">
      <dgm:prSet/>
      <dgm:spPr/>
      <dgm:t>
        <a:bodyPr/>
        <a:lstStyle/>
        <a:p>
          <a:endParaRPr lang="en-US"/>
        </a:p>
      </dgm:t>
    </dgm:pt>
    <dgm:pt modelId="{D8CAF2EE-88F2-4701-AEBF-B7BB6B8279D7}" type="sibTrans" cxnId="{F0FFD1A5-58BC-42AD-9C44-DA5CCA1DA39E}">
      <dgm:prSet/>
      <dgm:spPr/>
      <dgm:t>
        <a:bodyPr/>
        <a:lstStyle/>
        <a:p>
          <a:endParaRPr lang="en-US"/>
        </a:p>
      </dgm:t>
    </dgm:pt>
    <dgm:pt modelId="{5AEBAAD7-606F-49B3-81B7-2EFC6D2DB52C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>
              <a:solidFill>
                <a:schemeClr val="bg1"/>
              </a:solidFill>
            </a:rPr>
            <a:t>Annual submission of HCBS Assurances Form</a:t>
          </a:r>
        </a:p>
      </dgm:t>
    </dgm:pt>
    <dgm:pt modelId="{52E96CD0-A107-490D-B23D-8CF2CBA16D35}" type="parTrans" cxnId="{09B1C372-73A2-4F3C-AAF6-9253D0A5D928}">
      <dgm:prSet/>
      <dgm:spPr/>
      <dgm:t>
        <a:bodyPr/>
        <a:lstStyle/>
        <a:p>
          <a:endParaRPr lang="en-US"/>
        </a:p>
      </dgm:t>
    </dgm:pt>
    <dgm:pt modelId="{9E5746DA-FF8A-40AD-922A-333137757CD0}" type="sibTrans" cxnId="{09B1C372-73A2-4F3C-AAF6-9253D0A5D928}">
      <dgm:prSet/>
      <dgm:spPr/>
      <dgm:t>
        <a:bodyPr/>
        <a:lstStyle/>
        <a:p>
          <a:endParaRPr lang="en-US"/>
        </a:p>
      </dgm:t>
    </dgm:pt>
    <dgm:pt modelId="{06B52ECB-03F8-4F01-BD64-22D2E9DF58B9}">
      <dgm:prSet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>
        <a:ln>
          <a:solidFill>
            <a:schemeClr val="bg1"/>
          </a:solidFill>
        </a:ln>
      </dgm:spPr>
      <dgm:t>
        <a:bodyPr/>
        <a:lstStyle/>
        <a:p>
          <a:r>
            <a:rPr lang="en-US" sz="2400" dirty="0">
              <a:solidFill>
                <a:schemeClr val="bg1"/>
              </a:solidFill>
            </a:rPr>
            <a:t>Ensure </a:t>
          </a:r>
          <a:r>
            <a:rPr lang="en-US" sz="2400" u="sng" dirty="0">
              <a:solidFill>
                <a:schemeClr val="bg1"/>
              </a:solidFill>
            </a:rPr>
            <a:t>all</a:t>
          </a:r>
          <a:r>
            <a:rPr lang="en-US" sz="2400" dirty="0">
              <a:solidFill>
                <a:schemeClr val="bg1"/>
              </a:solidFill>
            </a:rPr>
            <a:t> staff are trained on the requirements</a:t>
          </a:r>
        </a:p>
      </dgm:t>
    </dgm:pt>
    <dgm:pt modelId="{D3417445-6B6F-47EB-A8E7-BE7BB9CA4ADD}" type="parTrans" cxnId="{6A14EF4B-CF70-45E2-AF8A-8D08AC0E7CE0}">
      <dgm:prSet/>
      <dgm:spPr/>
      <dgm:t>
        <a:bodyPr/>
        <a:lstStyle/>
        <a:p>
          <a:endParaRPr lang="en-US"/>
        </a:p>
      </dgm:t>
    </dgm:pt>
    <dgm:pt modelId="{B8C6DF8F-B453-4EB5-9F8B-013CD171F0E7}" type="sibTrans" cxnId="{6A14EF4B-CF70-45E2-AF8A-8D08AC0E7CE0}">
      <dgm:prSet/>
      <dgm:spPr/>
      <dgm:t>
        <a:bodyPr/>
        <a:lstStyle/>
        <a:p>
          <a:endParaRPr lang="en-US"/>
        </a:p>
      </dgm:t>
    </dgm:pt>
    <dgm:pt modelId="{35CB60BD-F411-4FB4-A609-733C81083E34}" type="pres">
      <dgm:prSet presAssocID="{124CD363-E3A5-4637-A113-B99C2536F7C2}" presName="Name0" presStyleCnt="0">
        <dgm:presLayoutVars>
          <dgm:chMax val="7"/>
          <dgm:chPref val="7"/>
          <dgm:dir/>
        </dgm:presLayoutVars>
      </dgm:prSet>
      <dgm:spPr/>
    </dgm:pt>
    <dgm:pt modelId="{93847E85-DF68-498F-851B-B0DE3EA197E0}" type="pres">
      <dgm:prSet presAssocID="{124CD363-E3A5-4637-A113-B99C2536F7C2}" presName="Name1" presStyleCnt="0"/>
      <dgm:spPr/>
    </dgm:pt>
    <dgm:pt modelId="{368033EB-02BA-41EC-8AFA-543ABD7BBC43}" type="pres">
      <dgm:prSet presAssocID="{124CD363-E3A5-4637-A113-B99C2536F7C2}" presName="cycle" presStyleCnt="0"/>
      <dgm:spPr/>
    </dgm:pt>
    <dgm:pt modelId="{BB675A9B-86C7-4783-BE1A-D327A9A23043}" type="pres">
      <dgm:prSet presAssocID="{124CD363-E3A5-4637-A113-B99C2536F7C2}" presName="srcNode" presStyleLbl="node1" presStyleIdx="0" presStyleCnt="5"/>
      <dgm:spPr/>
    </dgm:pt>
    <dgm:pt modelId="{011CC2CF-77E3-4389-B76D-A77F81D441D0}" type="pres">
      <dgm:prSet presAssocID="{124CD363-E3A5-4637-A113-B99C2536F7C2}" presName="conn" presStyleLbl="parChTrans1D2" presStyleIdx="0" presStyleCnt="1"/>
      <dgm:spPr/>
    </dgm:pt>
    <dgm:pt modelId="{3978913D-1221-436E-97C6-E9BCF3C5A922}" type="pres">
      <dgm:prSet presAssocID="{124CD363-E3A5-4637-A113-B99C2536F7C2}" presName="extraNode" presStyleLbl="node1" presStyleIdx="0" presStyleCnt="5"/>
      <dgm:spPr/>
    </dgm:pt>
    <dgm:pt modelId="{5235BAB1-73E7-486E-BBD4-4A4D3F252EC3}" type="pres">
      <dgm:prSet presAssocID="{124CD363-E3A5-4637-A113-B99C2536F7C2}" presName="dstNode" presStyleLbl="node1" presStyleIdx="0" presStyleCnt="5"/>
      <dgm:spPr/>
    </dgm:pt>
    <dgm:pt modelId="{04B241FB-390A-4940-BFAB-B40B92428870}" type="pres">
      <dgm:prSet presAssocID="{0949826F-EF1D-4E21-AE35-92D0B0A479B8}" presName="text_1" presStyleLbl="node1" presStyleIdx="0" presStyleCnt="5" custLinFactNeighborX="31988" custLinFactNeighborY="-1165">
        <dgm:presLayoutVars>
          <dgm:bulletEnabled val="1"/>
        </dgm:presLayoutVars>
      </dgm:prSet>
      <dgm:spPr/>
    </dgm:pt>
    <dgm:pt modelId="{B022D975-A397-4634-ABAB-4D420AA80C41}" type="pres">
      <dgm:prSet presAssocID="{0949826F-EF1D-4E21-AE35-92D0B0A479B8}" presName="accent_1" presStyleCnt="0"/>
      <dgm:spPr/>
    </dgm:pt>
    <dgm:pt modelId="{4743EB62-162E-491A-8EDD-28D382B56F4B}" type="pres">
      <dgm:prSet presAssocID="{0949826F-EF1D-4E21-AE35-92D0B0A479B8}" presName="accentRepeatNode" presStyleLbl="solidFgAcc1" presStyleIdx="0" presStyleCnt="5"/>
      <dgm:spPr/>
    </dgm:pt>
    <dgm:pt modelId="{D6239847-F409-4BC4-9DDF-CBB2AAB20107}" type="pres">
      <dgm:prSet presAssocID="{C6819689-6B44-4BF9-97FC-59CA2DC0D416}" presName="text_2" presStyleLbl="node1" presStyleIdx="1" presStyleCnt="5">
        <dgm:presLayoutVars>
          <dgm:bulletEnabled val="1"/>
        </dgm:presLayoutVars>
      </dgm:prSet>
      <dgm:spPr/>
    </dgm:pt>
    <dgm:pt modelId="{79234DC6-7D81-4CFB-BC80-D0734F7E70DD}" type="pres">
      <dgm:prSet presAssocID="{C6819689-6B44-4BF9-97FC-59CA2DC0D416}" presName="accent_2" presStyleCnt="0"/>
      <dgm:spPr/>
    </dgm:pt>
    <dgm:pt modelId="{89636EAA-3E65-4F5C-915B-788D9AB77AAD}" type="pres">
      <dgm:prSet presAssocID="{C6819689-6B44-4BF9-97FC-59CA2DC0D416}" presName="accentRepeatNode" presStyleLbl="solidFgAcc1" presStyleIdx="1" presStyleCnt="5"/>
      <dgm:spPr/>
    </dgm:pt>
    <dgm:pt modelId="{F0431364-0ECA-462E-AC06-C3F698B1770E}" type="pres">
      <dgm:prSet presAssocID="{5AEBAAD7-606F-49B3-81B7-2EFC6D2DB52C}" presName="text_3" presStyleLbl="node1" presStyleIdx="2" presStyleCnt="5">
        <dgm:presLayoutVars>
          <dgm:bulletEnabled val="1"/>
        </dgm:presLayoutVars>
      </dgm:prSet>
      <dgm:spPr/>
    </dgm:pt>
    <dgm:pt modelId="{649AD78B-D84D-4D0B-9EDC-7A7FCFA43D84}" type="pres">
      <dgm:prSet presAssocID="{5AEBAAD7-606F-49B3-81B7-2EFC6D2DB52C}" presName="accent_3" presStyleCnt="0"/>
      <dgm:spPr/>
    </dgm:pt>
    <dgm:pt modelId="{8D1E475D-939F-4521-9205-62C1F39B1903}" type="pres">
      <dgm:prSet presAssocID="{5AEBAAD7-606F-49B3-81B7-2EFC6D2DB52C}" presName="accentRepeatNode" presStyleLbl="solidFgAcc1" presStyleIdx="2" presStyleCnt="5"/>
      <dgm:spPr/>
    </dgm:pt>
    <dgm:pt modelId="{BDDC1336-172B-49FE-B891-D4C0957D975A}" type="pres">
      <dgm:prSet presAssocID="{06B52ECB-03F8-4F01-BD64-22D2E9DF58B9}" presName="text_4" presStyleLbl="node1" presStyleIdx="3" presStyleCnt="5">
        <dgm:presLayoutVars>
          <dgm:bulletEnabled val="1"/>
        </dgm:presLayoutVars>
      </dgm:prSet>
      <dgm:spPr/>
    </dgm:pt>
    <dgm:pt modelId="{C34D0029-263F-4D97-BC62-B1171D02FBF9}" type="pres">
      <dgm:prSet presAssocID="{06B52ECB-03F8-4F01-BD64-22D2E9DF58B9}" presName="accent_4" presStyleCnt="0"/>
      <dgm:spPr/>
    </dgm:pt>
    <dgm:pt modelId="{87BBCE8F-EDCA-438F-BCF0-2D35864813E3}" type="pres">
      <dgm:prSet presAssocID="{06B52ECB-03F8-4F01-BD64-22D2E9DF58B9}" presName="accentRepeatNode" presStyleLbl="solidFgAcc1" presStyleIdx="3" presStyleCnt="5"/>
      <dgm:spPr/>
    </dgm:pt>
    <dgm:pt modelId="{380FEE17-8094-43D8-A56D-DD45CBACC90E}" type="pres">
      <dgm:prSet presAssocID="{0F05449E-3D0A-4389-A7F4-D954003C4DF2}" presName="text_5" presStyleLbl="node1" presStyleIdx="4" presStyleCnt="5">
        <dgm:presLayoutVars>
          <dgm:bulletEnabled val="1"/>
        </dgm:presLayoutVars>
      </dgm:prSet>
      <dgm:spPr/>
    </dgm:pt>
    <dgm:pt modelId="{1D17AA5F-23E7-4F41-9618-0FD71F2C1132}" type="pres">
      <dgm:prSet presAssocID="{0F05449E-3D0A-4389-A7F4-D954003C4DF2}" presName="accent_5" presStyleCnt="0"/>
      <dgm:spPr/>
    </dgm:pt>
    <dgm:pt modelId="{0B99DFDF-EEDC-4243-8426-A5E4ACA31FB0}" type="pres">
      <dgm:prSet presAssocID="{0F05449E-3D0A-4389-A7F4-D954003C4DF2}" presName="accentRepeatNode" presStyleLbl="solidFgAcc1" presStyleIdx="4" presStyleCnt="5"/>
      <dgm:spPr/>
    </dgm:pt>
  </dgm:ptLst>
  <dgm:cxnLst>
    <dgm:cxn modelId="{DCF33B19-0FE6-4FB2-9BAE-28BEF988BC33}" type="presOf" srcId="{06B52ECB-03F8-4F01-BD64-22D2E9DF58B9}" destId="{BDDC1336-172B-49FE-B891-D4C0957D975A}" srcOrd="0" destOrd="0" presId="urn:microsoft.com/office/officeart/2008/layout/VerticalCurvedList"/>
    <dgm:cxn modelId="{80334F23-2552-4915-B58B-C6080801D4C6}" type="presOf" srcId="{124CD363-E3A5-4637-A113-B99C2536F7C2}" destId="{35CB60BD-F411-4FB4-A609-733C81083E34}" srcOrd="0" destOrd="0" presId="urn:microsoft.com/office/officeart/2008/layout/VerticalCurvedList"/>
    <dgm:cxn modelId="{6A14EF4B-CF70-45E2-AF8A-8D08AC0E7CE0}" srcId="{124CD363-E3A5-4637-A113-B99C2536F7C2}" destId="{06B52ECB-03F8-4F01-BD64-22D2E9DF58B9}" srcOrd="3" destOrd="0" parTransId="{D3417445-6B6F-47EB-A8E7-BE7BB9CA4ADD}" sibTransId="{B8C6DF8F-B453-4EB5-9F8B-013CD171F0E7}"/>
    <dgm:cxn modelId="{4085694D-C632-498E-B9B3-B269596944F8}" srcId="{124CD363-E3A5-4637-A113-B99C2536F7C2}" destId="{0F05449E-3D0A-4389-A7F4-D954003C4DF2}" srcOrd="4" destOrd="0" parTransId="{66813E27-84DF-4959-A849-E314B8BC9F76}" sibTransId="{AB4E289E-CF81-4774-995F-A79E5429743A}"/>
    <dgm:cxn modelId="{09B1C372-73A2-4F3C-AAF6-9253D0A5D928}" srcId="{124CD363-E3A5-4637-A113-B99C2536F7C2}" destId="{5AEBAAD7-606F-49B3-81B7-2EFC6D2DB52C}" srcOrd="2" destOrd="0" parTransId="{52E96CD0-A107-490D-B23D-8CF2CBA16D35}" sibTransId="{9E5746DA-FF8A-40AD-922A-333137757CD0}"/>
    <dgm:cxn modelId="{71CC8779-E50E-452F-9005-A7494FAC6F43}" type="presOf" srcId="{66C760D5-D4F7-4610-A097-542EC8CD74C6}" destId="{011CC2CF-77E3-4389-B76D-A77F81D441D0}" srcOrd="0" destOrd="0" presId="urn:microsoft.com/office/officeart/2008/layout/VerticalCurvedList"/>
    <dgm:cxn modelId="{74CAC25A-E1C9-4BE5-95BD-2197CBEF462E}" srcId="{124CD363-E3A5-4637-A113-B99C2536F7C2}" destId="{0949826F-EF1D-4E21-AE35-92D0B0A479B8}" srcOrd="0" destOrd="0" parTransId="{A583906D-D744-4834-A349-42BB1746E277}" sibTransId="{66C760D5-D4F7-4610-A097-542EC8CD74C6}"/>
    <dgm:cxn modelId="{F0FFD1A5-58BC-42AD-9C44-DA5CCA1DA39E}" srcId="{124CD363-E3A5-4637-A113-B99C2536F7C2}" destId="{C6819689-6B44-4BF9-97FC-59CA2DC0D416}" srcOrd="1" destOrd="0" parTransId="{194F71B9-022E-4822-A2F6-647D907A304D}" sibTransId="{D8CAF2EE-88F2-4701-AEBF-B7BB6B8279D7}"/>
    <dgm:cxn modelId="{9389AAB4-F1B4-4703-96F7-996D7C1BF41A}" type="presOf" srcId="{0F05449E-3D0A-4389-A7F4-D954003C4DF2}" destId="{380FEE17-8094-43D8-A56D-DD45CBACC90E}" srcOrd="0" destOrd="0" presId="urn:microsoft.com/office/officeart/2008/layout/VerticalCurvedList"/>
    <dgm:cxn modelId="{2BEDD0D7-05C7-4ADF-935F-DF8047A2201B}" type="presOf" srcId="{5AEBAAD7-606F-49B3-81B7-2EFC6D2DB52C}" destId="{F0431364-0ECA-462E-AC06-C3F698B1770E}" srcOrd="0" destOrd="0" presId="urn:microsoft.com/office/officeart/2008/layout/VerticalCurvedList"/>
    <dgm:cxn modelId="{085C8EE9-A95A-4EAB-B1F2-862D9898F489}" type="presOf" srcId="{0949826F-EF1D-4E21-AE35-92D0B0A479B8}" destId="{04B241FB-390A-4940-BFAB-B40B92428870}" srcOrd="0" destOrd="0" presId="urn:microsoft.com/office/officeart/2008/layout/VerticalCurvedList"/>
    <dgm:cxn modelId="{F1A146F2-6E34-4777-8F1E-B934E321FB88}" type="presOf" srcId="{C6819689-6B44-4BF9-97FC-59CA2DC0D416}" destId="{D6239847-F409-4BC4-9DDF-CBB2AAB20107}" srcOrd="0" destOrd="0" presId="urn:microsoft.com/office/officeart/2008/layout/VerticalCurvedList"/>
    <dgm:cxn modelId="{FDC7BCE1-BAAC-4C38-933D-4CA080F1FE0C}" type="presParOf" srcId="{35CB60BD-F411-4FB4-A609-733C81083E34}" destId="{93847E85-DF68-498F-851B-B0DE3EA197E0}" srcOrd="0" destOrd="0" presId="urn:microsoft.com/office/officeart/2008/layout/VerticalCurvedList"/>
    <dgm:cxn modelId="{B1B886C5-A4D3-46B7-BE3C-0F820D3304F7}" type="presParOf" srcId="{93847E85-DF68-498F-851B-B0DE3EA197E0}" destId="{368033EB-02BA-41EC-8AFA-543ABD7BBC43}" srcOrd="0" destOrd="0" presId="urn:microsoft.com/office/officeart/2008/layout/VerticalCurvedList"/>
    <dgm:cxn modelId="{E9B26491-8B32-40E3-BA79-ED29514F3CA8}" type="presParOf" srcId="{368033EB-02BA-41EC-8AFA-543ABD7BBC43}" destId="{BB675A9B-86C7-4783-BE1A-D327A9A23043}" srcOrd="0" destOrd="0" presId="urn:microsoft.com/office/officeart/2008/layout/VerticalCurvedList"/>
    <dgm:cxn modelId="{01717147-EE99-44A0-9FE9-3191AEAB8D36}" type="presParOf" srcId="{368033EB-02BA-41EC-8AFA-543ABD7BBC43}" destId="{011CC2CF-77E3-4389-B76D-A77F81D441D0}" srcOrd="1" destOrd="0" presId="urn:microsoft.com/office/officeart/2008/layout/VerticalCurvedList"/>
    <dgm:cxn modelId="{3A079CB0-B76E-4A24-8757-52A3F240E7F0}" type="presParOf" srcId="{368033EB-02BA-41EC-8AFA-543ABD7BBC43}" destId="{3978913D-1221-436E-97C6-E9BCF3C5A922}" srcOrd="2" destOrd="0" presId="urn:microsoft.com/office/officeart/2008/layout/VerticalCurvedList"/>
    <dgm:cxn modelId="{80DB6337-2E3D-4B6E-9E7F-0415B851440D}" type="presParOf" srcId="{368033EB-02BA-41EC-8AFA-543ABD7BBC43}" destId="{5235BAB1-73E7-486E-BBD4-4A4D3F252EC3}" srcOrd="3" destOrd="0" presId="urn:microsoft.com/office/officeart/2008/layout/VerticalCurvedList"/>
    <dgm:cxn modelId="{4CC6A83C-11EA-42ED-A3FC-B1EED6BD487B}" type="presParOf" srcId="{93847E85-DF68-498F-851B-B0DE3EA197E0}" destId="{04B241FB-390A-4940-BFAB-B40B92428870}" srcOrd="1" destOrd="0" presId="urn:microsoft.com/office/officeart/2008/layout/VerticalCurvedList"/>
    <dgm:cxn modelId="{9E5788B2-14B4-47C8-B260-941024058072}" type="presParOf" srcId="{93847E85-DF68-498F-851B-B0DE3EA197E0}" destId="{B022D975-A397-4634-ABAB-4D420AA80C41}" srcOrd="2" destOrd="0" presId="urn:microsoft.com/office/officeart/2008/layout/VerticalCurvedList"/>
    <dgm:cxn modelId="{7C05E398-5D21-4D15-A0E1-BD484B9009FF}" type="presParOf" srcId="{B022D975-A397-4634-ABAB-4D420AA80C41}" destId="{4743EB62-162E-491A-8EDD-28D382B56F4B}" srcOrd="0" destOrd="0" presId="urn:microsoft.com/office/officeart/2008/layout/VerticalCurvedList"/>
    <dgm:cxn modelId="{480BA0A3-C6CE-41DF-BEE2-3926558219E4}" type="presParOf" srcId="{93847E85-DF68-498F-851B-B0DE3EA197E0}" destId="{D6239847-F409-4BC4-9DDF-CBB2AAB20107}" srcOrd="3" destOrd="0" presId="urn:microsoft.com/office/officeart/2008/layout/VerticalCurvedList"/>
    <dgm:cxn modelId="{D9B2FB08-12F5-404F-8FE4-DFF537B2E2EB}" type="presParOf" srcId="{93847E85-DF68-498F-851B-B0DE3EA197E0}" destId="{79234DC6-7D81-4CFB-BC80-D0734F7E70DD}" srcOrd="4" destOrd="0" presId="urn:microsoft.com/office/officeart/2008/layout/VerticalCurvedList"/>
    <dgm:cxn modelId="{E85D4478-42AD-4950-AF63-107D456B3898}" type="presParOf" srcId="{79234DC6-7D81-4CFB-BC80-D0734F7E70DD}" destId="{89636EAA-3E65-4F5C-915B-788D9AB77AAD}" srcOrd="0" destOrd="0" presId="urn:microsoft.com/office/officeart/2008/layout/VerticalCurvedList"/>
    <dgm:cxn modelId="{AF5C92BD-230F-434D-A812-0505F89A4F10}" type="presParOf" srcId="{93847E85-DF68-498F-851B-B0DE3EA197E0}" destId="{F0431364-0ECA-462E-AC06-C3F698B1770E}" srcOrd="5" destOrd="0" presId="urn:microsoft.com/office/officeart/2008/layout/VerticalCurvedList"/>
    <dgm:cxn modelId="{6249CC29-49AA-44DD-AC90-C785263F2C25}" type="presParOf" srcId="{93847E85-DF68-498F-851B-B0DE3EA197E0}" destId="{649AD78B-D84D-4D0B-9EDC-7A7FCFA43D84}" srcOrd="6" destOrd="0" presId="urn:microsoft.com/office/officeart/2008/layout/VerticalCurvedList"/>
    <dgm:cxn modelId="{B163BD69-3948-46D3-B42C-03AB78AB17E5}" type="presParOf" srcId="{649AD78B-D84D-4D0B-9EDC-7A7FCFA43D84}" destId="{8D1E475D-939F-4521-9205-62C1F39B1903}" srcOrd="0" destOrd="0" presId="urn:microsoft.com/office/officeart/2008/layout/VerticalCurvedList"/>
    <dgm:cxn modelId="{8B407C2C-3B32-43F7-8000-8AC6AED89DE1}" type="presParOf" srcId="{93847E85-DF68-498F-851B-B0DE3EA197E0}" destId="{BDDC1336-172B-49FE-B891-D4C0957D975A}" srcOrd="7" destOrd="0" presId="urn:microsoft.com/office/officeart/2008/layout/VerticalCurvedList"/>
    <dgm:cxn modelId="{5C593E80-C9E4-45DB-9BC9-C35C0F3C54A8}" type="presParOf" srcId="{93847E85-DF68-498F-851B-B0DE3EA197E0}" destId="{C34D0029-263F-4D97-BC62-B1171D02FBF9}" srcOrd="8" destOrd="0" presId="urn:microsoft.com/office/officeart/2008/layout/VerticalCurvedList"/>
    <dgm:cxn modelId="{E6B9D616-24C7-48FA-B479-85A80AC854D4}" type="presParOf" srcId="{C34D0029-263F-4D97-BC62-B1171D02FBF9}" destId="{87BBCE8F-EDCA-438F-BCF0-2D35864813E3}" srcOrd="0" destOrd="0" presId="urn:microsoft.com/office/officeart/2008/layout/VerticalCurvedList"/>
    <dgm:cxn modelId="{1861CD78-2A1A-4AF3-A101-C2DA2B479A4A}" type="presParOf" srcId="{93847E85-DF68-498F-851B-B0DE3EA197E0}" destId="{380FEE17-8094-43D8-A56D-DD45CBACC90E}" srcOrd="9" destOrd="0" presId="urn:microsoft.com/office/officeart/2008/layout/VerticalCurvedList"/>
    <dgm:cxn modelId="{6DD8AF13-0286-404F-A543-4FFFD114C588}" type="presParOf" srcId="{93847E85-DF68-498F-851B-B0DE3EA197E0}" destId="{1D17AA5F-23E7-4F41-9618-0FD71F2C1132}" srcOrd="10" destOrd="0" presId="urn:microsoft.com/office/officeart/2008/layout/VerticalCurvedList"/>
    <dgm:cxn modelId="{C4AD100A-0138-4678-8B15-414CDB9CC358}" type="presParOf" srcId="{1D17AA5F-23E7-4F41-9618-0FD71F2C1132}" destId="{0B99DFDF-EEDC-4243-8426-A5E4ACA31FB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CC2CF-77E3-4389-B76D-A77F81D441D0}">
      <dsp:nvSpPr>
        <dsp:cNvPr id="0" name=""/>
        <dsp:cNvSpPr/>
      </dsp:nvSpPr>
      <dsp:spPr>
        <a:xfrm>
          <a:off x="-4622019" y="-708616"/>
          <a:ext cx="5505702" cy="5505702"/>
        </a:xfrm>
        <a:prstGeom prst="blockArc">
          <a:avLst>
            <a:gd name="adj1" fmla="val 18900000"/>
            <a:gd name="adj2" fmla="val 2700000"/>
            <a:gd name="adj3" fmla="val 392"/>
          </a:avLst>
        </a:prstGeom>
        <a:noFill/>
        <a:ln w="127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B241FB-390A-4940-BFAB-B40B92428870}">
      <dsp:nvSpPr>
        <dsp:cNvPr id="0" name=""/>
        <dsp:cNvSpPr/>
      </dsp:nvSpPr>
      <dsp:spPr>
        <a:xfrm>
          <a:off x="442372" y="249491"/>
          <a:ext cx="8989401" cy="511222"/>
        </a:xfrm>
        <a:prstGeom prst="rect">
          <a:avLst/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40578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Annual MMAC Training</a:t>
          </a:r>
        </a:p>
      </dsp:txBody>
      <dsp:txXfrm>
        <a:off x="442372" y="249491"/>
        <a:ext cx="8989401" cy="511222"/>
      </dsp:txXfrm>
    </dsp:sp>
    <dsp:sp modelId="{4743EB62-162E-491A-8EDD-28D382B56F4B}">
      <dsp:nvSpPr>
        <dsp:cNvPr id="0" name=""/>
        <dsp:cNvSpPr/>
      </dsp:nvSpPr>
      <dsp:spPr>
        <a:xfrm>
          <a:off x="67285" y="191544"/>
          <a:ext cx="639027" cy="639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239847-F409-4BC4-9DDF-CBB2AAB20107}">
      <dsp:nvSpPr>
        <dsp:cNvPr id="0" name=""/>
        <dsp:cNvSpPr/>
      </dsp:nvSpPr>
      <dsp:spPr>
        <a:xfrm>
          <a:off x="753126" y="1022035"/>
          <a:ext cx="8623074" cy="511222"/>
        </a:xfrm>
        <a:prstGeom prst="rect">
          <a:avLst/>
        </a:prstGeom>
        <a:solidFill>
          <a:schemeClr val="accent3">
            <a:shade val="80000"/>
            <a:hueOff val="45850"/>
            <a:satOff val="-19128"/>
            <a:lumOff val="9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78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Annual submission of Self-Assessment Form</a:t>
          </a:r>
        </a:p>
      </dsp:txBody>
      <dsp:txXfrm>
        <a:off x="753126" y="1022035"/>
        <a:ext cx="8623074" cy="511222"/>
      </dsp:txXfrm>
    </dsp:sp>
    <dsp:sp modelId="{89636EAA-3E65-4F5C-915B-788D9AB77AAD}">
      <dsp:nvSpPr>
        <dsp:cNvPr id="0" name=""/>
        <dsp:cNvSpPr/>
      </dsp:nvSpPr>
      <dsp:spPr>
        <a:xfrm>
          <a:off x="433612" y="958132"/>
          <a:ext cx="639027" cy="639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45850"/>
              <a:satOff val="-19128"/>
              <a:lumOff val="998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31364-0ECA-462E-AC06-C3F698B1770E}">
      <dsp:nvSpPr>
        <dsp:cNvPr id="0" name=""/>
        <dsp:cNvSpPr/>
      </dsp:nvSpPr>
      <dsp:spPr>
        <a:xfrm>
          <a:off x="865559" y="1788623"/>
          <a:ext cx="8510641" cy="511222"/>
        </a:xfrm>
        <a:prstGeom prst="rect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40578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Annual submission of HCBS Assurances Form</a:t>
          </a:r>
        </a:p>
      </dsp:txBody>
      <dsp:txXfrm>
        <a:off x="865559" y="1788623"/>
        <a:ext cx="8510641" cy="511222"/>
      </dsp:txXfrm>
    </dsp:sp>
    <dsp:sp modelId="{8D1E475D-939F-4521-9205-62C1F39B1903}">
      <dsp:nvSpPr>
        <dsp:cNvPr id="0" name=""/>
        <dsp:cNvSpPr/>
      </dsp:nvSpPr>
      <dsp:spPr>
        <a:xfrm>
          <a:off x="546045" y="1724720"/>
          <a:ext cx="639027" cy="639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91699"/>
              <a:satOff val="-38256"/>
              <a:lumOff val="19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DC1336-172B-49FE-B891-D4C0957D975A}">
      <dsp:nvSpPr>
        <dsp:cNvPr id="0" name=""/>
        <dsp:cNvSpPr/>
      </dsp:nvSpPr>
      <dsp:spPr>
        <a:xfrm>
          <a:off x="753126" y="2555211"/>
          <a:ext cx="8623074" cy="511222"/>
        </a:xfrm>
        <a:prstGeom prst="rect">
          <a:avLst/>
        </a:prstGeom>
        <a:gradFill rotWithShape="1">
          <a:gsLst>
            <a:gs pos="0">
              <a:schemeClr val="accent4">
                <a:lumMod val="110000"/>
                <a:satMod val="105000"/>
                <a:tint val="67000"/>
              </a:schemeClr>
            </a:gs>
            <a:gs pos="50000">
              <a:schemeClr val="accent4">
                <a:lumMod val="105000"/>
                <a:satMod val="103000"/>
                <a:tint val="73000"/>
              </a:schemeClr>
            </a:gs>
            <a:gs pos="100000">
              <a:schemeClr val="accent4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40578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/>
              </a:solidFill>
            </a:rPr>
            <a:t>Ensure </a:t>
          </a:r>
          <a:r>
            <a:rPr lang="en-US" sz="2400" u="sng" kern="1200" dirty="0">
              <a:solidFill>
                <a:schemeClr val="bg1"/>
              </a:solidFill>
            </a:rPr>
            <a:t>all</a:t>
          </a:r>
          <a:r>
            <a:rPr lang="en-US" sz="2400" kern="1200" dirty="0">
              <a:solidFill>
                <a:schemeClr val="bg1"/>
              </a:solidFill>
            </a:rPr>
            <a:t> staff are trained on the requirements</a:t>
          </a:r>
        </a:p>
      </dsp:txBody>
      <dsp:txXfrm>
        <a:off x="753126" y="2555211"/>
        <a:ext cx="8623074" cy="511222"/>
      </dsp:txXfrm>
    </dsp:sp>
    <dsp:sp modelId="{87BBCE8F-EDCA-438F-BCF0-2D35864813E3}">
      <dsp:nvSpPr>
        <dsp:cNvPr id="0" name=""/>
        <dsp:cNvSpPr/>
      </dsp:nvSpPr>
      <dsp:spPr>
        <a:xfrm>
          <a:off x="433612" y="2491308"/>
          <a:ext cx="639027" cy="639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137549"/>
              <a:satOff val="-57383"/>
              <a:lumOff val="29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0FEE17-8094-43D8-A56D-DD45CBACC90E}">
      <dsp:nvSpPr>
        <dsp:cNvPr id="0" name=""/>
        <dsp:cNvSpPr/>
      </dsp:nvSpPr>
      <dsp:spPr>
        <a:xfrm>
          <a:off x="386799" y="3321799"/>
          <a:ext cx="8989401" cy="511222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578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Deficiencies will be discussed, monitored, &amp; audited by MMAC</a:t>
          </a:r>
        </a:p>
      </dsp:txBody>
      <dsp:txXfrm>
        <a:off x="386799" y="3321799"/>
        <a:ext cx="8989401" cy="511222"/>
      </dsp:txXfrm>
    </dsp:sp>
    <dsp:sp modelId="{0B99DFDF-EEDC-4243-8426-A5E4ACA31FB0}">
      <dsp:nvSpPr>
        <dsp:cNvPr id="0" name=""/>
        <dsp:cNvSpPr/>
      </dsp:nvSpPr>
      <dsp:spPr>
        <a:xfrm>
          <a:off x="67285" y="3257896"/>
          <a:ext cx="639027" cy="6390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183398"/>
              <a:satOff val="-76511"/>
              <a:lumOff val="39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37CCBA-3ED1-4B7D-8F3E-DE824A6F18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4F2CF0-B0FF-4583-A84D-FCC4B7103E0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FCEDD6-3C34-4371-8E79-A286124EF8A8}" type="datetimeFigureOut">
              <a:rPr lang="en-MY" smtClean="0"/>
              <a:t>1/11/2024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15979-DF4C-464D-9380-D6E2EDC757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DC401D-E649-4CC3-8CC0-93D5DDAEE9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490895-2C95-4C4B-AB00-58F576179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91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9B66FCF-8223-49A0-8AD4-07836B35FAE5}" type="datetimeFigureOut">
              <a:rPr lang="en-MY" smtClean="0"/>
              <a:t>1/11/2024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F6CAA8-8B9F-4696-96C3-CF58CA8A4623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4821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6CAA8-8B9F-4696-96C3-CF58CA8A4623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76005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6CAA8-8B9F-4696-96C3-CF58CA8A4623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09101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6CAA8-8B9F-4696-96C3-CF58CA8A4623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24143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6CAA8-8B9F-4696-96C3-CF58CA8A4623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845888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6CAA8-8B9F-4696-96C3-CF58CA8A4623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7134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1915</a:t>
            </a:r>
            <a:r>
              <a:rPr lang="en-US" baseline="0" dirty="0"/>
              <a:t> © </a:t>
            </a:r>
            <a:r>
              <a:rPr lang="en-US" dirty="0"/>
              <a:t>Waiver Services </a:t>
            </a:r>
          </a:p>
          <a:p>
            <a:r>
              <a:rPr lang="en-US" dirty="0"/>
              <a:t>Department of Health has 7</a:t>
            </a:r>
          </a:p>
          <a:p>
            <a:r>
              <a:rPr lang="en-US" dirty="0"/>
              <a:t>Department of Mental Health has 4</a:t>
            </a:r>
          </a:p>
          <a:p>
            <a:r>
              <a:rPr lang="en-US" dirty="0"/>
              <a:t>Focus is on AIDS</a:t>
            </a:r>
            <a:r>
              <a:rPr lang="en-US" baseline="0" dirty="0"/>
              <a:t> Waiver and Adult Day Care Waiver services through Division of Senior and Disability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6CAA8-8B9F-4696-96C3-CF58CA8A4623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90067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Federal Regulation passed in 2014</a:t>
            </a:r>
          </a:p>
          <a:p>
            <a:pPr lvl="0"/>
            <a:r>
              <a:rPr lang="en-US" dirty="0"/>
              <a:t>States have been given the leniency to move toward implementation since then</a:t>
            </a:r>
          </a:p>
          <a:p>
            <a:pPr lvl="0"/>
            <a:r>
              <a:rPr lang="en-US" dirty="0"/>
              <a:t>All states were required to develop a statewide transition plan</a:t>
            </a:r>
          </a:p>
          <a:p>
            <a:pPr lvl="1"/>
            <a:r>
              <a:rPr lang="en-US" dirty="0"/>
              <a:t>MO’s was approved in 2017 initially then final approval in 2020</a:t>
            </a:r>
          </a:p>
          <a:p>
            <a:pPr lvl="0"/>
            <a:r>
              <a:rPr lang="en-US" dirty="0"/>
              <a:t>March 17, 2023 all states must be compliant with their Setting Rule Transition Plan</a:t>
            </a:r>
          </a:p>
          <a:p>
            <a:pPr lvl="0"/>
            <a:r>
              <a:rPr lang="en-US" dirty="0"/>
              <a:t>State staff, providers, and all provider staff are required to have a thorough understanding of the Settings Rule and ensure it is being implemented for all participants.</a:t>
            </a:r>
          </a:p>
          <a:p>
            <a:pPr lvl="0"/>
            <a:r>
              <a:rPr lang="en-US" dirty="0"/>
              <a:t>CMS audits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6CAA8-8B9F-4696-96C3-CF58CA8A4623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06458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2943" indent="-232943">
              <a:buAutoNum type="arabicPeriod"/>
            </a:pPr>
            <a:r>
              <a:rPr lang="en-US" dirty="0"/>
              <a:t>The setting is fully integrated and supports access to the greater community</a:t>
            </a:r>
          </a:p>
          <a:p>
            <a:pPr marL="465887" lvl="1"/>
            <a:r>
              <a:rPr lang="en-US" dirty="0"/>
              <a:t>How</a:t>
            </a:r>
            <a:r>
              <a:rPr lang="en-US" baseline="0" dirty="0"/>
              <a:t> are we going to do that:</a:t>
            </a:r>
          </a:p>
          <a:p>
            <a:pPr marL="640594" lvl="1" indent="-174708">
              <a:buFontTx/>
              <a:buChar char="-"/>
            </a:pPr>
            <a:r>
              <a:rPr lang="en-US" baseline="0" dirty="0"/>
              <a:t>Provide opportunities to seek competitive employment</a:t>
            </a:r>
          </a:p>
          <a:p>
            <a:pPr marL="640594" lvl="1" indent="-174708">
              <a:buFontTx/>
              <a:buChar char="-"/>
            </a:pPr>
            <a:r>
              <a:rPr lang="en-US" baseline="0" dirty="0"/>
              <a:t>Allow pts to engage in community life</a:t>
            </a:r>
          </a:p>
          <a:p>
            <a:pPr marL="640594" lvl="1" indent="-174708">
              <a:buFontTx/>
              <a:buChar char="-"/>
            </a:pPr>
            <a:r>
              <a:rPr lang="en-US" baseline="0" dirty="0"/>
              <a:t>Allow pts to control their personal resources </a:t>
            </a:r>
          </a:p>
          <a:p>
            <a:pPr marL="640594" lvl="1" indent="-174708">
              <a:buFontTx/>
              <a:buChar char="-"/>
            </a:pPr>
            <a:r>
              <a:rPr lang="en-US" baseline="0" dirty="0"/>
              <a:t>Ensure individual receive services in the community to the same degree of access as individuals not receiving Medicaid HCBS</a:t>
            </a:r>
          </a:p>
          <a:p>
            <a:pPr marL="1097794" lvl="2" indent="-174708">
              <a:buFontTx/>
              <a:buChar char="-"/>
            </a:pPr>
            <a:r>
              <a:rPr lang="en-US" baseline="0" dirty="0"/>
              <a:t>This is important to note, the setting rules aren’t requiring you to do more, but they are asking you to give the same opportunities to someone receiving Medicaid </a:t>
            </a:r>
          </a:p>
          <a:p>
            <a:pPr marL="232943" indent="-232943">
              <a:buFont typeface="+mj-lt"/>
              <a:buAutoNum type="arabicPeriod"/>
            </a:pPr>
            <a:r>
              <a:rPr lang="en-US" baseline="0" dirty="0"/>
              <a:t>The individual/guardian has selected the setting including from non-disability specific settings</a:t>
            </a:r>
          </a:p>
          <a:p>
            <a:pPr marL="232943" indent="-232943">
              <a:buFont typeface="+mj-lt"/>
              <a:buAutoNum type="arabicPeriod"/>
            </a:pPr>
            <a:r>
              <a:rPr lang="en-US" baseline="0" dirty="0"/>
              <a:t>Allow the individual to have choice regarding services, supports and who is providing them</a:t>
            </a:r>
          </a:p>
          <a:p>
            <a:pPr marL="232943" indent="-232943">
              <a:buFont typeface="+mj-lt"/>
              <a:buAutoNum type="arabicPeriod"/>
            </a:pPr>
            <a:r>
              <a:rPr lang="en-US" baseline="0" dirty="0"/>
              <a:t>Need to ensure individuals have privacy, dignity, respect, and freedom from coercion and restraint</a:t>
            </a:r>
          </a:p>
          <a:p>
            <a:pPr marL="232943" indent="-232943">
              <a:buFont typeface="+mj-lt"/>
              <a:buAutoNum type="arabicPeriod"/>
            </a:pPr>
            <a:r>
              <a:rPr lang="en-US" baseline="0" dirty="0"/>
              <a:t>Want to make sure we allow as much autonomy and independence in making daily life choices</a:t>
            </a:r>
          </a:p>
          <a:p>
            <a:pPr marL="232943" indent="-232943">
              <a:buFont typeface="+mj-lt"/>
              <a:buAutoNum type="arabicPeriod"/>
            </a:pPr>
            <a:endParaRPr lang="en-US" baseline="0" dirty="0"/>
          </a:p>
          <a:p>
            <a:pPr marL="0" indent="0">
              <a:buFont typeface="+mj-lt"/>
              <a:buNone/>
            </a:pPr>
            <a:r>
              <a:rPr lang="en-US" baseline="0" dirty="0"/>
              <a:t>We recognize that some of our participants may not be able to do a lot of these independently but we want to make sure we allow as much as possible.  </a:t>
            </a:r>
          </a:p>
          <a:p>
            <a:pPr marL="232943" indent="-232943">
              <a:buFont typeface="+mj-lt"/>
              <a:buAutoNum type="arabicPeriod"/>
            </a:pPr>
            <a:endParaRPr lang="en-US" baseline="0" dirty="0"/>
          </a:p>
          <a:p>
            <a:pPr marL="640594" lvl="1" indent="-174708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6CAA8-8B9F-4696-96C3-CF58CA8A4623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22676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Provider owned and controlled – AIDS Pathways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6CAA8-8B9F-4696-96C3-CF58CA8A4623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49503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Settings that are not home and community-based are specified in the Final Rule: – Nursing Facility – Institution for Mental Disease – Intermediate Care Facility for Individuals with Intellectual Disabilities – Hospital – Other locations that have qualities of an institutional setting, as determined by the Secretary</a:t>
            </a:r>
          </a:p>
          <a:p>
            <a:endParaRPr lang="en-US" dirty="0"/>
          </a:p>
          <a:p>
            <a:r>
              <a:rPr lang="en-US" dirty="0"/>
              <a:t>Example</a:t>
            </a:r>
            <a:r>
              <a:rPr lang="en-US" baseline="0" dirty="0"/>
              <a:t> 3 – So what do we mean here</a:t>
            </a:r>
          </a:p>
          <a:p>
            <a:pPr marL="171450" indent="-171450">
              <a:buFontTx/>
              <a:buChar char="-"/>
            </a:pPr>
            <a:r>
              <a:rPr lang="en-US" dirty="0"/>
              <a:t>The setting is designed to provide people with disabilities multiple types of services/activities on-site such as housing, day services, medical, behavioral and therapeutic services, and/or social and recreational activities </a:t>
            </a:r>
          </a:p>
          <a:p>
            <a:pPr marL="171450" indent="-171450">
              <a:buFontTx/>
              <a:buChar char="-"/>
            </a:pPr>
            <a:r>
              <a:rPr lang="en-US" dirty="0"/>
              <a:t>People in the setting have limited, if any, interaction with the broader community </a:t>
            </a:r>
          </a:p>
          <a:p>
            <a:pPr marL="171450" indent="-171450">
              <a:buFontTx/>
              <a:buChar char="-"/>
            </a:pPr>
            <a:r>
              <a:rPr lang="en-US" dirty="0"/>
              <a:t>The setting uses/authorizes interventions/restrictions used in institutional settings or deemed unacceptable in Medicaid institutional settings (e.g., seclusion)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6CAA8-8B9F-4696-96C3-CF58CA8A4623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4860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6CAA8-8B9F-4696-96C3-CF58CA8A4623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18760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6CAA8-8B9F-4696-96C3-CF58CA8A4623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78402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6CAA8-8B9F-4696-96C3-CF58CA8A4623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3467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07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eft Image -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6EE74A38-CDF9-4E52-98EB-1E8DF591B11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59908" y="917008"/>
            <a:ext cx="2128384" cy="212838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63938423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Show with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3512BF1A-CC10-47E9-BE8D-12E832DCF76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968420" y="1561171"/>
            <a:ext cx="6628658" cy="281010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Image 3</a:t>
            </a:r>
          </a:p>
        </p:txBody>
      </p:sp>
    </p:spTree>
    <p:extLst>
      <p:ext uri="{BB962C8B-B14F-4D97-AF65-F5344CB8AC3E}">
        <p14:creationId xmlns:p14="http://schemas.microsoft.com/office/powerpoint/2010/main" val="9289670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DF071F2C-7A73-45F5-A9A4-65C7C6F73B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40C2DD2-CCDF-4E20-BAE0-355D6473E54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9125216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DF071F2C-7A73-45F5-A9A4-65C7C6F73B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40C2DD2-CCDF-4E20-BAE0-355D6473E54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03506149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- Image right Smal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285F1E1-418A-4F38-BDF5-3FFD16E0C3D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057200" y="609600"/>
            <a:ext cx="4664900" cy="56515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424372711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- Landscape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58C30A5B-9ABD-4A54-A8B8-FBEAAD0C9D4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32508" y="290945"/>
            <a:ext cx="11521441" cy="4297679"/>
          </a:xfrm>
          <a:prstGeom prst="rect">
            <a:avLst/>
          </a:prstGeom>
          <a:pattFill prst="wdDnDiag">
            <a:fgClr>
              <a:schemeClr val="bg1"/>
            </a:fgClr>
            <a:bgClr>
              <a:schemeClr val="bg1">
                <a:lumMod val="90000"/>
                <a:lumOff val="10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21808755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- Landscape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58C30A5B-9ABD-4A54-A8B8-FBEAAD0C9D4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32508" y="290945"/>
            <a:ext cx="11521441" cy="5303520"/>
          </a:xfrm>
          <a:prstGeom prst="roundRect">
            <a:avLst>
              <a:gd name="adj" fmla="val 2741"/>
            </a:avLst>
          </a:prstGeom>
          <a:pattFill prst="wdDnDiag">
            <a:fgClr>
              <a:schemeClr val="bg1"/>
            </a:fgClr>
            <a:bgClr>
              <a:schemeClr val="bg1">
                <a:lumMod val="90000"/>
                <a:lumOff val="10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7345911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- Landscape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58C30A5B-9ABD-4A54-A8B8-FBEAAD0C9D4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8978899" cy="6858000"/>
          </a:xfrm>
          <a:prstGeom prst="roundRect">
            <a:avLst>
              <a:gd name="adj" fmla="val 0"/>
            </a:avLst>
          </a:prstGeom>
          <a:pattFill prst="wdDnDiag">
            <a:fgClr>
              <a:schemeClr val="bg1"/>
            </a:fgClr>
            <a:bgClr>
              <a:schemeClr val="bg1">
                <a:lumMod val="90000"/>
                <a:lumOff val="10000"/>
              </a:schemeClr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87535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-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77FEE23-A1F6-4E29-A9EE-8DC9D944C1E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4648199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4037424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2 -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77FEE23-A1F6-4E29-A9EE-8DC9D944C1E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5173883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60418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Image 3 -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77FEE23-A1F6-4E29-A9EE-8DC9D944C1E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" y="0"/>
            <a:ext cx="4224758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854025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nt Image -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017EF56-0B7F-4B44-8B44-C283C04C98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669942" y="0"/>
            <a:ext cx="7522058" cy="6858000"/>
          </a:xfrm>
          <a:custGeom>
            <a:avLst/>
            <a:gdLst>
              <a:gd name="connsiteX0" fmla="*/ 2841201 w 7522058"/>
              <a:gd name="connsiteY0" fmla="*/ 0 h 6858000"/>
              <a:gd name="connsiteX1" fmla="*/ 7522058 w 7522058"/>
              <a:gd name="connsiteY1" fmla="*/ 0 h 6858000"/>
              <a:gd name="connsiteX2" fmla="*/ 7522058 w 7522058"/>
              <a:gd name="connsiteY2" fmla="*/ 6858000 h 6858000"/>
              <a:gd name="connsiteX3" fmla="*/ 0 w 752205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22058" h="6858000">
                <a:moveTo>
                  <a:pt x="2841201" y="0"/>
                </a:moveTo>
                <a:lnTo>
                  <a:pt x="7522058" y="0"/>
                </a:lnTo>
                <a:lnTo>
                  <a:pt x="7522058" y="6858000"/>
                </a:lnTo>
                <a:lnTo>
                  <a:pt x="0" y="6858000"/>
                </a:ln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4080826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 - circle -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89E51104-A7AE-43A8-93A1-16763978019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60615" y="2156072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4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3657216-3C68-497C-AF11-DDE3D40C9B3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683329" y="2156072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2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A030DE17-7B31-44FB-A75A-4EEF5192038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806043" y="2156072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1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6780032-CD97-4388-9C5B-799C7CB15D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28757" y="2156072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3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BBCE0F1-7887-4D5C-B24C-B3472EACE9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051471" y="2156072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5</a:t>
            </a:r>
          </a:p>
        </p:txBody>
      </p:sp>
    </p:spTree>
    <p:extLst>
      <p:ext uri="{BB962C8B-B14F-4D97-AF65-F5344CB8AC3E}">
        <p14:creationId xmlns:p14="http://schemas.microsoft.com/office/powerpoint/2010/main" val="573026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 images - circle -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89E51104-A7AE-43A8-93A1-16763978019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806043" y="11881344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4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3657216-3C68-497C-AF11-DDE3D40C9B3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06043" y="6320959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2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A030DE17-7B31-44FB-A75A-4EEF5192038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96000" y="1629000"/>
            <a:ext cx="3600000" cy="36000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1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6780032-CD97-4388-9C5B-799C7CB15D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806043" y="9064872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3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BBCE0F1-7887-4D5C-B24C-B3472EACE9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806043" y="14697816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5</a:t>
            </a:r>
          </a:p>
        </p:txBody>
      </p:sp>
    </p:spTree>
    <p:extLst>
      <p:ext uri="{BB962C8B-B14F-4D97-AF65-F5344CB8AC3E}">
        <p14:creationId xmlns:p14="http://schemas.microsoft.com/office/powerpoint/2010/main" val="33492352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5 images - circle -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89E51104-A7AE-43A8-93A1-16763978019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806043" y="9087344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4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3657216-3C68-497C-AF11-DDE3D40C9B3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295357" y="1629000"/>
            <a:ext cx="3600000" cy="36000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2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A030DE17-7B31-44FB-A75A-4EEF5192038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804757" y="-2051282"/>
            <a:ext cx="2581200" cy="25812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1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6780032-CD97-4388-9C5B-799C7CB15D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806043" y="6328082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3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BBCE0F1-7887-4D5C-B24C-B3472EACE9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806043" y="11903816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5</a:t>
            </a:r>
          </a:p>
        </p:txBody>
      </p:sp>
    </p:spTree>
    <p:extLst>
      <p:ext uri="{BB962C8B-B14F-4D97-AF65-F5344CB8AC3E}">
        <p14:creationId xmlns:p14="http://schemas.microsoft.com/office/powerpoint/2010/main" val="3115479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5 images - circle -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89E51104-A7AE-43A8-93A1-16763978019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806043" y="6383300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4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3657216-3C68-497C-AF11-DDE3D40C9B3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04757" y="-2106500"/>
            <a:ext cx="2581200" cy="25812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2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A030DE17-7B31-44FB-A75A-4EEF5192038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804757" y="-4924258"/>
            <a:ext cx="2581200" cy="25812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1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6780032-CD97-4388-9C5B-799C7CB15D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295357" y="1629000"/>
            <a:ext cx="3600000" cy="36000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3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BBCE0F1-7887-4D5C-B24C-B3472EACE9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806043" y="9199772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5</a:t>
            </a:r>
          </a:p>
        </p:txBody>
      </p:sp>
    </p:spTree>
    <p:extLst>
      <p:ext uri="{BB962C8B-B14F-4D97-AF65-F5344CB8AC3E}">
        <p14:creationId xmlns:p14="http://schemas.microsoft.com/office/powerpoint/2010/main" val="289844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5 images - circle -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89E51104-A7AE-43A8-93A1-16763978019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295357" y="1629000"/>
            <a:ext cx="3600000" cy="36000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4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3657216-3C68-497C-AF11-DDE3D40C9B3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04757" y="-4922972"/>
            <a:ext cx="2581200" cy="25812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2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A030DE17-7B31-44FB-A75A-4EEF5192038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804757" y="-7740730"/>
            <a:ext cx="2581200" cy="25812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1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6780032-CD97-4388-9C5B-799C7CB15D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804757" y="-2105214"/>
            <a:ext cx="2581200" cy="25812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3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BBCE0F1-7887-4D5C-B24C-B3472EACE9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806043" y="6382014"/>
            <a:ext cx="2579914" cy="257991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5</a:t>
            </a:r>
          </a:p>
        </p:txBody>
      </p:sp>
    </p:spTree>
    <p:extLst>
      <p:ext uri="{BB962C8B-B14F-4D97-AF65-F5344CB8AC3E}">
        <p14:creationId xmlns:p14="http://schemas.microsoft.com/office/powerpoint/2010/main" val="1862318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Pag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C354DD9-F602-4634-B87C-29BB619D740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618351" y="1853232"/>
            <a:ext cx="3154680" cy="315468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bg2"/>
            </a:solidFill>
          </a:ln>
        </p:spPr>
        <p:txBody>
          <a:bodyPr anchor="ctr"/>
          <a:lstStyle>
            <a:lvl1pPr algn="ctr">
              <a:buNone/>
              <a:defRPr sz="2000"/>
            </a:lvl1pPr>
          </a:lstStyle>
          <a:p>
            <a:r>
              <a:rPr lang="en-US"/>
              <a:t>Insert your image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2678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5 images - circle -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89E51104-A7AE-43A8-93A1-16763978019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805400" y="-2142900"/>
            <a:ext cx="2581200" cy="25812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4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3657216-3C68-497C-AF11-DDE3D40C9B3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804757" y="-7850023"/>
            <a:ext cx="2581200" cy="25812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2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A030DE17-7B31-44FB-A75A-4EEF5192038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804757" y="-10667781"/>
            <a:ext cx="2581200" cy="25812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1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6780032-CD97-4388-9C5B-799C7CB15D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804757" y="-5032265"/>
            <a:ext cx="2581200" cy="25812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3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ABBCE0F1-7887-4D5C-B24C-B3472EACE9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96000" y="1629000"/>
            <a:ext cx="3600000" cy="36000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 5</a:t>
            </a:r>
          </a:p>
        </p:txBody>
      </p:sp>
    </p:spTree>
    <p:extLst>
      <p:ext uri="{BB962C8B-B14F-4D97-AF65-F5344CB8AC3E}">
        <p14:creationId xmlns:p14="http://schemas.microsoft.com/office/powerpoint/2010/main" val="1225044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 Char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250317C6-C772-449B-9F9F-CE0F985FFB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75480" y="264160"/>
            <a:ext cx="1078992" cy="107899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solidFill>
              <a:schemeClr val="accent1"/>
            </a:solidFill>
          </a:ln>
          <a:effectLst>
            <a:outerShdw blurRad="266700" algn="ctr" rotWithShape="0">
              <a:prstClr val="black">
                <a:alpha val="21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50FF9DA8-2939-47D5-859E-0ACC3CAD4E0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44728" y="2032000"/>
            <a:ext cx="1078992" cy="107899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solidFill>
              <a:schemeClr val="accent2"/>
            </a:solidFill>
          </a:ln>
          <a:effectLst>
            <a:outerShdw blurRad="266700" algn="ctr" rotWithShape="0">
              <a:prstClr val="black">
                <a:alpha val="21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4A85D495-D266-41F1-9A85-20780DF0151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480560" y="2029969"/>
            <a:ext cx="1078992" cy="107899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solidFill>
              <a:schemeClr val="accent2"/>
            </a:solidFill>
          </a:ln>
          <a:effectLst>
            <a:outerShdw blurRad="266700" algn="ctr" rotWithShape="0">
              <a:prstClr val="black">
                <a:alpha val="21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31" name="Picture Placeholder 8">
            <a:extLst>
              <a:ext uri="{FF2B5EF4-FFF2-40B4-BE49-F238E27FC236}">
                <a16:creationId xmlns:a16="http://schemas.microsoft.com/office/drawing/2014/main" id="{0246F8D1-6FCD-4631-821B-6C370F2743BC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216392" y="2027938"/>
            <a:ext cx="1078992" cy="107899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solidFill>
              <a:schemeClr val="accent2"/>
            </a:solidFill>
          </a:ln>
          <a:effectLst>
            <a:outerShdw blurRad="266700" algn="ctr" rotWithShape="0">
              <a:prstClr val="black">
                <a:alpha val="21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32" name="Picture Placeholder 8">
            <a:extLst>
              <a:ext uri="{FF2B5EF4-FFF2-40B4-BE49-F238E27FC236}">
                <a16:creationId xmlns:a16="http://schemas.microsoft.com/office/drawing/2014/main" id="{29323EEF-F059-4662-B4AA-C5B595CC067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549400" y="3426969"/>
            <a:ext cx="822960" cy="82296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solidFill>
              <a:schemeClr val="accent3"/>
            </a:solidFill>
          </a:ln>
          <a:effectLst>
            <a:outerShdw blurRad="266700" algn="ctr" rotWithShape="0">
              <a:prstClr val="black">
                <a:alpha val="21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33" name="Picture Placeholder 8">
            <a:extLst>
              <a:ext uri="{FF2B5EF4-FFF2-40B4-BE49-F238E27FC236}">
                <a16:creationId xmlns:a16="http://schemas.microsoft.com/office/drawing/2014/main" id="{06A90917-5119-49EF-AFD1-AF8E2644F4B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1549400" y="4571996"/>
            <a:ext cx="822960" cy="82296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solidFill>
              <a:schemeClr val="accent3"/>
            </a:solidFill>
          </a:ln>
          <a:effectLst>
            <a:outerShdw blurRad="266700" algn="ctr" rotWithShape="0">
              <a:prstClr val="black">
                <a:alpha val="21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34" name="Picture Placeholder 8">
            <a:extLst>
              <a:ext uri="{FF2B5EF4-FFF2-40B4-BE49-F238E27FC236}">
                <a16:creationId xmlns:a16="http://schemas.microsoft.com/office/drawing/2014/main" id="{709EF0DF-BB8F-453F-B2F1-970DC543DE2C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549400" y="5717023"/>
            <a:ext cx="822960" cy="82296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solidFill>
              <a:schemeClr val="accent3"/>
            </a:solidFill>
          </a:ln>
          <a:effectLst>
            <a:outerShdw blurRad="266700" algn="ctr" rotWithShape="0">
              <a:prstClr val="black">
                <a:alpha val="21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35" name="Picture Placeholder 8">
            <a:extLst>
              <a:ext uri="{FF2B5EF4-FFF2-40B4-BE49-F238E27FC236}">
                <a16:creationId xmlns:a16="http://schemas.microsoft.com/office/drawing/2014/main" id="{8C4399B8-A079-445D-BC01-7B441E8B9D9B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274751" y="3424938"/>
            <a:ext cx="822960" cy="82296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solidFill>
              <a:schemeClr val="accent3"/>
            </a:solidFill>
          </a:ln>
          <a:effectLst>
            <a:outerShdw blurRad="266700" algn="ctr" rotWithShape="0">
              <a:prstClr val="black">
                <a:alpha val="21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36" name="Picture Placeholder 8">
            <a:extLst>
              <a:ext uri="{FF2B5EF4-FFF2-40B4-BE49-F238E27FC236}">
                <a16:creationId xmlns:a16="http://schemas.microsoft.com/office/drawing/2014/main" id="{9D25FD18-84AF-432B-8167-EE17B21F7C8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5274751" y="4569965"/>
            <a:ext cx="822960" cy="82296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solidFill>
              <a:schemeClr val="accent3"/>
            </a:solidFill>
          </a:ln>
          <a:effectLst>
            <a:outerShdw blurRad="266700" algn="ctr" rotWithShape="0">
              <a:prstClr val="black">
                <a:alpha val="21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37" name="Picture Placeholder 8">
            <a:extLst>
              <a:ext uri="{FF2B5EF4-FFF2-40B4-BE49-F238E27FC236}">
                <a16:creationId xmlns:a16="http://schemas.microsoft.com/office/drawing/2014/main" id="{BD518740-B79D-4024-923C-A9906DD7A0B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274751" y="5714992"/>
            <a:ext cx="822960" cy="82296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solidFill>
              <a:schemeClr val="accent3"/>
            </a:solidFill>
          </a:ln>
          <a:effectLst>
            <a:outerShdw blurRad="266700" algn="ctr" rotWithShape="0">
              <a:prstClr val="black">
                <a:alpha val="21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E1CED3D6-E200-4BDA-B9A6-A7D3B9D39CFC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000102" y="3422907"/>
            <a:ext cx="822960" cy="82296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solidFill>
              <a:schemeClr val="accent3"/>
            </a:solidFill>
          </a:ln>
          <a:effectLst>
            <a:outerShdw blurRad="266700" algn="ctr" rotWithShape="0">
              <a:prstClr val="black">
                <a:alpha val="21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39" name="Picture Placeholder 8">
            <a:extLst>
              <a:ext uri="{FF2B5EF4-FFF2-40B4-BE49-F238E27FC236}">
                <a16:creationId xmlns:a16="http://schemas.microsoft.com/office/drawing/2014/main" id="{A0B90ED8-4771-4D59-830A-DEC3ECB1D826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000102" y="4567934"/>
            <a:ext cx="822960" cy="82296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solidFill>
              <a:schemeClr val="accent3"/>
            </a:solidFill>
          </a:ln>
          <a:effectLst>
            <a:outerShdw blurRad="266700" algn="ctr" rotWithShape="0">
              <a:prstClr val="black">
                <a:alpha val="21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40" name="Picture Placeholder 8">
            <a:extLst>
              <a:ext uri="{FF2B5EF4-FFF2-40B4-BE49-F238E27FC236}">
                <a16:creationId xmlns:a16="http://schemas.microsoft.com/office/drawing/2014/main" id="{790815C2-8DA4-4AD0-B5E4-C75298846B1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000102" y="5712961"/>
            <a:ext cx="822960" cy="82296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solidFill>
              <a:schemeClr val="accent3"/>
            </a:solidFill>
          </a:ln>
          <a:effectLst>
            <a:outerShdw blurRad="266700" algn="ctr" rotWithShape="0">
              <a:prstClr val="black">
                <a:alpha val="21000"/>
              </a:prstClr>
            </a:outerShdw>
          </a:effectLst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3148721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 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48FE0B49-438A-4697-BED4-A1DA446CC00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95096" y="2712720"/>
            <a:ext cx="1152144" cy="1152144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48" name="Picture Placeholder 8">
            <a:extLst>
              <a:ext uri="{FF2B5EF4-FFF2-40B4-BE49-F238E27FC236}">
                <a16:creationId xmlns:a16="http://schemas.microsoft.com/office/drawing/2014/main" id="{19E73588-671A-4158-BC02-A3E6DF6A05D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436602" y="612122"/>
            <a:ext cx="896112" cy="89611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49" name="Picture Placeholder 8">
            <a:extLst>
              <a:ext uri="{FF2B5EF4-FFF2-40B4-BE49-F238E27FC236}">
                <a16:creationId xmlns:a16="http://schemas.microsoft.com/office/drawing/2014/main" id="{019C69FD-6D54-43F3-8A91-093401B05FF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436602" y="2835553"/>
            <a:ext cx="896112" cy="89611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50" name="Picture Placeholder 8">
            <a:extLst>
              <a:ext uri="{FF2B5EF4-FFF2-40B4-BE49-F238E27FC236}">
                <a16:creationId xmlns:a16="http://schemas.microsoft.com/office/drawing/2014/main" id="{66CC4F92-5AFE-4CF9-A858-79C8C04DF2F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436602" y="4944382"/>
            <a:ext cx="896112" cy="89611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51" name="Picture Placeholder 8">
            <a:extLst>
              <a:ext uri="{FF2B5EF4-FFF2-40B4-BE49-F238E27FC236}">
                <a16:creationId xmlns:a16="http://schemas.microsoft.com/office/drawing/2014/main" id="{7352C0B4-6ECC-4BF3-A489-F8E154CAD56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12278" y="612122"/>
            <a:ext cx="896112" cy="89611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52" name="Picture Placeholder 8">
            <a:extLst>
              <a:ext uri="{FF2B5EF4-FFF2-40B4-BE49-F238E27FC236}">
                <a16:creationId xmlns:a16="http://schemas.microsoft.com/office/drawing/2014/main" id="{80DC32B0-0114-446B-ACE8-F474BA49414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212278" y="2835553"/>
            <a:ext cx="896112" cy="89611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53" name="Picture Placeholder 8">
            <a:extLst>
              <a:ext uri="{FF2B5EF4-FFF2-40B4-BE49-F238E27FC236}">
                <a16:creationId xmlns:a16="http://schemas.microsoft.com/office/drawing/2014/main" id="{897F5626-2AEF-4FE4-B7EB-6926B7610772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212278" y="4944382"/>
            <a:ext cx="896112" cy="89611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54" name="Picture Placeholder 8">
            <a:extLst>
              <a:ext uri="{FF2B5EF4-FFF2-40B4-BE49-F238E27FC236}">
                <a16:creationId xmlns:a16="http://schemas.microsoft.com/office/drawing/2014/main" id="{66E477BA-9A6F-485B-8171-9E311CAC58E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788166" y="612122"/>
            <a:ext cx="896112" cy="89611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55" name="Picture Placeholder 8">
            <a:extLst>
              <a:ext uri="{FF2B5EF4-FFF2-40B4-BE49-F238E27FC236}">
                <a16:creationId xmlns:a16="http://schemas.microsoft.com/office/drawing/2014/main" id="{17E5DA01-0A53-4DF2-B657-0113B38C948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7788166" y="2835553"/>
            <a:ext cx="896112" cy="89611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56" name="Picture Placeholder 8">
            <a:extLst>
              <a:ext uri="{FF2B5EF4-FFF2-40B4-BE49-F238E27FC236}">
                <a16:creationId xmlns:a16="http://schemas.microsoft.com/office/drawing/2014/main" id="{B0B098FF-B12E-41AB-82AB-9594BCBB8A7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7788166" y="4944382"/>
            <a:ext cx="896112" cy="89611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57" name="Picture Placeholder 8">
            <a:extLst>
              <a:ext uri="{FF2B5EF4-FFF2-40B4-BE49-F238E27FC236}">
                <a16:creationId xmlns:a16="http://schemas.microsoft.com/office/drawing/2014/main" id="{09B9146E-59CB-4BAA-B709-9B124D784E3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364054" y="612122"/>
            <a:ext cx="896112" cy="89611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58" name="Picture Placeholder 8">
            <a:extLst>
              <a:ext uri="{FF2B5EF4-FFF2-40B4-BE49-F238E27FC236}">
                <a16:creationId xmlns:a16="http://schemas.microsoft.com/office/drawing/2014/main" id="{2334E184-F100-455D-A55F-A16261E1BB2F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9364054" y="2835553"/>
            <a:ext cx="896112" cy="89611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59" name="Picture Placeholder 8">
            <a:extLst>
              <a:ext uri="{FF2B5EF4-FFF2-40B4-BE49-F238E27FC236}">
                <a16:creationId xmlns:a16="http://schemas.microsoft.com/office/drawing/2014/main" id="{3B65DEE2-C210-4A0C-B2A2-4CE4B32F920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9364054" y="4944382"/>
            <a:ext cx="896112" cy="896112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889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41497366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 Char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icture Placeholder 8">
            <a:extLst>
              <a:ext uri="{FF2B5EF4-FFF2-40B4-BE49-F238E27FC236}">
                <a16:creationId xmlns:a16="http://schemas.microsoft.com/office/drawing/2014/main" id="{66068FA8-2637-46AD-95C0-31E1D8DB490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34754" y="2686613"/>
            <a:ext cx="1508760" cy="150876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tx1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27" name="Picture Placeholder 8">
            <a:extLst>
              <a:ext uri="{FF2B5EF4-FFF2-40B4-BE49-F238E27FC236}">
                <a16:creationId xmlns:a16="http://schemas.microsoft.com/office/drawing/2014/main" id="{33EF8E77-D2F0-4A06-9177-459D02C24E6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992639" y="1331088"/>
            <a:ext cx="1234440" cy="123444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1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28" name="Picture Placeholder 8">
            <a:extLst>
              <a:ext uri="{FF2B5EF4-FFF2-40B4-BE49-F238E27FC236}">
                <a16:creationId xmlns:a16="http://schemas.microsoft.com/office/drawing/2014/main" id="{D8BF1074-A2EC-4E50-87D6-E1260C31688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969182" y="1327422"/>
            <a:ext cx="1234440" cy="123444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2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29" name="Picture Placeholder 8">
            <a:extLst>
              <a:ext uri="{FF2B5EF4-FFF2-40B4-BE49-F238E27FC236}">
                <a16:creationId xmlns:a16="http://schemas.microsoft.com/office/drawing/2014/main" id="{380FDF83-57E5-4728-9924-63E0B5D649B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995276" y="4292471"/>
            <a:ext cx="1234440" cy="123444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4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30" name="Picture Placeholder 8">
            <a:extLst>
              <a:ext uri="{FF2B5EF4-FFF2-40B4-BE49-F238E27FC236}">
                <a16:creationId xmlns:a16="http://schemas.microsoft.com/office/drawing/2014/main" id="{7F5DF19D-7CE4-4BD5-A2C8-498D99B518E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971819" y="4288805"/>
            <a:ext cx="1234440" cy="123444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3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31" name="Picture Placeholder 8">
            <a:extLst>
              <a:ext uri="{FF2B5EF4-FFF2-40B4-BE49-F238E27FC236}">
                <a16:creationId xmlns:a16="http://schemas.microsoft.com/office/drawing/2014/main" id="{BB1262CE-92F4-4C27-89D4-026927D7AB9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745274" y="705349"/>
            <a:ext cx="868680" cy="86868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1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32" name="Picture Placeholder 8">
            <a:extLst>
              <a:ext uri="{FF2B5EF4-FFF2-40B4-BE49-F238E27FC236}">
                <a16:creationId xmlns:a16="http://schemas.microsoft.com/office/drawing/2014/main" id="{866DA92A-217B-4F8A-BAEF-B8E231FFFFA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2745274" y="2339243"/>
            <a:ext cx="868680" cy="86868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1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33" name="Picture Placeholder 8">
            <a:extLst>
              <a:ext uri="{FF2B5EF4-FFF2-40B4-BE49-F238E27FC236}">
                <a16:creationId xmlns:a16="http://schemas.microsoft.com/office/drawing/2014/main" id="{88DC54F5-3CEA-4EFF-95C3-B950353D75A5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724226" y="3673998"/>
            <a:ext cx="868680" cy="86868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4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34" name="Picture Placeholder 8">
            <a:extLst>
              <a:ext uri="{FF2B5EF4-FFF2-40B4-BE49-F238E27FC236}">
                <a16:creationId xmlns:a16="http://schemas.microsoft.com/office/drawing/2014/main" id="{6321C9A8-3CD0-4BF1-9461-3E5A5C95CB03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2724226" y="5307892"/>
            <a:ext cx="868680" cy="86868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4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35" name="Picture Placeholder 8">
            <a:extLst>
              <a:ext uri="{FF2B5EF4-FFF2-40B4-BE49-F238E27FC236}">
                <a16:creationId xmlns:a16="http://schemas.microsoft.com/office/drawing/2014/main" id="{DFCACA5D-9816-49C4-BD9A-955C6793E0D3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574503" y="691909"/>
            <a:ext cx="868680" cy="86868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2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36" name="Picture Placeholder 8">
            <a:extLst>
              <a:ext uri="{FF2B5EF4-FFF2-40B4-BE49-F238E27FC236}">
                <a16:creationId xmlns:a16="http://schemas.microsoft.com/office/drawing/2014/main" id="{C205DF09-0002-4EF2-997E-430D25CB50CC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8574503" y="2325803"/>
            <a:ext cx="868680" cy="86868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2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37" name="Picture Placeholder 8">
            <a:extLst>
              <a:ext uri="{FF2B5EF4-FFF2-40B4-BE49-F238E27FC236}">
                <a16:creationId xmlns:a16="http://schemas.microsoft.com/office/drawing/2014/main" id="{2D6D14E5-A545-4356-A3A7-C188EE1B3E7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8574503" y="3635882"/>
            <a:ext cx="868680" cy="86868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3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38" name="Picture Placeholder 8">
            <a:extLst>
              <a:ext uri="{FF2B5EF4-FFF2-40B4-BE49-F238E27FC236}">
                <a16:creationId xmlns:a16="http://schemas.microsoft.com/office/drawing/2014/main" id="{FD02FC8B-9FB0-415C-A49B-D1CD356A9FCA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574503" y="5269776"/>
            <a:ext cx="868680" cy="86868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3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39" name="Picture Placeholder 8">
            <a:extLst>
              <a:ext uri="{FF2B5EF4-FFF2-40B4-BE49-F238E27FC236}">
                <a16:creationId xmlns:a16="http://schemas.microsoft.com/office/drawing/2014/main" id="{9CD4256F-63B2-417D-B34B-2A0A5AC273CB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926742" y="846138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1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40" name="Picture Placeholder 8">
            <a:extLst>
              <a:ext uri="{FF2B5EF4-FFF2-40B4-BE49-F238E27FC236}">
                <a16:creationId xmlns:a16="http://schemas.microsoft.com/office/drawing/2014/main" id="{96907598-676B-48B5-BDC1-A53BE4C1E993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142217" y="842712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1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41" name="Picture Placeholder 8">
            <a:extLst>
              <a:ext uri="{FF2B5EF4-FFF2-40B4-BE49-F238E27FC236}">
                <a16:creationId xmlns:a16="http://schemas.microsoft.com/office/drawing/2014/main" id="{770E42F9-2AA9-4DA6-9E4E-D05CECAD90F7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357692" y="839286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1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42" name="Picture Placeholder 8">
            <a:extLst>
              <a:ext uri="{FF2B5EF4-FFF2-40B4-BE49-F238E27FC236}">
                <a16:creationId xmlns:a16="http://schemas.microsoft.com/office/drawing/2014/main" id="{A1754D1B-68CB-4442-87F0-E2F31E1B587F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916750" y="2479885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1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43" name="Picture Placeholder 8">
            <a:extLst>
              <a:ext uri="{FF2B5EF4-FFF2-40B4-BE49-F238E27FC236}">
                <a16:creationId xmlns:a16="http://schemas.microsoft.com/office/drawing/2014/main" id="{7D1C1E09-2A16-4FEC-B8A3-D1B4083940E5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1132225" y="2476459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1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44" name="Picture Placeholder 8">
            <a:extLst>
              <a:ext uri="{FF2B5EF4-FFF2-40B4-BE49-F238E27FC236}">
                <a16:creationId xmlns:a16="http://schemas.microsoft.com/office/drawing/2014/main" id="{BCD2E565-E990-4B1B-85AE-7143D1FA06B6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347700" y="2473033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1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45" name="Picture Placeholder 8">
            <a:extLst>
              <a:ext uri="{FF2B5EF4-FFF2-40B4-BE49-F238E27FC236}">
                <a16:creationId xmlns:a16="http://schemas.microsoft.com/office/drawing/2014/main" id="{67D67D3C-CE66-4636-9527-F700EB98D0A5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906758" y="3811800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4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46" name="Picture Placeholder 8">
            <a:extLst>
              <a:ext uri="{FF2B5EF4-FFF2-40B4-BE49-F238E27FC236}">
                <a16:creationId xmlns:a16="http://schemas.microsoft.com/office/drawing/2014/main" id="{D7E351BA-5E83-483D-84F4-D2884AAEA2E8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1122233" y="3808374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4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47" name="Picture Placeholder 8">
            <a:extLst>
              <a:ext uri="{FF2B5EF4-FFF2-40B4-BE49-F238E27FC236}">
                <a16:creationId xmlns:a16="http://schemas.microsoft.com/office/drawing/2014/main" id="{66A54BFA-DE48-4985-9FA5-6E10124C56F5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337708" y="3804948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4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48" name="Picture Placeholder 8">
            <a:extLst>
              <a:ext uri="{FF2B5EF4-FFF2-40B4-BE49-F238E27FC236}">
                <a16:creationId xmlns:a16="http://schemas.microsoft.com/office/drawing/2014/main" id="{02772560-D101-4C4D-B97E-B38A28D9E44D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1896766" y="5451786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4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49" name="Picture Placeholder 8">
            <a:extLst>
              <a:ext uri="{FF2B5EF4-FFF2-40B4-BE49-F238E27FC236}">
                <a16:creationId xmlns:a16="http://schemas.microsoft.com/office/drawing/2014/main" id="{AB61F6BE-B271-4530-845F-35CA191D8EA6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1112241" y="5448360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4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50" name="Picture Placeholder 8">
            <a:extLst>
              <a:ext uri="{FF2B5EF4-FFF2-40B4-BE49-F238E27FC236}">
                <a16:creationId xmlns:a16="http://schemas.microsoft.com/office/drawing/2014/main" id="{19D02F03-5644-4AE5-BEF7-17412F06BC5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327716" y="5444934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4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51" name="Picture Placeholder 8">
            <a:extLst>
              <a:ext uri="{FF2B5EF4-FFF2-40B4-BE49-F238E27FC236}">
                <a16:creationId xmlns:a16="http://schemas.microsoft.com/office/drawing/2014/main" id="{4BCF2ED0-91A6-401C-B79B-86BFA50DB1AF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11297356" y="852990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2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52" name="Picture Placeholder 8">
            <a:extLst>
              <a:ext uri="{FF2B5EF4-FFF2-40B4-BE49-F238E27FC236}">
                <a16:creationId xmlns:a16="http://schemas.microsoft.com/office/drawing/2014/main" id="{DF269E06-59F2-4ED1-AB0F-086AD50FC2BF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0512831" y="849564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2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53" name="Picture Placeholder 8">
            <a:extLst>
              <a:ext uri="{FF2B5EF4-FFF2-40B4-BE49-F238E27FC236}">
                <a16:creationId xmlns:a16="http://schemas.microsoft.com/office/drawing/2014/main" id="{63F5880C-2E87-43FF-B725-53645AB7014E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9728306" y="846138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2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54" name="Picture Placeholder 8">
            <a:extLst>
              <a:ext uri="{FF2B5EF4-FFF2-40B4-BE49-F238E27FC236}">
                <a16:creationId xmlns:a16="http://schemas.microsoft.com/office/drawing/2014/main" id="{601DF9A3-F4AD-41B7-AACC-D9E4D4F12624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11287364" y="2486737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2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55" name="Picture Placeholder 8">
            <a:extLst>
              <a:ext uri="{FF2B5EF4-FFF2-40B4-BE49-F238E27FC236}">
                <a16:creationId xmlns:a16="http://schemas.microsoft.com/office/drawing/2014/main" id="{C56A9E6B-7C5F-4538-87E5-44FB6BC5CDBC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10502839" y="2483311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2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56" name="Picture Placeholder 8">
            <a:extLst>
              <a:ext uri="{FF2B5EF4-FFF2-40B4-BE49-F238E27FC236}">
                <a16:creationId xmlns:a16="http://schemas.microsoft.com/office/drawing/2014/main" id="{F6A2F051-5D67-42F9-8E30-17755461B5E6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9718314" y="2479885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2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57" name="Picture Placeholder 8">
            <a:extLst>
              <a:ext uri="{FF2B5EF4-FFF2-40B4-BE49-F238E27FC236}">
                <a16:creationId xmlns:a16="http://schemas.microsoft.com/office/drawing/2014/main" id="{B396C36B-C3DC-4D20-89FA-F63AE2E4AF7C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11277372" y="3818652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3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58" name="Picture Placeholder 8">
            <a:extLst>
              <a:ext uri="{FF2B5EF4-FFF2-40B4-BE49-F238E27FC236}">
                <a16:creationId xmlns:a16="http://schemas.microsoft.com/office/drawing/2014/main" id="{D505CDB7-CE92-413A-A3AF-B8A9CC138D27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10492847" y="3815226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3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59" name="Picture Placeholder 8">
            <a:extLst>
              <a:ext uri="{FF2B5EF4-FFF2-40B4-BE49-F238E27FC236}">
                <a16:creationId xmlns:a16="http://schemas.microsoft.com/office/drawing/2014/main" id="{D04DBBDA-667D-40D9-9DC3-0F5367C017B6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9708322" y="3811800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3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60" name="Picture Placeholder 8">
            <a:extLst>
              <a:ext uri="{FF2B5EF4-FFF2-40B4-BE49-F238E27FC236}">
                <a16:creationId xmlns:a16="http://schemas.microsoft.com/office/drawing/2014/main" id="{D4E16706-E411-4712-B188-AF2AD4B7CD1C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11267380" y="5458638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3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61" name="Picture Placeholder 8">
            <a:extLst>
              <a:ext uri="{FF2B5EF4-FFF2-40B4-BE49-F238E27FC236}">
                <a16:creationId xmlns:a16="http://schemas.microsoft.com/office/drawing/2014/main" id="{BF6B0617-A8FA-4BFA-9AE1-DCCA0275478B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10482855" y="5455212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3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62" name="Picture Placeholder 8">
            <a:extLst>
              <a:ext uri="{FF2B5EF4-FFF2-40B4-BE49-F238E27FC236}">
                <a16:creationId xmlns:a16="http://schemas.microsoft.com/office/drawing/2014/main" id="{FCAE3A4A-4936-4D9B-B57E-D49956479EBA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9698330" y="5451786"/>
            <a:ext cx="566928" cy="56692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3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2220108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 Char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239972C1-1CC5-44CD-8765-71062EE01AFF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455420" y="3108367"/>
            <a:ext cx="521208" cy="521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9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267D756E-4375-4695-AE84-745FA473D5F2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852416" y="3108367"/>
            <a:ext cx="521208" cy="521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9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82BBB546-4041-467C-A9FA-AF974BB743E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8364220" y="3108367"/>
            <a:ext cx="521208" cy="521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9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05596D81-D8BF-4B58-AFEB-0C082C1427D7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4853863" y="1650630"/>
            <a:ext cx="521208" cy="521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9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6931089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 Char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icture Placeholder 8">
            <a:extLst>
              <a:ext uri="{FF2B5EF4-FFF2-40B4-BE49-F238E27FC236}">
                <a16:creationId xmlns:a16="http://schemas.microsoft.com/office/drawing/2014/main" id="{0B4C5BC0-161D-405D-B44A-C359294637A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552655" y="1187880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69" name="Picture Placeholder 8">
            <a:extLst>
              <a:ext uri="{FF2B5EF4-FFF2-40B4-BE49-F238E27FC236}">
                <a16:creationId xmlns:a16="http://schemas.microsoft.com/office/drawing/2014/main" id="{A3C10927-F781-46A0-A099-BB0BBE7D432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638800" y="2925563"/>
            <a:ext cx="914400" cy="9144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bg2"/>
            </a:solidFill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77" name="Picture Placeholder 8">
            <a:extLst>
              <a:ext uri="{FF2B5EF4-FFF2-40B4-BE49-F238E27FC236}">
                <a16:creationId xmlns:a16="http://schemas.microsoft.com/office/drawing/2014/main" id="{2FCA5839-7872-4514-AF2E-791BCBC1BE8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3358361" y="1001122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78" name="Picture Placeholder 8">
            <a:extLst>
              <a:ext uri="{FF2B5EF4-FFF2-40B4-BE49-F238E27FC236}">
                <a16:creationId xmlns:a16="http://schemas.microsoft.com/office/drawing/2014/main" id="{EFA11C0F-56FF-4A0F-8F11-21844F678FF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2280540" y="1427261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79" name="Picture Placeholder 8">
            <a:extLst>
              <a:ext uri="{FF2B5EF4-FFF2-40B4-BE49-F238E27FC236}">
                <a16:creationId xmlns:a16="http://schemas.microsoft.com/office/drawing/2014/main" id="{86428624-FE8E-4FFB-BEBC-710D184D24F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670214" y="2471792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80" name="Picture Placeholder 8">
            <a:extLst>
              <a:ext uri="{FF2B5EF4-FFF2-40B4-BE49-F238E27FC236}">
                <a16:creationId xmlns:a16="http://schemas.microsoft.com/office/drawing/2014/main" id="{6DCD676A-85B1-4C4A-9C2B-74261B5607CF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1662585" y="3575561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81" name="Picture Placeholder 8">
            <a:extLst>
              <a:ext uri="{FF2B5EF4-FFF2-40B4-BE49-F238E27FC236}">
                <a16:creationId xmlns:a16="http://schemas.microsoft.com/office/drawing/2014/main" id="{DA3808B3-8D43-47DE-A650-F878D4474F92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323811" y="4550710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82" name="Picture Placeholder 8">
            <a:extLst>
              <a:ext uri="{FF2B5EF4-FFF2-40B4-BE49-F238E27FC236}">
                <a16:creationId xmlns:a16="http://schemas.microsoft.com/office/drawing/2014/main" id="{59B91156-8CA0-4400-9D36-F89FDB765184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446475" y="4943553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83" name="Picture Placeholder 8">
            <a:extLst>
              <a:ext uri="{FF2B5EF4-FFF2-40B4-BE49-F238E27FC236}">
                <a16:creationId xmlns:a16="http://schemas.microsoft.com/office/drawing/2014/main" id="{D71CAAF9-AEC2-4F1D-8EAA-1D42436837F1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4545060" y="4755793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84" name="Picture Placeholder 8">
            <a:extLst>
              <a:ext uri="{FF2B5EF4-FFF2-40B4-BE49-F238E27FC236}">
                <a16:creationId xmlns:a16="http://schemas.microsoft.com/office/drawing/2014/main" id="{BD60C6E4-36A9-487E-AD74-F1D75BE2EED1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023218" y="3743805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85" name="Picture Placeholder 8">
            <a:extLst>
              <a:ext uri="{FF2B5EF4-FFF2-40B4-BE49-F238E27FC236}">
                <a16:creationId xmlns:a16="http://schemas.microsoft.com/office/drawing/2014/main" id="{6316BD0B-6DC2-4B48-A06A-5F7A0F89FB1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917636" y="3558298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86" name="Picture Placeholder 8">
            <a:extLst>
              <a:ext uri="{FF2B5EF4-FFF2-40B4-BE49-F238E27FC236}">
                <a16:creationId xmlns:a16="http://schemas.microsoft.com/office/drawing/2014/main" id="{D4A16BB5-AD46-495C-8BC7-BEBEEA77BC3E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2917636" y="2420237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187" name="Picture Placeholder 8">
            <a:extLst>
              <a:ext uri="{FF2B5EF4-FFF2-40B4-BE49-F238E27FC236}">
                <a16:creationId xmlns:a16="http://schemas.microsoft.com/office/drawing/2014/main" id="{90F84B1B-5EF2-4C93-92C0-606B080E4019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4053495" y="2203423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15" name="Picture Placeholder 8">
            <a:extLst>
              <a:ext uri="{FF2B5EF4-FFF2-40B4-BE49-F238E27FC236}">
                <a16:creationId xmlns:a16="http://schemas.microsoft.com/office/drawing/2014/main" id="{4A883598-40F9-4E10-B266-6957BBA82AB1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6649049" y="1204692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16" name="Picture Placeholder 8">
            <a:extLst>
              <a:ext uri="{FF2B5EF4-FFF2-40B4-BE49-F238E27FC236}">
                <a16:creationId xmlns:a16="http://schemas.microsoft.com/office/drawing/2014/main" id="{3BF05BFD-F662-471D-B251-9D42B382632A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7792718" y="999666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17" name="Picture Placeholder 8">
            <a:extLst>
              <a:ext uri="{FF2B5EF4-FFF2-40B4-BE49-F238E27FC236}">
                <a16:creationId xmlns:a16="http://schemas.microsoft.com/office/drawing/2014/main" id="{6F9B5C56-8143-4C0D-8734-7081641B2B27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8903995" y="1442176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18" name="Picture Placeholder 8">
            <a:extLst>
              <a:ext uri="{FF2B5EF4-FFF2-40B4-BE49-F238E27FC236}">
                <a16:creationId xmlns:a16="http://schemas.microsoft.com/office/drawing/2014/main" id="{6D9132E3-8A4D-4821-BEEC-6EBF339D65CB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9534045" y="2473656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19" name="Picture Placeholder 8">
            <a:extLst>
              <a:ext uri="{FF2B5EF4-FFF2-40B4-BE49-F238E27FC236}">
                <a16:creationId xmlns:a16="http://schemas.microsoft.com/office/drawing/2014/main" id="{6A7F4C01-6C35-4582-B68D-802CC2592156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9563300" y="3575561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20" name="Picture Placeholder 8">
            <a:extLst>
              <a:ext uri="{FF2B5EF4-FFF2-40B4-BE49-F238E27FC236}">
                <a16:creationId xmlns:a16="http://schemas.microsoft.com/office/drawing/2014/main" id="{9BC0C66E-8EFB-451F-B3F1-C17E8E7DBD29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8884217" y="4570885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21" name="Picture Placeholder 8">
            <a:extLst>
              <a:ext uri="{FF2B5EF4-FFF2-40B4-BE49-F238E27FC236}">
                <a16:creationId xmlns:a16="http://schemas.microsoft.com/office/drawing/2014/main" id="{5BC5CBF4-87EE-43BE-B645-C7BAA2938F9A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7761603" y="4967333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22" name="Picture Placeholder 8">
            <a:extLst>
              <a:ext uri="{FF2B5EF4-FFF2-40B4-BE49-F238E27FC236}">
                <a16:creationId xmlns:a16="http://schemas.microsoft.com/office/drawing/2014/main" id="{8AEE33F3-F875-46C8-B436-85AF77B6F03F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662022" y="4755793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23" name="Picture Placeholder 8">
            <a:extLst>
              <a:ext uri="{FF2B5EF4-FFF2-40B4-BE49-F238E27FC236}">
                <a16:creationId xmlns:a16="http://schemas.microsoft.com/office/drawing/2014/main" id="{4551C2B7-736E-4290-AD09-3979B00AEA5C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7174699" y="3714679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24" name="Picture Placeholder 8">
            <a:extLst>
              <a:ext uri="{FF2B5EF4-FFF2-40B4-BE49-F238E27FC236}">
                <a16:creationId xmlns:a16="http://schemas.microsoft.com/office/drawing/2014/main" id="{470B5DCB-3499-4690-B98F-908E563759CB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8297296" y="3554288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25" name="Picture Placeholder 8">
            <a:extLst>
              <a:ext uri="{FF2B5EF4-FFF2-40B4-BE49-F238E27FC236}">
                <a16:creationId xmlns:a16="http://schemas.microsoft.com/office/drawing/2014/main" id="{B7492971-0553-4F18-B156-2309E601A307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8297302" y="2455861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226" name="Picture Placeholder 8">
            <a:extLst>
              <a:ext uri="{FF2B5EF4-FFF2-40B4-BE49-F238E27FC236}">
                <a16:creationId xmlns:a16="http://schemas.microsoft.com/office/drawing/2014/main" id="{65DCAFA3-E66E-41D0-B9F9-14845E8E7E67}"/>
              </a:ext>
            </a:extLst>
          </p:cNvPr>
          <p:cNvSpPr>
            <a:spLocks noGrp="1"/>
          </p:cNvSpPr>
          <p:nvPr>
            <p:ph type="pic" sz="quarter" idx="45" hasCustomPrompt="1"/>
          </p:nvPr>
        </p:nvSpPr>
        <p:spPr>
          <a:xfrm>
            <a:off x="7153405" y="2226725"/>
            <a:ext cx="957208" cy="957208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8543315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 Char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8">
            <a:extLst>
              <a:ext uri="{FF2B5EF4-FFF2-40B4-BE49-F238E27FC236}">
                <a16:creationId xmlns:a16="http://schemas.microsoft.com/office/drawing/2014/main" id="{044D5865-E328-4EBA-A882-4D6E9AF9534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181600" y="2286964"/>
            <a:ext cx="1828800" cy="182880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34" name="Picture Placeholder 8">
            <a:extLst>
              <a:ext uri="{FF2B5EF4-FFF2-40B4-BE49-F238E27FC236}">
                <a16:creationId xmlns:a16="http://schemas.microsoft.com/office/drawing/2014/main" id="{E8C130C9-0D03-4956-B952-6B7AE1EBB75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718198" y="2561284"/>
            <a:ext cx="1280160" cy="128016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  <p:sp>
        <p:nvSpPr>
          <p:cNvPr id="35" name="Picture Placeholder 8">
            <a:extLst>
              <a:ext uri="{FF2B5EF4-FFF2-40B4-BE49-F238E27FC236}">
                <a16:creationId xmlns:a16="http://schemas.microsoft.com/office/drawing/2014/main" id="{41D987BD-6224-4583-9A01-262F0050925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185970" y="2561284"/>
            <a:ext cx="1280160" cy="1280160"/>
          </a:xfrm>
          <a:custGeom>
            <a:avLst/>
            <a:gdLst>
              <a:gd name="connsiteX0" fmla="*/ 1159555 w 2319110"/>
              <a:gd name="connsiteY0" fmla="*/ 0 h 2319110"/>
              <a:gd name="connsiteX1" fmla="*/ 2319110 w 2319110"/>
              <a:gd name="connsiteY1" fmla="*/ 1159555 h 2319110"/>
              <a:gd name="connsiteX2" fmla="*/ 1159555 w 2319110"/>
              <a:gd name="connsiteY2" fmla="*/ 2319110 h 2319110"/>
              <a:gd name="connsiteX3" fmla="*/ 0 w 2319110"/>
              <a:gd name="connsiteY3" fmla="*/ 1159555 h 2319110"/>
              <a:gd name="connsiteX4" fmla="*/ 1159555 w 2319110"/>
              <a:gd name="connsiteY4" fmla="*/ 0 h 2319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9110" h="2319110">
                <a:moveTo>
                  <a:pt x="1159555" y="0"/>
                </a:moveTo>
                <a:cubicBezTo>
                  <a:pt x="1799960" y="0"/>
                  <a:pt x="2319110" y="519150"/>
                  <a:pt x="2319110" y="1159555"/>
                </a:cubicBezTo>
                <a:cubicBezTo>
                  <a:pt x="2319110" y="1799960"/>
                  <a:pt x="1799960" y="2319110"/>
                  <a:pt x="1159555" y="2319110"/>
                </a:cubicBezTo>
                <a:cubicBezTo>
                  <a:pt x="519150" y="2319110"/>
                  <a:pt x="0" y="1799960"/>
                  <a:pt x="0" y="1159555"/>
                </a:cubicBezTo>
                <a:cubicBezTo>
                  <a:pt x="0" y="519150"/>
                  <a:pt x="519150" y="0"/>
                  <a:pt x="115955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2255382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 Char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38009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6B399F20-7C1F-46F7-984A-DA150D319A0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8407" y="3459671"/>
            <a:ext cx="3657600" cy="283464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4DC8B00-8E7D-4B36-B790-44162359D93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267200" y="625031"/>
            <a:ext cx="3657600" cy="283464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C5C828A6-2BC3-4A33-895E-282CE088EC7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925993" y="3459671"/>
            <a:ext cx="3657600" cy="283464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892272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6B399F20-7C1F-46F7-984A-DA150D319A0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8407" y="625031"/>
            <a:ext cx="3657600" cy="283464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D4DC8B00-8E7D-4B36-B790-44162359D93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267200" y="3459671"/>
            <a:ext cx="3657600" cy="283464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C5C828A6-2BC3-4A33-895E-282CE088EC7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925993" y="625031"/>
            <a:ext cx="3657600" cy="283464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92046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with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4">
            <a:extLst>
              <a:ext uri="{FF2B5EF4-FFF2-40B4-BE49-F238E27FC236}">
                <a16:creationId xmlns:a16="http://schemas.microsoft.com/office/drawing/2014/main" id="{09E1089C-DA26-4567-80E3-FC02DE8DC88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99164" y="1038253"/>
            <a:ext cx="1581444" cy="1650542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lang="en-US" sz="1000" dirty="0"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18" name="Picture Placeholder 14">
            <a:extLst>
              <a:ext uri="{FF2B5EF4-FFF2-40B4-BE49-F238E27FC236}">
                <a16:creationId xmlns:a16="http://schemas.microsoft.com/office/drawing/2014/main" id="{D308920F-1571-4BFA-8936-87C3E7108F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750438" y="3084471"/>
            <a:ext cx="4127410" cy="4127002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softEdge rad="127000"/>
          </a:effectLst>
        </p:spPr>
        <p:txBody>
          <a:bodyPr anchor="ctr"/>
          <a:lstStyle>
            <a:lvl1pPr algn="ctr">
              <a:buNone/>
              <a:defRPr lang="en-US" sz="1400" dirty="0"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20" name="Picture Placeholder 14">
            <a:extLst>
              <a:ext uri="{FF2B5EF4-FFF2-40B4-BE49-F238E27FC236}">
                <a16:creationId xmlns:a16="http://schemas.microsoft.com/office/drawing/2014/main" id="{34212EE7-C5F0-498F-BF8A-EB115A480E7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87240" y="5266481"/>
            <a:ext cx="3017520" cy="301752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softEdge rad="31750"/>
          </a:effectLst>
        </p:spPr>
        <p:txBody>
          <a:bodyPr anchor="ctr"/>
          <a:lstStyle>
            <a:lvl1pPr algn="ctr">
              <a:buNone/>
              <a:defRPr lang="en-US" sz="900" dirty="0"/>
            </a:lvl1pPr>
          </a:lstStyle>
          <a:p>
            <a:endParaRPr lang="en-US" dirty="0"/>
          </a:p>
        </p:txBody>
      </p:sp>
      <p:sp>
        <p:nvSpPr>
          <p:cNvPr id="19" name="Picture Placeholder 14">
            <a:extLst>
              <a:ext uri="{FF2B5EF4-FFF2-40B4-BE49-F238E27FC236}">
                <a16:creationId xmlns:a16="http://schemas.microsoft.com/office/drawing/2014/main" id="{2576C70C-F0B4-4643-9156-5D60A30A9F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698587" y="4572001"/>
            <a:ext cx="798488" cy="833376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softEdge rad="12700"/>
          </a:effectLst>
        </p:spPr>
        <p:txBody>
          <a:bodyPr anchor="ctr"/>
          <a:lstStyle>
            <a:lvl1pPr algn="ctr">
              <a:buNone/>
              <a:defRPr lang="en-US" sz="800" dirty="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DF1C4E8-111B-43EC-9F80-56359575A31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307503" y="132178"/>
            <a:ext cx="2468446" cy="246888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softEdge rad="31750"/>
          </a:effectLst>
        </p:spPr>
        <p:txBody>
          <a:bodyPr anchor="ctr"/>
          <a:lstStyle>
            <a:lvl1pPr algn="ctr">
              <a:buNone/>
              <a:defRPr lang="en-US" sz="900" dirty="0"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17" name="Picture Placeholder 14">
            <a:extLst>
              <a:ext uri="{FF2B5EF4-FFF2-40B4-BE49-F238E27FC236}">
                <a16:creationId xmlns:a16="http://schemas.microsoft.com/office/drawing/2014/main" id="{5AACFAFF-6652-4B72-9E5F-407C35BA97D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71352" y="3136292"/>
            <a:ext cx="2011680" cy="201168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lang="en-US" sz="1400" dirty="0"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21" name="Picture Placeholder 14">
            <a:extLst>
              <a:ext uri="{FF2B5EF4-FFF2-40B4-BE49-F238E27FC236}">
                <a16:creationId xmlns:a16="http://schemas.microsoft.com/office/drawing/2014/main" id="{9D6ED562-01CE-46BE-834B-7F5B1A54B28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096000" y="1637001"/>
            <a:ext cx="641684" cy="66972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softEdge rad="31750"/>
          </a:effectLst>
        </p:spPr>
        <p:txBody>
          <a:bodyPr anchor="ctr"/>
          <a:lstStyle>
            <a:lvl1pPr algn="ctr">
              <a:buNone/>
              <a:defRPr lang="en-US" sz="700" dirty="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22" name="Picture Placeholder 14">
            <a:extLst>
              <a:ext uri="{FF2B5EF4-FFF2-40B4-BE49-F238E27FC236}">
                <a16:creationId xmlns:a16="http://schemas.microsoft.com/office/drawing/2014/main" id="{BB382753-1A75-400D-BAD8-40ED8917F6C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04339" y="1302141"/>
            <a:ext cx="641684" cy="66972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softEdge rad="63500"/>
          </a:effectLst>
        </p:spPr>
        <p:txBody>
          <a:bodyPr anchor="ctr"/>
          <a:lstStyle>
            <a:lvl1pPr algn="ctr">
              <a:buNone/>
              <a:defRPr lang="en-US" sz="500" dirty="0"/>
            </a:lvl1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3486233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 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EADD8A4-B769-4D8A-9278-A71EC01C4C8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3054096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1</a:t>
            </a:r>
          </a:p>
        </p:txBody>
      </p:sp>
    </p:spTree>
    <p:extLst>
      <p:ext uri="{BB962C8B-B14F-4D97-AF65-F5344CB8AC3E}">
        <p14:creationId xmlns:p14="http://schemas.microsoft.com/office/powerpoint/2010/main" val="13992112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 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4E63CE1-9C33-4246-BBF7-5AB1147C218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054096" y="0"/>
            <a:ext cx="3054096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2</a:t>
            </a:r>
          </a:p>
        </p:txBody>
      </p:sp>
    </p:spTree>
    <p:extLst>
      <p:ext uri="{BB962C8B-B14F-4D97-AF65-F5344CB8AC3E}">
        <p14:creationId xmlns:p14="http://schemas.microsoft.com/office/powerpoint/2010/main" val="12749323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/ 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6769D50F-9678-42EA-A10A-87EDA49577C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08192" y="0"/>
            <a:ext cx="3054096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3</a:t>
            </a:r>
          </a:p>
        </p:txBody>
      </p:sp>
    </p:spTree>
    <p:extLst>
      <p:ext uri="{BB962C8B-B14F-4D97-AF65-F5344CB8AC3E}">
        <p14:creationId xmlns:p14="http://schemas.microsoft.com/office/powerpoint/2010/main" val="18508455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/ 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B6F21E6F-DBA5-44F3-B07B-220A96805C8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162288" y="0"/>
            <a:ext cx="3054096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4</a:t>
            </a:r>
          </a:p>
        </p:txBody>
      </p:sp>
    </p:spTree>
    <p:extLst>
      <p:ext uri="{BB962C8B-B14F-4D97-AF65-F5344CB8AC3E}">
        <p14:creationId xmlns:p14="http://schemas.microsoft.com/office/powerpoint/2010/main" val="27866293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44E795CB-3F02-4EFB-9CF7-D0B14483C2D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120384" y="0"/>
            <a:ext cx="6096000" cy="2286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60AAFA2F-71C9-400C-8723-C36AC4DF6AF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2286000"/>
            <a:ext cx="6120385" cy="2286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38A557DE-D5DD-4FA4-B87C-8A5DDFF73DD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120384" y="4572000"/>
            <a:ext cx="6096000" cy="2286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6086801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44E795CB-3F02-4EFB-9CF7-D0B14483C2D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096000" cy="2286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60AAFA2F-71C9-400C-8723-C36AC4DF6AF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2286000"/>
            <a:ext cx="6096000" cy="2286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38A557DE-D5DD-4FA4-B87C-8A5DDFF73DD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4572000"/>
            <a:ext cx="6096000" cy="2286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25457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icture Placeholder 8">
            <a:extLst>
              <a:ext uri="{FF2B5EF4-FFF2-40B4-BE49-F238E27FC236}">
                <a16:creationId xmlns:a16="http://schemas.microsoft.com/office/drawing/2014/main" id="{A07FE811-3899-4933-8BDA-247CEB65A53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2597" y="105913"/>
            <a:ext cx="2295144" cy="2139696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7" name="Picture Placeholder 8">
            <a:extLst>
              <a:ext uri="{FF2B5EF4-FFF2-40B4-BE49-F238E27FC236}">
                <a16:creationId xmlns:a16="http://schemas.microsoft.com/office/drawing/2014/main" id="{82D90691-24DF-4E32-9FDC-47A7AEF3AAD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928751" y="105913"/>
            <a:ext cx="2295144" cy="2139696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8" name="Picture Placeholder 8">
            <a:extLst>
              <a:ext uri="{FF2B5EF4-FFF2-40B4-BE49-F238E27FC236}">
                <a16:creationId xmlns:a16="http://schemas.microsoft.com/office/drawing/2014/main" id="{A75AF2CC-BD8C-4192-B345-D290DFBC143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346828" y="105913"/>
            <a:ext cx="2295144" cy="2139696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9" name="Picture Placeholder 8">
            <a:extLst>
              <a:ext uri="{FF2B5EF4-FFF2-40B4-BE49-F238E27FC236}">
                <a16:creationId xmlns:a16="http://schemas.microsoft.com/office/drawing/2014/main" id="{77847559-78FC-40D0-8B35-1D5B2FF75B1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764905" y="105913"/>
            <a:ext cx="2295144" cy="2139696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40" name="Picture Placeholder 8">
            <a:extLst>
              <a:ext uri="{FF2B5EF4-FFF2-40B4-BE49-F238E27FC236}">
                <a16:creationId xmlns:a16="http://schemas.microsoft.com/office/drawing/2014/main" id="{E22E7396-7BA7-4BB0-B445-4F1DFCA150D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2597" y="2359152"/>
            <a:ext cx="2295144" cy="2139696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1D0C9FFC-2493-4D2B-8980-624D63B91B8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510674" y="2359152"/>
            <a:ext cx="2295144" cy="2139696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43" name="Picture Placeholder 8">
            <a:extLst>
              <a:ext uri="{FF2B5EF4-FFF2-40B4-BE49-F238E27FC236}">
                <a16:creationId xmlns:a16="http://schemas.microsoft.com/office/drawing/2014/main" id="{BB272A9B-F15E-4387-A5C7-3165E3F18B2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346828" y="2359152"/>
            <a:ext cx="2295144" cy="2139696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44" name="Picture Placeholder 8">
            <a:extLst>
              <a:ext uri="{FF2B5EF4-FFF2-40B4-BE49-F238E27FC236}">
                <a16:creationId xmlns:a16="http://schemas.microsoft.com/office/drawing/2014/main" id="{20F8B96F-AA47-4A79-BE24-11BAB9B30436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764905" y="2359152"/>
            <a:ext cx="2295144" cy="2139696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45" name="Picture Placeholder 8">
            <a:extLst>
              <a:ext uri="{FF2B5EF4-FFF2-40B4-BE49-F238E27FC236}">
                <a16:creationId xmlns:a16="http://schemas.microsoft.com/office/drawing/2014/main" id="{221C2B63-0D84-4402-8E47-CDBB431CF83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92597" y="4612391"/>
            <a:ext cx="2295144" cy="2139696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46" name="Picture Placeholder 8">
            <a:extLst>
              <a:ext uri="{FF2B5EF4-FFF2-40B4-BE49-F238E27FC236}">
                <a16:creationId xmlns:a16="http://schemas.microsoft.com/office/drawing/2014/main" id="{0904C7AF-1D52-43D4-AA91-6517173892B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2510674" y="4612391"/>
            <a:ext cx="2295144" cy="2139696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47" name="Picture Placeholder 8">
            <a:extLst>
              <a:ext uri="{FF2B5EF4-FFF2-40B4-BE49-F238E27FC236}">
                <a16:creationId xmlns:a16="http://schemas.microsoft.com/office/drawing/2014/main" id="{17C69FF0-197B-4869-85CD-B16E044D58BC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928751" y="4612391"/>
            <a:ext cx="2295144" cy="2139696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49" name="Picture Placeholder 8">
            <a:extLst>
              <a:ext uri="{FF2B5EF4-FFF2-40B4-BE49-F238E27FC236}">
                <a16:creationId xmlns:a16="http://schemas.microsoft.com/office/drawing/2014/main" id="{A9A2E652-BE71-48F6-ACE3-B6F152A0C265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764905" y="4612391"/>
            <a:ext cx="2295144" cy="2139696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1369445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sh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12B9569-A117-474D-B0B5-E54FA4A8A5E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41721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1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F071F2C-7A73-45F5-A9A4-65C7C6F73B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40C2DD2-CCDF-4E20-BAE0-355D6473E54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A2067C6C-2076-4AD2-A525-049E2692961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222480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2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2B707FA2-AD19-454E-8ACA-EF536892BC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3342279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3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EB5E6BAD-358A-4A58-8757-291459B2B6B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492558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4</a:t>
            </a:r>
          </a:p>
        </p:txBody>
      </p:sp>
    </p:spTree>
    <p:extLst>
      <p:ext uri="{BB962C8B-B14F-4D97-AF65-F5344CB8AC3E}">
        <p14:creationId xmlns:p14="http://schemas.microsoft.com/office/powerpoint/2010/main" val="30197830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sh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12B9569-A117-474D-B0B5-E54FA4A8A5E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0104120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1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F071F2C-7A73-45F5-A9A4-65C7C6F73B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40C2DD2-CCDF-4E20-BAE0-355D6473E54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A2067C6C-2076-4AD2-A525-049E2692961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46159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2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2B707FA2-AD19-454E-8ACA-EF536892BC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237078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3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EB5E6BAD-358A-4A58-8757-291459B2B6B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3346717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4</a:t>
            </a:r>
          </a:p>
        </p:txBody>
      </p:sp>
    </p:spTree>
    <p:extLst>
      <p:ext uri="{BB962C8B-B14F-4D97-AF65-F5344CB8AC3E}">
        <p14:creationId xmlns:p14="http://schemas.microsoft.com/office/powerpoint/2010/main" val="1317926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show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12B9569-A117-474D-B0B5-E54FA4A8A5E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21277845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1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F071F2C-7A73-45F5-A9A4-65C7C6F73B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40C2DD2-CCDF-4E20-BAE0-355D6473E54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A2067C6C-2076-4AD2-A525-049E2692961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0127566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2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2B707FA2-AD19-454E-8ACA-EF536892BC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22713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3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EB5E6BAD-358A-4A58-8757-291459B2B6B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254272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4</a:t>
            </a:r>
          </a:p>
        </p:txBody>
      </p:sp>
    </p:spTree>
    <p:extLst>
      <p:ext uri="{BB962C8B-B14F-4D97-AF65-F5344CB8AC3E}">
        <p14:creationId xmlns:p14="http://schemas.microsoft.com/office/powerpoint/2010/main" val="4175533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6CC7A50-9125-422E-BB9C-AB164420702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861023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show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12B9569-A117-474D-B0B5-E54FA4A8A5E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32425069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1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F071F2C-7A73-45F5-A9A4-65C7C6F73B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40C2DD2-CCDF-4E20-BAE0-355D6473E54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A2067C6C-2076-4AD2-A525-049E2692961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21274790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2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2B707FA2-AD19-454E-8ACA-EF536892BC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-10124511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3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EB5E6BAD-358A-4A58-8757-291459B2B6B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25768" y="1557689"/>
            <a:ext cx="10104120" cy="406908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Image 4</a:t>
            </a:r>
          </a:p>
        </p:txBody>
      </p:sp>
    </p:spTree>
    <p:extLst>
      <p:ext uri="{BB962C8B-B14F-4D97-AF65-F5344CB8AC3E}">
        <p14:creationId xmlns:p14="http://schemas.microsoft.com/office/powerpoint/2010/main" val="40533757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9BA652E-8DCB-411C-BDCC-2A28B7A37C8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00177" y="1076325"/>
            <a:ext cx="4572000" cy="457200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5694223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612E3448-F2EF-451E-8014-86C006CB70C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482137" y="4343866"/>
            <a:ext cx="1216152" cy="1216152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1"/>
            </a:solidFill>
          </a:ln>
        </p:spPr>
        <p:txBody>
          <a:bodyPr anchor="ctr"/>
          <a:lstStyle>
            <a:lvl1pPr algn="ctr">
              <a:buNone/>
              <a:defRPr sz="1600"/>
            </a:lvl1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4125506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B5671677-28D2-48BB-A020-FECB56CA25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63934649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>
            <a:extLst>
              <a:ext uri="{FF2B5EF4-FFF2-40B4-BE49-F238E27FC236}">
                <a16:creationId xmlns:a16="http://schemas.microsoft.com/office/drawing/2014/main" id="{95106253-7B8B-487B-A3B6-10B45F3CCF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905000" y="1950334"/>
            <a:ext cx="2743200" cy="274320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127000">
            <a:solidFill>
              <a:schemeClr val="bg1"/>
            </a:solidFill>
          </a:ln>
        </p:spPr>
        <p:txBody>
          <a:bodyPr anchor="ctr"/>
          <a:lstStyle>
            <a:lvl1pPr algn="ctr">
              <a:buNone/>
              <a:defRPr sz="1600"/>
            </a:lvl1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29678042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C407F8FC-B8EA-4353-B23A-7B6DEE78F41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3310358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862929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C407F8FC-B8EA-4353-B23A-7B6DEE78F41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979492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-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912029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-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15861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2 - Imag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B720225-28A9-4E8C-971E-186E8AD47C2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7725" y="2695575"/>
            <a:ext cx="2895600" cy="14478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C7F13A08-E9ED-4281-B741-77C0AC79596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657725" y="4876800"/>
            <a:ext cx="2895600" cy="14478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41825660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FB51009-964A-4B73-BA49-5F305CC092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2002970"/>
            <a:ext cx="11125200" cy="2895601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MY" dirty="0"/>
              <a:t>				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58276989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- Imag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B720225-28A9-4E8C-971E-186E8AD47C2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7725" y="2695575"/>
            <a:ext cx="2895600" cy="14478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C7F13A08-E9ED-4281-B741-77C0AC79596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657725" y="4876800"/>
            <a:ext cx="2895600" cy="14478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48610BC-16D8-4FC8-8F41-D980AE3077C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48200" y="533400"/>
            <a:ext cx="2895600" cy="14478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5926113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2 - Imag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B720225-28A9-4E8C-971E-186E8AD47C2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7725" y="2695575"/>
            <a:ext cx="2895600" cy="14478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48610BC-16D8-4FC8-8F41-D980AE3077C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48200" y="533400"/>
            <a:ext cx="2895600" cy="14478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5010058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ime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48610BC-16D8-4FC8-8F41-D980AE3077C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047999" y="0"/>
            <a:ext cx="3044952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2A9E646E-AB96-44BA-B223-4263DB52642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2951" y="0"/>
            <a:ext cx="3044952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6C695DD6-1C52-4BBB-BD4A-875BD44DAB4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137903" y="0"/>
            <a:ext cx="3044952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648768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Time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D48610BC-16D8-4FC8-8F41-D980AE3077C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" y="0"/>
            <a:ext cx="3044952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2A9E646E-AB96-44BA-B223-4263DB52642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051048" y="0"/>
            <a:ext cx="3044952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6C695DD6-1C52-4BBB-BD4A-875BD44DAB4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3044952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802708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Image Timelin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B720225-28A9-4E8C-971E-186E8AD47C2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85076" y="1711627"/>
            <a:ext cx="2468880" cy="358444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5DF77074-9E02-4EDE-ADEC-20BB7226C1F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479224" y="1711627"/>
            <a:ext cx="2468880" cy="358444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6CA2167E-9435-4A6A-BEAE-A1AC5A5D336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73372" y="1711627"/>
            <a:ext cx="2468880" cy="358444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49A2505A-688A-4995-8380-650E617030C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067520" y="1711627"/>
            <a:ext cx="2468880" cy="358444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826045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Title page -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788584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Basic page -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612144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metric Presentation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B41066C-5C2C-4794-8102-70BFABC2142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977303" y="2013994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isometricOffAxis1Top">
              <a:rot lat="19800000" lon="3000000" rev="18000000"/>
            </a:camera>
            <a:lightRig rig="threePt" dir="t"/>
          </a:scene3d>
          <a:sp3d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18D09264-4F26-4686-827F-066EC40A719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0403400" y="0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isometricOffAxis1Top">
              <a:rot lat="19800000" lon="3000000" rev="18000000"/>
            </a:camera>
            <a:lightRig rig="threePt" dir="t"/>
          </a:scene3d>
          <a:sp3d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CFD24C28-4614-45BA-923A-5AE2E2F2B1E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551206" y="4080068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isometricOffAxis1Top">
              <a:rot lat="19800000" lon="3000000" rev="18000000"/>
            </a:camera>
            <a:lightRig rig="threePt" dir="t"/>
          </a:scene3d>
          <a:sp3d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CB8503F0-F783-4DD2-B0EE-81FA5C4EBEC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642023" y="3978016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isometricOffAxis1Top">
              <a:rot lat="19800000" lon="3000000" rev="18000000"/>
            </a:camera>
            <a:lightRig rig="threePt" dir="t"/>
          </a:scene3d>
          <a:sp3d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3115F06F-57F6-4977-BA09-959FC09066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0068120" y="1964022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isometricOffAxis1Top">
              <a:rot lat="19800000" lon="3000000" rev="18000000"/>
            </a:camera>
            <a:lightRig rig="threePt" dir="t"/>
          </a:scene3d>
          <a:sp3d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313E2ACE-3423-4F7E-B1E8-6DB25A790B9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32840" y="3928044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isometricOffAxis1Top">
              <a:rot lat="19800000" lon="3000000" rev="18000000"/>
            </a:camera>
            <a:lightRig rig="threePt" dir="t"/>
          </a:scene3d>
          <a:sp3d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199228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metric Presentation Mockup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3DA492BA-835A-4C30-B369-15F9B72A6C3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089508" y="866182"/>
            <a:ext cx="2355383" cy="512563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17500" dist="254000" dir="9000000" sx="102000" sy="102000" algn="ctr" rotWithShape="0">
              <a:prstClr val="black">
                <a:alpha val="10000"/>
              </a:prstClr>
            </a:outerShdw>
          </a:effectLst>
          <a:scene3d>
            <a:camera prst="isometricTopUp"/>
            <a:lightRig rig="threePt" dir="t"/>
          </a:scene3d>
          <a:sp3d extrusionH="127000"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7D6A998C-36B0-4D52-AC97-9EF0D0790EF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949092" y="-1572218"/>
            <a:ext cx="2355383" cy="512563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17500" dist="254000" dir="9000000" sx="102000" sy="102000" algn="ctr" rotWithShape="0">
              <a:prstClr val="black">
                <a:alpha val="10000"/>
              </a:prstClr>
            </a:outerShdw>
          </a:effectLst>
          <a:scene3d>
            <a:camera prst="isometricTopUp"/>
            <a:lightRig rig="threePt" dir="t"/>
          </a:scene3d>
          <a:sp3d extrusionH="127000"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37FCC01B-F57C-4CED-8B66-774C8EF4B0F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128109" y="3289342"/>
            <a:ext cx="2355383" cy="512563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17500" dist="254000" dir="9000000" sx="102000" sy="102000" algn="ctr" rotWithShape="0">
              <a:prstClr val="black">
                <a:alpha val="10000"/>
              </a:prstClr>
            </a:outerShdw>
          </a:effectLst>
          <a:scene3d>
            <a:camera prst="isometricTopUp"/>
            <a:lightRig rig="threePt" dir="t"/>
          </a:scene3d>
          <a:sp3d extrusionH="127000"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EA759D98-4A63-4D2D-9141-32C82CA4ECE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28108" y="602107"/>
            <a:ext cx="2355383" cy="512563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17500" dist="254000" dir="9000000" sx="102000" sy="102000" algn="ctr" rotWithShape="0">
              <a:prstClr val="black">
                <a:alpha val="10000"/>
              </a:prstClr>
            </a:outerShdw>
          </a:effectLst>
          <a:scene3d>
            <a:camera prst="isometricTopUp"/>
            <a:lightRig rig="threePt" dir="t"/>
          </a:scene3d>
          <a:sp3d extrusionH="127000"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9" name="Picture Placeholder 5">
            <a:extLst>
              <a:ext uri="{FF2B5EF4-FFF2-40B4-BE49-F238E27FC236}">
                <a16:creationId xmlns:a16="http://schemas.microsoft.com/office/drawing/2014/main" id="{C97F9190-4E95-4893-A786-2D22CF5E6CC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089508" y="-1836293"/>
            <a:ext cx="2355383" cy="512563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17500" dist="254000" dir="9000000" sx="102000" sy="102000" algn="ctr" rotWithShape="0">
              <a:prstClr val="black">
                <a:alpha val="10000"/>
              </a:prstClr>
            </a:outerShdw>
          </a:effectLst>
          <a:scene3d>
            <a:camera prst="isometricTopUp"/>
            <a:lightRig rig="threePt" dir="t"/>
          </a:scene3d>
          <a:sp3d extrusionH="127000"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44CB2295-81B8-445D-9954-ED08D185FCC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166709" y="3025267"/>
            <a:ext cx="2355383" cy="512563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17500" dist="254000" dir="9000000" sx="102000" sy="102000" algn="ctr" rotWithShape="0">
              <a:prstClr val="black">
                <a:alpha val="10000"/>
              </a:prstClr>
            </a:outerShdw>
          </a:effectLst>
          <a:scene3d>
            <a:camera prst="isometricTopUp"/>
            <a:lightRig rig="threePt" dir="t"/>
          </a:scene3d>
          <a:sp3d extrusionH="127000"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58E25EA4-95CE-4A60-B95B-2099E283076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1166708" y="338032"/>
            <a:ext cx="2355383" cy="512563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17500" dist="254000" dir="9000000" sx="102000" sy="102000" algn="ctr" rotWithShape="0">
              <a:prstClr val="black">
                <a:alpha val="10000"/>
              </a:prstClr>
            </a:outerShdw>
          </a:effectLst>
          <a:scene3d>
            <a:camera prst="isometricTopUp"/>
            <a:lightRig rig="threePt" dir="t"/>
          </a:scene3d>
          <a:sp3d extrusionH="127000"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22" name="Picture Placeholder 5">
            <a:extLst>
              <a:ext uri="{FF2B5EF4-FFF2-40B4-BE49-F238E27FC236}">
                <a16:creationId xmlns:a16="http://schemas.microsoft.com/office/drawing/2014/main" id="{B41C8BBA-18FD-42A4-BE82-6EA96938A0E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128108" y="-2100368"/>
            <a:ext cx="2355383" cy="512563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17500" dist="254000" dir="9000000" sx="102000" sy="102000" algn="ctr" rotWithShape="0">
              <a:prstClr val="black">
                <a:alpha val="10000"/>
              </a:prstClr>
            </a:outerShdw>
          </a:effectLst>
          <a:scene3d>
            <a:camera prst="isometricTopUp"/>
            <a:lightRig rig="threePt" dir="t"/>
          </a:scene3d>
          <a:sp3d extrusionH="127000"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24" name="Picture Placeholder 5">
            <a:extLst>
              <a:ext uri="{FF2B5EF4-FFF2-40B4-BE49-F238E27FC236}">
                <a16:creationId xmlns:a16="http://schemas.microsoft.com/office/drawing/2014/main" id="{EC28FD6B-085B-4F6F-94F7-510BF6086EF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11166708" y="-2349203"/>
            <a:ext cx="2355383" cy="512563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17500" dist="254000" dir="9000000" sx="102000" sy="102000" algn="ctr" rotWithShape="0">
              <a:prstClr val="black">
                <a:alpha val="10000"/>
              </a:prstClr>
            </a:outerShdw>
          </a:effectLst>
          <a:scene3d>
            <a:camera prst="isometricTopUp"/>
            <a:lightRig rig="threePt" dir="t"/>
          </a:scene3d>
          <a:sp3d extrusionH="127000"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8032069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metric Presentation Mockup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AB18C9AA-5E16-4E82-AA22-93FC74D7BE5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870332" y="2290071"/>
            <a:ext cx="2858303" cy="512563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17500" dist="254000" dir="9000000" sx="102000" sy="102000" algn="ctr" rotWithShape="0">
              <a:prstClr val="black">
                <a:alpha val="20000"/>
              </a:prstClr>
            </a:outerShdw>
          </a:effectLst>
          <a:scene3d>
            <a:camera prst="isometricTopUp"/>
            <a:lightRig rig="threePt" dir="t"/>
          </a:scene3d>
          <a:sp3d extrusionH="127000"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0DDFB03F-5FF2-461F-95DB-579F3F20C3A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870332" y="1698602"/>
            <a:ext cx="2858303" cy="512563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17500" dist="254000" dir="9000000" sx="102000" sy="102000" algn="ctr" rotWithShape="0">
              <a:prstClr val="black">
                <a:alpha val="20000"/>
              </a:prstClr>
            </a:outerShdw>
          </a:effectLst>
          <a:scene3d>
            <a:camera prst="isometricTopUp"/>
            <a:lightRig rig="threePt" dir="t"/>
          </a:scene3d>
          <a:sp3d extrusionH="127000"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AAE0E113-F0E5-43E6-85E3-3F76CE56A7E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70332" y="1107132"/>
            <a:ext cx="2858303" cy="512563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17500" dist="254000" dir="9000000" sx="102000" sy="102000" algn="ctr" rotWithShape="0">
              <a:prstClr val="black">
                <a:alpha val="20000"/>
              </a:prstClr>
            </a:outerShdw>
          </a:effectLst>
          <a:scene3d>
            <a:camera prst="isometricTopUp"/>
            <a:lightRig rig="threePt" dir="t"/>
          </a:scene3d>
          <a:sp3d extrusionH="127000"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C5FE9AC4-EC69-4B6D-964B-CC4BE54D7AC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870332" y="515662"/>
            <a:ext cx="2858303" cy="512563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17500" dist="254000" dir="9000000" sx="102000" sy="102000" algn="ctr" rotWithShape="0">
              <a:prstClr val="black">
                <a:alpha val="20000"/>
              </a:prstClr>
            </a:outerShdw>
          </a:effectLst>
          <a:scene3d>
            <a:camera prst="isometricTopUp"/>
            <a:lightRig rig="threePt" dir="t"/>
          </a:scene3d>
          <a:sp3d extrusionH="127000"/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17343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FB51009-964A-4B73-BA49-5F305CC092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MY" dirty="0"/>
              <a:t>	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33360568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ne Isometric Presentation Mockup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2">
            <a:extLst>
              <a:ext uri="{FF2B5EF4-FFF2-40B4-BE49-F238E27FC236}">
                <a16:creationId xmlns:a16="http://schemas.microsoft.com/office/drawing/2014/main" id="{2B705F24-7492-49E9-8F57-D9C0916A791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412304" y="1739812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19" name="Picture Placeholder 22">
            <a:extLst>
              <a:ext uri="{FF2B5EF4-FFF2-40B4-BE49-F238E27FC236}">
                <a16:creationId xmlns:a16="http://schemas.microsoft.com/office/drawing/2014/main" id="{561C124B-FD17-451F-8B21-36D8B1756CA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960316" y="376204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21" name="Picture Placeholder 22">
            <a:extLst>
              <a:ext uri="{FF2B5EF4-FFF2-40B4-BE49-F238E27FC236}">
                <a16:creationId xmlns:a16="http://schemas.microsoft.com/office/drawing/2014/main" id="{A8B205A5-8305-4108-890E-CC3289BC6DB2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562906" y="-1000742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isometricBottomDown">
              <a:rot lat="1967869" lon="19416000" rev="1824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F313397-A9C0-4FC5-968A-7B29F341972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719040" y="3027964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isometricBottomDown">
              <a:rot lat="1967869" lon="19416000" rev="1824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7296995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ne Isometric Presentation Mockup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icture Placeholder 22">
            <a:extLst>
              <a:ext uri="{FF2B5EF4-FFF2-40B4-BE49-F238E27FC236}">
                <a16:creationId xmlns:a16="http://schemas.microsoft.com/office/drawing/2014/main" id="{2128B0F3-56DD-4FAC-919C-D612594F17B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02173" y="1143000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1" name="Picture Placeholder 22">
            <a:extLst>
              <a:ext uri="{FF2B5EF4-FFF2-40B4-BE49-F238E27FC236}">
                <a16:creationId xmlns:a16="http://schemas.microsoft.com/office/drawing/2014/main" id="{76DE6B5A-5EB0-455E-A806-53FA7B1C07CC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978816" y="3690160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2" name="Picture Placeholder 22">
            <a:extLst>
              <a:ext uri="{FF2B5EF4-FFF2-40B4-BE49-F238E27FC236}">
                <a16:creationId xmlns:a16="http://schemas.microsoft.com/office/drawing/2014/main" id="{116BFEA0-DDF5-4E40-986A-CFDBFE7E8DA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034112" y="-1572721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3" name="Picture Placeholder 22">
            <a:extLst>
              <a:ext uri="{FF2B5EF4-FFF2-40B4-BE49-F238E27FC236}">
                <a16:creationId xmlns:a16="http://schemas.microsoft.com/office/drawing/2014/main" id="{B9281105-6837-4F18-A23C-FA619875F51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-2837264" y="-4280361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4" name="Picture Placeholder 22">
            <a:extLst>
              <a:ext uri="{FF2B5EF4-FFF2-40B4-BE49-F238E27FC236}">
                <a16:creationId xmlns:a16="http://schemas.microsoft.com/office/drawing/2014/main" id="{A4089A5A-EF5E-4D76-915C-CDFACF69A3D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308919" y="4340931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5" name="Picture Placeholder 22">
            <a:extLst>
              <a:ext uri="{FF2B5EF4-FFF2-40B4-BE49-F238E27FC236}">
                <a16:creationId xmlns:a16="http://schemas.microsoft.com/office/drawing/2014/main" id="{300CB3D5-C434-4711-BE0C-07880CF559B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385562" y="6888091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6" name="Picture Placeholder 22">
            <a:extLst>
              <a:ext uri="{FF2B5EF4-FFF2-40B4-BE49-F238E27FC236}">
                <a16:creationId xmlns:a16="http://schemas.microsoft.com/office/drawing/2014/main" id="{499D9085-2CE9-4968-8D40-CAA5C1A0EC0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440858" y="1625210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7" name="Picture Placeholder 22">
            <a:extLst>
              <a:ext uri="{FF2B5EF4-FFF2-40B4-BE49-F238E27FC236}">
                <a16:creationId xmlns:a16="http://schemas.microsoft.com/office/drawing/2014/main" id="{2D321684-1DF0-4703-89C3-71C0FCA0E0C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2430518" y="-1082430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8" name="Picture Placeholder 22">
            <a:extLst>
              <a:ext uri="{FF2B5EF4-FFF2-40B4-BE49-F238E27FC236}">
                <a16:creationId xmlns:a16="http://schemas.microsoft.com/office/drawing/2014/main" id="{4D0F3EC0-93F6-4010-86A8-90F452BEEE0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236166" y="-2328896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9" name="Picture Placeholder 22">
            <a:extLst>
              <a:ext uri="{FF2B5EF4-FFF2-40B4-BE49-F238E27FC236}">
                <a16:creationId xmlns:a16="http://schemas.microsoft.com/office/drawing/2014/main" id="{FE0131D0-EAA8-45AD-A772-A338418C9AA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125233" y="409401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40" name="Picture Placeholder 22">
            <a:extLst>
              <a:ext uri="{FF2B5EF4-FFF2-40B4-BE49-F238E27FC236}">
                <a16:creationId xmlns:a16="http://schemas.microsoft.com/office/drawing/2014/main" id="{976AEA9A-8115-48E0-918F-4410B91D6FA0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1965227" y="3101801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41" name="Picture Placeholder 22">
            <a:extLst>
              <a:ext uri="{FF2B5EF4-FFF2-40B4-BE49-F238E27FC236}">
                <a16:creationId xmlns:a16="http://schemas.microsoft.com/office/drawing/2014/main" id="{ED974735-2C47-4279-B116-D614471356D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6018059" y="5606962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08024175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ne Isometric Presentation Mockup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22">
            <a:extLst>
              <a:ext uri="{FF2B5EF4-FFF2-40B4-BE49-F238E27FC236}">
                <a16:creationId xmlns:a16="http://schemas.microsoft.com/office/drawing/2014/main" id="{76DE6B5A-5EB0-455E-A806-53FA7B1C07CC}"/>
              </a:ext>
            </a:extLst>
          </p:cNvPr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445043" y="-171527"/>
            <a:ext cx="3271434" cy="729249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58" name="Picture Placeholder 22">
            <a:extLst>
              <a:ext uri="{FF2B5EF4-FFF2-40B4-BE49-F238E27FC236}">
                <a16:creationId xmlns:a16="http://schemas.microsoft.com/office/drawing/2014/main" id="{90FCB97C-6BF3-4A42-8CBB-0DF7BF3026C9}"/>
              </a:ext>
            </a:extLst>
          </p:cNvPr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-1635717" y="-4210127"/>
            <a:ext cx="3271434" cy="729249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60" name="Picture Placeholder 22">
            <a:extLst>
              <a:ext uri="{FF2B5EF4-FFF2-40B4-BE49-F238E27FC236}">
                <a16:creationId xmlns:a16="http://schemas.microsoft.com/office/drawing/2014/main" id="{124C0FF9-289E-4496-92B9-190E32702D8E}"/>
              </a:ext>
            </a:extLst>
          </p:cNvPr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10495323" y="3943273"/>
            <a:ext cx="3271434" cy="729249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68" name="Picture Placeholder 22">
            <a:extLst>
              <a:ext uri="{FF2B5EF4-FFF2-40B4-BE49-F238E27FC236}">
                <a16:creationId xmlns:a16="http://schemas.microsoft.com/office/drawing/2014/main" id="{7E055C06-9C8F-4A17-AA18-775B5FB9ACDD}"/>
              </a:ext>
            </a:extLst>
          </p:cNvPr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10323809" y="-685800"/>
            <a:ext cx="3271434" cy="729249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70" name="Picture Placeholder 22">
            <a:extLst>
              <a:ext uri="{FF2B5EF4-FFF2-40B4-BE49-F238E27FC236}">
                <a16:creationId xmlns:a16="http://schemas.microsoft.com/office/drawing/2014/main" id="{3C36A0E5-BBE2-4C87-8A23-DD1FF018C79E}"/>
              </a:ext>
            </a:extLst>
          </p:cNvPr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4243049" y="-4724400"/>
            <a:ext cx="3271434" cy="729249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72" name="Picture Placeholder 22">
            <a:extLst>
              <a:ext uri="{FF2B5EF4-FFF2-40B4-BE49-F238E27FC236}">
                <a16:creationId xmlns:a16="http://schemas.microsoft.com/office/drawing/2014/main" id="{7A3F440A-1BD1-46EB-8601-F14AC2F706F7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16374089" y="3429000"/>
            <a:ext cx="3271434" cy="729249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74" name="Picture Placeholder 22">
            <a:extLst>
              <a:ext uri="{FF2B5EF4-FFF2-40B4-BE49-F238E27FC236}">
                <a16:creationId xmlns:a16="http://schemas.microsoft.com/office/drawing/2014/main" id="{5FE632C7-A989-4083-B7E6-E630FB76C44E}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4243049" y="3958512"/>
            <a:ext cx="3271434" cy="729249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76" name="Picture Placeholder 22">
            <a:extLst>
              <a:ext uri="{FF2B5EF4-FFF2-40B4-BE49-F238E27FC236}">
                <a16:creationId xmlns:a16="http://schemas.microsoft.com/office/drawing/2014/main" id="{B4460ECD-B3DA-430C-8E09-86C63DB4CA9F}"/>
              </a:ext>
            </a:extLst>
          </p:cNvPr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-1837711" y="-80088"/>
            <a:ext cx="3271434" cy="729249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78" name="Picture Placeholder 22">
            <a:extLst>
              <a:ext uri="{FF2B5EF4-FFF2-40B4-BE49-F238E27FC236}">
                <a16:creationId xmlns:a16="http://schemas.microsoft.com/office/drawing/2014/main" id="{4ED75CF5-9F3D-4B85-BABF-42542AD3AC10}"/>
              </a:ext>
            </a:extLst>
          </p:cNvPr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10293329" y="8073312"/>
            <a:ext cx="3271434" cy="729249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73302875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ne Isometric Presentation Mockup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icture Placeholder 22">
            <a:extLst>
              <a:ext uri="{FF2B5EF4-FFF2-40B4-BE49-F238E27FC236}">
                <a16:creationId xmlns:a16="http://schemas.microsoft.com/office/drawing/2014/main" id="{2128B0F3-56DD-4FAC-919C-D612594F17B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02173" y="1143000"/>
            <a:ext cx="2103841" cy="4689762"/>
          </a:xfrm>
          <a:custGeom>
            <a:avLst/>
            <a:gdLst>
              <a:gd name="connsiteX0" fmla="*/ 540818 w 3856038"/>
              <a:gd name="connsiteY0" fmla="*/ 33 h 8234879"/>
              <a:gd name="connsiteX1" fmla="*/ 790982 w 3856038"/>
              <a:gd name="connsiteY1" fmla="*/ 4667 h 8234879"/>
              <a:gd name="connsiteX2" fmla="*/ 845532 w 3856038"/>
              <a:gd name="connsiteY2" fmla="*/ 82184 h 8234879"/>
              <a:gd name="connsiteX3" fmla="*/ 937586 w 3856038"/>
              <a:gd name="connsiteY3" fmla="*/ 281030 h 8234879"/>
              <a:gd name="connsiteX4" fmla="*/ 1070554 w 3856038"/>
              <a:gd name="connsiteY4" fmla="*/ 328214 h 8234879"/>
              <a:gd name="connsiteX5" fmla="*/ 2754800 w 3856038"/>
              <a:gd name="connsiteY5" fmla="*/ 324844 h 8234879"/>
              <a:gd name="connsiteX6" fmla="*/ 3000278 w 3856038"/>
              <a:gd name="connsiteY6" fmla="*/ 115886 h 8234879"/>
              <a:gd name="connsiteX7" fmla="*/ 3133244 w 3856038"/>
              <a:gd name="connsiteY7" fmla="*/ 4667 h 8234879"/>
              <a:gd name="connsiteX8" fmla="*/ 3515098 w 3856038"/>
              <a:gd name="connsiteY8" fmla="*/ 14778 h 8234879"/>
              <a:gd name="connsiteX9" fmla="*/ 3842400 w 3856038"/>
              <a:gd name="connsiteY9" fmla="*/ 318103 h 8234879"/>
              <a:gd name="connsiteX10" fmla="*/ 3856038 w 3856038"/>
              <a:gd name="connsiteY10" fmla="*/ 486617 h 8234879"/>
              <a:gd name="connsiteX11" fmla="*/ 3856038 w 3856038"/>
              <a:gd name="connsiteY11" fmla="*/ 7749560 h 8234879"/>
              <a:gd name="connsiteX12" fmla="*/ 3821944 w 3856038"/>
              <a:gd name="connsiteY12" fmla="*/ 7995590 h 8234879"/>
              <a:gd name="connsiteX13" fmla="*/ 3634426 w 3856038"/>
              <a:gd name="connsiteY13" fmla="*/ 8194436 h 8234879"/>
              <a:gd name="connsiteX14" fmla="*/ 3378722 w 3856038"/>
              <a:gd name="connsiteY14" fmla="*/ 8234879 h 8234879"/>
              <a:gd name="connsiteX15" fmla="*/ 470498 w 3856038"/>
              <a:gd name="connsiteY15" fmla="*/ 8234879 h 8234879"/>
              <a:gd name="connsiteX16" fmla="*/ 279571 w 3856038"/>
              <a:gd name="connsiteY16" fmla="*/ 8214658 h 8234879"/>
              <a:gd name="connsiteX17" fmla="*/ 10228 w 3856038"/>
              <a:gd name="connsiteY17" fmla="*/ 7897852 h 8234879"/>
              <a:gd name="connsiteX18" fmla="*/ 0 w 3856038"/>
              <a:gd name="connsiteY18" fmla="*/ 7709116 h 8234879"/>
              <a:gd name="connsiteX19" fmla="*/ 0 w 3856038"/>
              <a:gd name="connsiteY19" fmla="*/ 4109662 h 8234879"/>
              <a:gd name="connsiteX20" fmla="*/ 0 w 3856038"/>
              <a:gd name="connsiteY20" fmla="*/ 513579 h 8234879"/>
              <a:gd name="connsiteX21" fmla="*/ 40913 w 3856038"/>
              <a:gd name="connsiteY21" fmla="*/ 220365 h 8234879"/>
              <a:gd name="connsiteX22" fmla="*/ 293209 w 3856038"/>
              <a:gd name="connsiteY22" fmla="*/ 18149 h 8234879"/>
              <a:gd name="connsiteX23" fmla="*/ 540818 w 3856038"/>
              <a:gd name="connsiteY23" fmla="*/ 33 h 823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856038" h="8234879">
                <a:moveTo>
                  <a:pt x="540818" y="33"/>
                </a:moveTo>
                <a:cubicBezTo>
                  <a:pt x="623922" y="455"/>
                  <a:pt x="707452" y="4667"/>
                  <a:pt x="790982" y="4667"/>
                </a:cubicBezTo>
                <a:cubicBezTo>
                  <a:pt x="842124" y="4667"/>
                  <a:pt x="842124" y="45111"/>
                  <a:pt x="845532" y="82184"/>
                </a:cubicBezTo>
                <a:cubicBezTo>
                  <a:pt x="855760" y="159700"/>
                  <a:pt x="862580" y="233846"/>
                  <a:pt x="937586" y="281030"/>
                </a:cubicBezTo>
                <a:cubicBezTo>
                  <a:pt x="978500" y="307992"/>
                  <a:pt x="1019412" y="328214"/>
                  <a:pt x="1070554" y="328214"/>
                </a:cubicBezTo>
                <a:cubicBezTo>
                  <a:pt x="1633106" y="324844"/>
                  <a:pt x="2192248" y="328214"/>
                  <a:pt x="2754800" y="324844"/>
                </a:cubicBezTo>
                <a:cubicBezTo>
                  <a:pt x="2908224" y="324844"/>
                  <a:pt x="2976412" y="264179"/>
                  <a:pt x="3000278" y="115886"/>
                </a:cubicBezTo>
                <a:cubicBezTo>
                  <a:pt x="3020734" y="4667"/>
                  <a:pt x="3020734" y="1297"/>
                  <a:pt x="3133244" y="4667"/>
                </a:cubicBezTo>
                <a:cubicBezTo>
                  <a:pt x="3259392" y="4667"/>
                  <a:pt x="3385540" y="-2073"/>
                  <a:pt x="3515098" y="14778"/>
                </a:cubicBezTo>
                <a:cubicBezTo>
                  <a:pt x="3702614" y="35000"/>
                  <a:pt x="3811716" y="132738"/>
                  <a:pt x="3842400" y="318103"/>
                </a:cubicBezTo>
                <a:cubicBezTo>
                  <a:pt x="3849220" y="372027"/>
                  <a:pt x="3856038" y="429322"/>
                  <a:pt x="3856038" y="486617"/>
                </a:cubicBezTo>
                <a:cubicBezTo>
                  <a:pt x="3856038" y="2906474"/>
                  <a:pt x="3856038" y="5326332"/>
                  <a:pt x="3856038" y="7749560"/>
                </a:cubicBezTo>
                <a:cubicBezTo>
                  <a:pt x="3856038" y="7833816"/>
                  <a:pt x="3845810" y="7914703"/>
                  <a:pt x="3821944" y="7995590"/>
                </a:cubicBezTo>
                <a:cubicBezTo>
                  <a:pt x="3794668" y="8093328"/>
                  <a:pt x="3729890" y="8157362"/>
                  <a:pt x="3634426" y="8194436"/>
                </a:cubicBezTo>
                <a:cubicBezTo>
                  <a:pt x="3552602" y="8224768"/>
                  <a:pt x="3467366" y="8234879"/>
                  <a:pt x="3378722" y="8234879"/>
                </a:cubicBezTo>
                <a:cubicBezTo>
                  <a:pt x="2410450" y="8234879"/>
                  <a:pt x="1438770" y="8234879"/>
                  <a:pt x="470498" y="8234879"/>
                </a:cubicBezTo>
                <a:cubicBezTo>
                  <a:pt x="405719" y="8234879"/>
                  <a:pt x="340941" y="8231508"/>
                  <a:pt x="279571" y="8214658"/>
                </a:cubicBezTo>
                <a:cubicBezTo>
                  <a:pt x="115920" y="8170844"/>
                  <a:pt x="30685" y="8062995"/>
                  <a:pt x="10228" y="7897852"/>
                </a:cubicBezTo>
                <a:cubicBezTo>
                  <a:pt x="3409" y="7833816"/>
                  <a:pt x="0" y="7773152"/>
                  <a:pt x="0" y="7709116"/>
                </a:cubicBezTo>
                <a:cubicBezTo>
                  <a:pt x="0" y="6509298"/>
                  <a:pt x="0" y="5309480"/>
                  <a:pt x="0" y="4109662"/>
                </a:cubicBezTo>
                <a:cubicBezTo>
                  <a:pt x="0" y="2909845"/>
                  <a:pt x="0" y="1713397"/>
                  <a:pt x="0" y="513579"/>
                </a:cubicBezTo>
                <a:cubicBezTo>
                  <a:pt x="0" y="412471"/>
                  <a:pt x="0" y="314733"/>
                  <a:pt x="40913" y="220365"/>
                </a:cubicBezTo>
                <a:cubicBezTo>
                  <a:pt x="88645" y="105775"/>
                  <a:pt x="173880" y="41741"/>
                  <a:pt x="293209" y="18149"/>
                </a:cubicBezTo>
                <a:cubicBezTo>
                  <a:pt x="375035" y="2982"/>
                  <a:pt x="457713" y="-388"/>
                  <a:pt x="540818" y="33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19632000" lon="19416000" rev="3360000"/>
            </a:camera>
            <a:lightRig rig="threePt" dir="t"/>
          </a:scene3d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7923079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B41066C-5C2C-4794-8102-70BFABC2142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085263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7F2E118E-2583-47EF-903D-65DD9E42975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145600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97216045-2641-4344-B68B-E6E37D1D7A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205937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8768578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97216045-2641-4344-B68B-E6E37D1D7A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2166958"/>
            <a:ext cx="4810837" cy="10573682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8996311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0BEADEE-94CE-4140-AE6E-72585F9C5F8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428871" y="2532786"/>
            <a:ext cx="1975104" cy="413308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254000" dist="38100" dir="5400000" algn="t" rotWithShape="0">
              <a:prstClr val="black">
                <a:alpha val="3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9DD69CA5-05E0-4BA8-9AF4-06E3A524107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538045" y="2349872"/>
            <a:ext cx="1975104" cy="413308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254000" dist="38100" dir="5400000" algn="t" rotWithShape="0">
              <a:prstClr val="black">
                <a:alpha val="3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61F926F-0F2B-4D4A-9DDB-F5B19FF50A5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74195" y="2166958"/>
            <a:ext cx="1975104" cy="413308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254000" dist="38100" dir="5400000" algn="t" rotWithShape="0">
              <a:prstClr val="black">
                <a:alpha val="3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5B5C0050-E4B2-4439-AAE8-AA7EB130284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033120" y="2532786"/>
            <a:ext cx="1975104" cy="413308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254000" dist="38100" dir="5400000" algn="t" rotWithShape="0">
              <a:prstClr val="black">
                <a:alpha val="3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95611465-68F1-4C57-81BD-77DA7708DFD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692195" y="2349872"/>
            <a:ext cx="1975104" cy="413308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254000" dist="38100" dir="5400000" algn="t" rotWithShape="0">
              <a:prstClr val="black">
                <a:alpha val="3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A0761463-0D06-425A-A629-15FCC342DCC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351270" y="2166958"/>
            <a:ext cx="1975104" cy="413308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254000" dist="38100" dir="5400000" algn="t" rotWithShape="0">
              <a:prstClr val="black">
                <a:alpha val="30000"/>
              </a:prstClr>
            </a:outerShdw>
          </a:effectLst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23511C02-1EBF-48D6-B2A8-83C169F41A8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115120" y="1937794"/>
            <a:ext cx="1975104" cy="413308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38644633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7F2E118E-2583-47EF-903D-65DD9E42975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108448" y="1779684"/>
            <a:ext cx="1975104" cy="425916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1727200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4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7F2E118E-2583-47EF-903D-65DD9E42975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830100" y="1780747"/>
            <a:ext cx="4531800" cy="1015450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2386019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4.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7F2E118E-2583-47EF-903D-65DD9E42975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830100" y="-5058203"/>
            <a:ext cx="4531800" cy="10154505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41292904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FB51009-964A-4B73-BA49-5F305CC092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MY" dirty="0"/>
              <a:t>	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46914848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B41066C-5C2C-4794-8102-70BFABC2142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665032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7F2E118E-2583-47EF-903D-65DD9E42975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145600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97216045-2641-4344-B68B-E6E37D1D7A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626168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1480264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5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0D29D6E3-BF9D-44FC-B94A-FE34BFB57C7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4954968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DCA142FF-9DE6-40DB-AD54-ECDEC83E232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2474400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91330D2-75F1-4855-868C-BFD0C307B82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482668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990650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5.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15E1BC57-A422-442E-9A45-C3B86505EA8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4954968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ABC43775-2615-4373-BF08-E72F4BC0BEB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482668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67FDD856-D0CB-4A6C-9C74-7B87BF796E0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788718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3276833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5.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0D42CE-21D7-46F7-A4E6-43081B64FDC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82668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8CE3B082-8160-40B0-B3D4-F103A2E6EC9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754686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0955B990-90AC-4D32-9646-D9BAAD64C8A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5017568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/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931318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B41066C-5C2C-4794-8102-70BFABC2142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524000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7F2E118E-2583-47EF-903D-65DD9E42975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928368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97216045-2641-4344-B68B-E6E37D1D7A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332736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9A91F3C-9111-4296-A6C1-542F2B1DBF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737104" y="1779685"/>
            <a:ext cx="1900800" cy="4136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06666116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8CD1EA07-F28B-4EE2-975A-12EE7F6D65F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821419" y="1990628"/>
            <a:ext cx="2332800" cy="5416012"/>
          </a:xfrm>
          <a:prstGeom prst="roundRect">
            <a:avLst>
              <a:gd name="adj" fmla="val 14489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2399998" lon="2400003" rev="3599998"/>
            </a:camera>
            <a:lightRig rig="threePt" dir="t"/>
          </a:scene3d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92D5C748-ED9B-4E7F-BF0A-6DE00637AEB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88619" y="3463828"/>
            <a:ext cx="2332800" cy="5416012"/>
          </a:xfrm>
          <a:prstGeom prst="roundRect">
            <a:avLst>
              <a:gd name="adj" fmla="val 14489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2399998" lon="2400003" rev="3599998"/>
            </a:camera>
            <a:lightRig rig="threePt" dir="t"/>
          </a:scene3d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66F3F48E-458C-42E6-9F48-D59A965C7F4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155819" y="4937028"/>
            <a:ext cx="2332800" cy="5416012"/>
          </a:xfrm>
          <a:prstGeom prst="roundRect">
            <a:avLst>
              <a:gd name="adj" fmla="val 14489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2399998" lon="2400003" rev="3599998"/>
            </a:camera>
            <a:lightRig rig="threePt" dir="t"/>
          </a:scene3d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  <p:sp>
        <p:nvSpPr>
          <p:cNvPr id="14" name="Picture Placeholder 4">
            <a:extLst>
              <a:ext uri="{FF2B5EF4-FFF2-40B4-BE49-F238E27FC236}">
                <a16:creationId xmlns:a16="http://schemas.microsoft.com/office/drawing/2014/main" id="{D3367E99-B49F-4A00-BF2F-3F240242FAB8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2367800" y="-890883"/>
            <a:ext cx="2332800" cy="5416012"/>
          </a:xfrm>
          <a:prstGeom prst="roundRect">
            <a:avLst>
              <a:gd name="adj" fmla="val 14489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2399998" lon="2400003" rev="3599998"/>
            </a:camera>
            <a:lightRig rig="threePt" dir="t"/>
          </a:scene3d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  <p:sp>
        <p:nvSpPr>
          <p:cNvPr id="15" name="Picture Placeholder 4">
            <a:extLst>
              <a:ext uri="{FF2B5EF4-FFF2-40B4-BE49-F238E27FC236}">
                <a16:creationId xmlns:a16="http://schemas.microsoft.com/office/drawing/2014/main" id="{E5D4C8A0-AEBE-45FA-A01B-97A334E8D45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0035000" y="582317"/>
            <a:ext cx="2332800" cy="5416012"/>
          </a:xfrm>
          <a:prstGeom prst="roundRect">
            <a:avLst>
              <a:gd name="adj" fmla="val 14489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2399998" lon="2400003" rev="3599998"/>
            </a:camera>
            <a:lightRig rig="threePt" dir="t"/>
          </a:scene3d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06617366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7631D78-AAE0-4EB5-B1C8-F41FC0A50E9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477735" y="1487624"/>
            <a:ext cx="2276196" cy="5284594"/>
          </a:xfrm>
          <a:prstGeom prst="roundRect">
            <a:avLst>
              <a:gd name="adj" fmla="val 14489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scene3d>
            <a:camera prst="orthographicFront">
              <a:rot lat="2399998" lon="2400003" rev="3599998"/>
            </a:camera>
            <a:lightRig rig="threePt" dir="t"/>
          </a:scene3d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6BD782CA-19B8-4FA0-B94A-A3422513A28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477735" y="815094"/>
            <a:ext cx="2276196" cy="5284594"/>
          </a:xfrm>
          <a:prstGeom prst="roundRect">
            <a:avLst>
              <a:gd name="adj" fmla="val 14489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68300" dist="101600" dir="8520000" sx="102000" sy="102000" algn="ctr" rotWithShape="0">
              <a:prstClr val="black">
                <a:alpha val="30000"/>
              </a:prstClr>
            </a:outerShdw>
          </a:effectLst>
          <a:scene3d>
            <a:camera prst="orthographicFront">
              <a:rot lat="2399998" lon="2400003" rev="3599998"/>
            </a:camera>
            <a:lightRig rig="threePt" dir="t"/>
          </a:scene3d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9416638E-A45F-48FC-BB3B-3FF1FA548F5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2477735" y="142564"/>
            <a:ext cx="2276196" cy="5284594"/>
          </a:xfrm>
          <a:prstGeom prst="roundRect">
            <a:avLst>
              <a:gd name="adj" fmla="val 14489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effectLst>
            <a:outerShdw blurRad="368300" dist="101600" dir="8520000" sx="102000" sy="102000" algn="ctr" rotWithShape="0">
              <a:prstClr val="black">
                <a:alpha val="30000"/>
              </a:prstClr>
            </a:outerShdw>
          </a:effectLst>
          <a:scene3d>
            <a:camera prst="orthographicFront">
              <a:rot lat="2399998" lon="2400003" rev="3599998"/>
            </a:camera>
            <a:lightRig rig="threePt" dir="t"/>
          </a:scene3d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5891145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4C2440-9867-45A5-A7B9-82F1D3CF53B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91899" y="2036890"/>
            <a:ext cx="4243087" cy="571814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00174875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9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958B12F0-DFC4-448A-9151-2B66E71E192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 rot="1800000">
            <a:off x="7131560" y="545639"/>
            <a:ext cx="5189913" cy="6668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58423748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9.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958B12F0-DFC4-448A-9151-2B66E71E192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032431" y="2306320"/>
            <a:ext cx="4126050" cy="305753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</a:t>
            </a:r>
            <a:r>
              <a:rPr lang="en-MY" dirty="0" err="1"/>
              <a:t>nsert</a:t>
            </a:r>
            <a:r>
              <a:rPr lang="en-MY" dirty="0"/>
              <a:t> your image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437737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enter 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FB51009-964A-4B73-BA49-5F305CC092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MY" dirty="0"/>
              <a:t>					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15522286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DC30AC0-F60B-48F3-AF96-3C76B04353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424573" y="1937794"/>
            <a:ext cx="4928400" cy="27828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0468986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10.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70F20B31-E928-4527-A463-5E89188AFBE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137635" y="3180136"/>
            <a:ext cx="7954368" cy="44914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6184994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DC30AC0-F60B-48F3-AF96-3C76B04353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361440" y="2264311"/>
            <a:ext cx="4653279" cy="3060044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23258666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DC30AC0-F60B-48F3-AF96-3C76B04353F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180618" y="1741506"/>
            <a:ext cx="6933236" cy="3872216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8771980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ch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BDAC8895-349F-4412-ADA2-C933204DF6B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29677" y="2724486"/>
            <a:ext cx="1463040" cy="1783080"/>
          </a:xfrm>
          <a:custGeom>
            <a:avLst/>
            <a:gdLst>
              <a:gd name="connsiteX0" fmla="*/ 227885 w 1463040"/>
              <a:gd name="connsiteY0" fmla="*/ 0 h 1783080"/>
              <a:gd name="connsiteX1" fmla="*/ 1235155 w 1463040"/>
              <a:gd name="connsiteY1" fmla="*/ 0 h 1783080"/>
              <a:gd name="connsiteX2" fmla="*/ 1265711 w 1463040"/>
              <a:gd name="connsiteY2" fmla="*/ 3080 h 1783080"/>
              <a:gd name="connsiteX3" fmla="*/ 1458566 w 1463040"/>
              <a:gd name="connsiteY3" fmla="*/ 195936 h 1783080"/>
              <a:gd name="connsiteX4" fmla="*/ 1463040 w 1463040"/>
              <a:gd name="connsiteY4" fmla="*/ 240319 h 1783080"/>
              <a:gd name="connsiteX5" fmla="*/ 1463040 w 1463040"/>
              <a:gd name="connsiteY5" fmla="*/ 1542761 h 1783080"/>
              <a:gd name="connsiteX6" fmla="*/ 1458566 w 1463040"/>
              <a:gd name="connsiteY6" fmla="*/ 1587144 h 1783080"/>
              <a:gd name="connsiteX7" fmla="*/ 1265711 w 1463040"/>
              <a:gd name="connsiteY7" fmla="*/ 1780000 h 1783080"/>
              <a:gd name="connsiteX8" fmla="*/ 1235155 w 1463040"/>
              <a:gd name="connsiteY8" fmla="*/ 1783080 h 1783080"/>
              <a:gd name="connsiteX9" fmla="*/ 227885 w 1463040"/>
              <a:gd name="connsiteY9" fmla="*/ 1783080 h 1783080"/>
              <a:gd name="connsiteX10" fmla="*/ 197330 w 1463040"/>
              <a:gd name="connsiteY10" fmla="*/ 1780000 h 1783080"/>
              <a:gd name="connsiteX11" fmla="*/ 4474 w 1463040"/>
              <a:gd name="connsiteY11" fmla="*/ 1587144 h 1783080"/>
              <a:gd name="connsiteX12" fmla="*/ 0 w 1463040"/>
              <a:gd name="connsiteY12" fmla="*/ 1542761 h 1783080"/>
              <a:gd name="connsiteX13" fmla="*/ 0 w 1463040"/>
              <a:gd name="connsiteY13" fmla="*/ 240319 h 1783080"/>
              <a:gd name="connsiteX14" fmla="*/ 4474 w 1463040"/>
              <a:gd name="connsiteY14" fmla="*/ 195936 h 1783080"/>
              <a:gd name="connsiteX15" fmla="*/ 197330 w 1463040"/>
              <a:gd name="connsiteY15" fmla="*/ 3080 h 1783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63040" h="1783080">
                <a:moveTo>
                  <a:pt x="227885" y="0"/>
                </a:moveTo>
                <a:lnTo>
                  <a:pt x="1235155" y="0"/>
                </a:lnTo>
                <a:lnTo>
                  <a:pt x="1265711" y="3080"/>
                </a:lnTo>
                <a:cubicBezTo>
                  <a:pt x="1362513" y="22889"/>
                  <a:pt x="1438757" y="99133"/>
                  <a:pt x="1458566" y="195936"/>
                </a:cubicBezTo>
                <a:lnTo>
                  <a:pt x="1463040" y="240319"/>
                </a:lnTo>
                <a:lnTo>
                  <a:pt x="1463040" y="1542761"/>
                </a:lnTo>
                <a:lnTo>
                  <a:pt x="1458566" y="1587144"/>
                </a:lnTo>
                <a:cubicBezTo>
                  <a:pt x="1438757" y="1683947"/>
                  <a:pt x="1362513" y="1760191"/>
                  <a:pt x="1265711" y="1780000"/>
                </a:cubicBezTo>
                <a:lnTo>
                  <a:pt x="1235155" y="1783080"/>
                </a:lnTo>
                <a:lnTo>
                  <a:pt x="227885" y="1783080"/>
                </a:lnTo>
                <a:lnTo>
                  <a:pt x="197330" y="1780000"/>
                </a:lnTo>
                <a:cubicBezTo>
                  <a:pt x="100527" y="1760191"/>
                  <a:pt x="24283" y="1683947"/>
                  <a:pt x="4474" y="1587144"/>
                </a:cubicBezTo>
                <a:lnTo>
                  <a:pt x="0" y="1542761"/>
                </a:lnTo>
                <a:lnTo>
                  <a:pt x="0" y="240319"/>
                </a:lnTo>
                <a:lnTo>
                  <a:pt x="4474" y="195936"/>
                </a:lnTo>
                <a:cubicBezTo>
                  <a:pt x="24283" y="99133"/>
                  <a:pt x="100527" y="22889"/>
                  <a:pt x="197330" y="308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E1A3559F-4A5C-4B81-9640-31BF6C96A65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827671" y="2724486"/>
            <a:ext cx="1463040" cy="1783080"/>
          </a:xfrm>
          <a:custGeom>
            <a:avLst/>
            <a:gdLst>
              <a:gd name="connsiteX0" fmla="*/ 227885 w 1463040"/>
              <a:gd name="connsiteY0" fmla="*/ 0 h 1783080"/>
              <a:gd name="connsiteX1" fmla="*/ 1235155 w 1463040"/>
              <a:gd name="connsiteY1" fmla="*/ 0 h 1783080"/>
              <a:gd name="connsiteX2" fmla="*/ 1265711 w 1463040"/>
              <a:gd name="connsiteY2" fmla="*/ 3080 h 1783080"/>
              <a:gd name="connsiteX3" fmla="*/ 1458566 w 1463040"/>
              <a:gd name="connsiteY3" fmla="*/ 195936 h 1783080"/>
              <a:gd name="connsiteX4" fmla="*/ 1463040 w 1463040"/>
              <a:gd name="connsiteY4" fmla="*/ 240319 h 1783080"/>
              <a:gd name="connsiteX5" fmla="*/ 1463040 w 1463040"/>
              <a:gd name="connsiteY5" fmla="*/ 1542761 h 1783080"/>
              <a:gd name="connsiteX6" fmla="*/ 1458566 w 1463040"/>
              <a:gd name="connsiteY6" fmla="*/ 1587144 h 1783080"/>
              <a:gd name="connsiteX7" fmla="*/ 1265711 w 1463040"/>
              <a:gd name="connsiteY7" fmla="*/ 1780000 h 1783080"/>
              <a:gd name="connsiteX8" fmla="*/ 1235155 w 1463040"/>
              <a:gd name="connsiteY8" fmla="*/ 1783080 h 1783080"/>
              <a:gd name="connsiteX9" fmla="*/ 227885 w 1463040"/>
              <a:gd name="connsiteY9" fmla="*/ 1783080 h 1783080"/>
              <a:gd name="connsiteX10" fmla="*/ 197330 w 1463040"/>
              <a:gd name="connsiteY10" fmla="*/ 1780000 h 1783080"/>
              <a:gd name="connsiteX11" fmla="*/ 4474 w 1463040"/>
              <a:gd name="connsiteY11" fmla="*/ 1587144 h 1783080"/>
              <a:gd name="connsiteX12" fmla="*/ 0 w 1463040"/>
              <a:gd name="connsiteY12" fmla="*/ 1542761 h 1783080"/>
              <a:gd name="connsiteX13" fmla="*/ 0 w 1463040"/>
              <a:gd name="connsiteY13" fmla="*/ 240319 h 1783080"/>
              <a:gd name="connsiteX14" fmla="*/ 4474 w 1463040"/>
              <a:gd name="connsiteY14" fmla="*/ 195936 h 1783080"/>
              <a:gd name="connsiteX15" fmla="*/ 197330 w 1463040"/>
              <a:gd name="connsiteY15" fmla="*/ 3080 h 1783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63040" h="1783080">
                <a:moveTo>
                  <a:pt x="227885" y="0"/>
                </a:moveTo>
                <a:lnTo>
                  <a:pt x="1235155" y="0"/>
                </a:lnTo>
                <a:lnTo>
                  <a:pt x="1265711" y="3080"/>
                </a:lnTo>
                <a:cubicBezTo>
                  <a:pt x="1362513" y="22889"/>
                  <a:pt x="1438757" y="99133"/>
                  <a:pt x="1458566" y="195936"/>
                </a:cubicBezTo>
                <a:lnTo>
                  <a:pt x="1463040" y="240319"/>
                </a:lnTo>
                <a:lnTo>
                  <a:pt x="1463040" y="1542761"/>
                </a:lnTo>
                <a:lnTo>
                  <a:pt x="1458566" y="1587144"/>
                </a:lnTo>
                <a:cubicBezTo>
                  <a:pt x="1438757" y="1683947"/>
                  <a:pt x="1362513" y="1760191"/>
                  <a:pt x="1265711" y="1780000"/>
                </a:cubicBezTo>
                <a:lnTo>
                  <a:pt x="1235155" y="1783080"/>
                </a:lnTo>
                <a:lnTo>
                  <a:pt x="227885" y="1783080"/>
                </a:lnTo>
                <a:lnTo>
                  <a:pt x="197330" y="1780000"/>
                </a:lnTo>
                <a:cubicBezTo>
                  <a:pt x="100527" y="1760191"/>
                  <a:pt x="24283" y="1683947"/>
                  <a:pt x="4474" y="1587144"/>
                </a:cubicBezTo>
                <a:lnTo>
                  <a:pt x="0" y="1542761"/>
                </a:lnTo>
                <a:lnTo>
                  <a:pt x="0" y="240319"/>
                </a:lnTo>
                <a:lnTo>
                  <a:pt x="4474" y="195936"/>
                </a:lnTo>
                <a:cubicBezTo>
                  <a:pt x="24283" y="99133"/>
                  <a:pt x="100527" y="22889"/>
                  <a:pt x="197330" y="308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2D174C91-5F33-4165-ABC0-CAD0B821C4B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642598" y="2724486"/>
            <a:ext cx="1463040" cy="1783080"/>
          </a:xfrm>
          <a:custGeom>
            <a:avLst/>
            <a:gdLst>
              <a:gd name="connsiteX0" fmla="*/ 227885 w 1463040"/>
              <a:gd name="connsiteY0" fmla="*/ 0 h 1783080"/>
              <a:gd name="connsiteX1" fmla="*/ 1235155 w 1463040"/>
              <a:gd name="connsiteY1" fmla="*/ 0 h 1783080"/>
              <a:gd name="connsiteX2" fmla="*/ 1265711 w 1463040"/>
              <a:gd name="connsiteY2" fmla="*/ 3080 h 1783080"/>
              <a:gd name="connsiteX3" fmla="*/ 1458566 w 1463040"/>
              <a:gd name="connsiteY3" fmla="*/ 195936 h 1783080"/>
              <a:gd name="connsiteX4" fmla="*/ 1463040 w 1463040"/>
              <a:gd name="connsiteY4" fmla="*/ 240319 h 1783080"/>
              <a:gd name="connsiteX5" fmla="*/ 1463040 w 1463040"/>
              <a:gd name="connsiteY5" fmla="*/ 1542761 h 1783080"/>
              <a:gd name="connsiteX6" fmla="*/ 1458566 w 1463040"/>
              <a:gd name="connsiteY6" fmla="*/ 1587144 h 1783080"/>
              <a:gd name="connsiteX7" fmla="*/ 1265711 w 1463040"/>
              <a:gd name="connsiteY7" fmla="*/ 1780000 h 1783080"/>
              <a:gd name="connsiteX8" fmla="*/ 1235155 w 1463040"/>
              <a:gd name="connsiteY8" fmla="*/ 1783080 h 1783080"/>
              <a:gd name="connsiteX9" fmla="*/ 227885 w 1463040"/>
              <a:gd name="connsiteY9" fmla="*/ 1783080 h 1783080"/>
              <a:gd name="connsiteX10" fmla="*/ 197330 w 1463040"/>
              <a:gd name="connsiteY10" fmla="*/ 1780000 h 1783080"/>
              <a:gd name="connsiteX11" fmla="*/ 4474 w 1463040"/>
              <a:gd name="connsiteY11" fmla="*/ 1587144 h 1783080"/>
              <a:gd name="connsiteX12" fmla="*/ 0 w 1463040"/>
              <a:gd name="connsiteY12" fmla="*/ 1542761 h 1783080"/>
              <a:gd name="connsiteX13" fmla="*/ 0 w 1463040"/>
              <a:gd name="connsiteY13" fmla="*/ 240319 h 1783080"/>
              <a:gd name="connsiteX14" fmla="*/ 4474 w 1463040"/>
              <a:gd name="connsiteY14" fmla="*/ 195936 h 1783080"/>
              <a:gd name="connsiteX15" fmla="*/ 197330 w 1463040"/>
              <a:gd name="connsiteY15" fmla="*/ 3080 h 1783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63040" h="1783080">
                <a:moveTo>
                  <a:pt x="227885" y="0"/>
                </a:moveTo>
                <a:lnTo>
                  <a:pt x="1235155" y="0"/>
                </a:lnTo>
                <a:lnTo>
                  <a:pt x="1265711" y="3080"/>
                </a:lnTo>
                <a:cubicBezTo>
                  <a:pt x="1362513" y="22889"/>
                  <a:pt x="1438757" y="99133"/>
                  <a:pt x="1458566" y="195936"/>
                </a:cubicBezTo>
                <a:lnTo>
                  <a:pt x="1463040" y="240319"/>
                </a:lnTo>
                <a:lnTo>
                  <a:pt x="1463040" y="1542761"/>
                </a:lnTo>
                <a:lnTo>
                  <a:pt x="1458566" y="1587144"/>
                </a:lnTo>
                <a:cubicBezTo>
                  <a:pt x="1438757" y="1683947"/>
                  <a:pt x="1362513" y="1760191"/>
                  <a:pt x="1265711" y="1780000"/>
                </a:cubicBezTo>
                <a:lnTo>
                  <a:pt x="1235155" y="1783080"/>
                </a:lnTo>
                <a:lnTo>
                  <a:pt x="227885" y="1783080"/>
                </a:lnTo>
                <a:lnTo>
                  <a:pt x="197330" y="1780000"/>
                </a:lnTo>
                <a:cubicBezTo>
                  <a:pt x="100527" y="1760191"/>
                  <a:pt x="24283" y="1683947"/>
                  <a:pt x="4474" y="1587144"/>
                </a:cubicBezTo>
                <a:lnTo>
                  <a:pt x="0" y="1542761"/>
                </a:lnTo>
                <a:lnTo>
                  <a:pt x="0" y="240319"/>
                </a:lnTo>
                <a:lnTo>
                  <a:pt x="4474" y="195936"/>
                </a:lnTo>
                <a:cubicBezTo>
                  <a:pt x="24283" y="99133"/>
                  <a:pt x="100527" y="22889"/>
                  <a:pt x="197330" y="308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A98CE558-3705-4DBE-9F12-DD9DA37DEC7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457525" y="2724486"/>
            <a:ext cx="1463040" cy="1783080"/>
          </a:xfrm>
          <a:custGeom>
            <a:avLst/>
            <a:gdLst>
              <a:gd name="connsiteX0" fmla="*/ 227885 w 1463040"/>
              <a:gd name="connsiteY0" fmla="*/ 0 h 1783080"/>
              <a:gd name="connsiteX1" fmla="*/ 1235155 w 1463040"/>
              <a:gd name="connsiteY1" fmla="*/ 0 h 1783080"/>
              <a:gd name="connsiteX2" fmla="*/ 1265711 w 1463040"/>
              <a:gd name="connsiteY2" fmla="*/ 3080 h 1783080"/>
              <a:gd name="connsiteX3" fmla="*/ 1458566 w 1463040"/>
              <a:gd name="connsiteY3" fmla="*/ 195936 h 1783080"/>
              <a:gd name="connsiteX4" fmla="*/ 1463040 w 1463040"/>
              <a:gd name="connsiteY4" fmla="*/ 240319 h 1783080"/>
              <a:gd name="connsiteX5" fmla="*/ 1463040 w 1463040"/>
              <a:gd name="connsiteY5" fmla="*/ 1542761 h 1783080"/>
              <a:gd name="connsiteX6" fmla="*/ 1458566 w 1463040"/>
              <a:gd name="connsiteY6" fmla="*/ 1587144 h 1783080"/>
              <a:gd name="connsiteX7" fmla="*/ 1265711 w 1463040"/>
              <a:gd name="connsiteY7" fmla="*/ 1780000 h 1783080"/>
              <a:gd name="connsiteX8" fmla="*/ 1235155 w 1463040"/>
              <a:gd name="connsiteY8" fmla="*/ 1783080 h 1783080"/>
              <a:gd name="connsiteX9" fmla="*/ 227885 w 1463040"/>
              <a:gd name="connsiteY9" fmla="*/ 1783080 h 1783080"/>
              <a:gd name="connsiteX10" fmla="*/ 197330 w 1463040"/>
              <a:gd name="connsiteY10" fmla="*/ 1780000 h 1783080"/>
              <a:gd name="connsiteX11" fmla="*/ 4474 w 1463040"/>
              <a:gd name="connsiteY11" fmla="*/ 1587144 h 1783080"/>
              <a:gd name="connsiteX12" fmla="*/ 0 w 1463040"/>
              <a:gd name="connsiteY12" fmla="*/ 1542761 h 1783080"/>
              <a:gd name="connsiteX13" fmla="*/ 0 w 1463040"/>
              <a:gd name="connsiteY13" fmla="*/ 240319 h 1783080"/>
              <a:gd name="connsiteX14" fmla="*/ 4474 w 1463040"/>
              <a:gd name="connsiteY14" fmla="*/ 195936 h 1783080"/>
              <a:gd name="connsiteX15" fmla="*/ 197330 w 1463040"/>
              <a:gd name="connsiteY15" fmla="*/ 3080 h 1783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463040" h="1783080">
                <a:moveTo>
                  <a:pt x="227885" y="0"/>
                </a:moveTo>
                <a:lnTo>
                  <a:pt x="1235155" y="0"/>
                </a:lnTo>
                <a:lnTo>
                  <a:pt x="1265711" y="3080"/>
                </a:lnTo>
                <a:cubicBezTo>
                  <a:pt x="1362513" y="22889"/>
                  <a:pt x="1438757" y="99133"/>
                  <a:pt x="1458566" y="195936"/>
                </a:cubicBezTo>
                <a:lnTo>
                  <a:pt x="1463040" y="240319"/>
                </a:lnTo>
                <a:lnTo>
                  <a:pt x="1463040" y="1542761"/>
                </a:lnTo>
                <a:lnTo>
                  <a:pt x="1458566" y="1587144"/>
                </a:lnTo>
                <a:cubicBezTo>
                  <a:pt x="1438757" y="1683947"/>
                  <a:pt x="1362513" y="1760191"/>
                  <a:pt x="1265711" y="1780000"/>
                </a:cubicBezTo>
                <a:lnTo>
                  <a:pt x="1235155" y="1783080"/>
                </a:lnTo>
                <a:lnTo>
                  <a:pt x="227885" y="1783080"/>
                </a:lnTo>
                <a:lnTo>
                  <a:pt x="197330" y="1780000"/>
                </a:lnTo>
                <a:cubicBezTo>
                  <a:pt x="100527" y="1760191"/>
                  <a:pt x="24283" y="1683947"/>
                  <a:pt x="4474" y="1587144"/>
                </a:cubicBezTo>
                <a:lnTo>
                  <a:pt x="0" y="1542761"/>
                </a:lnTo>
                <a:lnTo>
                  <a:pt x="0" y="240319"/>
                </a:lnTo>
                <a:lnTo>
                  <a:pt x="4474" y="195936"/>
                </a:lnTo>
                <a:cubicBezTo>
                  <a:pt x="24283" y="99133"/>
                  <a:pt x="100527" y="22889"/>
                  <a:pt x="197330" y="308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image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39880291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ice Mockup - Pag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55546850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ntt Char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AE9CAA70-475F-4852-9832-842B7F6A1A1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64984" y="2564785"/>
            <a:ext cx="457200" cy="45720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6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5CFD7B86-D2C3-4737-8CDD-1C0EB569FCD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64984" y="3182879"/>
            <a:ext cx="457200" cy="45720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6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042AF60C-CF1E-40A9-8D3D-BCBF81728CE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63707" y="3819583"/>
            <a:ext cx="457200" cy="45720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6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5FB262FE-4934-444B-B452-00C7428688F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3707" y="4437677"/>
            <a:ext cx="457200" cy="45720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6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21" name="Picture Placeholder 16">
            <a:extLst>
              <a:ext uri="{FF2B5EF4-FFF2-40B4-BE49-F238E27FC236}">
                <a16:creationId xmlns:a16="http://schemas.microsoft.com/office/drawing/2014/main" id="{834D1F36-D1A2-447C-A696-225A8C9F5A7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62430" y="5074381"/>
            <a:ext cx="457200" cy="45720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6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22" name="Picture Placeholder 16">
            <a:extLst>
              <a:ext uri="{FF2B5EF4-FFF2-40B4-BE49-F238E27FC236}">
                <a16:creationId xmlns:a16="http://schemas.microsoft.com/office/drawing/2014/main" id="{F5BD4EF0-8E44-4D39-8700-E34507910126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62430" y="5692475"/>
            <a:ext cx="457200" cy="45720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6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1970166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ntt Chart -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80655835-718E-45C2-8118-17DAB95011E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37080" y="2659037"/>
            <a:ext cx="365760" cy="36576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4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19F13BC-EE52-4722-B4E1-E89554DB104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028788" y="3294527"/>
            <a:ext cx="365760" cy="36576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4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07D1E21B-3D6E-4689-B332-96A15BF63FF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2557014" y="3980798"/>
            <a:ext cx="365760" cy="36576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4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9E0A6D63-1689-45D1-B9D4-902BE8A3CF05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022427" y="4616617"/>
            <a:ext cx="365760" cy="36576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4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31" name="Picture Placeholder 16">
            <a:extLst>
              <a:ext uri="{FF2B5EF4-FFF2-40B4-BE49-F238E27FC236}">
                <a16:creationId xmlns:a16="http://schemas.microsoft.com/office/drawing/2014/main" id="{4A32DFA3-9DE7-4302-8E4C-7D3FD1850188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2557014" y="5265712"/>
            <a:ext cx="365760" cy="36576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4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32" name="Picture Placeholder 16">
            <a:extLst>
              <a:ext uri="{FF2B5EF4-FFF2-40B4-BE49-F238E27FC236}">
                <a16:creationId xmlns:a16="http://schemas.microsoft.com/office/drawing/2014/main" id="{B11257A7-82E3-431F-BFD0-AB7EE11FA626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4052446" y="5901841"/>
            <a:ext cx="365760" cy="36576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4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33" name="Picture Placeholder 16">
            <a:extLst>
              <a:ext uri="{FF2B5EF4-FFF2-40B4-BE49-F238E27FC236}">
                <a16:creationId xmlns:a16="http://schemas.microsoft.com/office/drawing/2014/main" id="{01113949-4675-469F-BAF8-BEF3EA355F93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139776" y="2633578"/>
            <a:ext cx="365760" cy="36576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4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34" name="Picture Placeholder 16">
            <a:extLst>
              <a:ext uri="{FF2B5EF4-FFF2-40B4-BE49-F238E27FC236}">
                <a16:creationId xmlns:a16="http://schemas.microsoft.com/office/drawing/2014/main" id="{BDC82B4A-B69B-4D78-BF33-5F81B2707952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7732746" y="5923826"/>
            <a:ext cx="365760" cy="365760"/>
          </a:xfrm>
          <a:prstGeom prst="round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buNone/>
              <a:defRPr sz="4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86B0A44-C28F-4A11-8B5D-8E3838A090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5C18F5C-6002-4930-B5D3-8193C946F9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506227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- Image right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285F1E1-418A-4F38-BDF5-3FFD16E0C3D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124000" y="0"/>
            <a:ext cx="4068000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54713226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- Image right B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EA001B6B-61E7-449B-995B-5BB71D1D341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068000" y="0"/>
            <a:ext cx="8124000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6348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FB51009-964A-4B73-BA49-5F305CC092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9pPr>
              <a:defRPr/>
            </a:lvl9pPr>
          </a:lstStyle>
          <a:p>
            <a:pPr marL="3886200" marR="0" lvl="8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MY" dirty="0"/>
              <a:t>	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39082993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- Landscap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58C30A5B-9ABD-4A54-A8B8-FBEAAD0C9D4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4572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18507804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58C30A5B-9ABD-4A54-A8B8-FBEAAD0C9D4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11708504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A2752BB-F2D1-4BD6-8EB2-988CC0EA64F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495800" y="1828800"/>
            <a:ext cx="3200400" cy="320040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gradFill flip="none" rotWithShape="1">
              <a:gsLst>
                <a:gs pos="0">
                  <a:schemeClr val="accent1"/>
                </a:gs>
                <a:gs pos="100000">
                  <a:schemeClr val="accent6"/>
                </a:gs>
              </a:gsLst>
              <a:lin ang="0" scaled="1"/>
              <a:tileRect/>
            </a:gradFill>
          </a:ln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25" name="Picture Placeholder 8">
            <a:extLst>
              <a:ext uri="{FF2B5EF4-FFF2-40B4-BE49-F238E27FC236}">
                <a16:creationId xmlns:a16="http://schemas.microsoft.com/office/drawing/2014/main" id="{86CCFE5E-4465-478F-AD56-3075ADA085A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595753" y="659275"/>
            <a:ext cx="1371600" cy="137160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1"/>
            </a:solidFill>
          </a:ln>
        </p:spPr>
        <p:txBody>
          <a:bodyPr anchor="ctr"/>
          <a:lstStyle>
            <a:lvl1pPr algn="ctr">
              <a:buNone/>
              <a:defRPr sz="14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26" name="Picture Placeholder 8">
            <a:extLst>
              <a:ext uri="{FF2B5EF4-FFF2-40B4-BE49-F238E27FC236}">
                <a16:creationId xmlns:a16="http://schemas.microsoft.com/office/drawing/2014/main" id="{9AF4D747-5049-455A-821A-26743DF45B9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643605" y="2743200"/>
            <a:ext cx="1371600" cy="137160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2"/>
            </a:solidFill>
          </a:ln>
        </p:spPr>
        <p:txBody>
          <a:bodyPr anchor="ctr"/>
          <a:lstStyle>
            <a:lvl1pPr algn="ctr">
              <a:buNone/>
              <a:defRPr sz="14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F54EE46D-6F7C-48A1-9B53-A0F9B48B882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595753" y="4819649"/>
            <a:ext cx="1371600" cy="137160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3"/>
            </a:solidFill>
          </a:ln>
        </p:spPr>
        <p:txBody>
          <a:bodyPr anchor="ctr"/>
          <a:lstStyle>
            <a:lvl1pPr algn="ctr">
              <a:buNone/>
              <a:defRPr sz="14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7063917B-42F6-4602-8015-828D2A65B3E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11403" y="659275"/>
            <a:ext cx="1371600" cy="137160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6"/>
            </a:solidFill>
          </a:ln>
        </p:spPr>
        <p:txBody>
          <a:bodyPr anchor="ctr"/>
          <a:lstStyle>
            <a:lvl1pPr algn="ctr">
              <a:buNone/>
              <a:defRPr sz="14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D734A5F4-670F-499D-9275-514984F0622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76795" y="2743200"/>
            <a:ext cx="1371600" cy="137160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5"/>
            </a:solidFill>
          </a:ln>
        </p:spPr>
        <p:txBody>
          <a:bodyPr anchor="ctr"/>
          <a:lstStyle>
            <a:lvl1pPr algn="ctr">
              <a:buNone/>
              <a:defRPr sz="1400"/>
            </a:lvl1pPr>
          </a:lstStyle>
          <a:p>
            <a:r>
              <a:rPr lang="en-US" dirty="0"/>
              <a:t>Image</a:t>
            </a:r>
          </a:p>
        </p:txBody>
      </p:sp>
      <p:sp>
        <p:nvSpPr>
          <p:cNvPr id="30" name="Picture Placeholder 8">
            <a:extLst>
              <a:ext uri="{FF2B5EF4-FFF2-40B4-BE49-F238E27FC236}">
                <a16:creationId xmlns:a16="http://schemas.microsoft.com/office/drawing/2014/main" id="{F91236F8-7084-49E3-AC85-8EB80F97C98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211403" y="4819649"/>
            <a:ext cx="1371600" cy="137160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solidFill>
              <a:schemeClr val="accent4"/>
            </a:solidFill>
          </a:ln>
        </p:spPr>
        <p:txBody>
          <a:bodyPr anchor="ctr"/>
          <a:lstStyle>
            <a:lvl1pPr algn="ctr">
              <a:buNone/>
              <a:defRPr sz="1400"/>
            </a:lvl1pPr>
          </a:lstStyle>
          <a:p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111669222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Im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75AC70F4-E565-4A37-8E46-2B8C546F621E}"/>
              </a:ext>
            </a:extLst>
          </p:cNvPr>
          <p:cNvSpPr>
            <a:spLocks noGrp="1"/>
          </p:cNvSpPr>
          <p:nvPr userDrawn="1">
            <p:ph type="pic" sz="quarter" idx="10" hasCustomPrompt="1"/>
          </p:nvPr>
        </p:nvSpPr>
        <p:spPr>
          <a:xfrm>
            <a:off x="3512769" y="845768"/>
            <a:ext cx="2468495" cy="2468880"/>
          </a:xfrm>
          <a:custGeom>
            <a:avLst/>
            <a:gdLst>
              <a:gd name="connsiteX0" fmla="*/ 2032405 w 2032406"/>
              <a:gd name="connsiteY0" fmla="*/ 0 h 2033462"/>
              <a:gd name="connsiteX1" fmla="*/ 2032405 w 2032406"/>
              <a:gd name="connsiteY1" fmla="*/ 993220 h 2033462"/>
              <a:gd name="connsiteX2" fmla="*/ 2032405 w 2032406"/>
              <a:gd name="connsiteY2" fmla="*/ 1073682 h 2033462"/>
              <a:gd name="connsiteX3" fmla="*/ 2032406 w 2032406"/>
              <a:gd name="connsiteY3" fmla="*/ 1073682 h 2033462"/>
              <a:gd name="connsiteX4" fmla="*/ 2032406 w 2032406"/>
              <a:gd name="connsiteY4" fmla="*/ 1242628 h 2033462"/>
              <a:gd name="connsiteX5" fmla="*/ 2032406 w 2032406"/>
              <a:gd name="connsiteY5" fmla="*/ 1390485 h 2033462"/>
              <a:gd name="connsiteX6" fmla="*/ 2032406 w 2032406"/>
              <a:gd name="connsiteY6" fmla="*/ 1518658 h 2033462"/>
              <a:gd name="connsiteX7" fmla="*/ 2032406 w 2032406"/>
              <a:gd name="connsiteY7" fmla="*/ 1628555 h 2033462"/>
              <a:gd name="connsiteX8" fmla="*/ 2032406 w 2032406"/>
              <a:gd name="connsiteY8" fmla="*/ 1721580 h 2033462"/>
              <a:gd name="connsiteX9" fmla="*/ 2032406 w 2032406"/>
              <a:gd name="connsiteY9" fmla="*/ 1799141 h 2033462"/>
              <a:gd name="connsiteX10" fmla="*/ 2032406 w 2032406"/>
              <a:gd name="connsiteY10" fmla="*/ 1862642 h 2033462"/>
              <a:gd name="connsiteX11" fmla="*/ 2032406 w 2032406"/>
              <a:gd name="connsiteY11" fmla="*/ 1913490 h 2033462"/>
              <a:gd name="connsiteX12" fmla="*/ 2032406 w 2032406"/>
              <a:gd name="connsiteY12" fmla="*/ 1953090 h 2033462"/>
              <a:gd name="connsiteX13" fmla="*/ 2032406 w 2032406"/>
              <a:gd name="connsiteY13" fmla="*/ 1982849 h 2033462"/>
              <a:gd name="connsiteX14" fmla="*/ 2032406 w 2032406"/>
              <a:gd name="connsiteY14" fmla="*/ 2004172 h 2033462"/>
              <a:gd name="connsiteX15" fmla="*/ 2032406 w 2032406"/>
              <a:gd name="connsiteY15" fmla="*/ 2018466 h 2033462"/>
              <a:gd name="connsiteX16" fmla="*/ 2032406 w 2032406"/>
              <a:gd name="connsiteY16" fmla="*/ 2031588 h 2033462"/>
              <a:gd name="connsiteX17" fmla="*/ 2032406 w 2032406"/>
              <a:gd name="connsiteY17" fmla="*/ 2033462 h 2033462"/>
              <a:gd name="connsiteX18" fmla="*/ 1924268 w 2032406"/>
              <a:gd name="connsiteY18" fmla="*/ 2033462 h 2033462"/>
              <a:gd name="connsiteX19" fmla="*/ 1824574 w 2032406"/>
              <a:gd name="connsiteY19" fmla="*/ 2033462 h 2033462"/>
              <a:gd name="connsiteX20" fmla="*/ 1732981 w 2032406"/>
              <a:gd name="connsiteY20" fmla="*/ 2033462 h 2033462"/>
              <a:gd name="connsiteX21" fmla="*/ 1649145 w 2032406"/>
              <a:gd name="connsiteY21" fmla="*/ 2033462 h 2033462"/>
              <a:gd name="connsiteX22" fmla="*/ 1503371 w 2032406"/>
              <a:gd name="connsiteY22" fmla="*/ 2033462 h 2033462"/>
              <a:gd name="connsiteX23" fmla="*/ 1384508 w 2032406"/>
              <a:gd name="connsiteY23" fmla="*/ 2033462 h 2033462"/>
              <a:gd name="connsiteX24" fmla="*/ 1313344 w 2032406"/>
              <a:gd name="connsiteY24" fmla="*/ 2033462 h 2033462"/>
              <a:gd name="connsiteX25" fmla="*/ 1306948 w 2032406"/>
              <a:gd name="connsiteY25" fmla="*/ 2033462 h 2033462"/>
              <a:gd name="connsiteX26" fmla="*/ 1243446 w 2032406"/>
              <a:gd name="connsiteY26" fmla="*/ 2033462 h 2033462"/>
              <a:gd name="connsiteX27" fmla="*/ 1194026 w 2032406"/>
              <a:gd name="connsiteY27" fmla="*/ 2033462 h 2033462"/>
              <a:gd name="connsiteX28" fmla="*/ 1192599 w 2032406"/>
              <a:gd name="connsiteY28" fmla="*/ 2033462 h 2033462"/>
              <a:gd name="connsiteX29" fmla="*/ 1152999 w 2032406"/>
              <a:gd name="connsiteY29" fmla="*/ 2033462 h 2033462"/>
              <a:gd name="connsiteX30" fmla="*/ 1123240 w 2032406"/>
              <a:gd name="connsiteY30" fmla="*/ 2033462 h 2033462"/>
              <a:gd name="connsiteX31" fmla="*/ 1101917 w 2032406"/>
              <a:gd name="connsiteY31" fmla="*/ 2033462 h 2033462"/>
              <a:gd name="connsiteX32" fmla="*/ 1087623 w 2032406"/>
              <a:gd name="connsiteY32" fmla="*/ 2033462 h 2033462"/>
              <a:gd name="connsiteX33" fmla="*/ 1082162 w 2032406"/>
              <a:gd name="connsiteY33" fmla="*/ 2033462 h 2033462"/>
              <a:gd name="connsiteX34" fmla="*/ 1074501 w 2032406"/>
              <a:gd name="connsiteY34" fmla="*/ 2033462 h 2033462"/>
              <a:gd name="connsiteX35" fmla="*/ 1072626 w 2032406"/>
              <a:gd name="connsiteY35" fmla="*/ 2033462 h 2033462"/>
              <a:gd name="connsiteX36" fmla="*/ 879838 w 2032406"/>
              <a:gd name="connsiteY36" fmla="*/ 2033462 h 2033462"/>
              <a:gd name="connsiteX37" fmla="*/ 724964 w 2032406"/>
              <a:gd name="connsiteY37" fmla="*/ 2033462 h 2033462"/>
              <a:gd name="connsiteX38" fmla="*/ 589423 w 2032406"/>
              <a:gd name="connsiteY38" fmla="*/ 2033462 h 2033462"/>
              <a:gd name="connsiteX39" fmla="*/ 471925 w 2032406"/>
              <a:gd name="connsiteY39" fmla="*/ 2033462 h 2033462"/>
              <a:gd name="connsiteX40" fmla="*/ 371182 w 2032406"/>
              <a:gd name="connsiteY40" fmla="*/ 2033462 h 2033462"/>
              <a:gd name="connsiteX41" fmla="*/ 285904 w 2032406"/>
              <a:gd name="connsiteY41" fmla="*/ 2033462 h 2033462"/>
              <a:gd name="connsiteX42" fmla="*/ 214804 w 2032406"/>
              <a:gd name="connsiteY42" fmla="*/ 2033462 h 2033462"/>
              <a:gd name="connsiteX43" fmla="*/ 156592 w 2032406"/>
              <a:gd name="connsiteY43" fmla="*/ 2033462 h 2033462"/>
              <a:gd name="connsiteX44" fmla="*/ 109980 w 2032406"/>
              <a:gd name="connsiteY44" fmla="*/ 2033462 h 2033462"/>
              <a:gd name="connsiteX45" fmla="*/ 73678 w 2032406"/>
              <a:gd name="connsiteY45" fmla="*/ 2033462 h 2033462"/>
              <a:gd name="connsiteX46" fmla="*/ 46398 w 2032406"/>
              <a:gd name="connsiteY46" fmla="*/ 2033462 h 2033462"/>
              <a:gd name="connsiteX47" fmla="*/ 26851 w 2032406"/>
              <a:gd name="connsiteY47" fmla="*/ 2033462 h 2033462"/>
              <a:gd name="connsiteX48" fmla="*/ 13748 w 2032406"/>
              <a:gd name="connsiteY48" fmla="*/ 2033462 h 2033462"/>
              <a:gd name="connsiteX49" fmla="*/ 1719 w 2032406"/>
              <a:gd name="connsiteY49" fmla="*/ 2033462 h 2033462"/>
              <a:gd name="connsiteX50" fmla="*/ 0 w 2032406"/>
              <a:gd name="connsiteY50" fmla="*/ 2033462 h 2033462"/>
              <a:gd name="connsiteX51" fmla="*/ 2032405 w 2032406"/>
              <a:gd name="connsiteY51" fmla="*/ 0 h 2033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032406" h="2033462">
                <a:moveTo>
                  <a:pt x="2032405" y="0"/>
                </a:moveTo>
                <a:cubicBezTo>
                  <a:pt x="2032405" y="492760"/>
                  <a:pt x="2032405" y="800735"/>
                  <a:pt x="2032405" y="993220"/>
                </a:cubicBezTo>
                <a:lnTo>
                  <a:pt x="2032405" y="1073682"/>
                </a:lnTo>
                <a:lnTo>
                  <a:pt x="2032406" y="1073682"/>
                </a:lnTo>
                <a:lnTo>
                  <a:pt x="2032406" y="1242628"/>
                </a:lnTo>
                <a:lnTo>
                  <a:pt x="2032406" y="1390485"/>
                </a:lnTo>
                <a:lnTo>
                  <a:pt x="2032406" y="1518658"/>
                </a:lnTo>
                <a:lnTo>
                  <a:pt x="2032406" y="1628555"/>
                </a:lnTo>
                <a:lnTo>
                  <a:pt x="2032406" y="1721580"/>
                </a:lnTo>
                <a:lnTo>
                  <a:pt x="2032406" y="1799141"/>
                </a:lnTo>
                <a:lnTo>
                  <a:pt x="2032406" y="1862642"/>
                </a:lnTo>
                <a:lnTo>
                  <a:pt x="2032406" y="1913490"/>
                </a:lnTo>
                <a:lnTo>
                  <a:pt x="2032406" y="1953090"/>
                </a:lnTo>
                <a:lnTo>
                  <a:pt x="2032406" y="1982849"/>
                </a:lnTo>
                <a:lnTo>
                  <a:pt x="2032406" y="2004172"/>
                </a:lnTo>
                <a:lnTo>
                  <a:pt x="2032406" y="2018466"/>
                </a:lnTo>
                <a:lnTo>
                  <a:pt x="2032406" y="2031588"/>
                </a:lnTo>
                <a:lnTo>
                  <a:pt x="2032406" y="2033462"/>
                </a:lnTo>
                <a:lnTo>
                  <a:pt x="1924268" y="2033462"/>
                </a:lnTo>
                <a:lnTo>
                  <a:pt x="1824574" y="2033462"/>
                </a:lnTo>
                <a:lnTo>
                  <a:pt x="1732981" y="2033462"/>
                </a:lnTo>
                <a:lnTo>
                  <a:pt x="1649145" y="2033462"/>
                </a:lnTo>
                <a:lnTo>
                  <a:pt x="1503371" y="2033462"/>
                </a:lnTo>
                <a:lnTo>
                  <a:pt x="1384508" y="2033462"/>
                </a:lnTo>
                <a:lnTo>
                  <a:pt x="1313344" y="2033462"/>
                </a:lnTo>
                <a:lnTo>
                  <a:pt x="1306948" y="2033462"/>
                </a:lnTo>
                <a:lnTo>
                  <a:pt x="1243446" y="2033462"/>
                </a:lnTo>
                <a:lnTo>
                  <a:pt x="1194026" y="2033462"/>
                </a:lnTo>
                <a:lnTo>
                  <a:pt x="1192599" y="2033462"/>
                </a:lnTo>
                <a:lnTo>
                  <a:pt x="1152999" y="2033462"/>
                </a:lnTo>
                <a:lnTo>
                  <a:pt x="1123240" y="2033462"/>
                </a:lnTo>
                <a:lnTo>
                  <a:pt x="1101917" y="2033462"/>
                </a:lnTo>
                <a:lnTo>
                  <a:pt x="1087623" y="2033462"/>
                </a:lnTo>
                <a:lnTo>
                  <a:pt x="1082162" y="2033462"/>
                </a:lnTo>
                <a:lnTo>
                  <a:pt x="1074501" y="2033462"/>
                </a:lnTo>
                <a:lnTo>
                  <a:pt x="1072626" y="2033462"/>
                </a:lnTo>
                <a:lnTo>
                  <a:pt x="879838" y="2033462"/>
                </a:lnTo>
                <a:lnTo>
                  <a:pt x="724964" y="2033462"/>
                </a:lnTo>
                <a:lnTo>
                  <a:pt x="589423" y="2033462"/>
                </a:lnTo>
                <a:lnTo>
                  <a:pt x="471925" y="2033462"/>
                </a:lnTo>
                <a:lnTo>
                  <a:pt x="371182" y="2033462"/>
                </a:lnTo>
                <a:lnTo>
                  <a:pt x="285904" y="2033462"/>
                </a:lnTo>
                <a:lnTo>
                  <a:pt x="214804" y="2033462"/>
                </a:lnTo>
                <a:lnTo>
                  <a:pt x="156592" y="2033462"/>
                </a:lnTo>
                <a:lnTo>
                  <a:pt x="109980" y="2033462"/>
                </a:lnTo>
                <a:lnTo>
                  <a:pt x="73678" y="2033462"/>
                </a:lnTo>
                <a:lnTo>
                  <a:pt x="46398" y="2033462"/>
                </a:lnTo>
                <a:lnTo>
                  <a:pt x="26851" y="2033462"/>
                </a:lnTo>
                <a:lnTo>
                  <a:pt x="13748" y="2033462"/>
                </a:lnTo>
                <a:lnTo>
                  <a:pt x="1719" y="2033462"/>
                </a:lnTo>
                <a:lnTo>
                  <a:pt x="0" y="2033462"/>
                </a:lnTo>
                <a:cubicBezTo>
                  <a:pt x="44412" y="931033"/>
                  <a:pt x="930549" y="44436"/>
                  <a:pt x="2032405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6513C730-5ACF-4B02-8DF9-722D66444C8C}"/>
              </a:ext>
            </a:extLst>
          </p:cNvPr>
          <p:cNvSpPr>
            <a:spLocks noGrp="1"/>
          </p:cNvSpPr>
          <p:nvPr userDrawn="1">
            <p:ph type="pic" sz="quarter" idx="13" hasCustomPrompt="1"/>
          </p:nvPr>
        </p:nvSpPr>
        <p:spPr>
          <a:xfrm>
            <a:off x="6202312" y="845768"/>
            <a:ext cx="2468880" cy="2468880"/>
          </a:xfrm>
          <a:custGeom>
            <a:avLst/>
            <a:gdLst>
              <a:gd name="connsiteX0" fmla="*/ 1 w 2032406"/>
              <a:gd name="connsiteY0" fmla="*/ 0 h 2033462"/>
              <a:gd name="connsiteX1" fmla="*/ 2032406 w 2032406"/>
              <a:gd name="connsiteY1" fmla="*/ 2033462 h 2033462"/>
              <a:gd name="connsiteX2" fmla="*/ 1913088 w 2032406"/>
              <a:gd name="connsiteY2" fmla="*/ 2033462 h 2033462"/>
              <a:gd name="connsiteX3" fmla="*/ 1801224 w 2032406"/>
              <a:gd name="connsiteY3" fmla="*/ 2033462 h 2033462"/>
              <a:gd name="connsiteX4" fmla="*/ 1598900 w 2032406"/>
              <a:gd name="connsiteY4" fmla="*/ 2033462 h 2033462"/>
              <a:gd name="connsiteX5" fmla="*/ 1423510 w 2032406"/>
              <a:gd name="connsiteY5" fmla="*/ 2033462 h 2033462"/>
              <a:gd name="connsiteX6" fmla="*/ 1273129 w 2032406"/>
              <a:gd name="connsiteY6" fmla="*/ 2033462 h 2033462"/>
              <a:gd name="connsiteX7" fmla="*/ 1154851 w 2032406"/>
              <a:gd name="connsiteY7" fmla="*/ 2033462 h 2033462"/>
              <a:gd name="connsiteX8" fmla="*/ 1145835 w 2032406"/>
              <a:gd name="connsiteY8" fmla="*/ 2033462 h 2033462"/>
              <a:gd name="connsiteX9" fmla="*/ 1039703 w 2032406"/>
              <a:gd name="connsiteY9" fmla="*/ 2033462 h 2033462"/>
              <a:gd name="connsiteX10" fmla="*/ 952809 w 2032406"/>
              <a:gd name="connsiteY10" fmla="*/ 2033462 h 2033462"/>
              <a:gd name="connsiteX11" fmla="*/ 951568 w 2032406"/>
              <a:gd name="connsiteY11" fmla="*/ 2033462 h 2033462"/>
              <a:gd name="connsiteX12" fmla="*/ 883230 w 2032406"/>
              <a:gd name="connsiteY12" fmla="*/ 2033462 h 2033462"/>
              <a:gd name="connsiteX13" fmla="*/ 829042 w 2032406"/>
              <a:gd name="connsiteY13" fmla="*/ 2033462 h 2033462"/>
              <a:gd name="connsiteX14" fmla="*/ 788321 w 2032406"/>
              <a:gd name="connsiteY14" fmla="*/ 2033462 h 2033462"/>
              <a:gd name="connsiteX15" fmla="*/ 773660 w 2032406"/>
              <a:gd name="connsiteY15" fmla="*/ 2033462 h 2033462"/>
              <a:gd name="connsiteX16" fmla="*/ 759142 w 2032406"/>
              <a:gd name="connsiteY16" fmla="*/ 2033462 h 2033462"/>
              <a:gd name="connsiteX17" fmla="*/ 739583 w 2032406"/>
              <a:gd name="connsiteY17" fmla="*/ 2033462 h 2033462"/>
              <a:gd name="connsiteX18" fmla="*/ 727720 w 2032406"/>
              <a:gd name="connsiteY18" fmla="*/ 2033462 h 2033462"/>
              <a:gd name="connsiteX19" fmla="*/ 721627 w 2032406"/>
              <a:gd name="connsiteY19" fmla="*/ 2033462 h 2033462"/>
              <a:gd name="connsiteX20" fmla="*/ 719062 w 2032406"/>
              <a:gd name="connsiteY20" fmla="*/ 2033462 h 2033462"/>
              <a:gd name="connsiteX21" fmla="*/ 619436 w 2032406"/>
              <a:gd name="connsiteY21" fmla="*/ 2033462 h 2033462"/>
              <a:gd name="connsiteX22" fmla="*/ 510400 w 2032406"/>
              <a:gd name="connsiteY22" fmla="*/ 2033462 h 2033462"/>
              <a:gd name="connsiteX23" fmla="*/ 414974 w 2032406"/>
              <a:gd name="connsiteY23" fmla="*/ 2033462 h 2033462"/>
              <a:gd name="connsiteX24" fmla="*/ 332251 w 2032406"/>
              <a:gd name="connsiteY24" fmla="*/ 2033462 h 2033462"/>
              <a:gd name="connsiteX25" fmla="*/ 261325 w 2032406"/>
              <a:gd name="connsiteY25" fmla="*/ 2033462 h 2033462"/>
              <a:gd name="connsiteX26" fmla="*/ 201287 w 2032406"/>
              <a:gd name="connsiteY26" fmla="*/ 2033462 h 2033462"/>
              <a:gd name="connsiteX27" fmla="*/ 151230 w 2032406"/>
              <a:gd name="connsiteY27" fmla="*/ 2033462 h 2033462"/>
              <a:gd name="connsiteX28" fmla="*/ 110246 w 2032406"/>
              <a:gd name="connsiteY28" fmla="*/ 2033462 h 2033462"/>
              <a:gd name="connsiteX29" fmla="*/ 77430 w 2032406"/>
              <a:gd name="connsiteY29" fmla="*/ 2033462 h 2033462"/>
              <a:gd name="connsiteX30" fmla="*/ 32666 w 2032406"/>
              <a:gd name="connsiteY30" fmla="*/ 2033462 h 2033462"/>
              <a:gd name="connsiteX31" fmla="*/ 9679 w 2032406"/>
              <a:gd name="connsiteY31" fmla="*/ 2033462 h 2033462"/>
              <a:gd name="connsiteX32" fmla="*/ 1210 w 2032406"/>
              <a:gd name="connsiteY32" fmla="*/ 2033462 h 2033462"/>
              <a:gd name="connsiteX33" fmla="*/ 0 w 2032406"/>
              <a:gd name="connsiteY33" fmla="*/ 2033462 h 2033462"/>
              <a:gd name="connsiteX34" fmla="*/ 0 w 2032406"/>
              <a:gd name="connsiteY34" fmla="*/ 1830179 h 2033462"/>
              <a:gd name="connsiteX35" fmla="*/ 0 w 2032406"/>
              <a:gd name="connsiteY35" fmla="*/ 1652271 h 2033462"/>
              <a:gd name="connsiteX36" fmla="*/ 0 w 2032406"/>
              <a:gd name="connsiteY36" fmla="*/ 1498047 h 2033462"/>
              <a:gd name="connsiteX37" fmla="*/ 0 w 2032406"/>
              <a:gd name="connsiteY37" fmla="*/ 1365814 h 2033462"/>
              <a:gd name="connsiteX38" fmla="*/ 0 w 2032406"/>
              <a:gd name="connsiteY38" fmla="*/ 1253881 h 2033462"/>
              <a:gd name="connsiteX39" fmla="*/ 0 w 2032406"/>
              <a:gd name="connsiteY39" fmla="*/ 1160557 h 2033462"/>
              <a:gd name="connsiteX40" fmla="*/ 0 w 2032406"/>
              <a:gd name="connsiteY40" fmla="*/ 1084150 h 2033462"/>
              <a:gd name="connsiteX41" fmla="*/ 0 w 2032406"/>
              <a:gd name="connsiteY41" fmla="*/ 1022968 h 2033462"/>
              <a:gd name="connsiteX42" fmla="*/ 0 w 2032406"/>
              <a:gd name="connsiteY42" fmla="*/ 975319 h 2033462"/>
              <a:gd name="connsiteX43" fmla="*/ 0 w 2032406"/>
              <a:gd name="connsiteY43" fmla="*/ 939512 h 2033462"/>
              <a:gd name="connsiteX44" fmla="*/ 0 w 2032406"/>
              <a:gd name="connsiteY44" fmla="*/ 913855 h 2033462"/>
              <a:gd name="connsiteX45" fmla="*/ 0 w 2032406"/>
              <a:gd name="connsiteY45" fmla="*/ 896656 h 2033462"/>
              <a:gd name="connsiteX46" fmla="*/ 0 w 2032406"/>
              <a:gd name="connsiteY46" fmla="*/ 880867 h 2033462"/>
              <a:gd name="connsiteX47" fmla="*/ 0 w 2032406"/>
              <a:gd name="connsiteY47" fmla="*/ 878611 h 2033462"/>
              <a:gd name="connsiteX48" fmla="*/ 1 w 2032406"/>
              <a:gd name="connsiteY48" fmla="*/ 878611 h 2033462"/>
              <a:gd name="connsiteX49" fmla="*/ 1 w 2032406"/>
              <a:gd name="connsiteY49" fmla="*/ 704814 h 2033462"/>
              <a:gd name="connsiteX50" fmla="*/ 1 w 2032406"/>
              <a:gd name="connsiteY50" fmla="*/ 0 h 2033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032406" h="2033462">
                <a:moveTo>
                  <a:pt x="1" y="0"/>
                </a:moveTo>
                <a:cubicBezTo>
                  <a:pt x="1101857" y="44436"/>
                  <a:pt x="1987994" y="931034"/>
                  <a:pt x="2032406" y="2033462"/>
                </a:cubicBezTo>
                <a:lnTo>
                  <a:pt x="1913088" y="2033462"/>
                </a:lnTo>
                <a:lnTo>
                  <a:pt x="1801224" y="2033462"/>
                </a:lnTo>
                <a:lnTo>
                  <a:pt x="1598900" y="2033462"/>
                </a:lnTo>
                <a:lnTo>
                  <a:pt x="1423510" y="2033462"/>
                </a:lnTo>
                <a:lnTo>
                  <a:pt x="1273129" y="2033462"/>
                </a:lnTo>
                <a:lnTo>
                  <a:pt x="1154851" y="2033462"/>
                </a:lnTo>
                <a:lnTo>
                  <a:pt x="1145835" y="2033462"/>
                </a:lnTo>
                <a:lnTo>
                  <a:pt x="1039703" y="2033462"/>
                </a:lnTo>
                <a:lnTo>
                  <a:pt x="952809" y="2033462"/>
                </a:lnTo>
                <a:lnTo>
                  <a:pt x="951568" y="2033462"/>
                </a:lnTo>
                <a:lnTo>
                  <a:pt x="883230" y="2033462"/>
                </a:lnTo>
                <a:lnTo>
                  <a:pt x="829042" y="2033462"/>
                </a:lnTo>
                <a:lnTo>
                  <a:pt x="788321" y="2033462"/>
                </a:lnTo>
                <a:lnTo>
                  <a:pt x="773660" y="2033462"/>
                </a:lnTo>
                <a:lnTo>
                  <a:pt x="759142" y="2033462"/>
                </a:lnTo>
                <a:lnTo>
                  <a:pt x="739583" y="2033462"/>
                </a:lnTo>
                <a:lnTo>
                  <a:pt x="727720" y="2033462"/>
                </a:lnTo>
                <a:lnTo>
                  <a:pt x="721627" y="2033462"/>
                </a:lnTo>
                <a:lnTo>
                  <a:pt x="719062" y="2033462"/>
                </a:lnTo>
                <a:lnTo>
                  <a:pt x="619436" y="2033462"/>
                </a:lnTo>
                <a:lnTo>
                  <a:pt x="510400" y="2033462"/>
                </a:lnTo>
                <a:lnTo>
                  <a:pt x="414974" y="2033462"/>
                </a:lnTo>
                <a:lnTo>
                  <a:pt x="332251" y="2033462"/>
                </a:lnTo>
                <a:lnTo>
                  <a:pt x="261325" y="2033462"/>
                </a:lnTo>
                <a:lnTo>
                  <a:pt x="201287" y="2033462"/>
                </a:lnTo>
                <a:lnTo>
                  <a:pt x="151230" y="2033462"/>
                </a:lnTo>
                <a:lnTo>
                  <a:pt x="110246" y="2033462"/>
                </a:lnTo>
                <a:lnTo>
                  <a:pt x="77430" y="2033462"/>
                </a:lnTo>
                <a:lnTo>
                  <a:pt x="32666" y="2033462"/>
                </a:lnTo>
                <a:lnTo>
                  <a:pt x="9679" y="2033462"/>
                </a:lnTo>
                <a:lnTo>
                  <a:pt x="1210" y="2033462"/>
                </a:lnTo>
                <a:lnTo>
                  <a:pt x="0" y="2033462"/>
                </a:lnTo>
                <a:lnTo>
                  <a:pt x="0" y="1830179"/>
                </a:lnTo>
                <a:lnTo>
                  <a:pt x="0" y="1652271"/>
                </a:lnTo>
                <a:lnTo>
                  <a:pt x="0" y="1498047"/>
                </a:lnTo>
                <a:lnTo>
                  <a:pt x="0" y="1365814"/>
                </a:lnTo>
                <a:lnTo>
                  <a:pt x="0" y="1253881"/>
                </a:lnTo>
                <a:lnTo>
                  <a:pt x="0" y="1160557"/>
                </a:lnTo>
                <a:lnTo>
                  <a:pt x="0" y="1084150"/>
                </a:lnTo>
                <a:lnTo>
                  <a:pt x="0" y="1022968"/>
                </a:lnTo>
                <a:lnTo>
                  <a:pt x="0" y="975319"/>
                </a:lnTo>
                <a:lnTo>
                  <a:pt x="0" y="939512"/>
                </a:lnTo>
                <a:lnTo>
                  <a:pt x="0" y="913855"/>
                </a:lnTo>
                <a:lnTo>
                  <a:pt x="0" y="896656"/>
                </a:lnTo>
                <a:lnTo>
                  <a:pt x="0" y="880867"/>
                </a:lnTo>
                <a:lnTo>
                  <a:pt x="0" y="878611"/>
                </a:lnTo>
                <a:lnTo>
                  <a:pt x="1" y="878611"/>
                </a:lnTo>
                <a:lnTo>
                  <a:pt x="1" y="704814"/>
                </a:lnTo>
                <a:cubicBezTo>
                  <a:pt x="1" y="0"/>
                  <a:pt x="1" y="0"/>
                  <a:pt x="1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CCA6AF4E-06FB-43C2-9760-D9F4B49E289E}"/>
              </a:ext>
            </a:extLst>
          </p:cNvPr>
          <p:cNvSpPr>
            <a:spLocks noGrp="1"/>
          </p:cNvSpPr>
          <p:nvPr userDrawn="1">
            <p:ph type="pic" sz="quarter" idx="12" hasCustomPrompt="1"/>
          </p:nvPr>
        </p:nvSpPr>
        <p:spPr>
          <a:xfrm>
            <a:off x="3512769" y="3518447"/>
            <a:ext cx="2468880" cy="2468880"/>
          </a:xfrm>
          <a:custGeom>
            <a:avLst/>
            <a:gdLst>
              <a:gd name="connsiteX0" fmla="*/ 0 w 2032406"/>
              <a:gd name="connsiteY0" fmla="*/ 0 h 2033462"/>
              <a:gd name="connsiteX1" fmla="*/ 176167 w 2032406"/>
              <a:gd name="connsiteY1" fmla="*/ 0 h 2033462"/>
              <a:gd name="connsiteX2" fmla="*/ 335831 w 2032406"/>
              <a:gd name="connsiteY2" fmla="*/ 0 h 2033462"/>
              <a:gd name="connsiteX3" fmla="*/ 479804 w 2032406"/>
              <a:gd name="connsiteY3" fmla="*/ 0 h 2033462"/>
              <a:gd name="connsiteX4" fmla="*/ 608897 w 2032406"/>
              <a:gd name="connsiteY4" fmla="*/ 0 h 2033462"/>
              <a:gd name="connsiteX5" fmla="*/ 723922 w 2032406"/>
              <a:gd name="connsiteY5" fmla="*/ 0 h 2033462"/>
              <a:gd name="connsiteX6" fmla="*/ 825690 w 2032406"/>
              <a:gd name="connsiteY6" fmla="*/ 0 h 2033462"/>
              <a:gd name="connsiteX7" fmla="*/ 915013 w 2032406"/>
              <a:gd name="connsiteY7" fmla="*/ 0 h 2033462"/>
              <a:gd name="connsiteX8" fmla="*/ 992703 w 2032406"/>
              <a:gd name="connsiteY8" fmla="*/ 0 h 2033462"/>
              <a:gd name="connsiteX9" fmla="*/ 1078722 w 2032406"/>
              <a:gd name="connsiteY9" fmla="*/ 0 h 2033462"/>
              <a:gd name="connsiteX10" fmla="*/ 1079597 w 2032406"/>
              <a:gd name="connsiteY10" fmla="*/ 0 h 2033462"/>
              <a:gd name="connsiteX11" fmla="*/ 1149176 w 2032406"/>
              <a:gd name="connsiteY11" fmla="*/ 0 h 2033462"/>
              <a:gd name="connsiteX12" fmla="*/ 1203365 w 2032406"/>
              <a:gd name="connsiteY12" fmla="*/ 0 h 2033462"/>
              <a:gd name="connsiteX13" fmla="*/ 1244086 w 2032406"/>
              <a:gd name="connsiteY13" fmla="*/ 0 h 2033462"/>
              <a:gd name="connsiteX14" fmla="*/ 1273264 w 2032406"/>
              <a:gd name="connsiteY14" fmla="*/ 0 h 2033462"/>
              <a:gd name="connsiteX15" fmla="*/ 1292823 w 2032406"/>
              <a:gd name="connsiteY15" fmla="*/ 0 h 2033462"/>
              <a:gd name="connsiteX16" fmla="*/ 1304687 w 2032406"/>
              <a:gd name="connsiteY16" fmla="*/ 0 h 2033462"/>
              <a:gd name="connsiteX17" fmla="*/ 1310779 w 2032406"/>
              <a:gd name="connsiteY17" fmla="*/ 0 h 2033462"/>
              <a:gd name="connsiteX18" fmla="*/ 1313344 w 2032406"/>
              <a:gd name="connsiteY18" fmla="*/ 0 h 2033462"/>
              <a:gd name="connsiteX19" fmla="*/ 2032406 w 2032406"/>
              <a:gd name="connsiteY19" fmla="*/ 0 h 2033462"/>
              <a:gd name="connsiteX20" fmla="*/ 2032406 w 2032406"/>
              <a:gd name="connsiteY20" fmla="*/ 167873 h 2033462"/>
              <a:gd name="connsiteX21" fmla="*/ 2032406 w 2032406"/>
              <a:gd name="connsiteY21" fmla="*/ 314791 h 2033462"/>
              <a:gd name="connsiteX22" fmla="*/ 2032406 w 2032406"/>
              <a:gd name="connsiteY22" fmla="*/ 442150 h 2033462"/>
              <a:gd name="connsiteX23" fmla="*/ 2032406 w 2032406"/>
              <a:gd name="connsiteY23" fmla="*/ 551349 h 2033462"/>
              <a:gd name="connsiteX24" fmla="*/ 2032406 w 2032406"/>
              <a:gd name="connsiteY24" fmla="*/ 643784 h 2033462"/>
              <a:gd name="connsiteX25" fmla="*/ 2032406 w 2032406"/>
              <a:gd name="connsiteY25" fmla="*/ 720851 h 2033462"/>
              <a:gd name="connsiteX26" fmla="*/ 2032406 w 2032406"/>
              <a:gd name="connsiteY26" fmla="*/ 783949 h 2033462"/>
              <a:gd name="connsiteX27" fmla="*/ 2032406 w 2032406"/>
              <a:gd name="connsiteY27" fmla="*/ 834474 h 2033462"/>
              <a:gd name="connsiteX28" fmla="*/ 2032406 w 2032406"/>
              <a:gd name="connsiteY28" fmla="*/ 873823 h 2033462"/>
              <a:gd name="connsiteX29" fmla="*/ 2032406 w 2032406"/>
              <a:gd name="connsiteY29" fmla="*/ 903392 h 2033462"/>
              <a:gd name="connsiteX30" fmla="*/ 2032406 w 2032406"/>
              <a:gd name="connsiteY30" fmla="*/ 924580 h 2033462"/>
              <a:gd name="connsiteX31" fmla="*/ 2032406 w 2032406"/>
              <a:gd name="connsiteY31" fmla="*/ 938783 h 2033462"/>
              <a:gd name="connsiteX32" fmla="*/ 2032406 w 2032406"/>
              <a:gd name="connsiteY32" fmla="*/ 951822 h 2033462"/>
              <a:gd name="connsiteX33" fmla="*/ 2032406 w 2032406"/>
              <a:gd name="connsiteY33" fmla="*/ 953684 h 2033462"/>
              <a:gd name="connsiteX34" fmla="*/ 2032405 w 2032406"/>
              <a:gd name="connsiteY34" fmla="*/ 953684 h 2033462"/>
              <a:gd name="connsiteX35" fmla="*/ 2032405 w 2032406"/>
              <a:gd name="connsiteY35" fmla="*/ 1153167 h 2033462"/>
              <a:gd name="connsiteX36" fmla="*/ 2032405 w 2032406"/>
              <a:gd name="connsiteY36" fmla="*/ 2033462 h 2033462"/>
              <a:gd name="connsiteX37" fmla="*/ 0 w 2032406"/>
              <a:gd name="connsiteY37" fmla="*/ 0 h 2033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32406" h="2033462">
                <a:moveTo>
                  <a:pt x="0" y="0"/>
                </a:moveTo>
                <a:lnTo>
                  <a:pt x="176167" y="0"/>
                </a:lnTo>
                <a:lnTo>
                  <a:pt x="335831" y="0"/>
                </a:lnTo>
                <a:lnTo>
                  <a:pt x="479804" y="0"/>
                </a:lnTo>
                <a:lnTo>
                  <a:pt x="608897" y="0"/>
                </a:lnTo>
                <a:lnTo>
                  <a:pt x="723922" y="0"/>
                </a:lnTo>
                <a:lnTo>
                  <a:pt x="825690" y="0"/>
                </a:lnTo>
                <a:lnTo>
                  <a:pt x="915013" y="0"/>
                </a:lnTo>
                <a:lnTo>
                  <a:pt x="992703" y="0"/>
                </a:lnTo>
                <a:lnTo>
                  <a:pt x="1078722" y="0"/>
                </a:lnTo>
                <a:lnTo>
                  <a:pt x="1079597" y="0"/>
                </a:lnTo>
                <a:lnTo>
                  <a:pt x="1149176" y="0"/>
                </a:lnTo>
                <a:lnTo>
                  <a:pt x="1203365" y="0"/>
                </a:lnTo>
                <a:lnTo>
                  <a:pt x="1244086" y="0"/>
                </a:lnTo>
                <a:lnTo>
                  <a:pt x="1273264" y="0"/>
                </a:lnTo>
                <a:lnTo>
                  <a:pt x="1292823" y="0"/>
                </a:lnTo>
                <a:lnTo>
                  <a:pt x="1304687" y="0"/>
                </a:lnTo>
                <a:lnTo>
                  <a:pt x="1310779" y="0"/>
                </a:lnTo>
                <a:lnTo>
                  <a:pt x="1313344" y="0"/>
                </a:lnTo>
                <a:lnTo>
                  <a:pt x="2032406" y="0"/>
                </a:lnTo>
                <a:lnTo>
                  <a:pt x="2032406" y="167873"/>
                </a:lnTo>
                <a:lnTo>
                  <a:pt x="2032406" y="314791"/>
                </a:lnTo>
                <a:lnTo>
                  <a:pt x="2032406" y="442150"/>
                </a:lnTo>
                <a:lnTo>
                  <a:pt x="2032406" y="551349"/>
                </a:lnTo>
                <a:lnTo>
                  <a:pt x="2032406" y="643784"/>
                </a:lnTo>
                <a:lnTo>
                  <a:pt x="2032406" y="720851"/>
                </a:lnTo>
                <a:lnTo>
                  <a:pt x="2032406" y="783949"/>
                </a:lnTo>
                <a:lnTo>
                  <a:pt x="2032406" y="834474"/>
                </a:lnTo>
                <a:lnTo>
                  <a:pt x="2032406" y="873823"/>
                </a:lnTo>
                <a:lnTo>
                  <a:pt x="2032406" y="903392"/>
                </a:lnTo>
                <a:lnTo>
                  <a:pt x="2032406" y="924580"/>
                </a:lnTo>
                <a:lnTo>
                  <a:pt x="2032406" y="938783"/>
                </a:lnTo>
                <a:lnTo>
                  <a:pt x="2032406" y="951822"/>
                </a:lnTo>
                <a:lnTo>
                  <a:pt x="2032406" y="953684"/>
                </a:lnTo>
                <a:lnTo>
                  <a:pt x="2032405" y="953684"/>
                </a:lnTo>
                <a:lnTo>
                  <a:pt x="2032405" y="1153167"/>
                </a:lnTo>
                <a:cubicBezTo>
                  <a:pt x="2032405" y="2033462"/>
                  <a:pt x="2032405" y="2033462"/>
                  <a:pt x="2032405" y="2033462"/>
                </a:cubicBezTo>
                <a:cubicBezTo>
                  <a:pt x="930549" y="1989026"/>
                  <a:pt x="44412" y="1102429"/>
                  <a:pt x="0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51767ED8-61AC-4894-A3A5-FADD6AC2BA32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6202312" y="3518447"/>
            <a:ext cx="2468880" cy="2468880"/>
          </a:xfrm>
          <a:custGeom>
            <a:avLst/>
            <a:gdLst>
              <a:gd name="connsiteX0" fmla="*/ 0 w 2032405"/>
              <a:gd name="connsiteY0" fmla="*/ 0 h 2033462"/>
              <a:gd name="connsiteX1" fmla="*/ 719061 w 2032405"/>
              <a:gd name="connsiteY1" fmla="*/ 0 h 2033462"/>
              <a:gd name="connsiteX2" fmla="*/ 999402 w 2032405"/>
              <a:gd name="connsiteY2" fmla="*/ 0 h 2033462"/>
              <a:gd name="connsiteX3" fmla="*/ 2032405 w 2032405"/>
              <a:gd name="connsiteY3" fmla="*/ 0 h 2033462"/>
              <a:gd name="connsiteX4" fmla="*/ 0 w 2032405"/>
              <a:gd name="connsiteY4" fmla="*/ 2033462 h 2033462"/>
              <a:gd name="connsiteX5" fmla="*/ 0 w 2032405"/>
              <a:gd name="connsiteY5" fmla="*/ 1040243 h 2033462"/>
              <a:gd name="connsiteX6" fmla="*/ 0 w 2032405"/>
              <a:gd name="connsiteY6" fmla="*/ 999402 h 2033462"/>
              <a:gd name="connsiteX7" fmla="*/ 0 w 2032405"/>
              <a:gd name="connsiteY7" fmla="*/ 953304 h 2033462"/>
              <a:gd name="connsiteX8" fmla="*/ 0 w 2032405"/>
              <a:gd name="connsiteY8" fmla="*/ 883689 h 2033462"/>
              <a:gd name="connsiteX9" fmla="*/ 0 w 2032405"/>
              <a:gd name="connsiteY9" fmla="*/ 829472 h 2033462"/>
              <a:gd name="connsiteX10" fmla="*/ 0 w 2032405"/>
              <a:gd name="connsiteY10" fmla="*/ 823482 h 2033462"/>
              <a:gd name="connsiteX11" fmla="*/ 0 w 2032405"/>
              <a:gd name="connsiteY11" fmla="*/ 788730 h 2033462"/>
              <a:gd name="connsiteX12" fmla="*/ 0 w 2032405"/>
              <a:gd name="connsiteY12" fmla="*/ 759536 h 2033462"/>
              <a:gd name="connsiteX13" fmla="*/ 0 w 2032405"/>
              <a:gd name="connsiteY13" fmla="*/ 739967 h 2033462"/>
              <a:gd name="connsiteX14" fmla="*/ 0 w 2032405"/>
              <a:gd name="connsiteY14" fmla="*/ 728097 h 2033462"/>
              <a:gd name="connsiteX15" fmla="*/ 0 w 2032405"/>
              <a:gd name="connsiteY15" fmla="*/ 722002 h 2033462"/>
              <a:gd name="connsiteX16" fmla="*/ 0 w 2032405"/>
              <a:gd name="connsiteY16" fmla="*/ 719435 h 2033462"/>
              <a:gd name="connsiteX17" fmla="*/ 0 w 2032405"/>
              <a:gd name="connsiteY17" fmla="*/ 669521 h 2033462"/>
              <a:gd name="connsiteX18" fmla="*/ 0 w 2032405"/>
              <a:gd name="connsiteY18" fmla="*/ 0 h 2033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032405" h="2033462">
                <a:moveTo>
                  <a:pt x="0" y="0"/>
                </a:moveTo>
                <a:lnTo>
                  <a:pt x="719061" y="0"/>
                </a:lnTo>
                <a:lnTo>
                  <a:pt x="999402" y="0"/>
                </a:lnTo>
                <a:lnTo>
                  <a:pt x="2032405" y="0"/>
                </a:lnTo>
                <a:cubicBezTo>
                  <a:pt x="1987993" y="1102429"/>
                  <a:pt x="1101856" y="1989026"/>
                  <a:pt x="0" y="2033462"/>
                </a:cubicBezTo>
                <a:cubicBezTo>
                  <a:pt x="0" y="1540702"/>
                  <a:pt x="0" y="1232727"/>
                  <a:pt x="0" y="1040243"/>
                </a:cubicBezTo>
                <a:lnTo>
                  <a:pt x="0" y="999402"/>
                </a:lnTo>
                <a:lnTo>
                  <a:pt x="0" y="953304"/>
                </a:lnTo>
                <a:lnTo>
                  <a:pt x="0" y="883689"/>
                </a:lnTo>
                <a:lnTo>
                  <a:pt x="0" y="829472"/>
                </a:lnTo>
                <a:lnTo>
                  <a:pt x="0" y="823482"/>
                </a:lnTo>
                <a:lnTo>
                  <a:pt x="0" y="788730"/>
                </a:lnTo>
                <a:lnTo>
                  <a:pt x="0" y="759536"/>
                </a:lnTo>
                <a:lnTo>
                  <a:pt x="0" y="739967"/>
                </a:lnTo>
                <a:lnTo>
                  <a:pt x="0" y="728097"/>
                </a:lnTo>
                <a:lnTo>
                  <a:pt x="0" y="722002"/>
                </a:lnTo>
                <a:lnTo>
                  <a:pt x="0" y="719435"/>
                </a:lnTo>
                <a:lnTo>
                  <a:pt x="0" y="669521"/>
                </a:ln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12837061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icture Placeholder 8">
            <a:extLst>
              <a:ext uri="{FF2B5EF4-FFF2-40B4-BE49-F238E27FC236}">
                <a16:creationId xmlns:a16="http://schemas.microsoft.com/office/drawing/2014/main" id="{E6C9BC3D-62A3-473C-834C-E3D324AC561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815840" y="3838644"/>
            <a:ext cx="2560320" cy="256032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</p:spPr>
        <p:txBody>
          <a:bodyPr anchor="ctr"/>
          <a:lstStyle>
            <a:lvl1pPr algn="ctr">
              <a:buNone/>
              <a:defRPr sz="1800"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6F58703-A6BA-4846-ABE5-CC2BA80F7A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71728"/>
            <a:ext cx="10515600" cy="886732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Insert your main title here</a:t>
            </a:r>
            <a:endParaRPr lang="en-MY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A09914D-6320-427A-B48D-684C5E00D8D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1051062"/>
            <a:ext cx="9144000" cy="4365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Insert your awesome subtitle here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3862846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Nam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63BE7467-17A4-48AD-AD23-8F5B7D78D02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92675109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21BAC756-4BD5-42E2-B469-127611AFB2B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31180" y="2360265"/>
            <a:ext cx="4676044" cy="4378068"/>
          </a:xfrm>
          <a:prstGeom prst="roundRect">
            <a:avLst>
              <a:gd name="adj" fmla="val 2892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45" name="Picture Placeholder 5">
            <a:extLst>
              <a:ext uri="{FF2B5EF4-FFF2-40B4-BE49-F238E27FC236}">
                <a16:creationId xmlns:a16="http://schemas.microsoft.com/office/drawing/2014/main" id="{C314E26E-8552-40EE-97F0-FCEB0353790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6952" y="88727"/>
            <a:ext cx="4676044" cy="2135649"/>
          </a:xfrm>
          <a:prstGeom prst="roundRect">
            <a:avLst>
              <a:gd name="adj" fmla="val 2892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47" name="Picture Placeholder 5">
            <a:extLst>
              <a:ext uri="{FF2B5EF4-FFF2-40B4-BE49-F238E27FC236}">
                <a16:creationId xmlns:a16="http://schemas.microsoft.com/office/drawing/2014/main" id="{47095C9B-3092-4F17-B874-C6CAB8499A1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29264" y="88727"/>
            <a:ext cx="2294887" cy="4397481"/>
          </a:xfrm>
          <a:prstGeom prst="roundRect">
            <a:avLst>
              <a:gd name="adj" fmla="val 2892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48" name="Picture Placeholder 5">
            <a:extLst>
              <a:ext uri="{FF2B5EF4-FFF2-40B4-BE49-F238E27FC236}">
                <a16:creationId xmlns:a16="http://schemas.microsoft.com/office/drawing/2014/main" id="{DFDAEF52-D22B-4152-89F4-FC2FC78129A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940491" y="4622096"/>
            <a:ext cx="2294887" cy="2116237"/>
          </a:xfrm>
          <a:prstGeom prst="roundRect">
            <a:avLst>
              <a:gd name="adj" fmla="val 2892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49" name="Picture Placeholder 5">
            <a:extLst>
              <a:ext uri="{FF2B5EF4-FFF2-40B4-BE49-F238E27FC236}">
                <a16:creationId xmlns:a16="http://schemas.microsoft.com/office/drawing/2014/main" id="{869C5C53-6CD2-4ED1-8E29-F130751B490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70748" y="100302"/>
            <a:ext cx="2294887" cy="2116237"/>
          </a:xfrm>
          <a:prstGeom prst="roundRect">
            <a:avLst>
              <a:gd name="adj" fmla="val 2892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50" name="Picture Placeholder 5">
            <a:extLst>
              <a:ext uri="{FF2B5EF4-FFF2-40B4-BE49-F238E27FC236}">
                <a16:creationId xmlns:a16="http://schemas.microsoft.com/office/drawing/2014/main" id="{39F141C4-2028-4F78-82BF-B71DB4D730C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789560" y="100302"/>
            <a:ext cx="2294887" cy="2116237"/>
          </a:xfrm>
          <a:prstGeom prst="roundRect">
            <a:avLst>
              <a:gd name="adj" fmla="val 2892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51" name="Picture Placeholder 5">
            <a:extLst>
              <a:ext uri="{FF2B5EF4-FFF2-40B4-BE49-F238E27FC236}">
                <a16:creationId xmlns:a16="http://schemas.microsoft.com/office/drawing/2014/main" id="{63073B75-CBCB-425A-AABF-727287833A8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358824" y="2360265"/>
            <a:ext cx="2294887" cy="2116237"/>
          </a:xfrm>
          <a:prstGeom prst="roundRect">
            <a:avLst>
              <a:gd name="adj" fmla="val 2892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52" name="Picture Placeholder 5">
            <a:extLst>
              <a:ext uri="{FF2B5EF4-FFF2-40B4-BE49-F238E27FC236}">
                <a16:creationId xmlns:a16="http://schemas.microsoft.com/office/drawing/2014/main" id="{745C0BE8-750B-4030-8188-6CFDED6CC569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777636" y="2360265"/>
            <a:ext cx="2294887" cy="2116237"/>
          </a:xfrm>
          <a:prstGeom prst="roundRect">
            <a:avLst>
              <a:gd name="adj" fmla="val 2892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MY" dirty="0"/>
              <a:t>Insert your image here</a:t>
            </a:r>
          </a:p>
        </p:txBody>
      </p:sp>
      <p:sp>
        <p:nvSpPr>
          <p:cNvPr id="53" name="Picture Placeholder 5">
            <a:extLst>
              <a:ext uri="{FF2B5EF4-FFF2-40B4-BE49-F238E27FC236}">
                <a16:creationId xmlns:a16="http://schemas.microsoft.com/office/drawing/2014/main" id="{34D79023-E357-4EEE-9B44-37002BCB474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357417" y="4602684"/>
            <a:ext cx="4715105" cy="2135649"/>
          </a:xfrm>
          <a:prstGeom prst="roundRect">
            <a:avLst>
              <a:gd name="adj" fmla="val 2892"/>
            </a:avLst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MY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14750333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ndmap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0676D70E-DE48-4DEB-92C2-6249ADB4674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64480" y="424742"/>
            <a:ext cx="1463040" cy="146304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</p:spPr>
        <p:txBody>
          <a:bodyPr anchor="ctr"/>
          <a:lstStyle>
            <a:lvl1pPr algn="ctr">
              <a:buNone/>
              <a:defRPr sz="1200"/>
            </a:lvl1pPr>
          </a:lstStyle>
          <a:p>
            <a:r>
              <a:rPr lang="en-US" dirty="0"/>
              <a:t>Insert your image here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F706EF86-1F6B-49EF-AAC0-7CED34C400B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364480" y="4970218"/>
            <a:ext cx="1463040" cy="1463040"/>
          </a:xfrm>
          <a:prstGeom prst="ellipse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  <a:ln w="63500">
            <a:noFill/>
          </a:ln>
        </p:spPr>
        <p:txBody>
          <a:bodyPr anchor="ctr"/>
          <a:lstStyle>
            <a:lvl1pPr algn="ctr">
              <a:buNone/>
              <a:defRPr sz="1200"/>
            </a:lvl1pPr>
          </a:lstStyle>
          <a:p>
            <a:r>
              <a:rPr lang="en-US" dirty="0"/>
              <a:t>Insert 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328107335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Show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8488E842-1C8B-4BF0-A4DA-43AB20E91B3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968420" y="1561171"/>
            <a:ext cx="6628658" cy="281010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Image 1</a:t>
            </a:r>
          </a:p>
        </p:txBody>
      </p:sp>
    </p:spTree>
    <p:extLst>
      <p:ext uri="{BB962C8B-B14F-4D97-AF65-F5344CB8AC3E}">
        <p14:creationId xmlns:p14="http://schemas.microsoft.com/office/powerpoint/2010/main" val="42768895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Show with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3FBFB565-E4FB-4183-8BD5-1DDA64C8564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968420" y="1561171"/>
            <a:ext cx="6628658" cy="2810108"/>
          </a:xfrm>
          <a:prstGeom prst="rect">
            <a:avLst/>
          </a:prstGeom>
          <a:pattFill prst="wdDnDiag">
            <a:fgClr>
              <a:schemeClr val="bg1">
                <a:lumMod val="90000"/>
                <a:lumOff val="10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MY" dirty="0"/>
              <a:t>Image 2</a:t>
            </a:r>
          </a:p>
        </p:txBody>
      </p:sp>
    </p:spTree>
    <p:extLst>
      <p:ext uri="{BB962C8B-B14F-4D97-AF65-F5344CB8AC3E}">
        <p14:creationId xmlns:p14="http://schemas.microsoft.com/office/powerpoint/2010/main" val="34626619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07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102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267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64" r:id="rId2"/>
    <p:sldLayoutId id="2147483763" r:id="rId3"/>
    <p:sldLayoutId id="2147483660" r:id="rId4"/>
    <p:sldLayoutId id="2147483662" r:id="rId5"/>
    <p:sldLayoutId id="2147483668" r:id="rId6"/>
    <p:sldLayoutId id="2147483672" r:id="rId7"/>
    <p:sldLayoutId id="2147483669" r:id="rId8"/>
    <p:sldLayoutId id="2147483670" r:id="rId9"/>
    <p:sldLayoutId id="2147483675" r:id="rId10"/>
    <p:sldLayoutId id="2147483676" r:id="rId11"/>
    <p:sldLayoutId id="2147483780" r:id="rId12"/>
    <p:sldLayoutId id="2147483781" r:id="rId13"/>
    <p:sldLayoutId id="2147483677" r:id="rId14"/>
    <p:sldLayoutId id="2147483750" r:id="rId15"/>
    <p:sldLayoutId id="2147483751" r:id="rId16"/>
    <p:sldLayoutId id="2147483752" r:id="rId17"/>
    <p:sldLayoutId id="2147483753" r:id="rId18"/>
    <p:sldLayoutId id="2147483754" r:id="rId19"/>
    <p:sldLayoutId id="2147483755" r:id="rId20"/>
    <p:sldLayoutId id="2147483773" r:id="rId21"/>
    <p:sldLayoutId id="2147483774" r:id="rId22"/>
    <p:sldLayoutId id="2147483775" r:id="rId23"/>
    <p:sldLayoutId id="2147483776" r:id="rId24"/>
    <p:sldLayoutId id="2147483777" r:id="rId25"/>
    <p:sldLayoutId id="2147483778" r:id="rId26"/>
    <p:sldLayoutId id="2147483779" r:id="rId27"/>
    <p:sldLayoutId id="2147483815" r:id="rId28"/>
    <p:sldLayoutId id="2147483816" r:id="rId29"/>
    <p:sldLayoutId id="2147483782" r:id="rId30"/>
    <p:sldLayoutId id="2147483783" r:id="rId31"/>
    <p:sldLayoutId id="2147483784" r:id="rId32"/>
    <p:sldLayoutId id="2147483785" r:id="rId33"/>
    <p:sldLayoutId id="2147483786" r:id="rId34"/>
    <p:sldLayoutId id="2147483787" r:id="rId35"/>
    <p:sldLayoutId id="2147483789" r:id="rId36"/>
    <p:sldLayoutId id="2147483791" r:id="rId37"/>
    <p:sldLayoutId id="2147483792" r:id="rId38"/>
    <p:sldLayoutId id="2147483793" r:id="rId39"/>
    <p:sldLayoutId id="2147483794" r:id="rId40"/>
    <p:sldLayoutId id="2147483788" r:id="rId41"/>
    <p:sldLayoutId id="2147483796" r:id="rId42"/>
    <p:sldLayoutId id="2147483797" r:id="rId43"/>
    <p:sldLayoutId id="2147483798" r:id="rId44"/>
    <p:sldLayoutId id="2147483799" r:id="rId45"/>
    <p:sldLayoutId id="2147483800" r:id="rId46"/>
    <p:sldLayoutId id="2147483710" r:id="rId47"/>
    <p:sldLayoutId id="2147483711" r:id="rId48"/>
    <p:sldLayoutId id="2147483712" r:id="rId49"/>
    <p:sldLayoutId id="2147483713" r:id="rId50"/>
    <p:sldLayoutId id="2147483714" r:id="rId51"/>
    <p:sldLayoutId id="2147483765" r:id="rId52"/>
    <p:sldLayoutId id="2147483766" r:id="rId53"/>
    <p:sldLayoutId id="2147483767" r:id="rId54"/>
    <p:sldLayoutId id="2147483715" r:id="rId55"/>
    <p:sldLayoutId id="2147483716" r:id="rId56"/>
    <p:sldLayoutId id="2147483817" r:id="rId57"/>
    <p:sldLayoutId id="2147483818" r:id="rId58"/>
    <p:sldLayoutId id="2147483819" r:id="rId59"/>
    <p:sldLayoutId id="2147483820" r:id="rId60"/>
    <p:sldLayoutId id="2147483821" r:id="rId61"/>
    <p:sldLayoutId id="2147483822" r:id="rId62"/>
    <p:sldLayoutId id="2147483823" r:id="rId63"/>
    <p:sldLayoutId id="2147483725" r:id="rId64"/>
    <p:sldLayoutId id="2147483726" r:id="rId65"/>
    <p:sldLayoutId id="2147483727" r:id="rId66"/>
    <p:sldLayoutId id="2147483728" r:id="rId67"/>
    <p:sldLayoutId id="2147483729" r:id="rId68"/>
    <p:sldLayoutId id="2147483730" r:id="rId69"/>
    <p:sldLayoutId id="2147483731" r:id="rId70"/>
    <p:sldLayoutId id="2147483744" r:id="rId71"/>
    <p:sldLayoutId id="2147483745" r:id="rId72"/>
    <p:sldLayoutId id="2147483746" r:id="rId73"/>
    <p:sldLayoutId id="2147483735" r:id="rId74"/>
    <p:sldLayoutId id="2147483736" r:id="rId75"/>
    <p:sldLayoutId id="2147483737" r:id="rId76"/>
    <p:sldLayoutId id="2147483738" r:id="rId77"/>
    <p:sldLayoutId id="2147483739" r:id="rId78"/>
    <p:sldLayoutId id="2147483740" r:id="rId79"/>
    <p:sldLayoutId id="2147483741" r:id="rId80"/>
    <p:sldLayoutId id="2147483724" r:id="rId81"/>
    <p:sldLayoutId id="2147483743" r:id="rId82"/>
    <p:sldLayoutId id="2147483825" r:id="rId83"/>
    <p:sldLayoutId id="2147483824" r:id="rId84"/>
    <p:sldLayoutId id="2147483723" r:id="rId85"/>
    <p:sldLayoutId id="2147483770" r:id="rId86"/>
    <p:sldLayoutId id="2147483771" r:id="rId87"/>
    <p:sldLayoutId id="2147483747" r:id="rId88"/>
    <p:sldLayoutId id="2147483748" r:id="rId89"/>
    <p:sldLayoutId id="2147483749" r:id="rId90"/>
    <p:sldLayoutId id="2147483769" r:id="rId91"/>
    <p:sldLayoutId id="2147483802" r:id="rId92"/>
    <p:sldLayoutId id="2147483811" r:id="rId93"/>
    <p:sldLayoutId id="2147483805" r:id="rId94"/>
    <p:sldLayoutId id="2147483827" r:id="rId95"/>
    <p:sldLayoutId id="2147483790" r:id="rId96"/>
    <p:sldLayoutId id="2147483806" r:id="rId97"/>
    <p:sldLayoutId id="2147483808" r:id="rId98"/>
    <p:sldLayoutId id="2147483809" r:id="rId99"/>
    <p:sldLayoutId id="2147483810" r:id="rId100"/>
    <p:sldLayoutId id="2147483826" r:id="rId101"/>
    <p:sldLayoutId id="2147483841" r:id="rId102"/>
    <p:sldLayoutId id="2147483968" r:id="rId103"/>
    <p:sldLayoutId id="2147484055" r:id="rId104"/>
    <p:sldLayoutId id="2147484056" r:id="rId105"/>
    <p:sldLayoutId id="2147484057" r:id="rId10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mmac.hcbssettings@dss.mo.gov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LTSS@health.mo.gov" TargetMode="External"/><Relationship Id="rId7" Type="http://schemas.openxmlformats.org/officeDocument/2006/relationships/hyperlink" Target="https://www.medicaid.gov/sites/default/files/2019-12/hcb-excluded-settings-and-heightened-scrutiny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2.xml"/><Relationship Id="rId6" Type="http://schemas.openxmlformats.org/officeDocument/2006/relationships/hyperlink" Target="https://mmac.mo.gov/providers/provider-enrollment/home-and-community-based-services/" TargetMode="External"/><Relationship Id="rId5" Type="http://schemas.openxmlformats.org/officeDocument/2006/relationships/hyperlink" Target="https://dss.mo.gov/mhd/waivers/hcbs-transition-plan.htm" TargetMode="External"/><Relationship Id="rId4" Type="http://schemas.openxmlformats.org/officeDocument/2006/relationships/hyperlink" Target="https://health.mo.gov/seniors/hcbs/transitionplan.ph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mac.mo.gov/providers/provider-enrollment/home-and-community-based-service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2C84634-C527-4018-9B99-6210A95CF6A8}"/>
              </a:ext>
            </a:extLst>
          </p:cNvPr>
          <p:cNvSpPr/>
          <p:nvPr/>
        </p:nvSpPr>
        <p:spPr>
          <a:xfrm rot="20700000">
            <a:off x="2460278" y="-206722"/>
            <a:ext cx="7271442" cy="7271442"/>
          </a:xfrm>
          <a:prstGeom prst="roundRect">
            <a:avLst>
              <a:gd name="adj" fmla="val 26132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D3D0BD1-4CE3-485B-B97C-377E1BC3B095}"/>
              </a:ext>
            </a:extLst>
          </p:cNvPr>
          <p:cNvSpPr/>
          <p:nvPr/>
        </p:nvSpPr>
        <p:spPr>
          <a:xfrm rot="19860614">
            <a:off x="2460280" y="-206722"/>
            <a:ext cx="7271442" cy="7271442"/>
          </a:xfrm>
          <a:prstGeom prst="roundRect">
            <a:avLst>
              <a:gd name="adj" fmla="val 26132"/>
            </a:avLst>
          </a:prstGeom>
          <a:solidFill>
            <a:schemeClr val="accent2"/>
          </a:solidFill>
          <a:ln>
            <a:noFill/>
          </a:ln>
          <a:effectLst>
            <a:outerShdw blurRad="254000" sx="102000" sy="102000" algn="ctr" rotWithShape="0">
              <a:prstClr val="black">
                <a:alpha val="20000"/>
              </a:prstClr>
            </a:outerShdw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785EC7B-2FC6-42E2-B9A0-AA14A6D16E36}"/>
              </a:ext>
            </a:extLst>
          </p:cNvPr>
          <p:cNvSpPr/>
          <p:nvPr/>
        </p:nvSpPr>
        <p:spPr>
          <a:xfrm rot="18900000">
            <a:off x="2460279" y="-206721"/>
            <a:ext cx="7271442" cy="7271442"/>
          </a:xfrm>
          <a:prstGeom prst="roundRect">
            <a:avLst>
              <a:gd name="adj" fmla="val 26132"/>
            </a:avLst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99A1F4-E6CD-45F5-A01D-7F77B708E539}"/>
              </a:ext>
            </a:extLst>
          </p:cNvPr>
          <p:cNvSpPr txBox="1"/>
          <p:nvPr/>
        </p:nvSpPr>
        <p:spPr>
          <a:xfrm>
            <a:off x="2664322" y="1829231"/>
            <a:ext cx="7236275" cy="2123658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  <a:outerShdw blurRad="660400" sx="65000" sy="65000" algn="ctr" rotWithShape="0">
              <a:schemeClr val="tx2">
                <a:alpha val="41000"/>
              </a:scheme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MY" sz="6600" b="1" dirty="0"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HCBS Settings </a:t>
            </a:r>
          </a:p>
          <a:p>
            <a:pPr algn="ctr"/>
            <a:r>
              <a:rPr lang="en-MY" sz="6600" b="1" dirty="0">
                <a:latin typeface="+mj-lt"/>
                <a:ea typeface="Open Sans Extrabold" panose="020B0906030804020204" pitchFamily="34" charset="0"/>
                <a:cs typeface="Open Sans Extrabold" panose="020B0906030804020204" pitchFamily="34" charset="0"/>
              </a:rPr>
              <a:t>Rule</a:t>
            </a:r>
            <a:endParaRPr lang="en-MY" sz="6600" b="1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AC7DBD-DCDC-4B04-B1F4-83DB71F72AAA}"/>
              </a:ext>
            </a:extLst>
          </p:cNvPr>
          <p:cNvSpPr txBox="1"/>
          <p:nvPr/>
        </p:nvSpPr>
        <p:spPr>
          <a:xfrm>
            <a:off x="3058340" y="4052605"/>
            <a:ext cx="6448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Adult Day Care Facilities and AIDS Pathways 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4062433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1728"/>
            <a:ext cx="10515600" cy="6999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HCBS Settings Assurances Form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125" y="1562100"/>
            <a:ext cx="10058399" cy="4677925"/>
          </a:xfrm>
        </p:spPr>
        <p:txBody>
          <a:bodyPr>
            <a:normAutofit/>
          </a:bodyPr>
          <a:lstStyle/>
          <a:p>
            <a:pPr marL="800100" lvl="1" indent="-342900" algn="l">
              <a:buFont typeface="Courier New" panose="02070309020205020404" pitchFamily="49" charset="0"/>
              <a:buChar char="o"/>
            </a:pPr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3438" y="1473610"/>
            <a:ext cx="7641771" cy="5094513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808045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Initial Provider Survey Results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125" y="1768510"/>
            <a:ext cx="10058399" cy="4471515"/>
          </a:xfrm>
        </p:spPr>
        <p:txBody>
          <a:bodyPr>
            <a:normAutofit/>
          </a:bodyPr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400" dirty="0"/>
              <a:t>This is the collective results of the original survey that was conducted by MMAC in 2016.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400" dirty="0"/>
              <a:t>It provides an overview of the findings giving the state and provider the overall issues/concerns that needed to be addressed.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400" dirty="0"/>
              <a:t>It provided the parameters in which the Self-Assessment Tool is based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604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MMAC Expectations and Requirements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31081142"/>
              </p:ext>
            </p:extLst>
          </p:nvPr>
        </p:nvGraphicFramePr>
        <p:xfrm>
          <a:off x="1249624" y="1415522"/>
          <a:ext cx="9431774" cy="4088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1524140" y="5838035"/>
            <a:ext cx="88827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Forms MUST BE submitted to: </a:t>
            </a:r>
            <a:r>
              <a:rPr lang="en-US" sz="2400" dirty="0">
                <a:hlinkClick r:id="rId8"/>
              </a:rPr>
              <a:t>mmac.hcbssettings@dss.mo.gov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1012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788839"/>
            <a:ext cx="10515600" cy="886732"/>
          </a:xfrm>
        </p:spPr>
        <p:txBody>
          <a:bodyPr/>
          <a:lstStyle/>
          <a:p>
            <a:r>
              <a:rPr lang="en-US" sz="4800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7325" y="1970382"/>
            <a:ext cx="9144000" cy="1648308"/>
          </a:xfrm>
        </p:spPr>
        <p:txBody>
          <a:bodyPr>
            <a:normAutofit/>
          </a:bodyPr>
          <a:lstStyle/>
          <a:p>
            <a:r>
              <a:rPr lang="en-US" sz="2400" dirty="0"/>
              <a:t>Send to:</a:t>
            </a:r>
          </a:p>
          <a:p>
            <a:r>
              <a:rPr lang="en-US" sz="2400" dirty="0">
                <a:hlinkClick r:id="rId3"/>
              </a:rPr>
              <a:t>LTSS@health.mo.gov</a:t>
            </a:r>
            <a:r>
              <a:rPr lang="en-US" sz="2400" dirty="0"/>
              <a:t> or </a:t>
            </a:r>
          </a:p>
          <a:p>
            <a:r>
              <a:rPr lang="en-US" sz="2400" dirty="0"/>
              <a:t>mmac.hcbssettings@dss.mo.gov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1873" y="3618690"/>
            <a:ext cx="1125490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Resources</a:t>
            </a:r>
            <a:r>
              <a:rPr lang="en-US" sz="1600" dirty="0"/>
              <a:t>: </a:t>
            </a:r>
          </a:p>
          <a:p>
            <a:pPr algn="ctr"/>
            <a:endParaRPr lang="en-US" sz="1200" dirty="0"/>
          </a:p>
          <a:p>
            <a:pPr algn="ctr"/>
            <a:r>
              <a:rPr lang="en-US" dirty="0"/>
              <a:t>Check out the DHSS webpage for information as well!  </a:t>
            </a:r>
          </a:p>
          <a:p>
            <a:pPr algn="ctr"/>
            <a:r>
              <a:rPr lang="en-US" dirty="0">
                <a:hlinkClick r:id="rId4"/>
              </a:rPr>
              <a:t>Home &amp; Community Based Services | Health &amp; Senior Services (mo.gov)</a:t>
            </a:r>
            <a:endParaRPr lang="en-US" dirty="0"/>
          </a:p>
          <a:p>
            <a:pPr algn="ctr"/>
            <a:r>
              <a:rPr lang="en-US" dirty="0"/>
              <a:t>MO HealthNet HCBS Settings </a:t>
            </a:r>
          </a:p>
          <a:p>
            <a:pPr algn="ctr"/>
            <a:r>
              <a:rPr lang="en-US" dirty="0">
                <a:hlinkClick r:id="rId5"/>
              </a:rPr>
              <a:t>https://dss.mo.gov/mhd/waivers/hcbs-transition-plan.htm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MMAC HCBS Provider Main Page</a:t>
            </a:r>
          </a:p>
          <a:p>
            <a:pPr algn="ctr"/>
            <a:r>
              <a:rPr lang="en-US" dirty="0">
                <a:hlinkClick r:id="rId6"/>
              </a:rPr>
              <a:t>https://mmac.mo.gov/providers/provider-enrollment/home-and-community-based-services/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Centers for Medicare and </a:t>
            </a:r>
            <a:r>
              <a:rPr lang="en-US"/>
              <a:t>Medicaid Services</a:t>
            </a:r>
            <a:endParaRPr lang="en-US" dirty="0"/>
          </a:p>
          <a:p>
            <a:pPr algn="ctr"/>
            <a:r>
              <a:rPr lang="en-US" dirty="0">
                <a:hlinkClick r:id="rId7"/>
              </a:rPr>
              <a:t>HCB SETTINGS EXCLUDED SETTINGS AND HEIGHTENED SCRUTINY (medicaid.gov)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14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C637D-955F-4A5F-B7E5-755592902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Purpose of the Final Rule</a:t>
            </a:r>
          </a:p>
        </p:txBody>
      </p:sp>
      <p:sp>
        <p:nvSpPr>
          <p:cNvPr id="4" name="Flowchart: Extract 3">
            <a:extLst>
              <a:ext uri="{FF2B5EF4-FFF2-40B4-BE49-F238E27FC236}">
                <a16:creationId xmlns:a16="http://schemas.microsoft.com/office/drawing/2014/main" id="{B0F07C1D-41E5-412B-8F5B-DC3DA6257442}"/>
              </a:ext>
            </a:extLst>
          </p:cNvPr>
          <p:cNvSpPr/>
          <p:nvPr/>
        </p:nvSpPr>
        <p:spPr>
          <a:xfrm rot="5400000">
            <a:off x="-387350" y="393700"/>
            <a:ext cx="6883400" cy="6083300"/>
          </a:xfrm>
          <a:prstGeom prst="flowChartExtract">
            <a:avLst/>
          </a:prstGeom>
          <a:gradFill flip="none" rotWithShape="1"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alpha val="2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Flowchart: Extract 4">
            <a:extLst>
              <a:ext uri="{FF2B5EF4-FFF2-40B4-BE49-F238E27FC236}">
                <a16:creationId xmlns:a16="http://schemas.microsoft.com/office/drawing/2014/main" id="{D5CC54D9-AD41-4584-A896-99D36ADED498}"/>
              </a:ext>
            </a:extLst>
          </p:cNvPr>
          <p:cNvSpPr/>
          <p:nvPr/>
        </p:nvSpPr>
        <p:spPr>
          <a:xfrm rot="16200000">
            <a:off x="5695950" y="393701"/>
            <a:ext cx="6883400" cy="6083300"/>
          </a:xfrm>
          <a:prstGeom prst="flowChartExtract">
            <a:avLst/>
          </a:prstGeom>
          <a:gradFill flip="none" rotWithShape="1"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alpha val="2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A5C3DC6-A54F-4D51-8A75-48037CB9FC35}"/>
              </a:ext>
            </a:extLst>
          </p:cNvPr>
          <p:cNvSpPr/>
          <p:nvPr/>
        </p:nvSpPr>
        <p:spPr>
          <a:xfrm>
            <a:off x="4656000" y="1989000"/>
            <a:ext cx="2880000" cy="2880000"/>
          </a:xfrm>
          <a:prstGeom prst="ellipse">
            <a:avLst/>
          </a:prstGeom>
          <a:noFill/>
          <a:ln w="63500">
            <a:solidFill>
              <a:schemeClr val="accent1">
                <a:alpha val="6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363FCF4-951E-44AB-B973-36CF2CE0BED5}"/>
              </a:ext>
            </a:extLst>
          </p:cNvPr>
          <p:cNvSpPr/>
          <p:nvPr/>
        </p:nvSpPr>
        <p:spPr>
          <a:xfrm>
            <a:off x="5016000" y="2349000"/>
            <a:ext cx="2160000" cy="2160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381000" algn="ctr" rotWithShape="0">
              <a:schemeClr val="accent3"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306F167-DABB-4F74-8FA2-9ECAC47118C0}"/>
              </a:ext>
            </a:extLst>
          </p:cNvPr>
          <p:cNvSpPr/>
          <p:nvPr/>
        </p:nvSpPr>
        <p:spPr>
          <a:xfrm>
            <a:off x="4257675" y="1590675"/>
            <a:ext cx="3676650" cy="3676650"/>
          </a:xfrm>
          <a:prstGeom prst="ellipse">
            <a:avLst/>
          </a:prstGeom>
          <a:noFill/>
          <a:ln w="63500">
            <a:solidFill>
              <a:schemeClr val="accent1">
                <a:alpha val="3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7DD0B76-B43F-4AAF-BD21-8A2B36150476}"/>
              </a:ext>
            </a:extLst>
          </p:cNvPr>
          <p:cNvSpPr/>
          <p:nvPr/>
        </p:nvSpPr>
        <p:spPr>
          <a:xfrm>
            <a:off x="838200" y="2059912"/>
            <a:ext cx="2699865" cy="654666"/>
          </a:xfrm>
          <a:prstGeom prst="roundRect">
            <a:avLst>
              <a:gd name="adj" fmla="val 4320"/>
            </a:avLst>
          </a:prstGeom>
          <a:ln>
            <a:noFill/>
          </a:ln>
          <a:effectLst>
            <a:outerShdw blurRad="38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>
                <a:solidFill>
                  <a:schemeClr val="tx1"/>
                </a:solidFill>
              </a:rPr>
              <a:t>Integrated Community </a:t>
            </a:r>
          </a:p>
          <a:p>
            <a:pPr algn="ctr"/>
            <a:r>
              <a:rPr lang="en-MY" dirty="0">
                <a:solidFill>
                  <a:schemeClr val="tx1"/>
                </a:solidFill>
              </a:rPr>
              <a:t>Living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EF18570-DBB7-49A3-A690-CCDA4FA84ECF}"/>
              </a:ext>
            </a:extLst>
          </p:cNvPr>
          <p:cNvSpPr/>
          <p:nvPr/>
        </p:nvSpPr>
        <p:spPr>
          <a:xfrm>
            <a:off x="8795865" y="2059912"/>
            <a:ext cx="2627110" cy="654666"/>
          </a:xfrm>
          <a:prstGeom prst="roundRect">
            <a:avLst>
              <a:gd name="adj" fmla="val 4320"/>
            </a:avLst>
          </a:prstGeom>
          <a:ln>
            <a:noFill/>
          </a:ln>
          <a:effectLst>
            <a:outerShdw blurRad="38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MY" noProof="0" dirty="0">
                <a:solidFill>
                  <a:schemeClr val="tx1"/>
                </a:solidFill>
                <a:latin typeface="Open Sans Light"/>
              </a:rPr>
              <a:t>Quality Services</a:t>
            </a:r>
            <a:endParaRPr kumimoji="0" lang="en-MY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Open Sans Ligh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B64AA3-C218-4939-8D86-12D36FBBE192}"/>
              </a:ext>
            </a:extLst>
          </p:cNvPr>
          <p:cNvSpPr txBox="1"/>
          <p:nvPr/>
        </p:nvSpPr>
        <p:spPr>
          <a:xfrm>
            <a:off x="838200" y="2939340"/>
            <a:ext cx="266607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To ensure that individuals receive Medicaid HCBS in settings that have access to benefits of community living and are able to receive services in the most integrated setting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ECFE02-2B45-40E4-9D44-FA1BB2BEA168}"/>
              </a:ext>
            </a:extLst>
          </p:cNvPr>
          <p:cNvSpPr txBox="1"/>
          <p:nvPr/>
        </p:nvSpPr>
        <p:spPr>
          <a:xfrm>
            <a:off x="8974975" y="2939340"/>
            <a:ext cx="2448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dirty="0"/>
              <a:t>To improve the quality of services for individuals receiving HCBS.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8501" y="2843684"/>
            <a:ext cx="14771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Two Primary Goals</a:t>
            </a:r>
          </a:p>
        </p:txBody>
      </p:sp>
    </p:spTree>
    <p:extLst>
      <p:ext uri="{BB962C8B-B14F-4D97-AF65-F5344CB8AC3E}">
        <p14:creationId xmlns:p14="http://schemas.microsoft.com/office/powerpoint/2010/main" val="257008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745DC-C1C4-4D05-90D9-0C865C8B5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Background and Timeline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EC80F5-ABCA-4F73-8FDC-60ECF9C6CEAE}"/>
              </a:ext>
            </a:extLst>
          </p:cNvPr>
          <p:cNvCxnSpPr/>
          <p:nvPr/>
        </p:nvCxnSpPr>
        <p:spPr>
          <a:xfrm>
            <a:off x="-402772" y="2908164"/>
            <a:ext cx="12997543" cy="0"/>
          </a:xfrm>
          <a:prstGeom prst="line">
            <a:avLst/>
          </a:prstGeom>
          <a:ln w="25400">
            <a:solidFill>
              <a:schemeClr val="tx1">
                <a:lumMod val="10000"/>
                <a:lumOff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492BB6C8-9EF1-4499-A9A5-E04FF30870C6}"/>
              </a:ext>
            </a:extLst>
          </p:cNvPr>
          <p:cNvSpPr/>
          <p:nvPr/>
        </p:nvSpPr>
        <p:spPr>
          <a:xfrm>
            <a:off x="1406070" y="2048850"/>
            <a:ext cx="2144485" cy="8593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2014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20378E3-6899-4785-8B90-0B5CCD4BDCEB}"/>
              </a:ext>
            </a:extLst>
          </p:cNvPr>
          <p:cNvSpPr/>
          <p:nvPr/>
        </p:nvSpPr>
        <p:spPr>
          <a:xfrm>
            <a:off x="1406070" y="3000239"/>
            <a:ext cx="2144485" cy="24637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MY" sz="16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Federal Regulation Passed</a:t>
            </a:r>
            <a:endParaRPr kumimoji="0" lang="en-MY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States required</a:t>
            </a:r>
            <a:r>
              <a:rPr kumimoji="0" lang="en-MY" sz="16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 to submit a transition plan and all new providers shall be compliant.</a:t>
            </a:r>
            <a:endParaRPr kumimoji="0" lang="en-MY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3718066-528C-44F6-B93E-E009E92D7AC4}"/>
              </a:ext>
            </a:extLst>
          </p:cNvPr>
          <p:cNvSpPr/>
          <p:nvPr/>
        </p:nvSpPr>
        <p:spPr>
          <a:xfrm>
            <a:off x="3819070" y="2048850"/>
            <a:ext cx="2144485" cy="859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2020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8671ADE-818A-4C6D-A822-EAB9345B7849}"/>
              </a:ext>
            </a:extLst>
          </p:cNvPr>
          <p:cNvSpPr/>
          <p:nvPr/>
        </p:nvSpPr>
        <p:spPr>
          <a:xfrm>
            <a:off x="3819070" y="3000239"/>
            <a:ext cx="2144485" cy="24637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Transition Plan Final Approval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CMS approved MO”s Transition</a:t>
            </a:r>
            <a:r>
              <a:rPr kumimoji="0" lang="en-MY" sz="16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 plan. </a:t>
            </a:r>
            <a:endParaRPr kumimoji="0" lang="en-MY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A3FFEC1-A3D0-40F7-9176-2C92340BD41E}"/>
              </a:ext>
            </a:extLst>
          </p:cNvPr>
          <p:cNvSpPr/>
          <p:nvPr/>
        </p:nvSpPr>
        <p:spPr>
          <a:xfrm>
            <a:off x="6232070" y="2048850"/>
            <a:ext cx="2144485" cy="85931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2022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9D42957-E9AB-4215-A0F6-166BF9A98F4C}"/>
              </a:ext>
            </a:extLst>
          </p:cNvPr>
          <p:cNvSpPr/>
          <p:nvPr/>
        </p:nvSpPr>
        <p:spPr>
          <a:xfrm>
            <a:off x="6232070" y="3000239"/>
            <a:ext cx="2144485" cy="24637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Final Implementation Preparation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MY" sz="1600" noProof="0" dirty="0">
                <a:solidFill>
                  <a:schemeClr val="bg1"/>
                </a:solidFill>
                <a:latin typeface="Open Sans Light"/>
              </a:rPr>
              <a:t>Requirement reminders and updates.  </a:t>
            </a:r>
            <a:endParaRPr kumimoji="0" lang="en-MY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57DE98C-2ED5-43DE-AE92-BA70D07A399A}"/>
              </a:ext>
            </a:extLst>
          </p:cNvPr>
          <p:cNvSpPr/>
          <p:nvPr/>
        </p:nvSpPr>
        <p:spPr>
          <a:xfrm>
            <a:off x="8645070" y="2048850"/>
            <a:ext cx="2144485" cy="85931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dirty="0">
                <a:solidFill>
                  <a:schemeClr val="tx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2023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29180D5-D8F8-491D-9A02-117D4C126231}"/>
              </a:ext>
            </a:extLst>
          </p:cNvPr>
          <p:cNvSpPr/>
          <p:nvPr/>
        </p:nvSpPr>
        <p:spPr>
          <a:xfrm>
            <a:off x="8645070" y="3000239"/>
            <a:ext cx="2144485" cy="24637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Full Implementation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MY" sz="1600" dirty="0">
                <a:solidFill>
                  <a:schemeClr val="bg1"/>
                </a:solidFill>
                <a:latin typeface="Open Sans Light"/>
              </a:rPr>
              <a:t>Required by all states by March 17, 2023.  </a:t>
            </a:r>
            <a:endParaRPr kumimoji="0" lang="en-MY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76901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General Settings Requirements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125" y="1647825"/>
            <a:ext cx="10058399" cy="4592200"/>
          </a:xfrm>
        </p:spPr>
        <p:txBody>
          <a:bodyPr>
            <a:normAutofit fontScale="62500" lnSpcReduction="20000"/>
          </a:bodyPr>
          <a:lstStyle/>
          <a:p>
            <a:pPr marR="0" lv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residential or non-residential setting where individuals live and/or receive HCBS must have the following five qualities by March 2023:  </a:t>
            </a:r>
          </a:p>
          <a:p>
            <a:pPr marR="0" lv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marR="0" lvl="0" indent="-5143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fully integrated in and supports access to the greater community</a:t>
            </a:r>
          </a:p>
          <a:p>
            <a:pPr marL="914400" lvl="1" indent="-457200" algn="l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Provides opportunities to seek employment and work in competitive integrated settings, engage in community life, and control person resources</a:t>
            </a:r>
          </a:p>
          <a:p>
            <a:pPr marL="914400" lvl="1" indent="-45720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Ensures that individuals receive services in the community to the same degree of access as individual not receiving Medicaid HCBS</a:t>
            </a:r>
          </a:p>
          <a:p>
            <a:pPr marL="514350" marR="0" lvl="0" indent="-5143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selected by the individual from more than one setting option including non-disability specific settings.</a:t>
            </a:r>
          </a:p>
          <a:p>
            <a:pPr marL="514350" marR="0" lvl="0" indent="-5143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Facilitates individual choice regarding services and supports, and who provides them</a:t>
            </a:r>
          </a:p>
          <a:p>
            <a:pPr marL="514350" marR="0" lvl="0" indent="-514350"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Ensures an individual’s rights of privacy, dignity, respect and freedom from coercion and restraint.</a:t>
            </a:r>
          </a:p>
          <a:p>
            <a:pPr marL="514350" marR="0" lvl="0" indent="-5143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Optimizes individual initiative, autonomy and independence in making life choices including but not limited to daily activities, physical environment, and with whom to interact.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Residential Requirements (NOT ADC)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125" y="1562100"/>
            <a:ext cx="10058399" cy="4677925"/>
          </a:xfrm>
        </p:spPr>
        <p:txBody>
          <a:bodyPr>
            <a:normAutofit/>
          </a:bodyPr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Ensure Individuals have: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dirty="0"/>
              <a:t>Privacy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dirty="0"/>
              <a:t>Choice of roommates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dirty="0"/>
              <a:t>Freedom to furnish and decorate their sleeping or living areas within the lease or other agreements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dirty="0"/>
              <a:t>Freedom and support to control their schedules and activities and have access to food any time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r>
              <a:rPr lang="en-US" dirty="0"/>
              <a:t>Freedom to have visitors at any time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Homes have a lockable entrance door with the individual and staff having keys to door as needed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Specific dwelling is owned, rented, or occupied under a legally enforceable agreement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000" dirty="0"/>
              <a:t>Same responsibilities and protections from eviction as all tenants under landlord tenant law of the county of residence. 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870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596B02-C172-47F2-A739-065087072EC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Heightened Scrutiny Settings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626D7147-88B0-4A41-8291-C21DD68F11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4387" y="1233654"/>
            <a:ext cx="9144000" cy="436562"/>
          </a:xfrm>
        </p:spPr>
        <p:txBody>
          <a:bodyPr>
            <a:noAutofit/>
          </a:bodyPr>
          <a:lstStyle/>
          <a:p>
            <a:pPr lvl="0"/>
            <a:r>
              <a:rPr lang="en-US" dirty="0"/>
              <a:t>Any locations that have qualities of an institutional setting are presumed to not be home and community based.  Examples include: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1359209-BF18-446C-9876-AF2B74E29D0F}"/>
              </a:ext>
            </a:extLst>
          </p:cNvPr>
          <p:cNvSpPr/>
          <p:nvPr/>
        </p:nvSpPr>
        <p:spPr>
          <a:xfrm>
            <a:off x="2305259" y="2512003"/>
            <a:ext cx="2437435" cy="3009418"/>
          </a:xfrm>
          <a:prstGeom prst="roundRect">
            <a:avLst>
              <a:gd name="adj" fmla="val 764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Top Corners Rounded 6">
            <a:extLst>
              <a:ext uri="{FF2B5EF4-FFF2-40B4-BE49-F238E27FC236}">
                <a16:creationId xmlns:a16="http://schemas.microsoft.com/office/drawing/2014/main" id="{7BEF54B8-24F5-4610-9530-1AD73C4143A8}"/>
              </a:ext>
            </a:extLst>
          </p:cNvPr>
          <p:cNvSpPr/>
          <p:nvPr/>
        </p:nvSpPr>
        <p:spPr>
          <a:xfrm rot="10800000">
            <a:off x="2305256" y="4815365"/>
            <a:ext cx="2437436" cy="706056"/>
          </a:xfrm>
          <a:prstGeom prst="round2SameRect">
            <a:avLst>
              <a:gd name="adj1" fmla="val 27305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E8EAD8-EEC4-48A0-BC0B-92A0A93B888A}"/>
              </a:ext>
            </a:extLst>
          </p:cNvPr>
          <p:cNvSpPr/>
          <p:nvPr/>
        </p:nvSpPr>
        <p:spPr>
          <a:xfrm>
            <a:off x="2305256" y="3018614"/>
            <a:ext cx="24374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Open Sans Light"/>
              </a:rPr>
              <a:t>Any setting located in a building that is also a publically or privately operated facility that provides inpatient institution treatment</a:t>
            </a:r>
            <a:endParaRPr lang="en-MY" sz="1600" dirty="0">
              <a:solidFill>
                <a:schemeClr val="bg1"/>
              </a:solidFill>
              <a:latin typeface="Open Sans Light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8614829-287C-4105-9E8E-0A5523BB44A1}"/>
              </a:ext>
            </a:extLst>
          </p:cNvPr>
          <p:cNvSpPr txBox="1"/>
          <p:nvPr/>
        </p:nvSpPr>
        <p:spPr>
          <a:xfrm>
            <a:off x="2694261" y="4983727"/>
            <a:ext cx="1659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Example 01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29C06165-E87F-42F9-B896-901602D7214C}"/>
              </a:ext>
            </a:extLst>
          </p:cNvPr>
          <p:cNvSpPr/>
          <p:nvPr/>
        </p:nvSpPr>
        <p:spPr>
          <a:xfrm>
            <a:off x="5125624" y="2512003"/>
            <a:ext cx="2437435" cy="3009418"/>
          </a:xfrm>
          <a:prstGeom prst="roundRect">
            <a:avLst>
              <a:gd name="adj" fmla="val 7644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: Top Corners Rounded 61">
            <a:extLst>
              <a:ext uri="{FF2B5EF4-FFF2-40B4-BE49-F238E27FC236}">
                <a16:creationId xmlns:a16="http://schemas.microsoft.com/office/drawing/2014/main" id="{218A52C9-980F-4553-A30F-48B37191140A}"/>
              </a:ext>
            </a:extLst>
          </p:cNvPr>
          <p:cNvSpPr/>
          <p:nvPr/>
        </p:nvSpPr>
        <p:spPr>
          <a:xfrm rot="10800000">
            <a:off x="5125623" y="4815365"/>
            <a:ext cx="2437436" cy="706056"/>
          </a:xfrm>
          <a:prstGeom prst="round2SameRect">
            <a:avLst>
              <a:gd name="adj1" fmla="val 27305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C30D3FA-503E-4B1D-8A33-D62F4F0EC36E}"/>
              </a:ext>
            </a:extLst>
          </p:cNvPr>
          <p:cNvSpPr/>
          <p:nvPr/>
        </p:nvSpPr>
        <p:spPr>
          <a:xfrm>
            <a:off x="5125623" y="3018614"/>
            <a:ext cx="24374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Open Sans Light"/>
              </a:rPr>
              <a:t>Any setting located in a building on the grounds of, or immediately adjacent to, a public institution</a:t>
            </a:r>
            <a:endParaRPr lang="en-MY" sz="1600" dirty="0">
              <a:solidFill>
                <a:schemeClr val="bg1"/>
              </a:solidFill>
              <a:latin typeface="Open Sans Light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013CE68-D861-49F5-B2C6-4F36CEBB4666}"/>
              </a:ext>
            </a:extLst>
          </p:cNvPr>
          <p:cNvSpPr txBox="1"/>
          <p:nvPr/>
        </p:nvSpPr>
        <p:spPr>
          <a:xfrm>
            <a:off x="5514626" y="4983727"/>
            <a:ext cx="1659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Example 02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F55A9534-A0CE-4D11-9293-AFEC51DDC081}"/>
              </a:ext>
            </a:extLst>
          </p:cNvPr>
          <p:cNvSpPr/>
          <p:nvPr/>
        </p:nvSpPr>
        <p:spPr>
          <a:xfrm>
            <a:off x="7945989" y="2493071"/>
            <a:ext cx="2437435" cy="3009418"/>
          </a:xfrm>
          <a:prstGeom prst="roundRect">
            <a:avLst>
              <a:gd name="adj" fmla="val 7644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: Top Corners Rounded 66">
            <a:extLst>
              <a:ext uri="{FF2B5EF4-FFF2-40B4-BE49-F238E27FC236}">
                <a16:creationId xmlns:a16="http://schemas.microsoft.com/office/drawing/2014/main" id="{79D783B7-68B4-4EF8-B78A-249F419D6423}"/>
              </a:ext>
            </a:extLst>
          </p:cNvPr>
          <p:cNvSpPr/>
          <p:nvPr/>
        </p:nvSpPr>
        <p:spPr>
          <a:xfrm rot="10800000">
            <a:off x="7945988" y="4815365"/>
            <a:ext cx="2437436" cy="706056"/>
          </a:xfrm>
          <a:prstGeom prst="round2SameRect">
            <a:avLst>
              <a:gd name="adj1" fmla="val 27305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6A691CB-DE88-4ABE-A4CB-4FB4A1CF0D4F}"/>
              </a:ext>
            </a:extLst>
          </p:cNvPr>
          <p:cNvSpPr/>
          <p:nvPr/>
        </p:nvSpPr>
        <p:spPr>
          <a:xfrm>
            <a:off x="7945988" y="3141724"/>
            <a:ext cx="2437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Open Sans Light"/>
              </a:rPr>
              <a:t>Any other setting that has the effect of isolating individuals from the broader community </a:t>
            </a:r>
            <a:endParaRPr lang="en-MY" sz="1600" dirty="0">
              <a:solidFill>
                <a:schemeClr val="bg1"/>
              </a:solidFill>
              <a:latin typeface="Open Sans Light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24CF290C-D7AE-4ECA-99FD-C68D7F78EE42}"/>
              </a:ext>
            </a:extLst>
          </p:cNvPr>
          <p:cNvSpPr txBox="1"/>
          <p:nvPr/>
        </p:nvSpPr>
        <p:spPr>
          <a:xfrm>
            <a:off x="8334991" y="4983727"/>
            <a:ext cx="1659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+mj-lt"/>
                <a:ea typeface="Open Sans SemiBold" panose="020B0706030804020204" pitchFamily="34" charset="0"/>
                <a:cs typeface="Open Sans SemiBold" panose="020B0706030804020204" pitchFamily="34" charset="0"/>
              </a:rPr>
              <a:t>Example 03</a:t>
            </a:r>
          </a:p>
        </p:txBody>
      </p:sp>
    </p:spTree>
    <p:extLst>
      <p:ext uri="{BB962C8B-B14F-4D97-AF65-F5344CB8AC3E}">
        <p14:creationId xmlns:p14="http://schemas.microsoft.com/office/powerpoint/2010/main" val="2328269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MMAC Website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125" y="1909187"/>
            <a:ext cx="10058399" cy="894304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3"/>
              </a:rPr>
              <a:t>Missouri Medicaid Audit &amp; Compliance » Home and Community Based Services - Missouri Medicaid Audit &amp; Compliance (mo.gov)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8651" y="3232675"/>
            <a:ext cx="8571346" cy="174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573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Information Sheet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125" y="1768510"/>
            <a:ext cx="10058399" cy="4471515"/>
          </a:xfrm>
        </p:spPr>
        <p:txBody>
          <a:bodyPr>
            <a:normAutofit/>
          </a:bodyPr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400" dirty="0"/>
              <a:t>Information sheet currently available refers to the original plan that was set in motion in 2016. 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400" dirty="0"/>
              <a:t>Per CMS requirement, we are working on the updated plan for approval which includes heightened scrutiny for the Adult Day Care programs and AIDS Waiver providers.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US" sz="2400" dirty="0"/>
              <a:t>The information sheet outlines MMACs responsibilities and expectations to ensure the compliance of providers regarding the rule. 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568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2031" y="1562100"/>
            <a:ext cx="4049485" cy="4677925"/>
          </a:xfrm>
        </p:spPr>
        <p:txBody>
          <a:bodyPr>
            <a:normAutofit/>
          </a:bodyPr>
          <a:lstStyle/>
          <a:p>
            <a:pPr lvl="0" algn="l"/>
            <a:r>
              <a:rPr lang="en-US" dirty="0"/>
              <a:t>The form provides you with selection to make in regards of the setting requirements. </a:t>
            </a:r>
          </a:p>
          <a:p>
            <a:pPr lvl="0" algn="l"/>
            <a:r>
              <a:rPr lang="en-US" dirty="0"/>
              <a:t>NOT YET – the provider is not in compliance at the time of filling out the assessment, however, they are taking the necessary step to implement it (in progress).</a:t>
            </a:r>
          </a:p>
          <a:p>
            <a:pPr lvl="0" algn="l"/>
            <a:r>
              <a:rPr lang="en-US" dirty="0"/>
              <a:t>NO or N/A – the requirement does not apply or the provider is non-compliant; please provide an explanation when using either of these answers</a:t>
            </a:r>
          </a:p>
          <a:p>
            <a:pPr lvl="0" algn="l"/>
            <a:r>
              <a:rPr lang="en-US" dirty="0"/>
              <a:t>YES – provider is compliant with the requirement</a:t>
            </a:r>
          </a:p>
          <a:p>
            <a:pPr marL="800100" lvl="1" indent="-342900" algn="l">
              <a:buFont typeface="Courier New" panose="02070309020205020404" pitchFamily="49" charset="0"/>
              <a:buChar char="o"/>
            </a:pPr>
            <a:endParaRPr lang="en-US" dirty="0"/>
          </a:p>
          <a:p>
            <a:pPr algn="l"/>
            <a:endParaRPr lang="en-US" dirty="0"/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0116" y="463061"/>
            <a:ext cx="7108371" cy="59544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1065" y="371728"/>
            <a:ext cx="4350936" cy="886732"/>
          </a:xfrm>
        </p:spPr>
        <p:txBody>
          <a:bodyPr/>
          <a:lstStyle/>
          <a:p>
            <a:r>
              <a:rPr lang="en-US" dirty="0"/>
              <a:t>Provider</a:t>
            </a:r>
            <a:br>
              <a:rPr lang="en-US" dirty="0"/>
            </a:br>
            <a:r>
              <a:rPr lang="en-US" dirty="0"/>
              <a:t>Self-Assessment</a:t>
            </a:r>
          </a:p>
        </p:txBody>
      </p:sp>
    </p:spTree>
    <p:extLst>
      <p:ext uri="{BB962C8B-B14F-4D97-AF65-F5344CB8AC3E}">
        <p14:creationId xmlns:p14="http://schemas.microsoft.com/office/powerpoint/2010/main" val="3299050612"/>
      </p:ext>
    </p:extLst>
  </p:cSld>
  <p:clrMapOvr>
    <a:masterClrMapping/>
  </p:clrMapOvr>
</p:sld>
</file>

<file path=ppt/theme/theme1.xml><?xml version="1.0" encoding="utf-8"?>
<a:theme xmlns:a="http://schemas.openxmlformats.org/drawingml/2006/main" name="No Footer Pages">
  <a:themeElements>
    <a:clrScheme name="Custom 1">
      <a:dk1>
        <a:srgbClr val="FFFFFF"/>
      </a:dk1>
      <a:lt1>
        <a:srgbClr val="012169"/>
      </a:lt1>
      <a:dk2>
        <a:srgbClr val="FFFFFF"/>
      </a:dk2>
      <a:lt2>
        <a:srgbClr val="012169"/>
      </a:lt2>
      <a:accent1>
        <a:srgbClr val="F2A900"/>
      </a:accent1>
      <a:accent2>
        <a:srgbClr val="E35205"/>
      </a:accent2>
      <a:accent3>
        <a:srgbClr val="008C95"/>
      </a:accent3>
      <a:accent4>
        <a:srgbClr val="F2A900"/>
      </a:accent4>
      <a:accent5>
        <a:srgbClr val="E35205"/>
      </a:accent5>
      <a:accent6>
        <a:srgbClr val="008C95"/>
      </a:accent6>
      <a:hlink>
        <a:srgbClr val="64CCC9"/>
      </a:hlink>
      <a:folHlink>
        <a:srgbClr val="9EA2A2"/>
      </a:folHlink>
    </a:clrScheme>
    <a:fontScheme name="DHSS Arial Fo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67858</TotalTime>
  <Words>1304</Words>
  <Application>Microsoft Office PowerPoint</Application>
  <PresentationFormat>Widescreen</PresentationFormat>
  <Paragraphs>140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Open Sans Light</vt:lpstr>
      <vt:lpstr>Open Sans SemiBold</vt:lpstr>
      <vt:lpstr>No Footer Pages</vt:lpstr>
      <vt:lpstr>PowerPoint Presentation</vt:lpstr>
      <vt:lpstr>Purpose of the Final Rule</vt:lpstr>
      <vt:lpstr>Background and Timeline</vt:lpstr>
      <vt:lpstr>General Settings Requirements</vt:lpstr>
      <vt:lpstr>Residential Requirements (NOT ADC)</vt:lpstr>
      <vt:lpstr>Heightened Scrutiny Settings</vt:lpstr>
      <vt:lpstr>MMAC Website Information</vt:lpstr>
      <vt:lpstr>Information Sheet</vt:lpstr>
      <vt:lpstr>Provider Self-Assessment</vt:lpstr>
      <vt:lpstr>HCBS Settings Assurances Form</vt:lpstr>
      <vt:lpstr>Initial Provider Survey Results </vt:lpstr>
      <vt:lpstr>MMAC Expectations and Requirements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Choladeck</dc:creator>
  <cp:lastModifiedBy>Redcay, Ryan</cp:lastModifiedBy>
  <cp:revision>1099</cp:revision>
  <cp:lastPrinted>2022-11-02T13:25:32Z</cp:lastPrinted>
  <dcterms:created xsi:type="dcterms:W3CDTF">2019-07-08T12:17:13Z</dcterms:created>
  <dcterms:modified xsi:type="dcterms:W3CDTF">2024-11-01T19:45:58Z</dcterms:modified>
</cp:coreProperties>
</file>