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94E715-4330-4049-B5FA-C12BD6A38A3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3C05B45-B76D-4211-98A4-7C8E831A3817}">
      <dgm:prSet phldrT="[Text]"/>
      <dgm:spPr/>
      <dgm:t>
        <a:bodyPr/>
        <a:lstStyle/>
        <a:p>
          <a:r>
            <a:rPr lang="en-US" dirty="0" smtClean="0"/>
            <a:t>Coordinator</a:t>
          </a:r>
          <a:endParaRPr lang="en-US" dirty="0"/>
        </a:p>
      </dgm:t>
    </dgm:pt>
    <dgm:pt modelId="{ED982B5E-5130-4892-AF8C-ACE49FEC01F3}" type="parTrans" cxnId="{FEB9937F-AA69-48F0-8F46-4773DD0F9F6F}">
      <dgm:prSet/>
      <dgm:spPr/>
      <dgm:t>
        <a:bodyPr/>
        <a:lstStyle/>
        <a:p>
          <a:endParaRPr lang="en-US"/>
        </a:p>
      </dgm:t>
    </dgm:pt>
    <dgm:pt modelId="{26C18B47-1708-4865-98A7-35DDBEAF9DE9}" type="sibTrans" cxnId="{FEB9937F-AA69-48F0-8F46-4773DD0F9F6F}">
      <dgm:prSet/>
      <dgm:spPr/>
      <dgm:t>
        <a:bodyPr/>
        <a:lstStyle/>
        <a:p>
          <a:endParaRPr lang="en-US"/>
        </a:p>
      </dgm:t>
    </dgm:pt>
    <dgm:pt modelId="{CA935B0B-468B-4306-8029-957B1339D47A}">
      <dgm:prSet phldrT="[Text]"/>
      <dgm:spPr/>
      <dgm:t>
        <a:bodyPr/>
        <a:lstStyle/>
        <a:p>
          <a:r>
            <a:rPr lang="en-US" dirty="0" smtClean="0"/>
            <a:t>Collaborator</a:t>
          </a:r>
          <a:endParaRPr lang="en-US" dirty="0"/>
        </a:p>
      </dgm:t>
    </dgm:pt>
    <dgm:pt modelId="{3AD68725-B52D-4173-94D4-E0293D7ABEEE}" type="parTrans" cxnId="{D9AFB7B1-DA15-4F0E-94BF-EFE67FAB46F2}">
      <dgm:prSet/>
      <dgm:spPr/>
      <dgm:t>
        <a:bodyPr/>
        <a:lstStyle/>
        <a:p>
          <a:endParaRPr lang="en-US"/>
        </a:p>
      </dgm:t>
    </dgm:pt>
    <dgm:pt modelId="{81A76CF6-B326-409D-A19E-5BF79E6FFF33}" type="sibTrans" cxnId="{D9AFB7B1-DA15-4F0E-94BF-EFE67FAB46F2}">
      <dgm:prSet/>
      <dgm:spPr/>
      <dgm:t>
        <a:bodyPr/>
        <a:lstStyle/>
        <a:p>
          <a:endParaRPr lang="en-US"/>
        </a:p>
      </dgm:t>
    </dgm:pt>
    <dgm:pt modelId="{946BE526-F410-40B2-9BF1-6936AE0BDF2C}">
      <dgm:prSet phldrT="[Text]" custT="1"/>
      <dgm:spPr/>
      <dgm:t>
        <a:bodyPr/>
        <a:lstStyle/>
        <a:p>
          <a:r>
            <a:rPr lang="en-US" sz="2300" dirty="0" smtClean="0"/>
            <a:t>Conductor</a:t>
          </a:r>
          <a:endParaRPr lang="en-US" sz="2300" dirty="0"/>
        </a:p>
      </dgm:t>
    </dgm:pt>
    <dgm:pt modelId="{F5564F52-FF48-4AD1-B6EA-60C5714C34C7}" type="parTrans" cxnId="{F3B15F8E-AA97-4F9F-8F2C-72615F828751}">
      <dgm:prSet/>
      <dgm:spPr/>
      <dgm:t>
        <a:bodyPr/>
        <a:lstStyle/>
        <a:p>
          <a:endParaRPr lang="en-US"/>
        </a:p>
      </dgm:t>
    </dgm:pt>
    <dgm:pt modelId="{E26841C0-C76A-4929-80CE-BD2C4432250A}" type="sibTrans" cxnId="{F3B15F8E-AA97-4F9F-8F2C-72615F828751}">
      <dgm:prSet/>
      <dgm:spPr/>
      <dgm:t>
        <a:bodyPr/>
        <a:lstStyle/>
        <a:p>
          <a:endParaRPr lang="en-US"/>
        </a:p>
      </dgm:t>
    </dgm:pt>
    <dgm:pt modelId="{40DEC909-5A04-4888-9B9F-B8F1BB9DDC08}" type="pres">
      <dgm:prSet presAssocID="{1994E715-4330-4049-B5FA-C12BD6A38A3D}" presName="compositeShape" presStyleCnt="0">
        <dgm:presLayoutVars>
          <dgm:chMax val="7"/>
          <dgm:dir/>
          <dgm:resizeHandles val="exact"/>
        </dgm:presLayoutVars>
      </dgm:prSet>
      <dgm:spPr/>
    </dgm:pt>
    <dgm:pt modelId="{2E9094C2-F75F-4777-B64C-9298C5240F6E}" type="pres">
      <dgm:prSet presAssocID="{1994E715-4330-4049-B5FA-C12BD6A38A3D}" presName="wedge1" presStyleLbl="node1" presStyleIdx="0" presStyleCnt="3"/>
      <dgm:spPr/>
      <dgm:t>
        <a:bodyPr/>
        <a:lstStyle/>
        <a:p>
          <a:endParaRPr lang="en-US"/>
        </a:p>
      </dgm:t>
    </dgm:pt>
    <dgm:pt modelId="{BA1A16B4-B334-4478-A07F-7650284AA2AA}" type="pres">
      <dgm:prSet presAssocID="{1994E715-4330-4049-B5FA-C12BD6A38A3D}" presName="dummy1a" presStyleCnt="0"/>
      <dgm:spPr/>
    </dgm:pt>
    <dgm:pt modelId="{57485F60-3ADC-44B9-B65E-E2818311B524}" type="pres">
      <dgm:prSet presAssocID="{1994E715-4330-4049-B5FA-C12BD6A38A3D}" presName="dummy1b" presStyleCnt="0"/>
      <dgm:spPr/>
    </dgm:pt>
    <dgm:pt modelId="{17199BB3-FC8E-45A6-ADDF-07A23951F06B}" type="pres">
      <dgm:prSet presAssocID="{1994E715-4330-4049-B5FA-C12BD6A38A3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DA39F-F47E-4432-AB29-B7DFB9EA5CF4}" type="pres">
      <dgm:prSet presAssocID="{1994E715-4330-4049-B5FA-C12BD6A38A3D}" presName="wedge2" presStyleLbl="node1" presStyleIdx="1" presStyleCnt="3"/>
      <dgm:spPr/>
      <dgm:t>
        <a:bodyPr/>
        <a:lstStyle/>
        <a:p>
          <a:endParaRPr lang="en-US"/>
        </a:p>
      </dgm:t>
    </dgm:pt>
    <dgm:pt modelId="{9CB8D728-778A-4FCA-8D2A-FCEE82BC8E1B}" type="pres">
      <dgm:prSet presAssocID="{1994E715-4330-4049-B5FA-C12BD6A38A3D}" presName="dummy2a" presStyleCnt="0"/>
      <dgm:spPr/>
    </dgm:pt>
    <dgm:pt modelId="{A2271869-DB06-4696-A8D6-F67BFF1AA27C}" type="pres">
      <dgm:prSet presAssocID="{1994E715-4330-4049-B5FA-C12BD6A38A3D}" presName="dummy2b" presStyleCnt="0"/>
      <dgm:spPr/>
    </dgm:pt>
    <dgm:pt modelId="{3A36587D-7F50-4D22-AABF-A57C6166D139}" type="pres">
      <dgm:prSet presAssocID="{1994E715-4330-4049-B5FA-C12BD6A38A3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FA633-2634-4695-9019-A1872EF4E20C}" type="pres">
      <dgm:prSet presAssocID="{1994E715-4330-4049-B5FA-C12BD6A38A3D}" presName="wedge3" presStyleLbl="node1" presStyleIdx="2" presStyleCnt="3"/>
      <dgm:spPr/>
      <dgm:t>
        <a:bodyPr/>
        <a:lstStyle/>
        <a:p>
          <a:endParaRPr lang="en-US"/>
        </a:p>
      </dgm:t>
    </dgm:pt>
    <dgm:pt modelId="{C3D30AC9-44DD-4C4E-9ACA-FB2C70CEFE4B}" type="pres">
      <dgm:prSet presAssocID="{1994E715-4330-4049-B5FA-C12BD6A38A3D}" presName="dummy3a" presStyleCnt="0"/>
      <dgm:spPr/>
    </dgm:pt>
    <dgm:pt modelId="{BC02478C-28A1-4818-9A37-5BBDD59F36D2}" type="pres">
      <dgm:prSet presAssocID="{1994E715-4330-4049-B5FA-C12BD6A38A3D}" presName="dummy3b" presStyleCnt="0"/>
      <dgm:spPr/>
    </dgm:pt>
    <dgm:pt modelId="{57511EB9-1E38-49B9-A125-CC227DC22D03}" type="pres">
      <dgm:prSet presAssocID="{1994E715-4330-4049-B5FA-C12BD6A38A3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9DD92-687C-4627-A5EC-9CBEFB3AD641}" type="pres">
      <dgm:prSet presAssocID="{26C18B47-1708-4865-98A7-35DDBEAF9DE9}" presName="arrowWedge1" presStyleLbl="fgSibTrans2D1" presStyleIdx="0" presStyleCnt="3"/>
      <dgm:spPr/>
    </dgm:pt>
    <dgm:pt modelId="{C024A1D4-2FA0-49A0-83E9-1DB0990DA663}" type="pres">
      <dgm:prSet presAssocID="{81A76CF6-B326-409D-A19E-5BF79E6FFF33}" presName="arrowWedge2" presStyleLbl="fgSibTrans2D1" presStyleIdx="1" presStyleCnt="3"/>
      <dgm:spPr/>
    </dgm:pt>
    <dgm:pt modelId="{845E0DB0-E104-4E08-8AD7-640C7F86ECE2}" type="pres">
      <dgm:prSet presAssocID="{E26841C0-C76A-4929-80CE-BD2C4432250A}" presName="arrowWedge3" presStyleLbl="fgSibTrans2D1" presStyleIdx="2" presStyleCnt="3"/>
      <dgm:spPr/>
    </dgm:pt>
  </dgm:ptLst>
  <dgm:cxnLst>
    <dgm:cxn modelId="{0033C9E2-C0C3-41D8-A4BE-CB0CA7A9E844}" type="presOf" srcId="{946BE526-F410-40B2-9BF1-6936AE0BDF2C}" destId="{57511EB9-1E38-49B9-A125-CC227DC22D03}" srcOrd="1" destOrd="0" presId="urn:microsoft.com/office/officeart/2005/8/layout/cycle8"/>
    <dgm:cxn modelId="{D13849C5-D0F2-4784-87E6-513FD5EB2E8D}" type="presOf" srcId="{53C05B45-B76D-4211-98A4-7C8E831A3817}" destId="{2E9094C2-F75F-4777-B64C-9298C5240F6E}" srcOrd="0" destOrd="0" presId="urn:microsoft.com/office/officeart/2005/8/layout/cycle8"/>
    <dgm:cxn modelId="{D001B6F4-3AEB-491C-8CE5-557C2D753F6A}" type="presOf" srcId="{53C05B45-B76D-4211-98A4-7C8E831A3817}" destId="{17199BB3-FC8E-45A6-ADDF-07A23951F06B}" srcOrd="1" destOrd="0" presId="urn:microsoft.com/office/officeart/2005/8/layout/cycle8"/>
    <dgm:cxn modelId="{C94EDC73-3ACC-4036-9DA6-49F5635A7A22}" type="presOf" srcId="{CA935B0B-468B-4306-8029-957B1339D47A}" destId="{870DA39F-F47E-4432-AB29-B7DFB9EA5CF4}" srcOrd="0" destOrd="0" presId="urn:microsoft.com/office/officeart/2005/8/layout/cycle8"/>
    <dgm:cxn modelId="{4AA4E86C-3BC8-41AD-B762-DC2833AA7B65}" type="presOf" srcId="{946BE526-F410-40B2-9BF1-6936AE0BDF2C}" destId="{9FBFA633-2634-4695-9019-A1872EF4E20C}" srcOrd="0" destOrd="0" presId="urn:microsoft.com/office/officeart/2005/8/layout/cycle8"/>
    <dgm:cxn modelId="{FEB9937F-AA69-48F0-8F46-4773DD0F9F6F}" srcId="{1994E715-4330-4049-B5FA-C12BD6A38A3D}" destId="{53C05B45-B76D-4211-98A4-7C8E831A3817}" srcOrd="0" destOrd="0" parTransId="{ED982B5E-5130-4892-AF8C-ACE49FEC01F3}" sibTransId="{26C18B47-1708-4865-98A7-35DDBEAF9DE9}"/>
    <dgm:cxn modelId="{F3B15F8E-AA97-4F9F-8F2C-72615F828751}" srcId="{1994E715-4330-4049-B5FA-C12BD6A38A3D}" destId="{946BE526-F410-40B2-9BF1-6936AE0BDF2C}" srcOrd="2" destOrd="0" parTransId="{F5564F52-FF48-4AD1-B6EA-60C5714C34C7}" sibTransId="{E26841C0-C76A-4929-80CE-BD2C4432250A}"/>
    <dgm:cxn modelId="{4A394332-17ED-4862-BD58-096ED0B67579}" type="presOf" srcId="{1994E715-4330-4049-B5FA-C12BD6A38A3D}" destId="{40DEC909-5A04-4888-9B9F-B8F1BB9DDC08}" srcOrd="0" destOrd="0" presId="urn:microsoft.com/office/officeart/2005/8/layout/cycle8"/>
    <dgm:cxn modelId="{D9AFB7B1-DA15-4F0E-94BF-EFE67FAB46F2}" srcId="{1994E715-4330-4049-B5FA-C12BD6A38A3D}" destId="{CA935B0B-468B-4306-8029-957B1339D47A}" srcOrd="1" destOrd="0" parTransId="{3AD68725-B52D-4173-94D4-E0293D7ABEEE}" sibTransId="{81A76CF6-B326-409D-A19E-5BF79E6FFF33}"/>
    <dgm:cxn modelId="{56D26D4B-7D63-42CB-AE2C-719838D6AA00}" type="presOf" srcId="{CA935B0B-468B-4306-8029-957B1339D47A}" destId="{3A36587D-7F50-4D22-AABF-A57C6166D139}" srcOrd="1" destOrd="0" presId="urn:microsoft.com/office/officeart/2005/8/layout/cycle8"/>
    <dgm:cxn modelId="{716482D9-7553-4531-8EF2-CE297834A266}" type="presParOf" srcId="{40DEC909-5A04-4888-9B9F-B8F1BB9DDC08}" destId="{2E9094C2-F75F-4777-B64C-9298C5240F6E}" srcOrd="0" destOrd="0" presId="urn:microsoft.com/office/officeart/2005/8/layout/cycle8"/>
    <dgm:cxn modelId="{70D9FB1D-1F5C-4913-82FE-DB63D6AFA1A5}" type="presParOf" srcId="{40DEC909-5A04-4888-9B9F-B8F1BB9DDC08}" destId="{BA1A16B4-B334-4478-A07F-7650284AA2AA}" srcOrd="1" destOrd="0" presId="urn:microsoft.com/office/officeart/2005/8/layout/cycle8"/>
    <dgm:cxn modelId="{CC50649F-102A-468A-9029-B8F75D608F35}" type="presParOf" srcId="{40DEC909-5A04-4888-9B9F-B8F1BB9DDC08}" destId="{57485F60-3ADC-44B9-B65E-E2818311B524}" srcOrd="2" destOrd="0" presId="urn:microsoft.com/office/officeart/2005/8/layout/cycle8"/>
    <dgm:cxn modelId="{3EA5F3B8-6CFC-414F-ABAD-50412088FF55}" type="presParOf" srcId="{40DEC909-5A04-4888-9B9F-B8F1BB9DDC08}" destId="{17199BB3-FC8E-45A6-ADDF-07A23951F06B}" srcOrd="3" destOrd="0" presId="urn:microsoft.com/office/officeart/2005/8/layout/cycle8"/>
    <dgm:cxn modelId="{4AEB97B7-2E99-44AA-961C-2D2A0CFEA551}" type="presParOf" srcId="{40DEC909-5A04-4888-9B9F-B8F1BB9DDC08}" destId="{870DA39F-F47E-4432-AB29-B7DFB9EA5CF4}" srcOrd="4" destOrd="0" presId="urn:microsoft.com/office/officeart/2005/8/layout/cycle8"/>
    <dgm:cxn modelId="{5BC80767-5BE4-4094-9A63-BC5720222DE4}" type="presParOf" srcId="{40DEC909-5A04-4888-9B9F-B8F1BB9DDC08}" destId="{9CB8D728-778A-4FCA-8D2A-FCEE82BC8E1B}" srcOrd="5" destOrd="0" presId="urn:microsoft.com/office/officeart/2005/8/layout/cycle8"/>
    <dgm:cxn modelId="{C7211B3E-F53E-446D-AF50-5A818E6D63A4}" type="presParOf" srcId="{40DEC909-5A04-4888-9B9F-B8F1BB9DDC08}" destId="{A2271869-DB06-4696-A8D6-F67BFF1AA27C}" srcOrd="6" destOrd="0" presId="urn:microsoft.com/office/officeart/2005/8/layout/cycle8"/>
    <dgm:cxn modelId="{2F491C08-AF13-4EAD-A6D3-121B18F3AB2A}" type="presParOf" srcId="{40DEC909-5A04-4888-9B9F-B8F1BB9DDC08}" destId="{3A36587D-7F50-4D22-AABF-A57C6166D139}" srcOrd="7" destOrd="0" presId="urn:microsoft.com/office/officeart/2005/8/layout/cycle8"/>
    <dgm:cxn modelId="{BD3D514F-B138-4A55-9BA3-391C4B6A57EB}" type="presParOf" srcId="{40DEC909-5A04-4888-9B9F-B8F1BB9DDC08}" destId="{9FBFA633-2634-4695-9019-A1872EF4E20C}" srcOrd="8" destOrd="0" presId="urn:microsoft.com/office/officeart/2005/8/layout/cycle8"/>
    <dgm:cxn modelId="{82D05865-77C9-4930-9161-24FB764F0E88}" type="presParOf" srcId="{40DEC909-5A04-4888-9B9F-B8F1BB9DDC08}" destId="{C3D30AC9-44DD-4C4E-9ACA-FB2C70CEFE4B}" srcOrd="9" destOrd="0" presId="urn:microsoft.com/office/officeart/2005/8/layout/cycle8"/>
    <dgm:cxn modelId="{FEE68C58-01C6-43B9-9D94-8B0D8AF5752E}" type="presParOf" srcId="{40DEC909-5A04-4888-9B9F-B8F1BB9DDC08}" destId="{BC02478C-28A1-4818-9A37-5BBDD59F36D2}" srcOrd="10" destOrd="0" presId="urn:microsoft.com/office/officeart/2005/8/layout/cycle8"/>
    <dgm:cxn modelId="{C94DEC3D-899F-484C-8C97-28C50039379F}" type="presParOf" srcId="{40DEC909-5A04-4888-9B9F-B8F1BB9DDC08}" destId="{57511EB9-1E38-49B9-A125-CC227DC22D03}" srcOrd="11" destOrd="0" presId="urn:microsoft.com/office/officeart/2005/8/layout/cycle8"/>
    <dgm:cxn modelId="{95C36C81-097D-4B9E-B3EE-6B6E0B22A6C7}" type="presParOf" srcId="{40DEC909-5A04-4888-9B9F-B8F1BB9DDC08}" destId="{7339DD92-687C-4627-A5EC-9CBEFB3AD641}" srcOrd="12" destOrd="0" presId="urn:microsoft.com/office/officeart/2005/8/layout/cycle8"/>
    <dgm:cxn modelId="{91375014-D2BC-4DB9-A744-FF68FF807CB4}" type="presParOf" srcId="{40DEC909-5A04-4888-9B9F-B8F1BB9DDC08}" destId="{C024A1D4-2FA0-49A0-83E9-1DB0990DA663}" srcOrd="13" destOrd="0" presId="urn:microsoft.com/office/officeart/2005/8/layout/cycle8"/>
    <dgm:cxn modelId="{216C6412-53C3-4F9F-AB91-284180597EFF}" type="presParOf" srcId="{40DEC909-5A04-4888-9B9F-B8F1BB9DDC08}" destId="{845E0DB0-E104-4E08-8AD7-640C7F86ECE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094C2-F75F-4777-B64C-9298C5240F6E}">
      <dsp:nvSpPr>
        <dsp:cNvPr id="0" name=""/>
        <dsp:cNvSpPr/>
      </dsp:nvSpPr>
      <dsp:spPr>
        <a:xfrm>
          <a:off x="537605" y="357777"/>
          <a:ext cx="4623583" cy="462358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Coordinator</a:t>
          </a:r>
          <a:endParaRPr lang="en-US" sz="2300" kern="1200" dirty="0"/>
        </a:p>
      </dsp:txBody>
      <dsp:txXfrm>
        <a:off x="2974344" y="1337536"/>
        <a:ext cx="1651279" cy="1376066"/>
      </dsp:txXfrm>
    </dsp:sp>
    <dsp:sp modelId="{870DA39F-F47E-4432-AB29-B7DFB9EA5CF4}">
      <dsp:nvSpPr>
        <dsp:cNvPr id="0" name=""/>
        <dsp:cNvSpPr/>
      </dsp:nvSpPr>
      <dsp:spPr>
        <a:xfrm>
          <a:off x="442381" y="522905"/>
          <a:ext cx="4623583" cy="462358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Collaborator</a:t>
          </a:r>
          <a:endParaRPr lang="en-US" sz="2300" kern="1200" dirty="0"/>
        </a:p>
      </dsp:txBody>
      <dsp:txXfrm>
        <a:off x="1543234" y="3522730"/>
        <a:ext cx="2476919" cy="1210938"/>
      </dsp:txXfrm>
    </dsp:sp>
    <dsp:sp modelId="{9FBFA633-2634-4695-9019-A1872EF4E20C}">
      <dsp:nvSpPr>
        <dsp:cNvPr id="0" name=""/>
        <dsp:cNvSpPr/>
      </dsp:nvSpPr>
      <dsp:spPr>
        <a:xfrm>
          <a:off x="347157" y="357777"/>
          <a:ext cx="4623583" cy="462358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Conductor</a:t>
          </a:r>
          <a:endParaRPr lang="en-US" sz="2300" kern="1200" dirty="0"/>
        </a:p>
      </dsp:txBody>
      <dsp:txXfrm>
        <a:off x="882723" y="1337536"/>
        <a:ext cx="1651279" cy="1376066"/>
      </dsp:txXfrm>
    </dsp:sp>
    <dsp:sp modelId="{7339DD92-687C-4627-A5EC-9CBEFB3AD641}">
      <dsp:nvSpPr>
        <dsp:cNvPr id="0" name=""/>
        <dsp:cNvSpPr/>
      </dsp:nvSpPr>
      <dsp:spPr>
        <a:xfrm>
          <a:off x="251765" y="71555"/>
          <a:ext cx="5196027" cy="519602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4A1D4-2FA0-49A0-83E9-1DB0990DA663}">
      <dsp:nvSpPr>
        <dsp:cNvPr id="0" name=""/>
        <dsp:cNvSpPr/>
      </dsp:nvSpPr>
      <dsp:spPr>
        <a:xfrm>
          <a:off x="156159" y="236391"/>
          <a:ext cx="5196027" cy="519602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E0DB0-E104-4E08-8AD7-640C7F86ECE2}">
      <dsp:nvSpPr>
        <dsp:cNvPr id="0" name=""/>
        <dsp:cNvSpPr/>
      </dsp:nvSpPr>
      <dsp:spPr>
        <a:xfrm>
          <a:off x="60554" y="71555"/>
          <a:ext cx="5196027" cy="519602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41CE-6EFA-4F94-B8D4-8B5912C75F0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6F862-E8F8-4BAA-A235-1DF84574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1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4932F-6170-402A-9545-7A8EF839B6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Eye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Hip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Arm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Rib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Lip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4932F-6170-402A-9545-7A8EF839B6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91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822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ft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6EE74A38-CDF9-4E52-98EB-1E8DF591B1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59908" y="917008"/>
            <a:ext cx="2128384" cy="212838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71823621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Show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488E842-1C8B-4BF0-A4DA-43AB20E91B3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68420" y="1561171"/>
            <a:ext cx="6628658" cy="281010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1</a:t>
            </a:r>
          </a:p>
        </p:txBody>
      </p:sp>
    </p:spTree>
    <p:extLst>
      <p:ext uri="{BB962C8B-B14F-4D97-AF65-F5344CB8AC3E}">
        <p14:creationId xmlns:p14="http://schemas.microsoft.com/office/powerpoint/2010/main" val="13192576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Show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3FBFB565-E4FB-4183-8BD5-1DDA64C8564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68420" y="1561171"/>
            <a:ext cx="6628658" cy="281010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2</a:t>
            </a:r>
          </a:p>
        </p:txBody>
      </p:sp>
    </p:spTree>
    <p:extLst>
      <p:ext uri="{BB962C8B-B14F-4D97-AF65-F5344CB8AC3E}">
        <p14:creationId xmlns:p14="http://schemas.microsoft.com/office/powerpoint/2010/main" val="530342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Show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3512BF1A-CC10-47E9-BE8D-12E832DCF76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68420" y="1561171"/>
            <a:ext cx="6628658" cy="281010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3</a:t>
            </a:r>
          </a:p>
        </p:txBody>
      </p:sp>
    </p:spTree>
    <p:extLst>
      <p:ext uri="{BB962C8B-B14F-4D97-AF65-F5344CB8AC3E}">
        <p14:creationId xmlns:p14="http://schemas.microsoft.com/office/powerpoint/2010/main" val="40154604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1998836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images -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5C09755D-34F5-497F-AC11-EF83D8E625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8971" y="1838527"/>
            <a:ext cx="3298138" cy="346304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0433F5AE-8140-447C-908B-DB6D20F63F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46931" y="1838526"/>
            <a:ext cx="3298138" cy="346304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6A613706-4CD0-433D-B9F6-4ED579CEE0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414891" y="1838525"/>
            <a:ext cx="3298138" cy="346304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946959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images -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5C09755D-34F5-497F-AC11-EF83D8E625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8971" y="1838527"/>
            <a:ext cx="2494298" cy="346304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C839861-2A80-4C60-9C9E-628DFCBC6FF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96227" y="1838527"/>
            <a:ext cx="2494298" cy="346304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660FD57-D9F6-4E45-9E15-7E59E3355F6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13483" y="1838527"/>
            <a:ext cx="2494298" cy="346304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85E18FE7-B5B5-44C4-91FF-C354D44A9BC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230739" y="1838527"/>
            <a:ext cx="2494298" cy="346304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6595832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images -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5C09755D-34F5-497F-AC11-EF83D8E625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8971" y="1838527"/>
            <a:ext cx="3298138" cy="2530273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0433F5AE-8140-447C-908B-DB6D20F63F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46931" y="1838526"/>
            <a:ext cx="3298138" cy="2530273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6A613706-4CD0-433D-B9F6-4ED579CEE0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414891" y="1838526"/>
            <a:ext cx="3298138" cy="2530274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651060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images -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5C09755D-34F5-497F-AC11-EF83D8E625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8971" y="1838527"/>
            <a:ext cx="2494298" cy="2530273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C839861-2A80-4C60-9C9E-628DFCBC6FF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96227" y="1838527"/>
            <a:ext cx="2494298" cy="2530273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660FD57-D9F6-4E45-9E15-7E59E3355F6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13483" y="1838527"/>
            <a:ext cx="2494298" cy="2530273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85E18FE7-B5B5-44C4-91FF-C354D44A9BC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230739" y="1838527"/>
            <a:ext cx="2494298" cy="2530273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1650954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9808236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- Image right Sma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285F1E1-418A-4F38-BDF5-3FFD16E0C3D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57200" y="609600"/>
            <a:ext cx="4664900" cy="56515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3259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4648199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303073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title Pag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B4F4CA74-FF97-442F-BAA1-F965D0122B0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258628" y="0"/>
            <a:ext cx="3933371" cy="6858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2416217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Image 4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45233" y="541176"/>
            <a:ext cx="5029200" cy="5766318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78951055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54653BE-73D5-4246-97C4-7F874C34DD0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effectLst/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                                            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23066135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s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54653BE-73D5-4246-97C4-7F874C34DD0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556000" y="1469342"/>
            <a:ext cx="1080000" cy="1080000"/>
          </a:xfrm>
          <a:prstGeom prst="ellipse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                                  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3241688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s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1F6B993A-427A-499E-9D74-1D94D3661D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549000"/>
            <a:ext cx="5605725" cy="5760000"/>
          </a:xfrm>
          <a:prstGeom prst="roundRect">
            <a:avLst>
              <a:gd name="adj" fmla="val 0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77422041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y Choose U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F055F06-F2F2-41E1-90AF-6A9CA00C176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70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358D2AF6-E244-4B76-B419-2355E0B4D3B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654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4F4E1D8E-047F-4AFC-93A8-7C30AE6184C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039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3300666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y Choose Us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66803" y="1748629"/>
            <a:ext cx="2252540" cy="2251366"/>
          </a:xfrm>
          <a:prstGeom prst="ellipse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34243D4E-8E80-435B-B67E-84A6C05BEB8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72988" y="1748629"/>
            <a:ext cx="2252540" cy="2251366"/>
          </a:xfrm>
          <a:prstGeom prst="ellipse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4DA0B3D2-AE60-4A67-BF7D-772D5F8BF69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79173" y="1748629"/>
            <a:ext cx="2252540" cy="2251366"/>
          </a:xfrm>
          <a:prstGeom prst="ellipse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9CA6F911-2647-45E9-8D93-66F1FCDDE8C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885357" y="1748629"/>
            <a:ext cx="2252540" cy="2251366"/>
          </a:xfrm>
          <a:prstGeom prst="ellipse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8576443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y Choose Us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691717"/>
            <a:ext cx="5605725" cy="1457883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B0830AC5-52FE-4B2C-A306-B5A75036DAA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88570" y="3289902"/>
            <a:ext cx="5605725" cy="1457883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A42B2D84-0841-4F48-8E96-7075D06B199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88570" y="4888087"/>
            <a:ext cx="5605725" cy="1457883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61133476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y Choose Us with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60071" y="1691717"/>
            <a:ext cx="4680000" cy="3896283"/>
          </a:xfrm>
          <a:prstGeom prst="roundRect">
            <a:avLst>
              <a:gd name="adj" fmla="val 0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0423B759-C2A3-45DC-9F33-140A8D471AD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51929" y="1691716"/>
            <a:ext cx="4680000" cy="3896283"/>
          </a:xfrm>
          <a:prstGeom prst="roundRect">
            <a:avLst>
              <a:gd name="adj" fmla="val 0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91981324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y Choose Us with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8000"/>
          </a:xfrm>
          <a:prstGeom prst="roundRect">
            <a:avLst>
              <a:gd name="adj" fmla="val 0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926503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2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5173883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3043727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y Choose Us with Im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8000"/>
          </a:xfrm>
          <a:prstGeom prst="roundRect">
            <a:avLst>
              <a:gd name="adj" fmla="val 0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748268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y Choose Us with Im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3429000"/>
          </a:xfrm>
          <a:prstGeom prst="roundRect">
            <a:avLst>
              <a:gd name="adj" fmla="val 0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736057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y Choose Us with Imag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36816B1-1EA0-4BA2-A979-9D83C6228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FC128A1-CE60-4A14-BDE6-45498FE6A8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5BC3E666-4DA4-428B-8186-15690AE136C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6273" y="1813944"/>
            <a:ext cx="2340001" cy="2340000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D7762249-D25C-4068-AC6D-A31E9D4B268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576091" y="1813944"/>
            <a:ext cx="2340001" cy="2340000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F9DDEBE-49C9-454D-8C9C-16C8DED2758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75909" y="1813944"/>
            <a:ext cx="2340001" cy="2340000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7A277DDB-94C4-4A33-81A8-359829FAE27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975727" y="1813944"/>
            <a:ext cx="2340001" cy="2340000"/>
          </a:xfrm>
          <a:prstGeom prst="roundRect">
            <a:avLst>
              <a:gd name="adj" fmla="val 289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1225119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Timelin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6800" y="2715189"/>
            <a:ext cx="2160000" cy="2160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392F7549-A4D2-4896-878F-E23FB9DCA7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36000" y="2715189"/>
            <a:ext cx="2160000" cy="2160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5B067B47-E563-4862-BFEE-E547A8D7FFF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05200" y="2715189"/>
            <a:ext cx="2160000" cy="2160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DFBBFAE-B6BA-4DA6-9E3D-82715FF90B5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74400" y="2715189"/>
            <a:ext cx="2160000" cy="2160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7376739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Timeline 4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6800" y="2715189"/>
            <a:ext cx="2160000" cy="2160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392F7549-A4D2-4896-878F-E23FB9DCA7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36000" y="2715189"/>
            <a:ext cx="2160000" cy="2160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5B067B47-E563-4862-BFEE-E547A8D7FFF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05200" y="2715189"/>
            <a:ext cx="2160000" cy="2160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DFBBFAE-B6BA-4DA6-9E3D-82715FF90B5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74400" y="2715189"/>
            <a:ext cx="2160000" cy="2160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491269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Timelin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1E331C87-ED44-4BD8-8716-4D2459B59B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773823" y="1819274"/>
            <a:ext cx="4322175" cy="1141521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EB79BFFE-1EF1-4F35-8970-7913C999B2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773825" y="3486889"/>
            <a:ext cx="4322175" cy="1141521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DDB05714-7199-4FD1-8B78-48432CFD14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73827" y="5154504"/>
            <a:ext cx="4322175" cy="1141521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544100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Timeline 5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1E331C87-ED44-4BD8-8716-4D2459B59B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773823" y="555739"/>
            <a:ext cx="4322175" cy="1141521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EB79BFFE-1EF1-4F35-8970-7913C999B2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773825" y="2223354"/>
            <a:ext cx="4322175" cy="1141521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DDB05714-7199-4FD1-8B78-48432CFD14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73827" y="3890969"/>
            <a:ext cx="4322175" cy="1141521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solidFill>
              <a:schemeClr val="accent6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386648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Timelin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9A449EB3-13AE-43E0-9FB5-62F071B4EB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15910" y="2617391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87C34D06-E133-4B5A-A602-CCC9177E21C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68559" y="2617391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4381F176-737F-48BA-AB6E-611FE8578CB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21208" y="2617391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3E7E3C54-7D7C-4AB5-9E70-B41225A34A5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15910" y="5049567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26829B01-5A00-48DF-BCDF-D3C843CFE4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8559" y="5049567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973197A-18AE-47FD-9595-A14C537EC49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21208" y="5049567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44606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Timeline 6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9A449EB3-13AE-43E0-9FB5-62F071B4EB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15910" y="1883966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87C34D06-E133-4B5A-A602-CCC9177E21C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68559" y="1883966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4381F176-737F-48BA-AB6E-611FE8578CB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21208" y="1883966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3E7E3C54-7D7C-4AB5-9E70-B41225A34A5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15910" y="4316142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26829B01-5A00-48DF-BCDF-D3C843CFE4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8559" y="4316142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973197A-18AE-47FD-9595-A14C537EC49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21208" y="4316142"/>
            <a:ext cx="1913216" cy="1266825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31159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Timelin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9A449EB3-13AE-43E0-9FB5-62F071B4EB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2048498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3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" y="0"/>
            <a:ext cx="4224758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78768654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v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5E46A629-736B-467E-B692-A74030E964A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8366" y="1988923"/>
            <a:ext cx="2160000" cy="2160000"/>
          </a:xfrm>
          <a:prstGeom prst="roundRect">
            <a:avLst>
              <a:gd name="adj" fmla="val 1821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8832ADDA-6C01-4071-A73C-CABB0D21E9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96789" y="1988923"/>
            <a:ext cx="2160000" cy="2160000"/>
          </a:xfrm>
          <a:prstGeom prst="roundRect">
            <a:avLst>
              <a:gd name="adj" fmla="val 1968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66C5DFC5-A2AD-4AD7-A6A6-AD483A1E851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35212" y="1988923"/>
            <a:ext cx="2160000" cy="2160000"/>
          </a:xfrm>
          <a:prstGeom prst="roundRect">
            <a:avLst>
              <a:gd name="adj" fmla="val 226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A6AF3F2D-258A-49DB-89C1-89BF53AC1FE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73634" y="1988923"/>
            <a:ext cx="2160000" cy="2160000"/>
          </a:xfrm>
          <a:prstGeom prst="roundRect">
            <a:avLst>
              <a:gd name="adj" fmla="val 2262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4605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vent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5E46A629-736B-467E-B692-A74030E964A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8366" y="1988923"/>
            <a:ext cx="1435452" cy="1440077"/>
          </a:xfrm>
          <a:prstGeom prst="roundRect">
            <a:avLst>
              <a:gd name="adj" fmla="val 1821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3023F38-C0B6-4B5B-8E8B-57DD9BEA10C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8366" y="4159463"/>
            <a:ext cx="1435452" cy="1440077"/>
          </a:xfrm>
          <a:prstGeom prst="roundRect">
            <a:avLst>
              <a:gd name="adj" fmla="val 1821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33C3359B-0EFF-4356-B09D-EDFA3B336AF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1988923"/>
            <a:ext cx="1435452" cy="1440077"/>
          </a:xfrm>
          <a:prstGeom prst="roundRect">
            <a:avLst>
              <a:gd name="adj" fmla="val 1821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AC8C5DB7-177A-4629-834D-881E9F21685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4159463"/>
            <a:ext cx="1435452" cy="1440077"/>
          </a:xfrm>
          <a:prstGeom prst="roundRect">
            <a:avLst>
              <a:gd name="adj" fmla="val 1821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87932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- Landscape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2508" y="290945"/>
            <a:ext cx="11521441" cy="4297679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8859098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- Landscap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2508" y="290945"/>
            <a:ext cx="11521441" cy="5303520"/>
          </a:xfrm>
          <a:prstGeom prst="roundRect">
            <a:avLst>
              <a:gd name="adj" fmla="val 2741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02205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- Landscape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978899" cy="6858000"/>
          </a:xfrm>
          <a:prstGeom prst="roundRect">
            <a:avLst>
              <a:gd name="adj" fmla="val 0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09014995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shba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58415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5920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0434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294249"/>
            <a:ext cx="11029615" cy="45645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34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nt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017EF56-0B7F-4B44-8B44-C283C04C98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69942" y="0"/>
            <a:ext cx="7522058" cy="6858000"/>
          </a:xfrm>
          <a:custGeom>
            <a:avLst/>
            <a:gdLst>
              <a:gd name="connsiteX0" fmla="*/ 2841201 w 7522058"/>
              <a:gd name="connsiteY0" fmla="*/ 0 h 6858000"/>
              <a:gd name="connsiteX1" fmla="*/ 7522058 w 7522058"/>
              <a:gd name="connsiteY1" fmla="*/ 0 h 6858000"/>
              <a:gd name="connsiteX2" fmla="*/ 7522058 w 7522058"/>
              <a:gd name="connsiteY2" fmla="*/ 6858000 h 6858000"/>
              <a:gd name="connsiteX3" fmla="*/ 0 w 752205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22058" h="6858000">
                <a:moveTo>
                  <a:pt x="2841201" y="0"/>
                </a:moveTo>
                <a:lnTo>
                  <a:pt x="7522058" y="0"/>
                </a:lnTo>
                <a:lnTo>
                  <a:pt x="7522058" y="6858000"/>
                </a:lnTo>
                <a:lnTo>
                  <a:pt x="0" y="6858000"/>
                </a:ln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2121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0615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83329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6043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8757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51471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254954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6043" y="11881344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6043" y="6320959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96000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6043" y="90648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14697816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3010814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6043" y="9087344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95357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2051282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6043" y="632808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11903816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30324567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6043" y="6383300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4757" y="-2106500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4924258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95357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91997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2341185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95357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4757" y="-4922972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7740730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4757" y="-2105214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6382014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4104552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C354DD9-F602-4634-B87C-29BB619D74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18351" y="1853232"/>
            <a:ext cx="3154680" cy="315468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bg2"/>
            </a:solidFill>
          </a:ln>
        </p:spPr>
        <p:txBody>
          <a:bodyPr anchor="ctr"/>
          <a:lstStyle>
            <a:lvl1pPr algn="ctr">
              <a:buNone/>
              <a:defRPr sz="2000"/>
            </a:lvl1pPr>
          </a:lstStyle>
          <a:p>
            <a:r>
              <a:rPr lang="en-US"/>
              <a:t>Insert your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0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5400" y="-2142900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4757" y="-7850023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10667781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4757" y="-5032265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96000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95290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250317C6-C772-449B-9F9F-CE0F985FFB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75480" y="264160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1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50FF9DA8-2939-47D5-859E-0ACC3CAD4E0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44728" y="2032000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2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4A85D495-D266-41F1-9A85-20780DF0151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80560" y="2029969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2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0246F8D1-6FCD-4631-821B-6C370F2743B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16392" y="2027938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2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29323EEF-F059-4662-B4AA-C5B595CC067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549400" y="3426969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3" name="Picture Placeholder 8">
            <a:extLst>
              <a:ext uri="{FF2B5EF4-FFF2-40B4-BE49-F238E27FC236}">
                <a16:creationId xmlns:a16="http://schemas.microsoft.com/office/drawing/2014/main" id="{06A90917-5119-49EF-AFD1-AF8E2644F4B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549400" y="4571996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09EF0DF-BB8F-453F-B2F1-970DC543DE2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549400" y="5717023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8C4399B8-A079-445D-BC01-7B441E8B9D9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74751" y="3424938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6" name="Picture Placeholder 8">
            <a:extLst>
              <a:ext uri="{FF2B5EF4-FFF2-40B4-BE49-F238E27FC236}">
                <a16:creationId xmlns:a16="http://schemas.microsoft.com/office/drawing/2014/main" id="{9D25FD18-84AF-432B-8167-EE17B21F7C8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74751" y="4569965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BD518740-B79D-4024-923C-A9906DD7A0B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74751" y="5714992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E1CED3D6-E200-4BDA-B9A6-A7D3B9D39CF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000102" y="3422907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9" name="Picture Placeholder 8">
            <a:extLst>
              <a:ext uri="{FF2B5EF4-FFF2-40B4-BE49-F238E27FC236}">
                <a16:creationId xmlns:a16="http://schemas.microsoft.com/office/drawing/2014/main" id="{A0B90ED8-4771-4D59-830A-DEC3ECB1D82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000102" y="4567934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790815C2-8DA4-4AD0-B5E4-C75298846B1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00102" y="5712961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253288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48FE0B49-438A-4697-BED4-A1DA446CC0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5096" y="2712720"/>
            <a:ext cx="1152144" cy="115214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48" name="Picture Placeholder 8">
            <a:extLst>
              <a:ext uri="{FF2B5EF4-FFF2-40B4-BE49-F238E27FC236}">
                <a16:creationId xmlns:a16="http://schemas.microsoft.com/office/drawing/2014/main" id="{19E73588-671A-4158-BC02-A3E6DF6A05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36602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019C69FD-6D54-43F3-8A91-093401B05FF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436602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0" name="Picture Placeholder 8">
            <a:extLst>
              <a:ext uri="{FF2B5EF4-FFF2-40B4-BE49-F238E27FC236}">
                <a16:creationId xmlns:a16="http://schemas.microsoft.com/office/drawing/2014/main" id="{66CC4F92-5AFE-4CF9-A858-79C8C04DF2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36602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1" name="Picture Placeholder 8">
            <a:extLst>
              <a:ext uri="{FF2B5EF4-FFF2-40B4-BE49-F238E27FC236}">
                <a16:creationId xmlns:a16="http://schemas.microsoft.com/office/drawing/2014/main" id="{7352C0B4-6ECC-4BF3-A489-F8E154CAD56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12278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2" name="Picture Placeholder 8">
            <a:extLst>
              <a:ext uri="{FF2B5EF4-FFF2-40B4-BE49-F238E27FC236}">
                <a16:creationId xmlns:a16="http://schemas.microsoft.com/office/drawing/2014/main" id="{80DC32B0-0114-446B-ACE8-F474BA49414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12278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3" name="Picture Placeholder 8">
            <a:extLst>
              <a:ext uri="{FF2B5EF4-FFF2-40B4-BE49-F238E27FC236}">
                <a16:creationId xmlns:a16="http://schemas.microsoft.com/office/drawing/2014/main" id="{897F5626-2AEF-4FE4-B7EB-6926B761077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12278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4" name="Picture Placeholder 8">
            <a:extLst>
              <a:ext uri="{FF2B5EF4-FFF2-40B4-BE49-F238E27FC236}">
                <a16:creationId xmlns:a16="http://schemas.microsoft.com/office/drawing/2014/main" id="{66E477BA-9A6F-485B-8171-9E311CAC58E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788166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5" name="Picture Placeholder 8">
            <a:extLst>
              <a:ext uri="{FF2B5EF4-FFF2-40B4-BE49-F238E27FC236}">
                <a16:creationId xmlns:a16="http://schemas.microsoft.com/office/drawing/2014/main" id="{17E5DA01-0A53-4DF2-B657-0113B38C948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88166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6" name="Picture Placeholder 8">
            <a:extLst>
              <a:ext uri="{FF2B5EF4-FFF2-40B4-BE49-F238E27FC236}">
                <a16:creationId xmlns:a16="http://schemas.microsoft.com/office/drawing/2014/main" id="{B0B098FF-B12E-41AB-82AB-9594BCBB8A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8166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7" name="Picture Placeholder 8">
            <a:extLst>
              <a:ext uri="{FF2B5EF4-FFF2-40B4-BE49-F238E27FC236}">
                <a16:creationId xmlns:a16="http://schemas.microsoft.com/office/drawing/2014/main" id="{09B9146E-59CB-4BAA-B709-9B124D784E3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364054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8" name="Picture Placeholder 8">
            <a:extLst>
              <a:ext uri="{FF2B5EF4-FFF2-40B4-BE49-F238E27FC236}">
                <a16:creationId xmlns:a16="http://schemas.microsoft.com/office/drawing/2014/main" id="{2334E184-F100-455D-A55F-A16261E1BB2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364054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9" name="Picture Placeholder 8">
            <a:extLst>
              <a:ext uri="{FF2B5EF4-FFF2-40B4-BE49-F238E27FC236}">
                <a16:creationId xmlns:a16="http://schemas.microsoft.com/office/drawing/2014/main" id="{3B65DEE2-C210-4A0C-B2A2-4CE4B32F920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364054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149288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icture Placeholder 8">
            <a:extLst>
              <a:ext uri="{FF2B5EF4-FFF2-40B4-BE49-F238E27FC236}">
                <a16:creationId xmlns:a16="http://schemas.microsoft.com/office/drawing/2014/main" id="{66068FA8-2637-46AD-95C0-31E1D8DB490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34754" y="2686613"/>
            <a:ext cx="1508760" cy="15087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tx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27" name="Picture Placeholder 8">
            <a:extLst>
              <a:ext uri="{FF2B5EF4-FFF2-40B4-BE49-F238E27FC236}">
                <a16:creationId xmlns:a16="http://schemas.microsoft.com/office/drawing/2014/main" id="{33EF8E77-D2F0-4A06-9177-459D02C24E6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92639" y="1331088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28" name="Picture Placeholder 8">
            <a:extLst>
              <a:ext uri="{FF2B5EF4-FFF2-40B4-BE49-F238E27FC236}">
                <a16:creationId xmlns:a16="http://schemas.microsoft.com/office/drawing/2014/main" id="{D8BF1074-A2EC-4E50-87D6-E1260C31688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969182" y="1327422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29" name="Picture Placeholder 8">
            <a:extLst>
              <a:ext uri="{FF2B5EF4-FFF2-40B4-BE49-F238E27FC236}">
                <a16:creationId xmlns:a16="http://schemas.microsoft.com/office/drawing/2014/main" id="{380FDF83-57E5-4728-9924-63E0B5D649B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95276" y="4292471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0" name="Picture Placeholder 8">
            <a:extLst>
              <a:ext uri="{FF2B5EF4-FFF2-40B4-BE49-F238E27FC236}">
                <a16:creationId xmlns:a16="http://schemas.microsoft.com/office/drawing/2014/main" id="{7F5DF19D-7CE4-4BD5-A2C8-498D99B518E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971819" y="4288805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1" name="Picture Placeholder 8">
            <a:extLst>
              <a:ext uri="{FF2B5EF4-FFF2-40B4-BE49-F238E27FC236}">
                <a16:creationId xmlns:a16="http://schemas.microsoft.com/office/drawing/2014/main" id="{BB1262CE-92F4-4C27-89D4-026927D7AB9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745274" y="705349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2" name="Picture Placeholder 8">
            <a:extLst>
              <a:ext uri="{FF2B5EF4-FFF2-40B4-BE49-F238E27FC236}">
                <a16:creationId xmlns:a16="http://schemas.microsoft.com/office/drawing/2014/main" id="{866DA92A-217B-4F8A-BAEF-B8E231FFFFA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745274" y="2339243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3" name="Picture Placeholder 8">
            <a:extLst>
              <a:ext uri="{FF2B5EF4-FFF2-40B4-BE49-F238E27FC236}">
                <a16:creationId xmlns:a16="http://schemas.microsoft.com/office/drawing/2014/main" id="{88DC54F5-3CEA-4EFF-95C3-B950353D75A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724226" y="3673998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4" name="Picture Placeholder 8">
            <a:extLst>
              <a:ext uri="{FF2B5EF4-FFF2-40B4-BE49-F238E27FC236}">
                <a16:creationId xmlns:a16="http://schemas.microsoft.com/office/drawing/2014/main" id="{6321C9A8-3CD0-4BF1-9461-3E5A5C95CB0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724226" y="5307892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5" name="Picture Placeholder 8">
            <a:extLst>
              <a:ext uri="{FF2B5EF4-FFF2-40B4-BE49-F238E27FC236}">
                <a16:creationId xmlns:a16="http://schemas.microsoft.com/office/drawing/2014/main" id="{DFCACA5D-9816-49C4-BD9A-955C6793E0D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74503" y="691909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6" name="Picture Placeholder 8">
            <a:extLst>
              <a:ext uri="{FF2B5EF4-FFF2-40B4-BE49-F238E27FC236}">
                <a16:creationId xmlns:a16="http://schemas.microsoft.com/office/drawing/2014/main" id="{C205DF09-0002-4EF2-997E-430D25CB50C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74503" y="2325803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7" name="Picture Placeholder 8">
            <a:extLst>
              <a:ext uri="{FF2B5EF4-FFF2-40B4-BE49-F238E27FC236}">
                <a16:creationId xmlns:a16="http://schemas.microsoft.com/office/drawing/2014/main" id="{2D6D14E5-A545-4356-A3A7-C188EE1B3E7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574503" y="3635882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8" name="Picture Placeholder 8">
            <a:extLst>
              <a:ext uri="{FF2B5EF4-FFF2-40B4-BE49-F238E27FC236}">
                <a16:creationId xmlns:a16="http://schemas.microsoft.com/office/drawing/2014/main" id="{FD02FC8B-9FB0-415C-A49B-D1CD356A9FC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574503" y="5269776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9" name="Picture Placeholder 8">
            <a:extLst>
              <a:ext uri="{FF2B5EF4-FFF2-40B4-BE49-F238E27FC236}">
                <a16:creationId xmlns:a16="http://schemas.microsoft.com/office/drawing/2014/main" id="{9CD4256F-63B2-417D-B34B-2A0A5AC273C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926742" y="84613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0" name="Picture Placeholder 8">
            <a:extLst>
              <a:ext uri="{FF2B5EF4-FFF2-40B4-BE49-F238E27FC236}">
                <a16:creationId xmlns:a16="http://schemas.microsoft.com/office/drawing/2014/main" id="{96907598-676B-48B5-BDC1-A53BE4C1E99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42217" y="842712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1" name="Picture Placeholder 8">
            <a:extLst>
              <a:ext uri="{FF2B5EF4-FFF2-40B4-BE49-F238E27FC236}">
                <a16:creationId xmlns:a16="http://schemas.microsoft.com/office/drawing/2014/main" id="{770E42F9-2AA9-4DA6-9E4E-D05CECAD90F7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57692" y="83928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2" name="Picture Placeholder 8">
            <a:extLst>
              <a:ext uri="{FF2B5EF4-FFF2-40B4-BE49-F238E27FC236}">
                <a16:creationId xmlns:a16="http://schemas.microsoft.com/office/drawing/2014/main" id="{A1754D1B-68CB-4442-87F0-E2F31E1B587F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916750" y="2479885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3" name="Picture Placeholder 8">
            <a:extLst>
              <a:ext uri="{FF2B5EF4-FFF2-40B4-BE49-F238E27FC236}">
                <a16:creationId xmlns:a16="http://schemas.microsoft.com/office/drawing/2014/main" id="{7D1C1E09-2A16-4FEC-B8A3-D1B4083940E5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132225" y="2476459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4" name="Picture Placeholder 8">
            <a:extLst>
              <a:ext uri="{FF2B5EF4-FFF2-40B4-BE49-F238E27FC236}">
                <a16:creationId xmlns:a16="http://schemas.microsoft.com/office/drawing/2014/main" id="{BCD2E565-E990-4B1B-85AE-7143D1FA06B6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347700" y="2473033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5" name="Picture Placeholder 8">
            <a:extLst>
              <a:ext uri="{FF2B5EF4-FFF2-40B4-BE49-F238E27FC236}">
                <a16:creationId xmlns:a16="http://schemas.microsoft.com/office/drawing/2014/main" id="{67D67D3C-CE66-4636-9527-F700EB98D0A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906758" y="381180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6" name="Picture Placeholder 8">
            <a:extLst>
              <a:ext uri="{FF2B5EF4-FFF2-40B4-BE49-F238E27FC236}">
                <a16:creationId xmlns:a16="http://schemas.microsoft.com/office/drawing/2014/main" id="{D7E351BA-5E83-483D-84F4-D2884AAEA2E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2233" y="3808374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7" name="Picture Placeholder 8">
            <a:extLst>
              <a:ext uri="{FF2B5EF4-FFF2-40B4-BE49-F238E27FC236}">
                <a16:creationId xmlns:a16="http://schemas.microsoft.com/office/drawing/2014/main" id="{66A54BFA-DE48-4985-9FA5-6E10124C56F5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37708" y="380494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8" name="Picture Placeholder 8">
            <a:extLst>
              <a:ext uri="{FF2B5EF4-FFF2-40B4-BE49-F238E27FC236}">
                <a16:creationId xmlns:a16="http://schemas.microsoft.com/office/drawing/2014/main" id="{02772560-D101-4C4D-B97E-B38A28D9E44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896766" y="545178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9" name="Picture Placeholder 8">
            <a:extLst>
              <a:ext uri="{FF2B5EF4-FFF2-40B4-BE49-F238E27FC236}">
                <a16:creationId xmlns:a16="http://schemas.microsoft.com/office/drawing/2014/main" id="{AB61F6BE-B271-4530-845F-35CA191D8EA6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112241" y="544836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0" name="Picture Placeholder 8">
            <a:extLst>
              <a:ext uri="{FF2B5EF4-FFF2-40B4-BE49-F238E27FC236}">
                <a16:creationId xmlns:a16="http://schemas.microsoft.com/office/drawing/2014/main" id="{19D02F03-5644-4AE5-BEF7-17412F06BC5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327716" y="5444934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1" name="Picture Placeholder 8">
            <a:extLst>
              <a:ext uri="{FF2B5EF4-FFF2-40B4-BE49-F238E27FC236}">
                <a16:creationId xmlns:a16="http://schemas.microsoft.com/office/drawing/2014/main" id="{4BCF2ED0-91A6-401C-B79B-86BFA50DB1AF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1297356" y="85299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2" name="Picture Placeholder 8">
            <a:extLst>
              <a:ext uri="{FF2B5EF4-FFF2-40B4-BE49-F238E27FC236}">
                <a16:creationId xmlns:a16="http://schemas.microsoft.com/office/drawing/2014/main" id="{DF269E06-59F2-4ED1-AB0F-086AD50FC2BF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0512831" y="849564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3" name="Picture Placeholder 8">
            <a:extLst>
              <a:ext uri="{FF2B5EF4-FFF2-40B4-BE49-F238E27FC236}">
                <a16:creationId xmlns:a16="http://schemas.microsoft.com/office/drawing/2014/main" id="{63F5880C-2E87-43FF-B725-53645AB7014E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728306" y="84613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4" name="Picture Placeholder 8">
            <a:extLst>
              <a:ext uri="{FF2B5EF4-FFF2-40B4-BE49-F238E27FC236}">
                <a16:creationId xmlns:a16="http://schemas.microsoft.com/office/drawing/2014/main" id="{601DF9A3-F4AD-41B7-AACC-D9E4D4F1262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11287364" y="2486737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5" name="Picture Placeholder 8">
            <a:extLst>
              <a:ext uri="{FF2B5EF4-FFF2-40B4-BE49-F238E27FC236}">
                <a16:creationId xmlns:a16="http://schemas.microsoft.com/office/drawing/2014/main" id="{C56A9E6B-7C5F-4538-87E5-44FB6BC5CDBC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0502839" y="2483311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6" name="Picture Placeholder 8">
            <a:extLst>
              <a:ext uri="{FF2B5EF4-FFF2-40B4-BE49-F238E27FC236}">
                <a16:creationId xmlns:a16="http://schemas.microsoft.com/office/drawing/2014/main" id="{F6A2F051-5D67-42F9-8E30-17755461B5E6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718314" y="2479885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7" name="Picture Placeholder 8">
            <a:extLst>
              <a:ext uri="{FF2B5EF4-FFF2-40B4-BE49-F238E27FC236}">
                <a16:creationId xmlns:a16="http://schemas.microsoft.com/office/drawing/2014/main" id="{B396C36B-C3DC-4D20-89FA-F63AE2E4AF7C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1277372" y="3818652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8" name="Picture Placeholder 8">
            <a:extLst>
              <a:ext uri="{FF2B5EF4-FFF2-40B4-BE49-F238E27FC236}">
                <a16:creationId xmlns:a16="http://schemas.microsoft.com/office/drawing/2014/main" id="{D505CDB7-CE92-413A-A3AF-B8A9CC138D27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0492847" y="381522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9" name="Picture Placeholder 8">
            <a:extLst>
              <a:ext uri="{FF2B5EF4-FFF2-40B4-BE49-F238E27FC236}">
                <a16:creationId xmlns:a16="http://schemas.microsoft.com/office/drawing/2014/main" id="{D04DBBDA-667D-40D9-9DC3-0F5367C017B6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9708322" y="381180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0" name="Picture Placeholder 8">
            <a:extLst>
              <a:ext uri="{FF2B5EF4-FFF2-40B4-BE49-F238E27FC236}">
                <a16:creationId xmlns:a16="http://schemas.microsoft.com/office/drawing/2014/main" id="{D4E16706-E411-4712-B188-AF2AD4B7CD1C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11267380" y="545863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1" name="Picture Placeholder 8">
            <a:extLst>
              <a:ext uri="{FF2B5EF4-FFF2-40B4-BE49-F238E27FC236}">
                <a16:creationId xmlns:a16="http://schemas.microsoft.com/office/drawing/2014/main" id="{BF6B0617-A8FA-4BFA-9AE1-DCCA0275478B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10482855" y="5455212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2" name="Picture Placeholder 8">
            <a:extLst>
              <a:ext uri="{FF2B5EF4-FFF2-40B4-BE49-F238E27FC236}">
                <a16:creationId xmlns:a16="http://schemas.microsoft.com/office/drawing/2014/main" id="{FCAE3A4A-4936-4D9B-B57E-D49956479EBA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9698330" y="545178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035581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239972C1-1CC5-44CD-8765-71062EE01AFF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455420" y="3108367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267D756E-4375-4695-AE84-745FA473D5F2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852416" y="3108367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82BBB546-4041-467C-A9FA-AF974BB743E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364220" y="3108367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05596D81-D8BF-4B58-AFEB-0C082C1427D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853863" y="1650630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81243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icture Placeholder 8">
            <a:extLst>
              <a:ext uri="{FF2B5EF4-FFF2-40B4-BE49-F238E27FC236}">
                <a16:creationId xmlns:a16="http://schemas.microsoft.com/office/drawing/2014/main" id="{0B4C5BC0-161D-405D-B44A-C359294637A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52655" y="1187880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9" name="Picture Placeholder 8">
            <a:extLst>
              <a:ext uri="{FF2B5EF4-FFF2-40B4-BE49-F238E27FC236}">
                <a16:creationId xmlns:a16="http://schemas.microsoft.com/office/drawing/2014/main" id="{A3C10927-F781-46A0-A099-BB0BBE7D432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38800" y="2925563"/>
            <a:ext cx="914400" cy="9144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7" name="Picture Placeholder 8">
            <a:extLst>
              <a:ext uri="{FF2B5EF4-FFF2-40B4-BE49-F238E27FC236}">
                <a16:creationId xmlns:a16="http://schemas.microsoft.com/office/drawing/2014/main" id="{2FCA5839-7872-4514-AF2E-791BCBC1BE8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358361" y="1001122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8" name="Picture Placeholder 8">
            <a:extLst>
              <a:ext uri="{FF2B5EF4-FFF2-40B4-BE49-F238E27FC236}">
                <a16:creationId xmlns:a16="http://schemas.microsoft.com/office/drawing/2014/main" id="{EFA11C0F-56FF-4A0F-8F11-21844F678FF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280540" y="14272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9" name="Picture Placeholder 8">
            <a:extLst>
              <a:ext uri="{FF2B5EF4-FFF2-40B4-BE49-F238E27FC236}">
                <a16:creationId xmlns:a16="http://schemas.microsoft.com/office/drawing/2014/main" id="{86428624-FE8E-4FFB-BEBC-710D184D24F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670214" y="2471792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0" name="Picture Placeholder 8">
            <a:extLst>
              <a:ext uri="{FF2B5EF4-FFF2-40B4-BE49-F238E27FC236}">
                <a16:creationId xmlns:a16="http://schemas.microsoft.com/office/drawing/2014/main" id="{6DCD676A-85B1-4C4A-9C2B-74261B5607C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662585" y="35755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1" name="Picture Placeholder 8">
            <a:extLst>
              <a:ext uri="{FF2B5EF4-FFF2-40B4-BE49-F238E27FC236}">
                <a16:creationId xmlns:a16="http://schemas.microsoft.com/office/drawing/2014/main" id="{DA3808B3-8D43-47DE-A650-F878D4474F9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323811" y="4550710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2" name="Picture Placeholder 8">
            <a:extLst>
              <a:ext uri="{FF2B5EF4-FFF2-40B4-BE49-F238E27FC236}">
                <a16:creationId xmlns:a16="http://schemas.microsoft.com/office/drawing/2014/main" id="{59B91156-8CA0-4400-9D36-F89FDB765184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446475" y="494355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3" name="Picture Placeholder 8">
            <a:extLst>
              <a:ext uri="{FF2B5EF4-FFF2-40B4-BE49-F238E27FC236}">
                <a16:creationId xmlns:a16="http://schemas.microsoft.com/office/drawing/2014/main" id="{D71CAAF9-AEC2-4F1D-8EAA-1D42436837F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545060" y="475579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4" name="Picture Placeholder 8">
            <a:extLst>
              <a:ext uri="{FF2B5EF4-FFF2-40B4-BE49-F238E27FC236}">
                <a16:creationId xmlns:a16="http://schemas.microsoft.com/office/drawing/2014/main" id="{BD60C6E4-36A9-487E-AD74-F1D75BE2EED1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023218" y="3743805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5" name="Picture Placeholder 8">
            <a:extLst>
              <a:ext uri="{FF2B5EF4-FFF2-40B4-BE49-F238E27FC236}">
                <a16:creationId xmlns:a16="http://schemas.microsoft.com/office/drawing/2014/main" id="{6316BD0B-6DC2-4B48-A06A-5F7A0F89FB1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917636" y="3558298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6" name="Picture Placeholder 8">
            <a:extLst>
              <a:ext uri="{FF2B5EF4-FFF2-40B4-BE49-F238E27FC236}">
                <a16:creationId xmlns:a16="http://schemas.microsoft.com/office/drawing/2014/main" id="{D4A16BB5-AD46-495C-8BC7-BEBEEA77BC3E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917636" y="2420237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7" name="Picture Placeholder 8">
            <a:extLst>
              <a:ext uri="{FF2B5EF4-FFF2-40B4-BE49-F238E27FC236}">
                <a16:creationId xmlns:a16="http://schemas.microsoft.com/office/drawing/2014/main" id="{90F84B1B-5EF2-4C93-92C0-606B080E4019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053495" y="220342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5" name="Picture Placeholder 8">
            <a:extLst>
              <a:ext uri="{FF2B5EF4-FFF2-40B4-BE49-F238E27FC236}">
                <a16:creationId xmlns:a16="http://schemas.microsoft.com/office/drawing/2014/main" id="{4A883598-40F9-4E10-B266-6957BBA82AB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649049" y="1204692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6" name="Picture Placeholder 8">
            <a:extLst>
              <a:ext uri="{FF2B5EF4-FFF2-40B4-BE49-F238E27FC236}">
                <a16:creationId xmlns:a16="http://schemas.microsoft.com/office/drawing/2014/main" id="{3BF05BFD-F662-471D-B251-9D42B382632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792718" y="999666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7" name="Picture Placeholder 8">
            <a:extLst>
              <a:ext uri="{FF2B5EF4-FFF2-40B4-BE49-F238E27FC236}">
                <a16:creationId xmlns:a16="http://schemas.microsoft.com/office/drawing/2014/main" id="{6F9B5C56-8143-4C0D-8734-7081641B2B2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903995" y="1442176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8" name="Picture Placeholder 8">
            <a:extLst>
              <a:ext uri="{FF2B5EF4-FFF2-40B4-BE49-F238E27FC236}">
                <a16:creationId xmlns:a16="http://schemas.microsoft.com/office/drawing/2014/main" id="{6D9132E3-8A4D-4821-BEEC-6EBF339D65CB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9534045" y="2473656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9" name="Picture Placeholder 8">
            <a:extLst>
              <a:ext uri="{FF2B5EF4-FFF2-40B4-BE49-F238E27FC236}">
                <a16:creationId xmlns:a16="http://schemas.microsoft.com/office/drawing/2014/main" id="{6A7F4C01-6C35-4582-B68D-802CC259215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9563300" y="35755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0" name="Picture Placeholder 8">
            <a:extLst>
              <a:ext uri="{FF2B5EF4-FFF2-40B4-BE49-F238E27FC236}">
                <a16:creationId xmlns:a16="http://schemas.microsoft.com/office/drawing/2014/main" id="{9BC0C66E-8EFB-451F-B3F1-C17E8E7DBD2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884217" y="4570885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1" name="Picture Placeholder 8">
            <a:extLst>
              <a:ext uri="{FF2B5EF4-FFF2-40B4-BE49-F238E27FC236}">
                <a16:creationId xmlns:a16="http://schemas.microsoft.com/office/drawing/2014/main" id="{5BC5CBF4-87EE-43BE-B645-C7BAA2938F9A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7761603" y="496733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2" name="Picture Placeholder 8">
            <a:extLst>
              <a:ext uri="{FF2B5EF4-FFF2-40B4-BE49-F238E27FC236}">
                <a16:creationId xmlns:a16="http://schemas.microsoft.com/office/drawing/2014/main" id="{8AEE33F3-F875-46C8-B436-85AF77B6F03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662022" y="475579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3" name="Picture Placeholder 8">
            <a:extLst>
              <a:ext uri="{FF2B5EF4-FFF2-40B4-BE49-F238E27FC236}">
                <a16:creationId xmlns:a16="http://schemas.microsoft.com/office/drawing/2014/main" id="{4551C2B7-736E-4290-AD09-3979B00AEA5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7174699" y="3714679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4" name="Picture Placeholder 8">
            <a:extLst>
              <a:ext uri="{FF2B5EF4-FFF2-40B4-BE49-F238E27FC236}">
                <a16:creationId xmlns:a16="http://schemas.microsoft.com/office/drawing/2014/main" id="{470B5DCB-3499-4690-B98F-908E563759C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297296" y="3554288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5" name="Picture Placeholder 8">
            <a:extLst>
              <a:ext uri="{FF2B5EF4-FFF2-40B4-BE49-F238E27FC236}">
                <a16:creationId xmlns:a16="http://schemas.microsoft.com/office/drawing/2014/main" id="{B7492971-0553-4F18-B156-2309E601A30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8297302" y="24558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6" name="Picture Placeholder 8">
            <a:extLst>
              <a:ext uri="{FF2B5EF4-FFF2-40B4-BE49-F238E27FC236}">
                <a16:creationId xmlns:a16="http://schemas.microsoft.com/office/drawing/2014/main" id="{65DCAFA3-E66E-41D0-B9F9-14845E8E7E67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153405" y="2226725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120433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8">
            <a:extLst>
              <a:ext uri="{FF2B5EF4-FFF2-40B4-BE49-F238E27FC236}">
                <a16:creationId xmlns:a16="http://schemas.microsoft.com/office/drawing/2014/main" id="{044D5865-E328-4EBA-A882-4D6E9AF953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1600" y="2286964"/>
            <a:ext cx="1828800" cy="18288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E8C130C9-0D03-4956-B952-6B7AE1EBB75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718198" y="2561284"/>
            <a:ext cx="1280160" cy="12801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41D987BD-6224-4583-9A01-262F005092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185970" y="2561284"/>
            <a:ext cx="1280160" cy="12801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913786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254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B399F20-7C1F-46F7-984A-DA150D319A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8407" y="345967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4DC8B00-8E7D-4B36-B790-44162359D9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67200" y="62503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C5C828A6-2BC3-4A33-895E-282CE088EC7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25993" y="345967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9932230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B399F20-7C1F-46F7-984A-DA150D319A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8407" y="62503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4DC8B00-8E7D-4B36-B790-44162359D9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67200" y="345967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C5C828A6-2BC3-4A33-895E-282CE088EC7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25993" y="62503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9890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09E1089C-DA26-4567-80E3-FC02DE8DC88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99164" y="1038253"/>
            <a:ext cx="1581444" cy="1650542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lang="en-US" sz="10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D308920F-1571-4BFA-8936-87C3E7108F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50438" y="3084471"/>
            <a:ext cx="4127410" cy="4127002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127000"/>
          </a:effectLst>
        </p:spPr>
        <p:txBody>
          <a:bodyPr anchor="ctr"/>
          <a:lstStyle>
            <a:lvl1pPr algn="ctr">
              <a:buNone/>
              <a:defRPr lang="en-US" sz="14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14">
            <a:extLst>
              <a:ext uri="{FF2B5EF4-FFF2-40B4-BE49-F238E27FC236}">
                <a16:creationId xmlns:a16="http://schemas.microsoft.com/office/drawing/2014/main" id="{34212EE7-C5F0-498F-BF8A-EB115A480E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87240" y="5266481"/>
            <a:ext cx="3017520" cy="301752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31750"/>
          </a:effectLst>
        </p:spPr>
        <p:txBody>
          <a:bodyPr anchor="ctr"/>
          <a:lstStyle>
            <a:lvl1pPr algn="ctr">
              <a:buNone/>
              <a:defRPr lang="en-US" sz="900" dirty="0"/>
            </a:lvl1pPr>
          </a:lstStyle>
          <a:p>
            <a:endParaRPr lang="en-US" dirty="0"/>
          </a:p>
        </p:txBody>
      </p:sp>
      <p:sp>
        <p:nvSpPr>
          <p:cNvPr id="19" name="Picture Placeholder 14">
            <a:extLst>
              <a:ext uri="{FF2B5EF4-FFF2-40B4-BE49-F238E27FC236}">
                <a16:creationId xmlns:a16="http://schemas.microsoft.com/office/drawing/2014/main" id="{2576C70C-F0B4-4643-9156-5D60A30A9F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98587" y="4572001"/>
            <a:ext cx="798488" cy="833376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txBody>
          <a:bodyPr anchor="ctr"/>
          <a:lstStyle>
            <a:lvl1pPr algn="ctr">
              <a:buNone/>
              <a:defRPr lang="en-US" sz="800" dirty="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DF1C4E8-111B-43EC-9F80-56359575A3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07503" y="132178"/>
            <a:ext cx="2468446" cy="246888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31750"/>
          </a:effectLst>
        </p:spPr>
        <p:txBody>
          <a:bodyPr anchor="ctr"/>
          <a:lstStyle>
            <a:lvl1pPr algn="ctr">
              <a:buNone/>
              <a:defRPr lang="en-US" sz="9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5AACFAFF-6652-4B72-9E5F-407C35BA97D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71352" y="3136292"/>
            <a:ext cx="2011680" cy="201168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lang="en-US" sz="14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1" name="Picture Placeholder 14">
            <a:extLst>
              <a:ext uri="{FF2B5EF4-FFF2-40B4-BE49-F238E27FC236}">
                <a16:creationId xmlns:a16="http://schemas.microsoft.com/office/drawing/2014/main" id="{9D6ED562-01CE-46BE-834B-7F5B1A54B28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637001"/>
            <a:ext cx="641684" cy="66972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31750"/>
          </a:effectLst>
        </p:spPr>
        <p:txBody>
          <a:bodyPr anchor="ctr"/>
          <a:lstStyle>
            <a:lvl1pPr algn="ctr">
              <a:buNone/>
              <a:defRPr lang="en-US" sz="700" dirty="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2" name="Picture Placeholder 14">
            <a:extLst>
              <a:ext uri="{FF2B5EF4-FFF2-40B4-BE49-F238E27FC236}">
                <a16:creationId xmlns:a16="http://schemas.microsoft.com/office/drawing/2014/main" id="{BB382753-1A75-400D-BAD8-40ED8917F6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4339" y="1302141"/>
            <a:ext cx="641684" cy="66972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63500"/>
          </a:effectLst>
        </p:spPr>
        <p:txBody>
          <a:bodyPr anchor="ctr"/>
          <a:lstStyle>
            <a:lvl1pPr algn="ctr">
              <a:buNone/>
              <a:defRPr lang="en-US" sz="500" dirty="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204073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EADD8A4-B769-4D8A-9278-A71EC01C4C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054096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</p:spTree>
    <p:extLst>
      <p:ext uri="{BB962C8B-B14F-4D97-AF65-F5344CB8AC3E}">
        <p14:creationId xmlns:p14="http://schemas.microsoft.com/office/powerpoint/2010/main" val="373415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4E63CE1-9C33-4246-BBF7-5AB1147C218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54096" y="0"/>
            <a:ext cx="3054096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</p:spTree>
    <p:extLst>
      <p:ext uri="{BB962C8B-B14F-4D97-AF65-F5344CB8AC3E}">
        <p14:creationId xmlns:p14="http://schemas.microsoft.com/office/powerpoint/2010/main" val="967077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769D50F-9678-42EA-A10A-87EDA49577C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08192" y="0"/>
            <a:ext cx="3054096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</p:spTree>
    <p:extLst>
      <p:ext uri="{BB962C8B-B14F-4D97-AF65-F5344CB8AC3E}">
        <p14:creationId xmlns:p14="http://schemas.microsoft.com/office/powerpoint/2010/main" val="2018815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B6F21E6F-DBA5-44F3-B07B-220A96805C8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62288" y="0"/>
            <a:ext cx="3054096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11075456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44E795CB-3F02-4EFB-9CF7-D0B14483C2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20384" y="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60AAFA2F-71C9-400C-8723-C36AC4DF6A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2286000"/>
            <a:ext cx="6120385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38A557DE-D5DD-4FA4-B87C-8A5DDFF73D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20384" y="457200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894909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44E795CB-3F02-4EFB-9CF7-D0B14483C2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60AAFA2F-71C9-400C-8723-C36AC4DF6A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228600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38A557DE-D5DD-4FA4-B87C-8A5DDFF73D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457200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0455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A07FE811-3899-4933-8BDA-247CEB65A53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2597" y="105913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82D90691-24DF-4E32-9FDC-47A7AEF3AAD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28751" y="105913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A75AF2CC-BD8C-4192-B345-D290DFBC143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46828" y="105913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9" name="Picture Placeholder 8">
            <a:extLst>
              <a:ext uri="{FF2B5EF4-FFF2-40B4-BE49-F238E27FC236}">
                <a16:creationId xmlns:a16="http://schemas.microsoft.com/office/drawing/2014/main" id="{77847559-78FC-40D0-8B35-1D5B2FF75B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764905" y="105913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E22E7396-7BA7-4BB0-B445-4F1DFCA150D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597" y="2359152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1D0C9FFC-2493-4D2B-8980-624D63B91B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510674" y="2359152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BB272A9B-F15E-4387-A5C7-3165E3F18B2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46828" y="2359152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20F8B96F-AA47-4A79-BE24-11BAB9B3043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764905" y="2359152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5" name="Picture Placeholder 8">
            <a:extLst>
              <a:ext uri="{FF2B5EF4-FFF2-40B4-BE49-F238E27FC236}">
                <a16:creationId xmlns:a16="http://schemas.microsoft.com/office/drawing/2014/main" id="{221C2B63-0D84-4402-8E47-CDBB431CF83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2597" y="4612391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6" name="Picture Placeholder 8">
            <a:extLst>
              <a:ext uri="{FF2B5EF4-FFF2-40B4-BE49-F238E27FC236}">
                <a16:creationId xmlns:a16="http://schemas.microsoft.com/office/drawing/2014/main" id="{0904C7AF-1D52-43D4-AA91-6517173892B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510674" y="4612391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7C69FF0-197B-4869-85CD-B16E044D58B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928751" y="4612391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A9A2E652-BE71-48F6-ACE3-B6F152A0C26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764905" y="4612391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26442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41721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222480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3342279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492558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37946623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0104120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46159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237078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346717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4521443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1277845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0127566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22713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254272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399919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6CC7A50-9125-422E-BB9C-AB16442070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792760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32425069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1274790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0124511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5768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7761223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9BA652E-8DCB-411C-BDCC-2A28B7A37C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00177" y="1076325"/>
            <a:ext cx="4572000" cy="45720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734464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612E3448-F2EF-451E-8014-86C006CB70C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82137" y="4343866"/>
            <a:ext cx="1216152" cy="1216152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1600284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B5671677-28D2-48BB-A020-FECB56CA25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604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>
            <a:extLst>
              <a:ext uri="{FF2B5EF4-FFF2-40B4-BE49-F238E27FC236}">
                <a16:creationId xmlns:a16="http://schemas.microsoft.com/office/drawing/2014/main" id="{95106253-7B8B-487B-A3B6-10B45F3CCF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05000" y="1950334"/>
            <a:ext cx="2743200" cy="27432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127000">
            <a:solidFill>
              <a:schemeClr val="bg1"/>
            </a:solidFill>
          </a:ln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76625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407F8FC-B8EA-4353-B23A-7B6DEE78F4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310358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2827470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407F8FC-B8EA-4353-B23A-7B6DEE78F4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639337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036837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5796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2 - Imag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2695575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7F13A08-E9ED-4281-B741-77C0AC7959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57725" y="48768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50721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002970"/>
            <a:ext cx="11125200" cy="2895601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8392243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- Imag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2695575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7F13A08-E9ED-4281-B741-77C0AC7959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57725" y="48768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48200" y="5334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05522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2 - Imag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2695575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48200" y="5334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743678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047999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A9E646E-AB96-44BA-B223-4263DB5264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2951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C695DD6-1C52-4BBB-BD4A-875BD44DAB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37903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97654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A9E646E-AB96-44BA-B223-4263DB5264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51048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C695DD6-1C52-4BBB-BD4A-875BD44DAB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16006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age Time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5076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5DF77074-9E02-4EDE-ADEC-20BB7226C1F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479224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6CA2167E-9435-4A6A-BEAE-A1AC5A5D336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73372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9A2505A-688A-4995-8380-650E617030C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67520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11547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 Image Time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5076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5DF77074-9E02-4EDE-ADEC-20BB7226C1F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479224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6CA2167E-9435-4A6A-BEAE-A1AC5A5D336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73372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9A2505A-688A-4995-8380-650E617030C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67520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89635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Title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175826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Basic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2149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 Presentation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7303" y="2013994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18D09264-4F26-4686-827F-066EC40A719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403400" y="0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FD24C28-4614-45BA-923A-5AE2E2F2B1E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551206" y="4080068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B8503F0-F783-4DD2-B0EE-81FA5C4EBEC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42023" y="3978016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3115F06F-57F6-4977-BA09-959FC09066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68120" y="1964022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313E2ACE-3423-4F7E-B1E8-6DB25A790B9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32840" y="3928044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375843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 Presentation Mocku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3DA492BA-835A-4C30-B369-15F9B72A6C3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89508" y="866182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D6A998C-36B0-4D52-AC97-9EF0D0790EF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949092" y="-1572218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37FCC01B-F57C-4CED-8B66-774C8EF4B0F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28109" y="3289342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EA759D98-4A63-4D2D-9141-32C82CA4ECE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28108" y="602107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C97F9190-4E95-4893-A786-2D22CF5E6CC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89508" y="-1836293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44CB2295-81B8-445D-9954-ED08D185FCC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66709" y="3025267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58E25EA4-95CE-4A60-B95B-2099E283076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166708" y="338032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B41C8BBA-18FD-42A4-BE82-6EA96938A0E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128108" y="-2100368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EC28FD6B-085B-4F6F-94F7-510BF6086EF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1166708" y="-2349203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9817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0039244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 Presentation Mocku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B18C9AA-5E16-4E82-AA22-93FC74D7BE5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70332" y="2290071"/>
            <a:ext cx="285830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DDFB03F-5FF2-461F-95DB-579F3F20C3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70332" y="1698602"/>
            <a:ext cx="285830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AAE0E113-F0E5-43E6-85E3-3F76CE56A7E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70332" y="1107132"/>
            <a:ext cx="285830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C5FE9AC4-EC69-4B6D-964B-CC4BE54D7AC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70332" y="515662"/>
            <a:ext cx="285830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9425712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2">
            <a:extLst>
              <a:ext uri="{FF2B5EF4-FFF2-40B4-BE49-F238E27FC236}">
                <a16:creationId xmlns:a16="http://schemas.microsoft.com/office/drawing/2014/main" id="{2B705F24-7492-49E9-8F57-D9C0916A79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412304" y="1739812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22">
            <a:extLst>
              <a:ext uri="{FF2B5EF4-FFF2-40B4-BE49-F238E27FC236}">
                <a16:creationId xmlns:a16="http://schemas.microsoft.com/office/drawing/2014/main" id="{561C124B-FD17-451F-8B21-36D8B1756CA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60316" y="376204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1" name="Picture Placeholder 22">
            <a:extLst>
              <a:ext uri="{FF2B5EF4-FFF2-40B4-BE49-F238E27FC236}">
                <a16:creationId xmlns:a16="http://schemas.microsoft.com/office/drawing/2014/main" id="{A8B205A5-8305-4108-890E-CC3289BC6DB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562906" y="-1000742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BottomDown">
              <a:rot lat="1967869" lon="19416000" rev="1824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F313397-A9C0-4FC5-968A-7B29F341972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719040" y="3027964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BottomDown">
              <a:rot lat="1967869" lon="19416000" rev="1824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2798532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2128B0F3-56DD-4FAC-919C-D612594F17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02173" y="114300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1" name="Picture Placeholder 22">
            <a:extLst>
              <a:ext uri="{FF2B5EF4-FFF2-40B4-BE49-F238E27FC236}">
                <a16:creationId xmlns:a16="http://schemas.microsoft.com/office/drawing/2014/main" id="{76DE6B5A-5EB0-455E-A806-53FA7B1C07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78816" y="369016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2" name="Picture Placeholder 22">
            <a:extLst>
              <a:ext uri="{FF2B5EF4-FFF2-40B4-BE49-F238E27FC236}">
                <a16:creationId xmlns:a16="http://schemas.microsoft.com/office/drawing/2014/main" id="{116BFEA0-DDF5-4E40-986A-CFDBFE7E8DA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34112" y="-157272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B9281105-6837-4F18-A23C-FA619875F51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2837264" y="-428036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4" name="Picture Placeholder 22">
            <a:extLst>
              <a:ext uri="{FF2B5EF4-FFF2-40B4-BE49-F238E27FC236}">
                <a16:creationId xmlns:a16="http://schemas.microsoft.com/office/drawing/2014/main" id="{A4089A5A-EF5E-4D76-915C-CDFACF69A3D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08919" y="434093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5" name="Picture Placeholder 22">
            <a:extLst>
              <a:ext uri="{FF2B5EF4-FFF2-40B4-BE49-F238E27FC236}">
                <a16:creationId xmlns:a16="http://schemas.microsoft.com/office/drawing/2014/main" id="{300CB3D5-C434-4711-BE0C-07880CF559B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385562" y="688809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499D9085-2CE9-4968-8D40-CAA5C1A0EC0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440858" y="162521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7" name="Picture Placeholder 22">
            <a:extLst>
              <a:ext uri="{FF2B5EF4-FFF2-40B4-BE49-F238E27FC236}">
                <a16:creationId xmlns:a16="http://schemas.microsoft.com/office/drawing/2014/main" id="{2D321684-1DF0-4703-89C3-71C0FCA0E0C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2430518" y="-108243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8" name="Picture Placeholder 22">
            <a:extLst>
              <a:ext uri="{FF2B5EF4-FFF2-40B4-BE49-F238E27FC236}">
                <a16:creationId xmlns:a16="http://schemas.microsoft.com/office/drawing/2014/main" id="{4D0F3EC0-93F6-4010-86A8-90F452BEEE0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236166" y="-2328896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9" name="Picture Placeholder 22">
            <a:extLst>
              <a:ext uri="{FF2B5EF4-FFF2-40B4-BE49-F238E27FC236}">
                <a16:creationId xmlns:a16="http://schemas.microsoft.com/office/drawing/2014/main" id="{FE0131D0-EAA8-45AD-A772-A338418C9AA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125233" y="40940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0" name="Picture Placeholder 22">
            <a:extLst>
              <a:ext uri="{FF2B5EF4-FFF2-40B4-BE49-F238E27FC236}">
                <a16:creationId xmlns:a16="http://schemas.microsoft.com/office/drawing/2014/main" id="{976AEA9A-8115-48E0-918F-4410B91D6FA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965227" y="310180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1" name="Picture Placeholder 22">
            <a:extLst>
              <a:ext uri="{FF2B5EF4-FFF2-40B4-BE49-F238E27FC236}">
                <a16:creationId xmlns:a16="http://schemas.microsoft.com/office/drawing/2014/main" id="{ED974735-2C47-4279-B116-D614471356D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6018059" y="5606962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311634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22">
            <a:extLst>
              <a:ext uri="{FF2B5EF4-FFF2-40B4-BE49-F238E27FC236}">
                <a16:creationId xmlns:a16="http://schemas.microsoft.com/office/drawing/2014/main" id="{76DE6B5A-5EB0-455E-A806-53FA7B1C07CC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445043" y="-171527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58" name="Picture Placeholder 22">
            <a:extLst>
              <a:ext uri="{FF2B5EF4-FFF2-40B4-BE49-F238E27FC236}">
                <a16:creationId xmlns:a16="http://schemas.microsoft.com/office/drawing/2014/main" id="{90FCB97C-6BF3-4A42-8CBB-0DF7BF3026C9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-1635717" y="-4210127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60" name="Picture Placeholder 22">
            <a:extLst>
              <a:ext uri="{FF2B5EF4-FFF2-40B4-BE49-F238E27FC236}">
                <a16:creationId xmlns:a16="http://schemas.microsoft.com/office/drawing/2014/main" id="{124C0FF9-289E-4496-92B9-190E32702D8E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0495323" y="3943273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68" name="Picture Placeholder 22">
            <a:extLst>
              <a:ext uri="{FF2B5EF4-FFF2-40B4-BE49-F238E27FC236}">
                <a16:creationId xmlns:a16="http://schemas.microsoft.com/office/drawing/2014/main" id="{7E055C06-9C8F-4A17-AA18-775B5FB9ACDD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10323809" y="-685800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0" name="Picture Placeholder 22">
            <a:extLst>
              <a:ext uri="{FF2B5EF4-FFF2-40B4-BE49-F238E27FC236}">
                <a16:creationId xmlns:a16="http://schemas.microsoft.com/office/drawing/2014/main" id="{3C36A0E5-BBE2-4C87-8A23-DD1FF018C79E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4243049" y="-4724400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2" name="Picture Placeholder 22">
            <a:extLst>
              <a:ext uri="{FF2B5EF4-FFF2-40B4-BE49-F238E27FC236}">
                <a16:creationId xmlns:a16="http://schemas.microsoft.com/office/drawing/2014/main" id="{7A3F440A-1BD1-46EB-8601-F14AC2F706F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6374089" y="3429000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4" name="Picture Placeholder 22">
            <a:extLst>
              <a:ext uri="{FF2B5EF4-FFF2-40B4-BE49-F238E27FC236}">
                <a16:creationId xmlns:a16="http://schemas.microsoft.com/office/drawing/2014/main" id="{5FE632C7-A989-4083-B7E6-E630FB76C44E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243049" y="3958512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6" name="Picture Placeholder 22">
            <a:extLst>
              <a:ext uri="{FF2B5EF4-FFF2-40B4-BE49-F238E27FC236}">
                <a16:creationId xmlns:a16="http://schemas.microsoft.com/office/drawing/2014/main" id="{B4460ECD-B3DA-430C-8E09-86C63DB4CA9F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-1837711" y="-80088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8" name="Picture Placeholder 22">
            <a:extLst>
              <a:ext uri="{FF2B5EF4-FFF2-40B4-BE49-F238E27FC236}">
                <a16:creationId xmlns:a16="http://schemas.microsoft.com/office/drawing/2014/main" id="{4ED75CF5-9F3D-4B85-BABF-42542AD3AC10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10293329" y="8073312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0502419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2128B0F3-56DD-4FAC-919C-D612594F17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02173" y="114300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030761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085263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45600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205937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33518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2166958"/>
            <a:ext cx="4810837" cy="10573682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7355838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0BEADEE-94CE-4140-AE6E-72585F9C5F8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28871" y="2532786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DD69CA5-05E0-4BA8-9AF4-06E3A524107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538045" y="2349872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61F926F-0F2B-4D4A-9DDB-F5B19FF50A5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74195" y="2166958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5B5C0050-E4B2-4439-AAE8-AA7EB130284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33120" y="2532786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5611465-68F1-4C57-81BD-77DA7708DF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692195" y="2349872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A0761463-0D06-425A-A629-15FCC342DCC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51270" y="2166958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23511C02-1EBF-48D6-B2A8-83C169F41A8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15120" y="1937794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1146667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08448" y="1779684"/>
            <a:ext cx="1975104" cy="425916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936790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4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30100" y="1780747"/>
            <a:ext cx="4531800" cy="1015450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163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405124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4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30100" y="-5058203"/>
            <a:ext cx="4531800" cy="1015450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9320920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65032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45600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261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79772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5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0D29D6E3-BF9D-44FC-B94A-FE34BFB57C7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49549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DCA142FF-9DE6-40DB-AD54-ECDEC83E232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474400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91330D2-75F1-4855-868C-BFD0C307B82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4826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967494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5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15E1BC57-A422-442E-9A45-C3B86505EA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49549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ABC43775-2615-4373-BF08-E72F4BC0BEB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826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67FDD856-D0CB-4A6C-9C74-7B87BF796E0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78871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44330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5.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0D42CE-21D7-46F7-A4E6-43081B64FD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826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8CE3B082-8160-40B0-B3D4-F103A2E6EC9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754686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0955B990-90AC-4D32-9646-D9BAAD64C8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0175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281733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24000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283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32736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9A91F3C-9111-4296-A6C1-542F2B1DBF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37104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7620689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8CD1EA07-F28B-4EE2-975A-12EE7F6D65F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21419" y="1990628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92D5C748-ED9B-4E7F-BF0A-6DE00637AEB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88619" y="3463828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6F3F48E-458C-42E6-9F48-D59A965C7F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55819" y="4937028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3367E99-B49F-4A00-BF2F-3F240242FA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67800" y="-890883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E5D4C8A0-AEBE-45FA-A01B-97A334E8D45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035000" y="582317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3247840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7631D78-AAE0-4EB5-B1C8-F41FC0A50E9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477735" y="1487624"/>
            <a:ext cx="2276196" cy="5284594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6BD782CA-19B8-4FA0-B94A-A3422513A28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77735" y="815094"/>
            <a:ext cx="2276196" cy="5284594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68300" dist="101600" dir="8520000" sx="102000" sy="102000" algn="ctr" rotWithShape="0">
              <a:prstClr val="black">
                <a:alpha val="30000"/>
              </a:prstClr>
            </a:outerShdw>
          </a:effectLst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9416638E-A45F-48FC-BB3B-3FF1FA548F5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477735" y="142564"/>
            <a:ext cx="2276196" cy="5284594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68300" dist="101600" dir="8520000" sx="102000" sy="102000" algn="ctr" rotWithShape="0">
              <a:prstClr val="black">
                <a:alpha val="30000"/>
              </a:prstClr>
            </a:outerShdw>
          </a:effectLst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458969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4C2440-9867-45A5-A7B9-82F1D3CF53B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1899" y="2036890"/>
            <a:ext cx="4243087" cy="57181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38365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9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58B12F0-DFC4-448A-9151-2B66E71E19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800000">
            <a:off x="7131560" y="545639"/>
            <a:ext cx="5189913" cy="6668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76695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enter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7921442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9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58B12F0-DFC4-448A-9151-2B66E71E19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032431" y="2306320"/>
            <a:ext cx="4126050" cy="305753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168354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24573" y="1937794"/>
            <a:ext cx="4928400" cy="2782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2100797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10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70F20B31-E928-4527-A463-5E89188AFBE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137635" y="3180136"/>
            <a:ext cx="7954368" cy="4491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9578636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61440" y="2264311"/>
            <a:ext cx="4653279" cy="3060044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581467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180618" y="1741506"/>
            <a:ext cx="6933236" cy="387221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7097956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ch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DAC8895-349F-4412-ADA2-C933204DF6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29677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E1A3559F-4A5C-4B81-9640-31BF6C96A65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27671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2D174C91-5F33-4165-ABC0-CAD0B821C4B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42598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98CE558-3705-4DBE-9F12-DD9DA37DEC7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457525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8323406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933501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t Char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E9CAA70-475F-4852-9832-842B7F6A1A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4984" y="2564785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5CFD7B86-D2C3-4737-8CDD-1C0EB569FCD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4984" y="3182879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042AF60C-CF1E-40A9-8D3D-BCBF81728CE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3707" y="3819583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5FB262FE-4934-444B-B452-00C7428688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3707" y="4437677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834D1F36-D1A2-447C-A696-225A8C9F5A7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2430" y="5074381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id="{F5BD4EF0-8E44-4D39-8700-E3450791012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2430" y="5692475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6330867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t Chart -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80655835-718E-45C2-8118-17DAB95011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37080" y="2659037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19F13BC-EE52-4722-B4E1-E89554DB104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28788" y="3294527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07D1E21B-3D6E-4689-B332-96A15BF63FF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557014" y="3980798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9E0A6D63-1689-45D1-B9D4-902BE8A3CF0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22427" y="4616617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4A32DFA3-9DE7-4302-8E4C-7D3FD185018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557014" y="5265712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B11257A7-82E3-431F-BFD0-AB7EE11FA62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052446" y="5901841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01113949-4675-469F-BAF8-BEF3EA355F9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139776" y="2633578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BDC82B4A-B69B-4D78-BF33-5F81B2707952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32746" y="5923826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1554117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Image righ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285F1E1-418A-4F38-BDF5-3FFD16E0C3D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24000" y="0"/>
            <a:ext cx="4068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3756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9pPr>
              <a:defRPr/>
            </a:lvl9pPr>
          </a:lstStyle>
          <a:p>
            <a:pPr marL="3886200" marR="0" lvl="8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75835638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Image right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EA001B6B-61E7-449B-995B-5BB71D1D341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68000" y="0"/>
            <a:ext cx="8124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0682095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Landscap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4572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1693184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1282745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5306323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A2752BB-F2D1-4BD6-8EB2-988CC0EA64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495800" y="1828800"/>
            <a:ext cx="3200400" cy="32004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gradFill flip="none"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86CCFE5E-4465-478F-AD56-3075ADA085A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95753" y="659275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AF4D747-5049-455A-821A-26743DF45B9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3605" y="2743200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F54EE46D-6F7C-48A1-9B53-A0F9B48B88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95753" y="4819649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7063917B-42F6-4602-8015-828D2A65B3E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11403" y="659275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6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34A5F4-670F-499D-9275-514984F0622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76795" y="2743200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5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F91236F8-7084-49E3-AC85-8EB80F97C98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211403" y="4819649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73612500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5AC70F4-E565-4A37-8E46-2B8C546F621E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3512769" y="845768"/>
            <a:ext cx="2468495" cy="2468880"/>
          </a:xfrm>
          <a:custGeom>
            <a:avLst/>
            <a:gdLst>
              <a:gd name="connsiteX0" fmla="*/ 2032405 w 2032406"/>
              <a:gd name="connsiteY0" fmla="*/ 0 h 2033462"/>
              <a:gd name="connsiteX1" fmla="*/ 2032405 w 2032406"/>
              <a:gd name="connsiteY1" fmla="*/ 993220 h 2033462"/>
              <a:gd name="connsiteX2" fmla="*/ 2032405 w 2032406"/>
              <a:gd name="connsiteY2" fmla="*/ 1073682 h 2033462"/>
              <a:gd name="connsiteX3" fmla="*/ 2032406 w 2032406"/>
              <a:gd name="connsiteY3" fmla="*/ 1073682 h 2033462"/>
              <a:gd name="connsiteX4" fmla="*/ 2032406 w 2032406"/>
              <a:gd name="connsiteY4" fmla="*/ 1242628 h 2033462"/>
              <a:gd name="connsiteX5" fmla="*/ 2032406 w 2032406"/>
              <a:gd name="connsiteY5" fmla="*/ 1390485 h 2033462"/>
              <a:gd name="connsiteX6" fmla="*/ 2032406 w 2032406"/>
              <a:gd name="connsiteY6" fmla="*/ 1518658 h 2033462"/>
              <a:gd name="connsiteX7" fmla="*/ 2032406 w 2032406"/>
              <a:gd name="connsiteY7" fmla="*/ 1628555 h 2033462"/>
              <a:gd name="connsiteX8" fmla="*/ 2032406 w 2032406"/>
              <a:gd name="connsiteY8" fmla="*/ 1721580 h 2033462"/>
              <a:gd name="connsiteX9" fmla="*/ 2032406 w 2032406"/>
              <a:gd name="connsiteY9" fmla="*/ 1799141 h 2033462"/>
              <a:gd name="connsiteX10" fmla="*/ 2032406 w 2032406"/>
              <a:gd name="connsiteY10" fmla="*/ 1862642 h 2033462"/>
              <a:gd name="connsiteX11" fmla="*/ 2032406 w 2032406"/>
              <a:gd name="connsiteY11" fmla="*/ 1913490 h 2033462"/>
              <a:gd name="connsiteX12" fmla="*/ 2032406 w 2032406"/>
              <a:gd name="connsiteY12" fmla="*/ 1953090 h 2033462"/>
              <a:gd name="connsiteX13" fmla="*/ 2032406 w 2032406"/>
              <a:gd name="connsiteY13" fmla="*/ 1982849 h 2033462"/>
              <a:gd name="connsiteX14" fmla="*/ 2032406 w 2032406"/>
              <a:gd name="connsiteY14" fmla="*/ 2004172 h 2033462"/>
              <a:gd name="connsiteX15" fmla="*/ 2032406 w 2032406"/>
              <a:gd name="connsiteY15" fmla="*/ 2018466 h 2033462"/>
              <a:gd name="connsiteX16" fmla="*/ 2032406 w 2032406"/>
              <a:gd name="connsiteY16" fmla="*/ 2031588 h 2033462"/>
              <a:gd name="connsiteX17" fmla="*/ 2032406 w 2032406"/>
              <a:gd name="connsiteY17" fmla="*/ 2033462 h 2033462"/>
              <a:gd name="connsiteX18" fmla="*/ 1924268 w 2032406"/>
              <a:gd name="connsiteY18" fmla="*/ 2033462 h 2033462"/>
              <a:gd name="connsiteX19" fmla="*/ 1824574 w 2032406"/>
              <a:gd name="connsiteY19" fmla="*/ 2033462 h 2033462"/>
              <a:gd name="connsiteX20" fmla="*/ 1732981 w 2032406"/>
              <a:gd name="connsiteY20" fmla="*/ 2033462 h 2033462"/>
              <a:gd name="connsiteX21" fmla="*/ 1649145 w 2032406"/>
              <a:gd name="connsiteY21" fmla="*/ 2033462 h 2033462"/>
              <a:gd name="connsiteX22" fmla="*/ 1503371 w 2032406"/>
              <a:gd name="connsiteY22" fmla="*/ 2033462 h 2033462"/>
              <a:gd name="connsiteX23" fmla="*/ 1384508 w 2032406"/>
              <a:gd name="connsiteY23" fmla="*/ 2033462 h 2033462"/>
              <a:gd name="connsiteX24" fmla="*/ 1313344 w 2032406"/>
              <a:gd name="connsiteY24" fmla="*/ 2033462 h 2033462"/>
              <a:gd name="connsiteX25" fmla="*/ 1306948 w 2032406"/>
              <a:gd name="connsiteY25" fmla="*/ 2033462 h 2033462"/>
              <a:gd name="connsiteX26" fmla="*/ 1243446 w 2032406"/>
              <a:gd name="connsiteY26" fmla="*/ 2033462 h 2033462"/>
              <a:gd name="connsiteX27" fmla="*/ 1194026 w 2032406"/>
              <a:gd name="connsiteY27" fmla="*/ 2033462 h 2033462"/>
              <a:gd name="connsiteX28" fmla="*/ 1192599 w 2032406"/>
              <a:gd name="connsiteY28" fmla="*/ 2033462 h 2033462"/>
              <a:gd name="connsiteX29" fmla="*/ 1152999 w 2032406"/>
              <a:gd name="connsiteY29" fmla="*/ 2033462 h 2033462"/>
              <a:gd name="connsiteX30" fmla="*/ 1123240 w 2032406"/>
              <a:gd name="connsiteY30" fmla="*/ 2033462 h 2033462"/>
              <a:gd name="connsiteX31" fmla="*/ 1101917 w 2032406"/>
              <a:gd name="connsiteY31" fmla="*/ 2033462 h 2033462"/>
              <a:gd name="connsiteX32" fmla="*/ 1087623 w 2032406"/>
              <a:gd name="connsiteY32" fmla="*/ 2033462 h 2033462"/>
              <a:gd name="connsiteX33" fmla="*/ 1082162 w 2032406"/>
              <a:gd name="connsiteY33" fmla="*/ 2033462 h 2033462"/>
              <a:gd name="connsiteX34" fmla="*/ 1074501 w 2032406"/>
              <a:gd name="connsiteY34" fmla="*/ 2033462 h 2033462"/>
              <a:gd name="connsiteX35" fmla="*/ 1072626 w 2032406"/>
              <a:gd name="connsiteY35" fmla="*/ 2033462 h 2033462"/>
              <a:gd name="connsiteX36" fmla="*/ 879838 w 2032406"/>
              <a:gd name="connsiteY36" fmla="*/ 2033462 h 2033462"/>
              <a:gd name="connsiteX37" fmla="*/ 724964 w 2032406"/>
              <a:gd name="connsiteY37" fmla="*/ 2033462 h 2033462"/>
              <a:gd name="connsiteX38" fmla="*/ 589423 w 2032406"/>
              <a:gd name="connsiteY38" fmla="*/ 2033462 h 2033462"/>
              <a:gd name="connsiteX39" fmla="*/ 471925 w 2032406"/>
              <a:gd name="connsiteY39" fmla="*/ 2033462 h 2033462"/>
              <a:gd name="connsiteX40" fmla="*/ 371182 w 2032406"/>
              <a:gd name="connsiteY40" fmla="*/ 2033462 h 2033462"/>
              <a:gd name="connsiteX41" fmla="*/ 285904 w 2032406"/>
              <a:gd name="connsiteY41" fmla="*/ 2033462 h 2033462"/>
              <a:gd name="connsiteX42" fmla="*/ 214804 w 2032406"/>
              <a:gd name="connsiteY42" fmla="*/ 2033462 h 2033462"/>
              <a:gd name="connsiteX43" fmla="*/ 156592 w 2032406"/>
              <a:gd name="connsiteY43" fmla="*/ 2033462 h 2033462"/>
              <a:gd name="connsiteX44" fmla="*/ 109980 w 2032406"/>
              <a:gd name="connsiteY44" fmla="*/ 2033462 h 2033462"/>
              <a:gd name="connsiteX45" fmla="*/ 73678 w 2032406"/>
              <a:gd name="connsiteY45" fmla="*/ 2033462 h 2033462"/>
              <a:gd name="connsiteX46" fmla="*/ 46398 w 2032406"/>
              <a:gd name="connsiteY46" fmla="*/ 2033462 h 2033462"/>
              <a:gd name="connsiteX47" fmla="*/ 26851 w 2032406"/>
              <a:gd name="connsiteY47" fmla="*/ 2033462 h 2033462"/>
              <a:gd name="connsiteX48" fmla="*/ 13748 w 2032406"/>
              <a:gd name="connsiteY48" fmla="*/ 2033462 h 2033462"/>
              <a:gd name="connsiteX49" fmla="*/ 1719 w 2032406"/>
              <a:gd name="connsiteY49" fmla="*/ 2033462 h 2033462"/>
              <a:gd name="connsiteX50" fmla="*/ 0 w 2032406"/>
              <a:gd name="connsiteY50" fmla="*/ 2033462 h 2033462"/>
              <a:gd name="connsiteX51" fmla="*/ 2032405 w 2032406"/>
              <a:gd name="connsiteY51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032406" h="2033462">
                <a:moveTo>
                  <a:pt x="2032405" y="0"/>
                </a:moveTo>
                <a:cubicBezTo>
                  <a:pt x="2032405" y="492760"/>
                  <a:pt x="2032405" y="800735"/>
                  <a:pt x="2032405" y="993220"/>
                </a:cubicBezTo>
                <a:lnTo>
                  <a:pt x="2032405" y="1073682"/>
                </a:lnTo>
                <a:lnTo>
                  <a:pt x="2032406" y="1073682"/>
                </a:lnTo>
                <a:lnTo>
                  <a:pt x="2032406" y="1242628"/>
                </a:lnTo>
                <a:lnTo>
                  <a:pt x="2032406" y="1390485"/>
                </a:lnTo>
                <a:lnTo>
                  <a:pt x="2032406" y="1518658"/>
                </a:lnTo>
                <a:lnTo>
                  <a:pt x="2032406" y="1628555"/>
                </a:lnTo>
                <a:lnTo>
                  <a:pt x="2032406" y="1721580"/>
                </a:lnTo>
                <a:lnTo>
                  <a:pt x="2032406" y="1799141"/>
                </a:lnTo>
                <a:lnTo>
                  <a:pt x="2032406" y="1862642"/>
                </a:lnTo>
                <a:lnTo>
                  <a:pt x="2032406" y="1913490"/>
                </a:lnTo>
                <a:lnTo>
                  <a:pt x="2032406" y="1953090"/>
                </a:lnTo>
                <a:lnTo>
                  <a:pt x="2032406" y="1982849"/>
                </a:lnTo>
                <a:lnTo>
                  <a:pt x="2032406" y="2004172"/>
                </a:lnTo>
                <a:lnTo>
                  <a:pt x="2032406" y="2018466"/>
                </a:lnTo>
                <a:lnTo>
                  <a:pt x="2032406" y="2031588"/>
                </a:lnTo>
                <a:lnTo>
                  <a:pt x="2032406" y="2033462"/>
                </a:lnTo>
                <a:lnTo>
                  <a:pt x="1924268" y="2033462"/>
                </a:lnTo>
                <a:lnTo>
                  <a:pt x="1824574" y="2033462"/>
                </a:lnTo>
                <a:lnTo>
                  <a:pt x="1732981" y="2033462"/>
                </a:lnTo>
                <a:lnTo>
                  <a:pt x="1649145" y="2033462"/>
                </a:lnTo>
                <a:lnTo>
                  <a:pt x="1503371" y="2033462"/>
                </a:lnTo>
                <a:lnTo>
                  <a:pt x="1384508" y="2033462"/>
                </a:lnTo>
                <a:lnTo>
                  <a:pt x="1313344" y="2033462"/>
                </a:lnTo>
                <a:lnTo>
                  <a:pt x="1306948" y="2033462"/>
                </a:lnTo>
                <a:lnTo>
                  <a:pt x="1243446" y="2033462"/>
                </a:lnTo>
                <a:lnTo>
                  <a:pt x="1194026" y="2033462"/>
                </a:lnTo>
                <a:lnTo>
                  <a:pt x="1192599" y="2033462"/>
                </a:lnTo>
                <a:lnTo>
                  <a:pt x="1152999" y="2033462"/>
                </a:lnTo>
                <a:lnTo>
                  <a:pt x="1123240" y="2033462"/>
                </a:lnTo>
                <a:lnTo>
                  <a:pt x="1101917" y="2033462"/>
                </a:lnTo>
                <a:lnTo>
                  <a:pt x="1087623" y="2033462"/>
                </a:lnTo>
                <a:lnTo>
                  <a:pt x="1082162" y="2033462"/>
                </a:lnTo>
                <a:lnTo>
                  <a:pt x="1074501" y="2033462"/>
                </a:lnTo>
                <a:lnTo>
                  <a:pt x="1072626" y="2033462"/>
                </a:lnTo>
                <a:lnTo>
                  <a:pt x="879838" y="2033462"/>
                </a:lnTo>
                <a:lnTo>
                  <a:pt x="724964" y="2033462"/>
                </a:lnTo>
                <a:lnTo>
                  <a:pt x="589423" y="2033462"/>
                </a:lnTo>
                <a:lnTo>
                  <a:pt x="471925" y="2033462"/>
                </a:lnTo>
                <a:lnTo>
                  <a:pt x="371182" y="2033462"/>
                </a:lnTo>
                <a:lnTo>
                  <a:pt x="285904" y="2033462"/>
                </a:lnTo>
                <a:lnTo>
                  <a:pt x="214804" y="2033462"/>
                </a:lnTo>
                <a:lnTo>
                  <a:pt x="156592" y="2033462"/>
                </a:lnTo>
                <a:lnTo>
                  <a:pt x="109980" y="2033462"/>
                </a:lnTo>
                <a:lnTo>
                  <a:pt x="73678" y="2033462"/>
                </a:lnTo>
                <a:lnTo>
                  <a:pt x="46398" y="2033462"/>
                </a:lnTo>
                <a:lnTo>
                  <a:pt x="26851" y="2033462"/>
                </a:lnTo>
                <a:lnTo>
                  <a:pt x="13748" y="2033462"/>
                </a:lnTo>
                <a:lnTo>
                  <a:pt x="1719" y="2033462"/>
                </a:lnTo>
                <a:lnTo>
                  <a:pt x="0" y="2033462"/>
                </a:lnTo>
                <a:cubicBezTo>
                  <a:pt x="44412" y="931033"/>
                  <a:pt x="930549" y="44436"/>
                  <a:pt x="203240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6513C730-5ACF-4B02-8DF9-722D66444C8C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6202312" y="845768"/>
            <a:ext cx="2468880" cy="2468880"/>
          </a:xfrm>
          <a:custGeom>
            <a:avLst/>
            <a:gdLst>
              <a:gd name="connsiteX0" fmla="*/ 1 w 2032406"/>
              <a:gd name="connsiteY0" fmla="*/ 0 h 2033462"/>
              <a:gd name="connsiteX1" fmla="*/ 2032406 w 2032406"/>
              <a:gd name="connsiteY1" fmla="*/ 2033462 h 2033462"/>
              <a:gd name="connsiteX2" fmla="*/ 1913088 w 2032406"/>
              <a:gd name="connsiteY2" fmla="*/ 2033462 h 2033462"/>
              <a:gd name="connsiteX3" fmla="*/ 1801224 w 2032406"/>
              <a:gd name="connsiteY3" fmla="*/ 2033462 h 2033462"/>
              <a:gd name="connsiteX4" fmla="*/ 1598900 w 2032406"/>
              <a:gd name="connsiteY4" fmla="*/ 2033462 h 2033462"/>
              <a:gd name="connsiteX5" fmla="*/ 1423510 w 2032406"/>
              <a:gd name="connsiteY5" fmla="*/ 2033462 h 2033462"/>
              <a:gd name="connsiteX6" fmla="*/ 1273129 w 2032406"/>
              <a:gd name="connsiteY6" fmla="*/ 2033462 h 2033462"/>
              <a:gd name="connsiteX7" fmla="*/ 1154851 w 2032406"/>
              <a:gd name="connsiteY7" fmla="*/ 2033462 h 2033462"/>
              <a:gd name="connsiteX8" fmla="*/ 1145835 w 2032406"/>
              <a:gd name="connsiteY8" fmla="*/ 2033462 h 2033462"/>
              <a:gd name="connsiteX9" fmla="*/ 1039703 w 2032406"/>
              <a:gd name="connsiteY9" fmla="*/ 2033462 h 2033462"/>
              <a:gd name="connsiteX10" fmla="*/ 952809 w 2032406"/>
              <a:gd name="connsiteY10" fmla="*/ 2033462 h 2033462"/>
              <a:gd name="connsiteX11" fmla="*/ 951568 w 2032406"/>
              <a:gd name="connsiteY11" fmla="*/ 2033462 h 2033462"/>
              <a:gd name="connsiteX12" fmla="*/ 883230 w 2032406"/>
              <a:gd name="connsiteY12" fmla="*/ 2033462 h 2033462"/>
              <a:gd name="connsiteX13" fmla="*/ 829042 w 2032406"/>
              <a:gd name="connsiteY13" fmla="*/ 2033462 h 2033462"/>
              <a:gd name="connsiteX14" fmla="*/ 788321 w 2032406"/>
              <a:gd name="connsiteY14" fmla="*/ 2033462 h 2033462"/>
              <a:gd name="connsiteX15" fmla="*/ 773660 w 2032406"/>
              <a:gd name="connsiteY15" fmla="*/ 2033462 h 2033462"/>
              <a:gd name="connsiteX16" fmla="*/ 759142 w 2032406"/>
              <a:gd name="connsiteY16" fmla="*/ 2033462 h 2033462"/>
              <a:gd name="connsiteX17" fmla="*/ 739583 w 2032406"/>
              <a:gd name="connsiteY17" fmla="*/ 2033462 h 2033462"/>
              <a:gd name="connsiteX18" fmla="*/ 727720 w 2032406"/>
              <a:gd name="connsiteY18" fmla="*/ 2033462 h 2033462"/>
              <a:gd name="connsiteX19" fmla="*/ 721627 w 2032406"/>
              <a:gd name="connsiteY19" fmla="*/ 2033462 h 2033462"/>
              <a:gd name="connsiteX20" fmla="*/ 719062 w 2032406"/>
              <a:gd name="connsiteY20" fmla="*/ 2033462 h 2033462"/>
              <a:gd name="connsiteX21" fmla="*/ 619436 w 2032406"/>
              <a:gd name="connsiteY21" fmla="*/ 2033462 h 2033462"/>
              <a:gd name="connsiteX22" fmla="*/ 510400 w 2032406"/>
              <a:gd name="connsiteY22" fmla="*/ 2033462 h 2033462"/>
              <a:gd name="connsiteX23" fmla="*/ 414974 w 2032406"/>
              <a:gd name="connsiteY23" fmla="*/ 2033462 h 2033462"/>
              <a:gd name="connsiteX24" fmla="*/ 332251 w 2032406"/>
              <a:gd name="connsiteY24" fmla="*/ 2033462 h 2033462"/>
              <a:gd name="connsiteX25" fmla="*/ 261325 w 2032406"/>
              <a:gd name="connsiteY25" fmla="*/ 2033462 h 2033462"/>
              <a:gd name="connsiteX26" fmla="*/ 201287 w 2032406"/>
              <a:gd name="connsiteY26" fmla="*/ 2033462 h 2033462"/>
              <a:gd name="connsiteX27" fmla="*/ 151230 w 2032406"/>
              <a:gd name="connsiteY27" fmla="*/ 2033462 h 2033462"/>
              <a:gd name="connsiteX28" fmla="*/ 110246 w 2032406"/>
              <a:gd name="connsiteY28" fmla="*/ 2033462 h 2033462"/>
              <a:gd name="connsiteX29" fmla="*/ 77430 w 2032406"/>
              <a:gd name="connsiteY29" fmla="*/ 2033462 h 2033462"/>
              <a:gd name="connsiteX30" fmla="*/ 32666 w 2032406"/>
              <a:gd name="connsiteY30" fmla="*/ 2033462 h 2033462"/>
              <a:gd name="connsiteX31" fmla="*/ 9679 w 2032406"/>
              <a:gd name="connsiteY31" fmla="*/ 2033462 h 2033462"/>
              <a:gd name="connsiteX32" fmla="*/ 1210 w 2032406"/>
              <a:gd name="connsiteY32" fmla="*/ 2033462 h 2033462"/>
              <a:gd name="connsiteX33" fmla="*/ 0 w 2032406"/>
              <a:gd name="connsiteY33" fmla="*/ 2033462 h 2033462"/>
              <a:gd name="connsiteX34" fmla="*/ 0 w 2032406"/>
              <a:gd name="connsiteY34" fmla="*/ 1830179 h 2033462"/>
              <a:gd name="connsiteX35" fmla="*/ 0 w 2032406"/>
              <a:gd name="connsiteY35" fmla="*/ 1652271 h 2033462"/>
              <a:gd name="connsiteX36" fmla="*/ 0 w 2032406"/>
              <a:gd name="connsiteY36" fmla="*/ 1498047 h 2033462"/>
              <a:gd name="connsiteX37" fmla="*/ 0 w 2032406"/>
              <a:gd name="connsiteY37" fmla="*/ 1365814 h 2033462"/>
              <a:gd name="connsiteX38" fmla="*/ 0 w 2032406"/>
              <a:gd name="connsiteY38" fmla="*/ 1253881 h 2033462"/>
              <a:gd name="connsiteX39" fmla="*/ 0 w 2032406"/>
              <a:gd name="connsiteY39" fmla="*/ 1160557 h 2033462"/>
              <a:gd name="connsiteX40" fmla="*/ 0 w 2032406"/>
              <a:gd name="connsiteY40" fmla="*/ 1084150 h 2033462"/>
              <a:gd name="connsiteX41" fmla="*/ 0 w 2032406"/>
              <a:gd name="connsiteY41" fmla="*/ 1022968 h 2033462"/>
              <a:gd name="connsiteX42" fmla="*/ 0 w 2032406"/>
              <a:gd name="connsiteY42" fmla="*/ 975319 h 2033462"/>
              <a:gd name="connsiteX43" fmla="*/ 0 w 2032406"/>
              <a:gd name="connsiteY43" fmla="*/ 939512 h 2033462"/>
              <a:gd name="connsiteX44" fmla="*/ 0 w 2032406"/>
              <a:gd name="connsiteY44" fmla="*/ 913855 h 2033462"/>
              <a:gd name="connsiteX45" fmla="*/ 0 w 2032406"/>
              <a:gd name="connsiteY45" fmla="*/ 896656 h 2033462"/>
              <a:gd name="connsiteX46" fmla="*/ 0 w 2032406"/>
              <a:gd name="connsiteY46" fmla="*/ 880867 h 2033462"/>
              <a:gd name="connsiteX47" fmla="*/ 0 w 2032406"/>
              <a:gd name="connsiteY47" fmla="*/ 878611 h 2033462"/>
              <a:gd name="connsiteX48" fmla="*/ 1 w 2032406"/>
              <a:gd name="connsiteY48" fmla="*/ 878611 h 2033462"/>
              <a:gd name="connsiteX49" fmla="*/ 1 w 2032406"/>
              <a:gd name="connsiteY49" fmla="*/ 704814 h 2033462"/>
              <a:gd name="connsiteX50" fmla="*/ 1 w 2032406"/>
              <a:gd name="connsiteY50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032406" h="2033462">
                <a:moveTo>
                  <a:pt x="1" y="0"/>
                </a:moveTo>
                <a:cubicBezTo>
                  <a:pt x="1101857" y="44436"/>
                  <a:pt x="1987994" y="931034"/>
                  <a:pt x="2032406" y="2033462"/>
                </a:cubicBezTo>
                <a:lnTo>
                  <a:pt x="1913088" y="2033462"/>
                </a:lnTo>
                <a:lnTo>
                  <a:pt x="1801224" y="2033462"/>
                </a:lnTo>
                <a:lnTo>
                  <a:pt x="1598900" y="2033462"/>
                </a:lnTo>
                <a:lnTo>
                  <a:pt x="1423510" y="2033462"/>
                </a:lnTo>
                <a:lnTo>
                  <a:pt x="1273129" y="2033462"/>
                </a:lnTo>
                <a:lnTo>
                  <a:pt x="1154851" y="2033462"/>
                </a:lnTo>
                <a:lnTo>
                  <a:pt x="1145835" y="2033462"/>
                </a:lnTo>
                <a:lnTo>
                  <a:pt x="1039703" y="2033462"/>
                </a:lnTo>
                <a:lnTo>
                  <a:pt x="952809" y="2033462"/>
                </a:lnTo>
                <a:lnTo>
                  <a:pt x="951568" y="2033462"/>
                </a:lnTo>
                <a:lnTo>
                  <a:pt x="883230" y="2033462"/>
                </a:lnTo>
                <a:lnTo>
                  <a:pt x="829042" y="2033462"/>
                </a:lnTo>
                <a:lnTo>
                  <a:pt x="788321" y="2033462"/>
                </a:lnTo>
                <a:lnTo>
                  <a:pt x="773660" y="2033462"/>
                </a:lnTo>
                <a:lnTo>
                  <a:pt x="759142" y="2033462"/>
                </a:lnTo>
                <a:lnTo>
                  <a:pt x="739583" y="2033462"/>
                </a:lnTo>
                <a:lnTo>
                  <a:pt x="727720" y="2033462"/>
                </a:lnTo>
                <a:lnTo>
                  <a:pt x="721627" y="2033462"/>
                </a:lnTo>
                <a:lnTo>
                  <a:pt x="719062" y="2033462"/>
                </a:lnTo>
                <a:lnTo>
                  <a:pt x="619436" y="2033462"/>
                </a:lnTo>
                <a:lnTo>
                  <a:pt x="510400" y="2033462"/>
                </a:lnTo>
                <a:lnTo>
                  <a:pt x="414974" y="2033462"/>
                </a:lnTo>
                <a:lnTo>
                  <a:pt x="332251" y="2033462"/>
                </a:lnTo>
                <a:lnTo>
                  <a:pt x="261325" y="2033462"/>
                </a:lnTo>
                <a:lnTo>
                  <a:pt x="201287" y="2033462"/>
                </a:lnTo>
                <a:lnTo>
                  <a:pt x="151230" y="2033462"/>
                </a:lnTo>
                <a:lnTo>
                  <a:pt x="110246" y="2033462"/>
                </a:lnTo>
                <a:lnTo>
                  <a:pt x="77430" y="2033462"/>
                </a:lnTo>
                <a:lnTo>
                  <a:pt x="32666" y="2033462"/>
                </a:lnTo>
                <a:lnTo>
                  <a:pt x="9679" y="2033462"/>
                </a:lnTo>
                <a:lnTo>
                  <a:pt x="1210" y="2033462"/>
                </a:lnTo>
                <a:lnTo>
                  <a:pt x="0" y="2033462"/>
                </a:lnTo>
                <a:lnTo>
                  <a:pt x="0" y="1830179"/>
                </a:lnTo>
                <a:lnTo>
                  <a:pt x="0" y="1652271"/>
                </a:lnTo>
                <a:lnTo>
                  <a:pt x="0" y="1498047"/>
                </a:lnTo>
                <a:lnTo>
                  <a:pt x="0" y="1365814"/>
                </a:lnTo>
                <a:lnTo>
                  <a:pt x="0" y="1253881"/>
                </a:lnTo>
                <a:lnTo>
                  <a:pt x="0" y="1160557"/>
                </a:lnTo>
                <a:lnTo>
                  <a:pt x="0" y="1084150"/>
                </a:lnTo>
                <a:lnTo>
                  <a:pt x="0" y="1022968"/>
                </a:lnTo>
                <a:lnTo>
                  <a:pt x="0" y="975319"/>
                </a:lnTo>
                <a:lnTo>
                  <a:pt x="0" y="939512"/>
                </a:lnTo>
                <a:lnTo>
                  <a:pt x="0" y="913855"/>
                </a:lnTo>
                <a:lnTo>
                  <a:pt x="0" y="896656"/>
                </a:lnTo>
                <a:lnTo>
                  <a:pt x="0" y="880867"/>
                </a:lnTo>
                <a:lnTo>
                  <a:pt x="0" y="878611"/>
                </a:lnTo>
                <a:lnTo>
                  <a:pt x="1" y="878611"/>
                </a:lnTo>
                <a:lnTo>
                  <a:pt x="1" y="704814"/>
                </a:ln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CCA6AF4E-06FB-43C2-9760-D9F4B49E289E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3512769" y="3518447"/>
            <a:ext cx="2468880" cy="2468880"/>
          </a:xfrm>
          <a:custGeom>
            <a:avLst/>
            <a:gdLst>
              <a:gd name="connsiteX0" fmla="*/ 0 w 2032406"/>
              <a:gd name="connsiteY0" fmla="*/ 0 h 2033462"/>
              <a:gd name="connsiteX1" fmla="*/ 176167 w 2032406"/>
              <a:gd name="connsiteY1" fmla="*/ 0 h 2033462"/>
              <a:gd name="connsiteX2" fmla="*/ 335831 w 2032406"/>
              <a:gd name="connsiteY2" fmla="*/ 0 h 2033462"/>
              <a:gd name="connsiteX3" fmla="*/ 479804 w 2032406"/>
              <a:gd name="connsiteY3" fmla="*/ 0 h 2033462"/>
              <a:gd name="connsiteX4" fmla="*/ 608897 w 2032406"/>
              <a:gd name="connsiteY4" fmla="*/ 0 h 2033462"/>
              <a:gd name="connsiteX5" fmla="*/ 723922 w 2032406"/>
              <a:gd name="connsiteY5" fmla="*/ 0 h 2033462"/>
              <a:gd name="connsiteX6" fmla="*/ 825690 w 2032406"/>
              <a:gd name="connsiteY6" fmla="*/ 0 h 2033462"/>
              <a:gd name="connsiteX7" fmla="*/ 915013 w 2032406"/>
              <a:gd name="connsiteY7" fmla="*/ 0 h 2033462"/>
              <a:gd name="connsiteX8" fmla="*/ 992703 w 2032406"/>
              <a:gd name="connsiteY8" fmla="*/ 0 h 2033462"/>
              <a:gd name="connsiteX9" fmla="*/ 1078722 w 2032406"/>
              <a:gd name="connsiteY9" fmla="*/ 0 h 2033462"/>
              <a:gd name="connsiteX10" fmla="*/ 1079597 w 2032406"/>
              <a:gd name="connsiteY10" fmla="*/ 0 h 2033462"/>
              <a:gd name="connsiteX11" fmla="*/ 1149176 w 2032406"/>
              <a:gd name="connsiteY11" fmla="*/ 0 h 2033462"/>
              <a:gd name="connsiteX12" fmla="*/ 1203365 w 2032406"/>
              <a:gd name="connsiteY12" fmla="*/ 0 h 2033462"/>
              <a:gd name="connsiteX13" fmla="*/ 1244086 w 2032406"/>
              <a:gd name="connsiteY13" fmla="*/ 0 h 2033462"/>
              <a:gd name="connsiteX14" fmla="*/ 1273264 w 2032406"/>
              <a:gd name="connsiteY14" fmla="*/ 0 h 2033462"/>
              <a:gd name="connsiteX15" fmla="*/ 1292823 w 2032406"/>
              <a:gd name="connsiteY15" fmla="*/ 0 h 2033462"/>
              <a:gd name="connsiteX16" fmla="*/ 1304687 w 2032406"/>
              <a:gd name="connsiteY16" fmla="*/ 0 h 2033462"/>
              <a:gd name="connsiteX17" fmla="*/ 1310779 w 2032406"/>
              <a:gd name="connsiteY17" fmla="*/ 0 h 2033462"/>
              <a:gd name="connsiteX18" fmla="*/ 1313344 w 2032406"/>
              <a:gd name="connsiteY18" fmla="*/ 0 h 2033462"/>
              <a:gd name="connsiteX19" fmla="*/ 2032406 w 2032406"/>
              <a:gd name="connsiteY19" fmla="*/ 0 h 2033462"/>
              <a:gd name="connsiteX20" fmla="*/ 2032406 w 2032406"/>
              <a:gd name="connsiteY20" fmla="*/ 167873 h 2033462"/>
              <a:gd name="connsiteX21" fmla="*/ 2032406 w 2032406"/>
              <a:gd name="connsiteY21" fmla="*/ 314791 h 2033462"/>
              <a:gd name="connsiteX22" fmla="*/ 2032406 w 2032406"/>
              <a:gd name="connsiteY22" fmla="*/ 442150 h 2033462"/>
              <a:gd name="connsiteX23" fmla="*/ 2032406 w 2032406"/>
              <a:gd name="connsiteY23" fmla="*/ 551349 h 2033462"/>
              <a:gd name="connsiteX24" fmla="*/ 2032406 w 2032406"/>
              <a:gd name="connsiteY24" fmla="*/ 643784 h 2033462"/>
              <a:gd name="connsiteX25" fmla="*/ 2032406 w 2032406"/>
              <a:gd name="connsiteY25" fmla="*/ 720851 h 2033462"/>
              <a:gd name="connsiteX26" fmla="*/ 2032406 w 2032406"/>
              <a:gd name="connsiteY26" fmla="*/ 783949 h 2033462"/>
              <a:gd name="connsiteX27" fmla="*/ 2032406 w 2032406"/>
              <a:gd name="connsiteY27" fmla="*/ 834474 h 2033462"/>
              <a:gd name="connsiteX28" fmla="*/ 2032406 w 2032406"/>
              <a:gd name="connsiteY28" fmla="*/ 873823 h 2033462"/>
              <a:gd name="connsiteX29" fmla="*/ 2032406 w 2032406"/>
              <a:gd name="connsiteY29" fmla="*/ 903392 h 2033462"/>
              <a:gd name="connsiteX30" fmla="*/ 2032406 w 2032406"/>
              <a:gd name="connsiteY30" fmla="*/ 924580 h 2033462"/>
              <a:gd name="connsiteX31" fmla="*/ 2032406 w 2032406"/>
              <a:gd name="connsiteY31" fmla="*/ 938783 h 2033462"/>
              <a:gd name="connsiteX32" fmla="*/ 2032406 w 2032406"/>
              <a:gd name="connsiteY32" fmla="*/ 951822 h 2033462"/>
              <a:gd name="connsiteX33" fmla="*/ 2032406 w 2032406"/>
              <a:gd name="connsiteY33" fmla="*/ 953684 h 2033462"/>
              <a:gd name="connsiteX34" fmla="*/ 2032405 w 2032406"/>
              <a:gd name="connsiteY34" fmla="*/ 953684 h 2033462"/>
              <a:gd name="connsiteX35" fmla="*/ 2032405 w 2032406"/>
              <a:gd name="connsiteY35" fmla="*/ 1153167 h 2033462"/>
              <a:gd name="connsiteX36" fmla="*/ 2032405 w 2032406"/>
              <a:gd name="connsiteY36" fmla="*/ 2033462 h 2033462"/>
              <a:gd name="connsiteX37" fmla="*/ 0 w 2032406"/>
              <a:gd name="connsiteY37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32406" h="2033462">
                <a:moveTo>
                  <a:pt x="0" y="0"/>
                </a:moveTo>
                <a:lnTo>
                  <a:pt x="176167" y="0"/>
                </a:lnTo>
                <a:lnTo>
                  <a:pt x="335831" y="0"/>
                </a:lnTo>
                <a:lnTo>
                  <a:pt x="479804" y="0"/>
                </a:lnTo>
                <a:lnTo>
                  <a:pt x="608897" y="0"/>
                </a:lnTo>
                <a:lnTo>
                  <a:pt x="723922" y="0"/>
                </a:lnTo>
                <a:lnTo>
                  <a:pt x="825690" y="0"/>
                </a:lnTo>
                <a:lnTo>
                  <a:pt x="915013" y="0"/>
                </a:lnTo>
                <a:lnTo>
                  <a:pt x="992703" y="0"/>
                </a:lnTo>
                <a:lnTo>
                  <a:pt x="1078722" y="0"/>
                </a:lnTo>
                <a:lnTo>
                  <a:pt x="1079597" y="0"/>
                </a:lnTo>
                <a:lnTo>
                  <a:pt x="1149176" y="0"/>
                </a:lnTo>
                <a:lnTo>
                  <a:pt x="1203365" y="0"/>
                </a:lnTo>
                <a:lnTo>
                  <a:pt x="1244086" y="0"/>
                </a:lnTo>
                <a:lnTo>
                  <a:pt x="1273264" y="0"/>
                </a:lnTo>
                <a:lnTo>
                  <a:pt x="1292823" y="0"/>
                </a:lnTo>
                <a:lnTo>
                  <a:pt x="1304687" y="0"/>
                </a:lnTo>
                <a:lnTo>
                  <a:pt x="1310779" y="0"/>
                </a:lnTo>
                <a:lnTo>
                  <a:pt x="1313344" y="0"/>
                </a:lnTo>
                <a:lnTo>
                  <a:pt x="2032406" y="0"/>
                </a:lnTo>
                <a:lnTo>
                  <a:pt x="2032406" y="167873"/>
                </a:lnTo>
                <a:lnTo>
                  <a:pt x="2032406" y="314791"/>
                </a:lnTo>
                <a:lnTo>
                  <a:pt x="2032406" y="442150"/>
                </a:lnTo>
                <a:lnTo>
                  <a:pt x="2032406" y="551349"/>
                </a:lnTo>
                <a:lnTo>
                  <a:pt x="2032406" y="643784"/>
                </a:lnTo>
                <a:lnTo>
                  <a:pt x="2032406" y="720851"/>
                </a:lnTo>
                <a:lnTo>
                  <a:pt x="2032406" y="783949"/>
                </a:lnTo>
                <a:lnTo>
                  <a:pt x="2032406" y="834474"/>
                </a:lnTo>
                <a:lnTo>
                  <a:pt x="2032406" y="873823"/>
                </a:lnTo>
                <a:lnTo>
                  <a:pt x="2032406" y="903392"/>
                </a:lnTo>
                <a:lnTo>
                  <a:pt x="2032406" y="924580"/>
                </a:lnTo>
                <a:lnTo>
                  <a:pt x="2032406" y="938783"/>
                </a:lnTo>
                <a:lnTo>
                  <a:pt x="2032406" y="951822"/>
                </a:lnTo>
                <a:lnTo>
                  <a:pt x="2032406" y="953684"/>
                </a:lnTo>
                <a:lnTo>
                  <a:pt x="2032405" y="953684"/>
                </a:lnTo>
                <a:lnTo>
                  <a:pt x="2032405" y="1153167"/>
                </a:lnTo>
                <a:cubicBezTo>
                  <a:pt x="2032405" y="2033462"/>
                  <a:pt x="2032405" y="2033462"/>
                  <a:pt x="2032405" y="2033462"/>
                </a:cubicBezTo>
                <a:cubicBezTo>
                  <a:pt x="930549" y="1989026"/>
                  <a:pt x="44412" y="1102429"/>
                  <a:pt x="0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51767ED8-61AC-4894-A3A5-FADD6AC2BA32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6202312" y="3518447"/>
            <a:ext cx="2468880" cy="2468880"/>
          </a:xfrm>
          <a:custGeom>
            <a:avLst/>
            <a:gdLst>
              <a:gd name="connsiteX0" fmla="*/ 0 w 2032405"/>
              <a:gd name="connsiteY0" fmla="*/ 0 h 2033462"/>
              <a:gd name="connsiteX1" fmla="*/ 719061 w 2032405"/>
              <a:gd name="connsiteY1" fmla="*/ 0 h 2033462"/>
              <a:gd name="connsiteX2" fmla="*/ 999402 w 2032405"/>
              <a:gd name="connsiteY2" fmla="*/ 0 h 2033462"/>
              <a:gd name="connsiteX3" fmla="*/ 2032405 w 2032405"/>
              <a:gd name="connsiteY3" fmla="*/ 0 h 2033462"/>
              <a:gd name="connsiteX4" fmla="*/ 0 w 2032405"/>
              <a:gd name="connsiteY4" fmla="*/ 2033462 h 2033462"/>
              <a:gd name="connsiteX5" fmla="*/ 0 w 2032405"/>
              <a:gd name="connsiteY5" fmla="*/ 1040243 h 2033462"/>
              <a:gd name="connsiteX6" fmla="*/ 0 w 2032405"/>
              <a:gd name="connsiteY6" fmla="*/ 999402 h 2033462"/>
              <a:gd name="connsiteX7" fmla="*/ 0 w 2032405"/>
              <a:gd name="connsiteY7" fmla="*/ 953304 h 2033462"/>
              <a:gd name="connsiteX8" fmla="*/ 0 w 2032405"/>
              <a:gd name="connsiteY8" fmla="*/ 883689 h 2033462"/>
              <a:gd name="connsiteX9" fmla="*/ 0 w 2032405"/>
              <a:gd name="connsiteY9" fmla="*/ 829472 h 2033462"/>
              <a:gd name="connsiteX10" fmla="*/ 0 w 2032405"/>
              <a:gd name="connsiteY10" fmla="*/ 823482 h 2033462"/>
              <a:gd name="connsiteX11" fmla="*/ 0 w 2032405"/>
              <a:gd name="connsiteY11" fmla="*/ 788730 h 2033462"/>
              <a:gd name="connsiteX12" fmla="*/ 0 w 2032405"/>
              <a:gd name="connsiteY12" fmla="*/ 759536 h 2033462"/>
              <a:gd name="connsiteX13" fmla="*/ 0 w 2032405"/>
              <a:gd name="connsiteY13" fmla="*/ 739967 h 2033462"/>
              <a:gd name="connsiteX14" fmla="*/ 0 w 2032405"/>
              <a:gd name="connsiteY14" fmla="*/ 728097 h 2033462"/>
              <a:gd name="connsiteX15" fmla="*/ 0 w 2032405"/>
              <a:gd name="connsiteY15" fmla="*/ 722002 h 2033462"/>
              <a:gd name="connsiteX16" fmla="*/ 0 w 2032405"/>
              <a:gd name="connsiteY16" fmla="*/ 719435 h 2033462"/>
              <a:gd name="connsiteX17" fmla="*/ 0 w 2032405"/>
              <a:gd name="connsiteY17" fmla="*/ 669521 h 2033462"/>
              <a:gd name="connsiteX18" fmla="*/ 0 w 2032405"/>
              <a:gd name="connsiteY18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2405" h="2033462">
                <a:moveTo>
                  <a:pt x="0" y="0"/>
                </a:moveTo>
                <a:lnTo>
                  <a:pt x="719061" y="0"/>
                </a:lnTo>
                <a:lnTo>
                  <a:pt x="999402" y="0"/>
                </a:lnTo>
                <a:lnTo>
                  <a:pt x="2032405" y="0"/>
                </a:lnTo>
                <a:cubicBezTo>
                  <a:pt x="1987993" y="1102429"/>
                  <a:pt x="1101856" y="1989026"/>
                  <a:pt x="0" y="2033462"/>
                </a:cubicBezTo>
                <a:cubicBezTo>
                  <a:pt x="0" y="1540702"/>
                  <a:pt x="0" y="1232727"/>
                  <a:pt x="0" y="1040243"/>
                </a:cubicBezTo>
                <a:lnTo>
                  <a:pt x="0" y="999402"/>
                </a:lnTo>
                <a:lnTo>
                  <a:pt x="0" y="953304"/>
                </a:lnTo>
                <a:lnTo>
                  <a:pt x="0" y="883689"/>
                </a:lnTo>
                <a:lnTo>
                  <a:pt x="0" y="829472"/>
                </a:lnTo>
                <a:lnTo>
                  <a:pt x="0" y="823482"/>
                </a:lnTo>
                <a:lnTo>
                  <a:pt x="0" y="788730"/>
                </a:lnTo>
                <a:lnTo>
                  <a:pt x="0" y="759536"/>
                </a:lnTo>
                <a:lnTo>
                  <a:pt x="0" y="739967"/>
                </a:lnTo>
                <a:lnTo>
                  <a:pt x="0" y="728097"/>
                </a:lnTo>
                <a:lnTo>
                  <a:pt x="0" y="722002"/>
                </a:lnTo>
                <a:lnTo>
                  <a:pt x="0" y="719435"/>
                </a:lnTo>
                <a:lnTo>
                  <a:pt x="0" y="669521"/>
                </a:ln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56059696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E6C9BC3D-62A3-473C-834C-E3D324AC56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15840" y="3838644"/>
            <a:ext cx="2560320" cy="256032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</p:spPr>
        <p:txBody>
          <a:bodyPr anchor="ctr"/>
          <a:lstStyle>
            <a:lvl1pPr algn="ctr">
              <a:buNone/>
              <a:defRPr sz="18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6F58703-A6BA-4846-ABE5-CC2BA80F7A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A09914D-6320-427A-B48D-684C5E00D8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6373774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Na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BE7467-17A4-48AD-AD23-8F5B7D78D02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74138803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21BAC756-4BD5-42E2-B469-127611AFB2B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1180" y="2360265"/>
            <a:ext cx="4676044" cy="4378068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5" name="Picture Placeholder 5">
            <a:extLst>
              <a:ext uri="{FF2B5EF4-FFF2-40B4-BE49-F238E27FC236}">
                <a16:creationId xmlns:a16="http://schemas.microsoft.com/office/drawing/2014/main" id="{C314E26E-8552-40EE-97F0-FCEB0353790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6952" y="88727"/>
            <a:ext cx="4676044" cy="2135649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7" name="Picture Placeholder 5">
            <a:extLst>
              <a:ext uri="{FF2B5EF4-FFF2-40B4-BE49-F238E27FC236}">
                <a16:creationId xmlns:a16="http://schemas.microsoft.com/office/drawing/2014/main" id="{47095C9B-3092-4F17-B874-C6CAB8499A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9264" y="88727"/>
            <a:ext cx="2294887" cy="4397481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8" name="Picture Placeholder 5">
            <a:extLst>
              <a:ext uri="{FF2B5EF4-FFF2-40B4-BE49-F238E27FC236}">
                <a16:creationId xmlns:a16="http://schemas.microsoft.com/office/drawing/2014/main" id="{DFDAEF52-D22B-4152-89F4-FC2FC78129A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940491" y="4622096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9" name="Picture Placeholder 5">
            <a:extLst>
              <a:ext uri="{FF2B5EF4-FFF2-40B4-BE49-F238E27FC236}">
                <a16:creationId xmlns:a16="http://schemas.microsoft.com/office/drawing/2014/main" id="{869C5C53-6CD2-4ED1-8E29-F130751B490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70748" y="100302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0" name="Picture Placeholder 5">
            <a:extLst>
              <a:ext uri="{FF2B5EF4-FFF2-40B4-BE49-F238E27FC236}">
                <a16:creationId xmlns:a16="http://schemas.microsoft.com/office/drawing/2014/main" id="{39F141C4-2028-4F78-82BF-B71DB4D730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89560" y="100302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1" name="Picture Placeholder 5">
            <a:extLst>
              <a:ext uri="{FF2B5EF4-FFF2-40B4-BE49-F238E27FC236}">
                <a16:creationId xmlns:a16="http://schemas.microsoft.com/office/drawing/2014/main" id="{63073B75-CBCB-425A-AABF-727287833A8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58824" y="2360265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2" name="Picture Placeholder 5">
            <a:extLst>
              <a:ext uri="{FF2B5EF4-FFF2-40B4-BE49-F238E27FC236}">
                <a16:creationId xmlns:a16="http://schemas.microsoft.com/office/drawing/2014/main" id="{745C0BE8-750B-4030-8188-6CFDED6CC56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777636" y="2360265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3" name="Picture Placeholder 5">
            <a:extLst>
              <a:ext uri="{FF2B5EF4-FFF2-40B4-BE49-F238E27FC236}">
                <a16:creationId xmlns:a16="http://schemas.microsoft.com/office/drawing/2014/main" id="{34D79023-E357-4EEE-9B44-37002BCB474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357417" y="4602684"/>
            <a:ext cx="4715105" cy="2135649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7145522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dma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0676D70E-DE48-4DEB-92C2-6249ADB4674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64480" y="424742"/>
            <a:ext cx="1463040" cy="146304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F706EF86-1F6B-49EF-AAC0-7CED34C400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64480" y="4970218"/>
            <a:ext cx="1463040" cy="146304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06509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26" Type="http://schemas.openxmlformats.org/officeDocument/2006/relationships/slideLayout" Target="../slideLayouts/slideLayout126.xml"/><Relationship Id="rId134" Type="http://schemas.openxmlformats.org/officeDocument/2006/relationships/slideLayout" Target="../slideLayouts/slideLayout13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13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6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  <p:sldLayoutId id="2147483728" r:id="rId68"/>
    <p:sldLayoutId id="2147483729" r:id="rId69"/>
    <p:sldLayoutId id="2147483730" r:id="rId70"/>
    <p:sldLayoutId id="2147483731" r:id="rId71"/>
    <p:sldLayoutId id="2147483732" r:id="rId72"/>
    <p:sldLayoutId id="2147483733" r:id="rId73"/>
    <p:sldLayoutId id="2147483734" r:id="rId74"/>
    <p:sldLayoutId id="2147483735" r:id="rId75"/>
    <p:sldLayoutId id="2147483736" r:id="rId76"/>
    <p:sldLayoutId id="2147483737" r:id="rId77"/>
    <p:sldLayoutId id="2147483738" r:id="rId78"/>
    <p:sldLayoutId id="2147483739" r:id="rId79"/>
    <p:sldLayoutId id="2147483740" r:id="rId80"/>
    <p:sldLayoutId id="2147483741" r:id="rId81"/>
    <p:sldLayoutId id="2147483742" r:id="rId82"/>
    <p:sldLayoutId id="2147483743" r:id="rId83"/>
    <p:sldLayoutId id="2147483744" r:id="rId84"/>
    <p:sldLayoutId id="2147483745" r:id="rId85"/>
    <p:sldLayoutId id="2147483746" r:id="rId86"/>
    <p:sldLayoutId id="2147483747" r:id="rId87"/>
    <p:sldLayoutId id="2147483748" r:id="rId88"/>
    <p:sldLayoutId id="2147483749" r:id="rId89"/>
    <p:sldLayoutId id="2147483750" r:id="rId90"/>
    <p:sldLayoutId id="2147483751" r:id="rId91"/>
    <p:sldLayoutId id="2147483752" r:id="rId92"/>
    <p:sldLayoutId id="2147483753" r:id="rId93"/>
    <p:sldLayoutId id="2147483754" r:id="rId94"/>
    <p:sldLayoutId id="2147483755" r:id="rId95"/>
    <p:sldLayoutId id="2147483756" r:id="rId96"/>
    <p:sldLayoutId id="2147483757" r:id="rId97"/>
    <p:sldLayoutId id="2147483758" r:id="rId98"/>
    <p:sldLayoutId id="2147483759" r:id="rId99"/>
    <p:sldLayoutId id="2147483760" r:id="rId100"/>
    <p:sldLayoutId id="2147483761" r:id="rId101"/>
    <p:sldLayoutId id="2147483762" r:id="rId102"/>
    <p:sldLayoutId id="2147483763" r:id="rId103"/>
    <p:sldLayoutId id="2147483764" r:id="rId104"/>
    <p:sldLayoutId id="2147483765" r:id="rId105"/>
    <p:sldLayoutId id="2147483766" r:id="rId106"/>
    <p:sldLayoutId id="2147483767" r:id="rId107"/>
    <p:sldLayoutId id="2147483768" r:id="rId108"/>
    <p:sldLayoutId id="2147483769" r:id="rId109"/>
    <p:sldLayoutId id="2147483770" r:id="rId110"/>
    <p:sldLayoutId id="2147483771" r:id="rId111"/>
    <p:sldLayoutId id="2147483772" r:id="rId112"/>
    <p:sldLayoutId id="2147483773" r:id="rId113"/>
    <p:sldLayoutId id="2147483774" r:id="rId114"/>
    <p:sldLayoutId id="2147483775" r:id="rId115"/>
    <p:sldLayoutId id="2147483776" r:id="rId116"/>
    <p:sldLayoutId id="2147483777" r:id="rId117"/>
    <p:sldLayoutId id="2147483778" r:id="rId118"/>
    <p:sldLayoutId id="2147483779" r:id="rId119"/>
    <p:sldLayoutId id="2147483780" r:id="rId120"/>
    <p:sldLayoutId id="2147483781" r:id="rId121"/>
    <p:sldLayoutId id="2147483782" r:id="rId122"/>
    <p:sldLayoutId id="2147483783" r:id="rId123"/>
    <p:sldLayoutId id="2147483784" r:id="rId124"/>
    <p:sldLayoutId id="2147483785" r:id="rId125"/>
    <p:sldLayoutId id="2147483786" r:id="rId126"/>
    <p:sldLayoutId id="2147483787" r:id="rId127"/>
    <p:sldLayoutId id="2147483788" r:id="rId128"/>
    <p:sldLayoutId id="2147483789" r:id="rId129"/>
    <p:sldLayoutId id="2147483790" r:id="rId130"/>
    <p:sldLayoutId id="2147483791" r:id="rId131"/>
    <p:sldLayoutId id="2147483792" r:id="rId132"/>
    <p:sldLayoutId id="2147483793" r:id="rId133"/>
    <p:sldLayoutId id="2147483794" r:id="rId134"/>
    <p:sldLayoutId id="2147483795" r:id="rId135"/>
    <p:sldLayoutId id="2147483796" r:id="rId13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C9E730-F964-4C4B-A1EF-AD7B3E38A3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8796EE-A06B-460B-AA0C-C8B6C686AB27}"/>
              </a:ext>
            </a:extLst>
          </p:cNvPr>
          <p:cNvSpPr/>
          <p:nvPr/>
        </p:nvSpPr>
        <p:spPr>
          <a:xfrm>
            <a:off x="609601" y="899886"/>
            <a:ext cx="10972798" cy="5392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2D7909-738A-44C9-BC28-8609EFD38B0A}"/>
              </a:ext>
            </a:extLst>
          </p:cNvPr>
          <p:cNvSpPr txBox="1"/>
          <p:nvPr/>
        </p:nvSpPr>
        <p:spPr>
          <a:xfrm>
            <a:off x="2716571" y="3766455"/>
            <a:ext cx="67806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/>
                <a:ea typeface="Open Sans Extrabold" panose="020B0906030804020204" pitchFamily="34" charset="0"/>
                <a:cs typeface="Open Sans Extrabold" panose="020B0906030804020204" pitchFamily="34" charset="0"/>
              </a:rPr>
              <a:t>A Vision for Tomorrow: </a:t>
            </a:r>
            <a:endParaRPr kumimoji="0" lang="en-MY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AC7DBD-DCDC-4B04-B1F4-83DB71F72AAA}"/>
              </a:ext>
            </a:extLst>
          </p:cNvPr>
          <p:cNvSpPr txBox="1"/>
          <p:nvPr/>
        </p:nvSpPr>
        <p:spPr>
          <a:xfrm>
            <a:off x="3500744" y="4464813"/>
            <a:ext cx="5190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Future of Missouri’s Public Health Workforce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0FB821F-F3CC-4636-8DAC-DC7A3795EFA2}"/>
              </a:ext>
            </a:extLst>
          </p:cNvPr>
          <p:cNvCxnSpPr>
            <a:cxnSpLocks/>
          </p:cNvCxnSpPr>
          <p:nvPr/>
        </p:nvCxnSpPr>
        <p:spPr>
          <a:xfrm>
            <a:off x="2460171" y="5011056"/>
            <a:ext cx="723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8259AB7-BDCA-4A6C-A18A-B9F81CDC0816}"/>
              </a:ext>
            </a:extLst>
          </p:cNvPr>
          <p:cNvSpPr txBox="1"/>
          <p:nvPr/>
        </p:nvSpPr>
        <p:spPr>
          <a:xfrm>
            <a:off x="3987093" y="5190590"/>
            <a:ext cx="4228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John Thomas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Chief People Officer/Workforce Director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852" y="-111754"/>
            <a:ext cx="6342296" cy="356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1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702156"/>
            <a:ext cx="11029616" cy="504344"/>
          </a:xfrm>
        </p:spPr>
        <p:txBody>
          <a:bodyPr>
            <a:noAutofit/>
          </a:bodyPr>
          <a:lstStyle/>
          <a:p>
            <a:r>
              <a:rPr lang="en-US" sz="2400" dirty="0" smtClean="0"/>
              <a:t>Role of Workforce Director is broadly distributed in 3 slices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39485" y="1235129"/>
          <a:ext cx="5508347" cy="5504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onductor Icon - Free PNG &amp; SVG 2743365 - Noun Project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014" y="1477347"/>
            <a:ext cx="1154618" cy="115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onnector Icon - Free PNG &amp; SVG 3137709 - Noun Project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90" y="3497575"/>
            <a:ext cx="1239866" cy="123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408190" y="1681992"/>
            <a:ext cx="4324027" cy="1154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0814" y="3335969"/>
            <a:ext cx="43240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Coordinate leadership academy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Coordinate internship program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Coordinate academic partnerships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Promote organizational change through lens of Trauma-Informed Approaches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0814" y="1401089"/>
            <a:ext cx="4324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Manage various aspects of grant and report to DHSS Acting Director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Oversee development of learning paths and curriculum development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Serve on grant evaluation advisory committee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93437" y="5232314"/>
            <a:ext cx="4324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Primary liaison between DHSS and DHEWD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Identify and recruit SME’s for leadership development program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7408190" y="1383222"/>
            <a:ext cx="4324027" cy="17521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8190" y="3312102"/>
            <a:ext cx="4324027" cy="17591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08190" y="5232314"/>
            <a:ext cx="432402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Graphic 450">
            <a:extLst>
              <a:ext uri="{FF2B5EF4-FFF2-40B4-BE49-F238E27FC236}">
                <a16:creationId xmlns:a16="http://schemas.microsoft.com/office/drawing/2014/main" id="{BF4699FA-F1D1-452C-8492-59C129D3303C}"/>
              </a:ext>
            </a:extLst>
          </p:cNvPr>
          <p:cNvSpPr/>
          <p:nvPr/>
        </p:nvSpPr>
        <p:spPr>
          <a:xfrm>
            <a:off x="6096000" y="5473063"/>
            <a:ext cx="1006302" cy="718830"/>
          </a:xfrm>
          <a:custGeom>
            <a:avLst/>
            <a:gdLst>
              <a:gd name="connsiteX0" fmla="*/ 247352 w 400050"/>
              <a:gd name="connsiteY0" fmla="*/ 6 h 301048"/>
              <a:gd name="connsiteX1" fmla="*/ 223242 w 400050"/>
              <a:gd name="connsiteY1" fmla="*/ 2685 h 301048"/>
              <a:gd name="connsiteX2" fmla="*/ 197793 w 400050"/>
              <a:gd name="connsiteY2" fmla="*/ 14294 h 301048"/>
              <a:gd name="connsiteX3" fmla="*/ 166092 w 400050"/>
              <a:gd name="connsiteY3" fmla="*/ 1346 h 301048"/>
              <a:gd name="connsiteX4" fmla="*/ 128142 w 400050"/>
              <a:gd name="connsiteY4" fmla="*/ 899 h 301048"/>
              <a:gd name="connsiteX5" fmla="*/ 84386 w 400050"/>
              <a:gd name="connsiteY5" fmla="*/ 16080 h 301048"/>
              <a:gd name="connsiteX6" fmla="*/ 14288 w 400050"/>
              <a:gd name="connsiteY6" fmla="*/ 29028 h 301048"/>
              <a:gd name="connsiteX7" fmla="*/ 0 w 400050"/>
              <a:gd name="connsiteY7" fmla="*/ 29028 h 301048"/>
              <a:gd name="connsiteX8" fmla="*/ 0 w 400050"/>
              <a:gd name="connsiteY8" fmla="*/ 166545 h 301048"/>
              <a:gd name="connsiteX9" fmla="*/ 8037 w 400050"/>
              <a:gd name="connsiteY9" fmla="*/ 170563 h 301048"/>
              <a:gd name="connsiteX10" fmla="*/ 34379 w 400050"/>
              <a:gd name="connsiteY10" fmla="*/ 183511 h 301048"/>
              <a:gd name="connsiteX11" fmla="*/ 128142 w 400050"/>
              <a:gd name="connsiteY11" fmla="*/ 287989 h 301048"/>
              <a:gd name="connsiteX12" fmla="*/ 128588 w 400050"/>
              <a:gd name="connsiteY12" fmla="*/ 288434 h 301048"/>
              <a:gd name="connsiteX13" fmla="*/ 166538 w 400050"/>
              <a:gd name="connsiteY13" fmla="*/ 300936 h 301048"/>
              <a:gd name="connsiteX14" fmla="*/ 200918 w 400050"/>
              <a:gd name="connsiteY14" fmla="*/ 290668 h 301048"/>
              <a:gd name="connsiteX15" fmla="*/ 279499 w 400050"/>
              <a:gd name="connsiteY15" fmla="*/ 237982 h 301048"/>
              <a:gd name="connsiteX16" fmla="*/ 280838 w 400050"/>
              <a:gd name="connsiteY16" fmla="*/ 237089 h 301048"/>
              <a:gd name="connsiteX17" fmla="*/ 281732 w 400050"/>
              <a:gd name="connsiteY17" fmla="*/ 236196 h 301048"/>
              <a:gd name="connsiteX18" fmla="*/ 294234 w 400050"/>
              <a:gd name="connsiteY18" fmla="*/ 212533 h 301048"/>
              <a:gd name="connsiteX19" fmla="*/ 349151 w 400050"/>
              <a:gd name="connsiteY19" fmla="*/ 184850 h 301048"/>
              <a:gd name="connsiteX20" fmla="*/ 390227 w 400050"/>
              <a:gd name="connsiteY20" fmla="*/ 171010 h 301048"/>
              <a:gd name="connsiteX21" fmla="*/ 400050 w 400050"/>
              <a:gd name="connsiteY21" fmla="*/ 167885 h 301048"/>
              <a:gd name="connsiteX22" fmla="*/ 400050 w 400050"/>
              <a:gd name="connsiteY22" fmla="*/ 29028 h 301048"/>
              <a:gd name="connsiteX23" fmla="*/ 385763 w 400050"/>
              <a:gd name="connsiteY23" fmla="*/ 29028 h 301048"/>
              <a:gd name="connsiteX24" fmla="*/ 315665 w 400050"/>
              <a:gd name="connsiteY24" fmla="*/ 15633 h 301048"/>
              <a:gd name="connsiteX25" fmla="*/ 271908 w 400050"/>
              <a:gd name="connsiteY25" fmla="*/ 453 h 301048"/>
              <a:gd name="connsiteX26" fmla="*/ 247352 w 400050"/>
              <a:gd name="connsiteY26" fmla="*/ 6 h 301048"/>
              <a:gd name="connsiteX27" fmla="*/ 247800 w 400050"/>
              <a:gd name="connsiteY27" fmla="*/ 28581 h 301048"/>
              <a:gd name="connsiteX28" fmla="*/ 271017 w 400050"/>
              <a:gd name="connsiteY28" fmla="*/ 29028 h 301048"/>
              <a:gd name="connsiteX29" fmla="*/ 305395 w 400050"/>
              <a:gd name="connsiteY29" fmla="*/ 42422 h 301048"/>
              <a:gd name="connsiteX30" fmla="*/ 371475 w 400050"/>
              <a:gd name="connsiteY30" fmla="*/ 56263 h 301048"/>
              <a:gd name="connsiteX31" fmla="*/ 371475 w 400050"/>
              <a:gd name="connsiteY31" fmla="*/ 147345 h 301048"/>
              <a:gd name="connsiteX32" fmla="*/ 338435 w 400050"/>
              <a:gd name="connsiteY32" fmla="*/ 158508 h 301048"/>
              <a:gd name="connsiteX33" fmla="*/ 337542 w 400050"/>
              <a:gd name="connsiteY33" fmla="*/ 158508 h 301048"/>
              <a:gd name="connsiteX34" fmla="*/ 336649 w 400050"/>
              <a:gd name="connsiteY34" fmla="*/ 158955 h 301048"/>
              <a:gd name="connsiteX35" fmla="*/ 293340 w 400050"/>
              <a:gd name="connsiteY35" fmla="*/ 180832 h 301048"/>
              <a:gd name="connsiteX36" fmla="*/ 282624 w 400050"/>
              <a:gd name="connsiteY36" fmla="*/ 162973 h 301048"/>
              <a:gd name="connsiteX37" fmla="*/ 281732 w 400050"/>
              <a:gd name="connsiteY37" fmla="*/ 161633 h 301048"/>
              <a:gd name="connsiteX38" fmla="*/ 221010 w 400050"/>
              <a:gd name="connsiteY38" fmla="*/ 87071 h 301048"/>
              <a:gd name="connsiteX39" fmla="*/ 212081 w 400050"/>
              <a:gd name="connsiteY39" fmla="*/ 75908 h 301048"/>
              <a:gd name="connsiteX40" fmla="*/ 200918 w 400050"/>
              <a:gd name="connsiteY40" fmla="*/ 84838 h 301048"/>
              <a:gd name="connsiteX41" fmla="*/ 162520 w 400050"/>
              <a:gd name="connsiteY41" fmla="*/ 116093 h 301048"/>
              <a:gd name="connsiteX42" fmla="*/ 128588 w 400050"/>
              <a:gd name="connsiteY42" fmla="*/ 117432 h 301048"/>
              <a:gd name="connsiteX43" fmla="*/ 123230 w 400050"/>
              <a:gd name="connsiteY43" fmla="*/ 113860 h 301048"/>
              <a:gd name="connsiteX44" fmla="*/ 188416 w 400050"/>
              <a:gd name="connsiteY44" fmla="*/ 59834 h 301048"/>
              <a:gd name="connsiteX45" fmla="*/ 189309 w 400050"/>
              <a:gd name="connsiteY45" fmla="*/ 58943 h 301048"/>
              <a:gd name="connsiteX46" fmla="*/ 230832 w 400050"/>
              <a:gd name="connsiteY46" fmla="*/ 30367 h 301048"/>
              <a:gd name="connsiteX47" fmla="*/ 247800 w 400050"/>
              <a:gd name="connsiteY47" fmla="*/ 28581 h 301048"/>
              <a:gd name="connsiteX48" fmla="*/ 148233 w 400050"/>
              <a:gd name="connsiteY48" fmla="*/ 29028 h 301048"/>
              <a:gd name="connsiteX49" fmla="*/ 162520 w 400050"/>
              <a:gd name="connsiteY49" fmla="*/ 29474 h 301048"/>
              <a:gd name="connsiteX50" fmla="*/ 174129 w 400050"/>
              <a:gd name="connsiteY50" fmla="*/ 34386 h 301048"/>
              <a:gd name="connsiteX51" fmla="*/ 170110 w 400050"/>
              <a:gd name="connsiteY51" fmla="*/ 37957 h 301048"/>
              <a:gd name="connsiteX52" fmla="*/ 169218 w 400050"/>
              <a:gd name="connsiteY52" fmla="*/ 38850 h 301048"/>
              <a:gd name="connsiteX53" fmla="*/ 91083 w 400050"/>
              <a:gd name="connsiteY53" fmla="*/ 103591 h 301048"/>
              <a:gd name="connsiteX54" fmla="*/ 79028 w 400050"/>
              <a:gd name="connsiteY54" fmla="*/ 113413 h 301048"/>
              <a:gd name="connsiteX55" fmla="*/ 89743 w 400050"/>
              <a:gd name="connsiteY55" fmla="*/ 124575 h 301048"/>
              <a:gd name="connsiteX56" fmla="*/ 116086 w 400050"/>
              <a:gd name="connsiteY56" fmla="*/ 143328 h 301048"/>
              <a:gd name="connsiteX57" fmla="*/ 179040 w 400050"/>
              <a:gd name="connsiteY57" fmla="*/ 139756 h 301048"/>
              <a:gd name="connsiteX58" fmla="*/ 179934 w 400050"/>
              <a:gd name="connsiteY58" fmla="*/ 138863 h 301048"/>
              <a:gd name="connsiteX59" fmla="*/ 207615 w 400050"/>
              <a:gd name="connsiteY59" fmla="*/ 116093 h 301048"/>
              <a:gd name="connsiteX60" fmla="*/ 260301 w 400050"/>
              <a:gd name="connsiteY60" fmla="*/ 180832 h 301048"/>
              <a:gd name="connsiteX61" fmla="*/ 260747 w 400050"/>
              <a:gd name="connsiteY61" fmla="*/ 181725 h 301048"/>
              <a:gd name="connsiteX62" fmla="*/ 261193 w 400050"/>
              <a:gd name="connsiteY62" fmla="*/ 182173 h 301048"/>
              <a:gd name="connsiteX63" fmla="*/ 261193 w 400050"/>
              <a:gd name="connsiteY63" fmla="*/ 215658 h 301048"/>
              <a:gd name="connsiteX64" fmla="*/ 261193 w 400050"/>
              <a:gd name="connsiteY64" fmla="*/ 216105 h 301048"/>
              <a:gd name="connsiteX65" fmla="*/ 258961 w 400050"/>
              <a:gd name="connsiteY65" fmla="*/ 217444 h 301048"/>
              <a:gd name="connsiteX66" fmla="*/ 240209 w 400050"/>
              <a:gd name="connsiteY66" fmla="*/ 191994 h 301048"/>
              <a:gd name="connsiteX67" fmla="*/ 216991 w 400050"/>
              <a:gd name="connsiteY67" fmla="*/ 208962 h 301048"/>
              <a:gd name="connsiteX68" fmla="*/ 235298 w 400050"/>
              <a:gd name="connsiteY68" fmla="*/ 233518 h 301048"/>
              <a:gd name="connsiteX69" fmla="*/ 216544 w 400050"/>
              <a:gd name="connsiteY69" fmla="*/ 246466 h 301048"/>
              <a:gd name="connsiteX70" fmla="*/ 197346 w 400050"/>
              <a:gd name="connsiteY70" fmla="*/ 220569 h 301048"/>
              <a:gd name="connsiteX71" fmla="*/ 174129 w 400050"/>
              <a:gd name="connsiteY71" fmla="*/ 237537 h 301048"/>
              <a:gd name="connsiteX72" fmla="*/ 192435 w 400050"/>
              <a:gd name="connsiteY72" fmla="*/ 262093 h 301048"/>
              <a:gd name="connsiteX73" fmla="*/ 186183 w 400050"/>
              <a:gd name="connsiteY73" fmla="*/ 266112 h 301048"/>
              <a:gd name="connsiteX74" fmla="*/ 165199 w 400050"/>
              <a:gd name="connsiteY74" fmla="*/ 272361 h 301048"/>
              <a:gd name="connsiteX75" fmla="*/ 149573 w 400050"/>
              <a:gd name="connsiteY75" fmla="*/ 268789 h 301048"/>
              <a:gd name="connsiteX76" fmla="*/ 149126 w 400050"/>
              <a:gd name="connsiteY76" fmla="*/ 268343 h 301048"/>
              <a:gd name="connsiteX77" fmla="*/ 53578 w 400050"/>
              <a:gd name="connsiteY77" fmla="*/ 162527 h 301048"/>
              <a:gd name="connsiteX78" fmla="*/ 51792 w 400050"/>
              <a:gd name="connsiteY78" fmla="*/ 160294 h 301048"/>
              <a:gd name="connsiteX79" fmla="*/ 28575 w 400050"/>
              <a:gd name="connsiteY79" fmla="*/ 148686 h 301048"/>
              <a:gd name="connsiteX80" fmla="*/ 28575 w 400050"/>
              <a:gd name="connsiteY80" fmla="*/ 56263 h 301048"/>
              <a:gd name="connsiteX81" fmla="*/ 94655 w 400050"/>
              <a:gd name="connsiteY81" fmla="*/ 42869 h 301048"/>
              <a:gd name="connsiteX82" fmla="*/ 129033 w 400050"/>
              <a:gd name="connsiteY82" fmla="*/ 29474 h 301048"/>
              <a:gd name="connsiteX83" fmla="*/ 148233 w 400050"/>
              <a:gd name="connsiteY83" fmla="*/ 29028 h 30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00050" h="301048">
                <a:moveTo>
                  <a:pt x="247352" y="6"/>
                </a:moveTo>
                <a:cubicBezTo>
                  <a:pt x="239427" y="62"/>
                  <a:pt x="231558" y="453"/>
                  <a:pt x="223242" y="2685"/>
                </a:cubicBezTo>
                <a:cubicBezTo>
                  <a:pt x="214927" y="4918"/>
                  <a:pt x="206610" y="8489"/>
                  <a:pt x="197793" y="14294"/>
                </a:cubicBezTo>
                <a:cubicBezTo>
                  <a:pt x="186853" y="7875"/>
                  <a:pt x="176249" y="2574"/>
                  <a:pt x="166092" y="1346"/>
                </a:cubicBezTo>
                <a:cubicBezTo>
                  <a:pt x="153479" y="-217"/>
                  <a:pt x="141759" y="620"/>
                  <a:pt x="128142" y="899"/>
                </a:cubicBezTo>
                <a:cubicBezTo>
                  <a:pt x="112012" y="1234"/>
                  <a:pt x="101464" y="9494"/>
                  <a:pt x="84386" y="16080"/>
                </a:cubicBezTo>
                <a:cubicBezTo>
                  <a:pt x="67308" y="22665"/>
                  <a:pt x="45318" y="29028"/>
                  <a:pt x="14288" y="29028"/>
                </a:cubicBezTo>
                <a:lnTo>
                  <a:pt x="0" y="29028"/>
                </a:lnTo>
                <a:lnTo>
                  <a:pt x="0" y="166545"/>
                </a:lnTo>
                <a:lnTo>
                  <a:pt x="8037" y="170563"/>
                </a:lnTo>
                <a:lnTo>
                  <a:pt x="34379" y="183511"/>
                </a:lnTo>
                <a:lnTo>
                  <a:pt x="128142" y="287989"/>
                </a:lnTo>
                <a:lnTo>
                  <a:pt x="128588" y="288434"/>
                </a:lnTo>
                <a:cubicBezTo>
                  <a:pt x="139303" y="299039"/>
                  <a:pt x="153758" y="301662"/>
                  <a:pt x="166538" y="300936"/>
                </a:cubicBezTo>
                <a:cubicBezTo>
                  <a:pt x="179320" y="300212"/>
                  <a:pt x="191318" y="296473"/>
                  <a:pt x="200918" y="290668"/>
                </a:cubicBezTo>
                <a:cubicBezTo>
                  <a:pt x="222015" y="277943"/>
                  <a:pt x="279499" y="237982"/>
                  <a:pt x="279499" y="237982"/>
                </a:cubicBezTo>
                <a:lnTo>
                  <a:pt x="280838" y="237089"/>
                </a:lnTo>
                <a:lnTo>
                  <a:pt x="281732" y="236196"/>
                </a:lnTo>
                <a:cubicBezTo>
                  <a:pt x="288540" y="229443"/>
                  <a:pt x="291945" y="221183"/>
                  <a:pt x="294234" y="212533"/>
                </a:cubicBezTo>
                <a:lnTo>
                  <a:pt x="349151" y="184850"/>
                </a:lnTo>
                <a:lnTo>
                  <a:pt x="390227" y="171010"/>
                </a:lnTo>
                <a:lnTo>
                  <a:pt x="400050" y="167885"/>
                </a:lnTo>
                <a:lnTo>
                  <a:pt x="400050" y="29028"/>
                </a:lnTo>
                <a:lnTo>
                  <a:pt x="385763" y="29028"/>
                </a:lnTo>
                <a:cubicBezTo>
                  <a:pt x="354787" y="29028"/>
                  <a:pt x="332743" y="22330"/>
                  <a:pt x="315665" y="15633"/>
                </a:cubicBezTo>
                <a:cubicBezTo>
                  <a:pt x="298586" y="8936"/>
                  <a:pt x="288206" y="788"/>
                  <a:pt x="271908" y="453"/>
                </a:cubicBezTo>
                <a:cubicBezTo>
                  <a:pt x="263203" y="285"/>
                  <a:pt x="255278" y="-50"/>
                  <a:pt x="247352" y="6"/>
                </a:cubicBezTo>
                <a:close/>
                <a:moveTo>
                  <a:pt x="247800" y="28581"/>
                </a:moveTo>
                <a:cubicBezTo>
                  <a:pt x="254217" y="28525"/>
                  <a:pt x="261640" y="28860"/>
                  <a:pt x="271017" y="29028"/>
                </a:cubicBezTo>
                <a:cubicBezTo>
                  <a:pt x="272523" y="29084"/>
                  <a:pt x="286253" y="34944"/>
                  <a:pt x="305395" y="42422"/>
                </a:cubicBezTo>
                <a:cubicBezTo>
                  <a:pt x="321580" y="48784"/>
                  <a:pt x="344072" y="54421"/>
                  <a:pt x="371475" y="56263"/>
                </a:cubicBezTo>
                <a:lnTo>
                  <a:pt x="371475" y="147345"/>
                </a:lnTo>
                <a:lnTo>
                  <a:pt x="338435" y="158508"/>
                </a:lnTo>
                <a:lnTo>
                  <a:pt x="337542" y="158508"/>
                </a:lnTo>
                <a:lnTo>
                  <a:pt x="336649" y="158955"/>
                </a:lnTo>
                <a:lnTo>
                  <a:pt x="293340" y="180832"/>
                </a:lnTo>
                <a:cubicBezTo>
                  <a:pt x="290941" y="174303"/>
                  <a:pt x="287647" y="168275"/>
                  <a:pt x="282624" y="162973"/>
                </a:cubicBezTo>
                <a:lnTo>
                  <a:pt x="281732" y="161633"/>
                </a:lnTo>
                <a:lnTo>
                  <a:pt x="221010" y="87071"/>
                </a:lnTo>
                <a:lnTo>
                  <a:pt x="212081" y="75908"/>
                </a:lnTo>
                <a:lnTo>
                  <a:pt x="200918" y="84838"/>
                </a:lnTo>
                <a:lnTo>
                  <a:pt x="162520" y="116093"/>
                </a:lnTo>
                <a:cubicBezTo>
                  <a:pt x="149629" y="125023"/>
                  <a:pt x="139192" y="122455"/>
                  <a:pt x="128588" y="117432"/>
                </a:cubicBezTo>
                <a:cubicBezTo>
                  <a:pt x="125519" y="115980"/>
                  <a:pt x="125686" y="115534"/>
                  <a:pt x="123230" y="113860"/>
                </a:cubicBezTo>
                <a:lnTo>
                  <a:pt x="188416" y="59834"/>
                </a:lnTo>
                <a:lnTo>
                  <a:pt x="189309" y="58943"/>
                </a:lnTo>
                <a:cubicBezTo>
                  <a:pt x="208676" y="39743"/>
                  <a:pt x="220563" y="33102"/>
                  <a:pt x="230832" y="30367"/>
                </a:cubicBezTo>
                <a:cubicBezTo>
                  <a:pt x="235967" y="28972"/>
                  <a:pt x="241380" y="28637"/>
                  <a:pt x="247800" y="28581"/>
                </a:cubicBezTo>
                <a:close/>
                <a:moveTo>
                  <a:pt x="148233" y="29028"/>
                </a:moveTo>
                <a:cubicBezTo>
                  <a:pt x="153702" y="28916"/>
                  <a:pt x="158278" y="28972"/>
                  <a:pt x="162520" y="29474"/>
                </a:cubicBezTo>
                <a:cubicBezTo>
                  <a:pt x="166259" y="29921"/>
                  <a:pt x="170501" y="33102"/>
                  <a:pt x="174129" y="34386"/>
                </a:cubicBezTo>
                <a:cubicBezTo>
                  <a:pt x="172677" y="35725"/>
                  <a:pt x="171617" y="36506"/>
                  <a:pt x="170110" y="37957"/>
                </a:cubicBezTo>
                <a:cubicBezTo>
                  <a:pt x="169776" y="38292"/>
                  <a:pt x="169553" y="38515"/>
                  <a:pt x="169218" y="38850"/>
                </a:cubicBezTo>
                <a:lnTo>
                  <a:pt x="91083" y="103591"/>
                </a:lnTo>
                <a:lnTo>
                  <a:pt x="79028" y="113413"/>
                </a:lnTo>
                <a:lnTo>
                  <a:pt x="89743" y="124575"/>
                </a:lnTo>
                <a:cubicBezTo>
                  <a:pt x="89743" y="124575"/>
                  <a:pt x="100068" y="135738"/>
                  <a:pt x="116086" y="143328"/>
                </a:cubicBezTo>
                <a:cubicBezTo>
                  <a:pt x="132104" y="150917"/>
                  <a:pt x="156828" y="155215"/>
                  <a:pt x="179040" y="139756"/>
                </a:cubicBezTo>
                <a:lnTo>
                  <a:pt x="179934" y="138863"/>
                </a:lnTo>
                <a:lnTo>
                  <a:pt x="207615" y="116093"/>
                </a:lnTo>
                <a:lnTo>
                  <a:pt x="260301" y="180832"/>
                </a:lnTo>
                <a:lnTo>
                  <a:pt x="260747" y="181725"/>
                </a:lnTo>
                <a:lnTo>
                  <a:pt x="261193" y="182173"/>
                </a:lnTo>
                <a:cubicBezTo>
                  <a:pt x="270625" y="191492"/>
                  <a:pt x="270402" y="206170"/>
                  <a:pt x="261193" y="215658"/>
                </a:cubicBezTo>
                <a:cubicBezTo>
                  <a:pt x="261081" y="215770"/>
                  <a:pt x="261306" y="215992"/>
                  <a:pt x="261193" y="216105"/>
                </a:cubicBezTo>
                <a:cubicBezTo>
                  <a:pt x="261081" y="216161"/>
                  <a:pt x="259184" y="217277"/>
                  <a:pt x="258961" y="217444"/>
                </a:cubicBezTo>
                <a:lnTo>
                  <a:pt x="240209" y="191994"/>
                </a:lnTo>
                <a:lnTo>
                  <a:pt x="216991" y="208962"/>
                </a:lnTo>
                <a:lnTo>
                  <a:pt x="235298" y="233518"/>
                </a:lnTo>
                <a:cubicBezTo>
                  <a:pt x="227874" y="238541"/>
                  <a:pt x="224525" y="241164"/>
                  <a:pt x="216544" y="246466"/>
                </a:cubicBezTo>
                <a:lnTo>
                  <a:pt x="197346" y="220569"/>
                </a:lnTo>
                <a:lnTo>
                  <a:pt x="174129" y="237537"/>
                </a:lnTo>
                <a:lnTo>
                  <a:pt x="192435" y="262093"/>
                </a:lnTo>
                <a:cubicBezTo>
                  <a:pt x="190817" y="263097"/>
                  <a:pt x="187468" y="265330"/>
                  <a:pt x="186183" y="266112"/>
                </a:cubicBezTo>
                <a:cubicBezTo>
                  <a:pt x="181663" y="268846"/>
                  <a:pt x="172957" y="271915"/>
                  <a:pt x="165199" y="272361"/>
                </a:cubicBezTo>
                <a:cubicBezTo>
                  <a:pt x="157888" y="272752"/>
                  <a:pt x="152308" y="271078"/>
                  <a:pt x="149573" y="268789"/>
                </a:cubicBezTo>
                <a:lnTo>
                  <a:pt x="149126" y="268343"/>
                </a:lnTo>
                <a:lnTo>
                  <a:pt x="53578" y="162527"/>
                </a:lnTo>
                <a:lnTo>
                  <a:pt x="51792" y="160294"/>
                </a:lnTo>
                <a:lnTo>
                  <a:pt x="28575" y="148686"/>
                </a:lnTo>
                <a:lnTo>
                  <a:pt x="28575" y="56263"/>
                </a:lnTo>
                <a:cubicBezTo>
                  <a:pt x="55866" y="54477"/>
                  <a:pt x="78525" y="49063"/>
                  <a:pt x="94655" y="42869"/>
                </a:cubicBezTo>
                <a:cubicBezTo>
                  <a:pt x="113742" y="35558"/>
                  <a:pt x="127360" y="29530"/>
                  <a:pt x="129033" y="29474"/>
                </a:cubicBezTo>
                <a:cubicBezTo>
                  <a:pt x="136346" y="29307"/>
                  <a:pt x="142764" y="29139"/>
                  <a:pt x="148233" y="29028"/>
                </a:cubicBezTo>
                <a:close/>
              </a:path>
            </a:pathLst>
          </a:custGeom>
          <a:solidFill>
            <a:srgbClr val="F2A900"/>
          </a:solidFill>
          <a:ln w="142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4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677442"/>
            <a:ext cx="11029616" cy="504344"/>
          </a:xfrm>
        </p:spPr>
        <p:txBody>
          <a:bodyPr/>
          <a:lstStyle/>
          <a:p>
            <a:r>
              <a:rPr lang="en-US" sz="3200" dirty="0" smtClean="0"/>
              <a:t>Why should there be any hope?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62660"/>
            <a:ext cx="11029615" cy="4564551"/>
          </a:xfrm>
        </p:spPr>
        <p:txBody>
          <a:bodyPr anchor="ctr"/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Unprecedented turnover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Strained relationships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Tired and demoralized teams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Multiplied stress and anxiety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1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sit California">
            <a:extLst>
              <a:ext uri="{FF2B5EF4-FFF2-40B4-BE49-F238E27FC236}">
                <a16:creationId xmlns:a16="http://schemas.microsoft.com/office/drawing/2014/main" id="{AC8E7B72-B0B0-9F21-B703-C259DEA132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1385372"/>
            <a:ext cx="11029616" cy="52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7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trust equation provides a blueprint</a:t>
            </a:r>
            <a:endParaRPr lang="en-US" sz="3200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5" y="2114550"/>
            <a:ext cx="8439150" cy="2924175"/>
          </a:xfrm>
        </p:spPr>
      </p:pic>
      <p:pic>
        <p:nvPicPr>
          <p:cNvPr id="5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65" y="2087936"/>
            <a:ext cx="9826270" cy="34048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2865" y="5946775"/>
            <a:ext cx="5201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Charles Green, www.trustedadvisor.com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27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Individually, list as many 3-letter body parts as you can think of in 30 seconds.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Self-select small groups of people around you. </a:t>
            </a:r>
            <a:r>
              <a:rPr lang="en-US" dirty="0" smtClean="0"/>
              <a:t>Combine </a:t>
            </a:r>
            <a:r>
              <a:rPr lang="en-US" dirty="0"/>
              <a:t>lists as a group and name as many as many as you can.</a:t>
            </a:r>
          </a:p>
        </p:txBody>
      </p:sp>
    </p:spTree>
    <p:extLst>
      <p:ext uri="{BB962C8B-B14F-4D97-AF65-F5344CB8AC3E}">
        <p14:creationId xmlns:p14="http://schemas.microsoft.com/office/powerpoint/2010/main" val="292347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whole is greater than the sum of its parts | Download Scientific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108" y="1386144"/>
            <a:ext cx="10181967" cy="519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97211" y="2273643"/>
            <a:ext cx="8031892" cy="3435179"/>
          </a:xfrm>
          <a:prstGeom prst="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“The whole is greater than the sum of its parts.”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-Aristotle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39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No Footer Pages">
  <a:themeElements>
    <a:clrScheme name="Custom 1">
      <a:dk1>
        <a:srgbClr val="FFFFFF"/>
      </a:dk1>
      <a:lt1>
        <a:srgbClr val="012169"/>
      </a:lt1>
      <a:dk2>
        <a:srgbClr val="FFFFFF"/>
      </a:dk2>
      <a:lt2>
        <a:srgbClr val="012169"/>
      </a:lt2>
      <a:accent1>
        <a:srgbClr val="F2A900"/>
      </a:accent1>
      <a:accent2>
        <a:srgbClr val="E35205"/>
      </a:accent2>
      <a:accent3>
        <a:srgbClr val="008C95"/>
      </a:accent3>
      <a:accent4>
        <a:srgbClr val="F2A900"/>
      </a:accent4>
      <a:accent5>
        <a:srgbClr val="E35205"/>
      </a:accent5>
      <a:accent6>
        <a:srgbClr val="008C95"/>
      </a:accent6>
      <a:hlink>
        <a:srgbClr val="64CCC9"/>
      </a:hlink>
      <a:folHlink>
        <a:srgbClr val="9EA2A2"/>
      </a:folHlink>
    </a:clrScheme>
    <a:fontScheme name="DHSS Arial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182</Words>
  <Application>Microsoft Office PowerPoint</Application>
  <PresentationFormat>Widescreen</PresentationFormat>
  <Paragraphs>41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Open Sans Extrabold</vt:lpstr>
      <vt:lpstr>Wingdings</vt:lpstr>
      <vt:lpstr>No Footer Pages</vt:lpstr>
      <vt:lpstr>PowerPoint Presentation</vt:lpstr>
      <vt:lpstr>Role of Workforce Director is broadly distributed in 3 slices</vt:lpstr>
      <vt:lpstr>Why should there be any hope?</vt:lpstr>
      <vt:lpstr>PowerPoint Presentation</vt:lpstr>
      <vt:lpstr>The trust equation provides a blueprint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John</dc:creator>
  <cp:lastModifiedBy>Thomas, John</cp:lastModifiedBy>
  <cp:revision>3</cp:revision>
  <dcterms:created xsi:type="dcterms:W3CDTF">2022-10-05T14:56:38Z</dcterms:created>
  <dcterms:modified xsi:type="dcterms:W3CDTF">2022-10-05T15:07:02Z</dcterms:modified>
</cp:coreProperties>
</file>