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Impact" panose="020B080603090205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2zTG14XxmRiho/Qbz0myjF1M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7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f864764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f8647646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ff8647646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f8647646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f8647646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ff8647646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7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9" name="Google Shape;109;p10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0" name="Google Shape;110;p10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1" name="Google Shape;111;p10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" name="Google Shape;37;p9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9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9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6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8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2" name="Google Shape;102;p8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allthingsmissouri.org%2Fhealth-dept-dashboards%2Fandrew-county%2F&amp;data=05%7C01%7Cjlkvmn%40missouri.edu%7C20e0e9ed9d82489d414708daa6f7869e%7Ce3fefdbef7e9401ba51a355e01b05a89%7C0%7C0%7C638005879291849027%7CUnknown%7CTWFpbGZsb3d8eyJWIjoiMC4wLjAwMDAiLCJQIjoiV2luMzIiLCJBTiI6Ik1haWwiLCJXVCI6Mn0%3D%7C3000%7C%7C%7C&amp;sdata=cnV98wSUcGIjI5%2BE3hkbx0OV7WVlW3jXqbN5c9pOQpw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qyneW@andrewcountyhealth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ctrTitle"/>
          </p:nvPr>
        </p:nvSpPr>
        <p:spPr>
          <a:xfrm>
            <a:off x="644003" y="954923"/>
            <a:ext cx="5875694" cy="450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n-US" sz="4800"/>
              <a:t>LPHA </a:t>
            </a:r>
            <a:br>
              <a:rPr lang="en-US" sz="4800"/>
            </a:br>
            <a:r>
              <a:rPr lang="en-US" sz="4800"/>
              <a:t>SOLUTION TO SHARING DATA AND KEEPING OUR COMMUNITY INFORMED</a:t>
            </a:r>
            <a:endParaRPr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2"/>
                </a:solidFill>
              </a:rPr>
              <a:t>JAYNE WHITE BSN, RN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2"/>
                </a:solidFill>
              </a:rPr>
              <a:t>DIRECTOR OF CLINICAL AND EMERGENCY OPERATIONS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lt2"/>
                </a:solidFill>
              </a:rPr>
              <a:t>ANDREW COUNTY HEALTH DEPARTMENT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6766174" y="0"/>
            <a:ext cx="5282519" cy="685800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3626" y="782578"/>
            <a:ext cx="4491451" cy="287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550" y="4248369"/>
            <a:ext cx="4886277" cy="1371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3234540" y="1854065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Impact"/>
              <a:buNone/>
            </a:pPr>
            <a:r>
              <a:rPr lang="en-US" sz="5400"/>
              <a:t>COVID-19 HELPED US TO REALIZE THAT THE COMMUNITY WAS NOT AWARE OF OUR NORMAL COMMUNICABLE DISEASE PROCESS AND DATA.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HOW TO DO BETTER?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Transparency - showing our community what we do and the data behind it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started with a partnership between the University of Missouri Extension CARES Program and the Andrew County Health Department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partnership created our COVID-19 Dashboard </a:t>
            </a:r>
            <a:endParaRPr/>
          </a:p>
          <a:p>
            <a:pPr marL="685800" lvl="1" indent="-21145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Our COVID-19 dashboard was routinely utilized by local government officials, local media outlets, local medical providers, local school districts, local businesses, local community/religious organizations and our community members</a:t>
            </a:r>
            <a:endParaRPr/>
          </a:p>
          <a:p>
            <a:pPr marL="685800" lvl="1" indent="-21145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Once our dashboard was completed the CARES Program was able to present a working solution to other local health departments to assist them with their COVID-19 response</a:t>
            </a:r>
            <a:endParaRPr/>
          </a:p>
          <a:p>
            <a:pPr marL="68580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What Now?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Continue and expand transparency- expand showing our community what we do and the data behind it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worked with our CARES Program partners to revamp our COVID-19 dashboard to allow for inclusion of all communicable diseases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This brings awareness of the communicable diseases that affect our community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This brings awareness of what we as a local health department do related to communicable diseases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This brings timely, accurate, and local communicable disease data to our community</a:t>
            </a:r>
            <a:endParaRPr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https://allthingsmissouri.org/health-dept-dashboards/andrew-county/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f86476465_0_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it Work?</a:t>
            </a:r>
            <a:endParaRPr/>
          </a:p>
        </p:txBody>
      </p:sp>
      <p:sp>
        <p:nvSpPr>
          <p:cNvPr id="145" name="Google Shape;145;gff86476465_0_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database can work with line item data in Excel, Teams, or Google Sheets (and probably other formats)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personal data gets to Missouri Cares database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Some customization available, especially in terms of colors, logo,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Easy to embed on your website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Spanish translations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Ideal to schedule a task on a server, but can schedule from a workstation as well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can assist with sharing a master disease/category spreadsheet for locals to work from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can walk you through editing the powershell script and setting up the task to make sure everything works as expected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f86476465_0_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Cost?</a:t>
            </a:r>
            <a:endParaRPr/>
          </a:p>
        </p:txBody>
      </p:sp>
      <p:sp>
        <p:nvSpPr>
          <p:cNvPr id="152" name="Google Shape;152;gff86476465_0_8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Andrew County Health Department covered the cost of development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ELC ED funding was utilized for revamping the COVID-19 portion of the dashboard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Local funding was utilized for the addition of other communicable diseases</a:t>
            </a:r>
            <a:endParaRPr/>
          </a:p>
          <a:p>
            <a:pPr marL="13716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Initial price of $5,000 - renewal costs are at this point undetermined but will be less!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0" y="0"/>
            <a:ext cx="7569200" cy="6858000"/>
          </a:xfrm>
          <a:custGeom>
            <a:avLst/>
            <a:gdLst/>
            <a:ahLst/>
            <a:cxnLst/>
            <a:rect l="l" t="t" r="r" b="b"/>
            <a:pathLst>
              <a:path w="7569200" h="6858000" extrusionOk="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BDBD8"/>
          </a:solidFill>
          <a:ln>
            <a:noFill/>
          </a:ln>
        </p:spPr>
      </p:sp>
      <p:sp>
        <p:nvSpPr>
          <p:cNvPr id="159" name="Google Shape;159;p5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670600" y="1744900"/>
            <a:ext cx="59067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Jayne White BSN, RN</a:t>
            </a:r>
            <a:endParaRPr sz="3000" b="1" i="1" baseline="-25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 baseline="-25000">
                <a:solidFill>
                  <a:schemeClr val="dk1"/>
                </a:solidFill>
              </a:rPr>
              <a:t>Director of Clinical and Emergency Operations</a:t>
            </a:r>
            <a:endParaRPr sz="2300" i="1" baseline="-25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aseline="-25000">
                <a:solidFill>
                  <a:schemeClr val="dk1"/>
                </a:solidFill>
              </a:rPr>
              <a:t>Andrew County Health Department</a:t>
            </a:r>
            <a:endParaRPr sz="2300" baseline="-25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aseline="-25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JayneW@andrewcountyhealth.com</a:t>
            </a:r>
            <a:endParaRPr sz="2300" baseline="-25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aseline="-25000">
                <a:solidFill>
                  <a:schemeClr val="dk1"/>
                </a:solidFill>
              </a:rPr>
              <a:t>816-324-3139</a:t>
            </a:r>
            <a:endParaRPr sz="2300" baseline="-250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Justin Krohn</a:t>
            </a:r>
            <a:endParaRPr sz="200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Research Project Analyst</a:t>
            </a:r>
            <a:endParaRPr sz="13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Center for Applied Research and Engagement Systems (CARES)</a:t>
            </a:r>
            <a:endParaRPr sz="13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University of Missouri 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jlkvmn@missouri.edu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Gill Sans</vt:lpstr>
      <vt:lpstr>Comic Sans MS</vt:lpstr>
      <vt:lpstr>Arial</vt:lpstr>
      <vt:lpstr>Calibri</vt:lpstr>
      <vt:lpstr>Impact</vt:lpstr>
      <vt:lpstr>Badge</vt:lpstr>
      <vt:lpstr>Badge</vt:lpstr>
      <vt:lpstr>LPHA  SOLUTION TO SHARING DATA AND KEEPING OUR COMMUNITY INFORMED</vt:lpstr>
      <vt:lpstr>COVID-19 HELPED US TO REALIZE THAT THE COMMUNITY WAS NOT AWARE OF OUR NORMAL COMMUNICABLE DISEASE PROCESS AND DATA.</vt:lpstr>
      <vt:lpstr>HOW TO DO BETTER?</vt:lpstr>
      <vt:lpstr>What Now?</vt:lpstr>
      <vt:lpstr>How Does it Work?</vt:lpstr>
      <vt:lpstr>Cost?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LPHA  SOLUTION TO SHARING DATA AND KEEPING OUR COMMUNITY INFORMED</dc:title>
  <cp:lastModifiedBy>Jayne White</cp:lastModifiedBy>
  <cp:revision>1</cp:revision>
  <dcterms:created xsi:type="dcterms:W3CDTF">2022-10-05T17:36:35Z</dcterms:created>
  <dcterms:modified xsi:type="dcterms:W3CDTF">2022-10-06T14:46:53Z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