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1824" r:id="rId2"/>
    <p:sldId id="1825" r:id="rId3"/>
    <p:sldId id="1827" r:id="rId4"/>
    <p:sldId id="1828" r:id="rId5"/>
    <p:sldId id="1821" r:id="rId6"/>
    <p:sldId id="172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E9A723-9F3B-4982-A8ED-33FF766A5BF5}" v="12" dt="2025-04-08T17:33:40.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623" autoAdjust="0"/>
  </p:normalViewPr>
  <p:slideViewPr>
    <p:cSldViewPr snapToGrid="0">
      <p:cViewPr varScale="1">
        <p:scale>
          <a:sx n="79" d="100"/>
          <a:sy n="79" d="100"/>
        </p:scale>
        <p:origin x="110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outte, Jonathan" userId="be19df48-08c4-4244-a8bd-17dbab4a541b" providerId="ADAL" clId="{5BE9A723-9F3B-4982-A8ED-33FF766A5BF5}"/>
    <pc:docChg chg="undo custSel addSld delSld modSld">
      <pc:chgData name="Garoutte, Jonathan" userId="be19df48-08c4-4244-a8bd-17dbab4a541b" providerId="ADAL" clId="{5BE9A723-9F3B-4982-A8ED-33FF766A5BF5}" dt="2025-04-08T17:36:53.466" v="1962" actId="47"/>
      <pc:docMkLst>
        <pc:docMk/>
      </pc:docMkLst>
      <pc:sldChg chg="del">
        <pc:chgData name="Garoutte, Jonathan" userId="be19df48-08c4-4244-a8bd-17dbab4a541b" providerId="ADAL" clId="{5BE9A723-9F3B-4982-A8ED-33FF766A5BF5}" dt="2025-04-08T17:04:54.322" v="245" actId="47"/>
        <pc:sldMkLst>
          <pc:docMk/>
          <pc:sldMk cId="1177035360" sldId="256"/>
        </pc:sldMkLst>
      </pc:sldChg>
      <pc:sldChg chg="add">
        <pc:chgData name="Garoutte, Jonathan" userId="be19df48-08c4-4244-a8bd-17dbab4a541b" providerId="ADAL" clId="{5BE9A723-9F3B-4982-A8ED-33FF766A5BF5}" dt="2025-04-08T17:25:58.993" v="1451"/>
        <pc:sldMkLst>
          <pc:docMk/>
          <pc:sldMk cId="3590310182" sldId="1729"/>
        </pc:sldMkLst>
      </pc:sldChg>
      <pc:sldChg chg="modSp add mod modNotesTx">
        <pc:chgData name="Garoutte, Jonathan" userId="be19df48-08c4-4244-a8bd-17dbab4a541b" providerId="ADAL" clId="{5BE9A723-9F3B-4982-A8ED-33FF766A5BF5}" dt="2025-04-08T17:36:23.184" v="1961" actId="6549"/>
        <pc:sldMkLst>
          <pc:docMk/>
          <pc:sldMk cId="488244543" sldId="1821"/>
        </pc:sldMkLst>
        <pc:spChg chg="mod">
          <ac:chgData name="Garoutte, Jonathan" userId="be19df48-08c4-4244-a8bd-17dbab4a541b" providerId="ADAL" clId="{5BE9A723-9F3B-4982-A8ED-33FF766A5BF5}" dt="2025-04-08T17:30:55.384" v="1493" actId="20577"/>
          <ac:spMkLst>
            <pc:docMk/>
            <pc:sldMk cId="488244543" sldId="1821"/>
            <ac:spMk id="8" creationId="{00000000-0000-0000-0000-000000000000}"/>
          </ac:spMkLst>
        </pc:spChg>
        <pc:spChg chg="mod">
          <ac:chgData name="Garoutte, Jonathan" userId="be19df48-08c4-4244-a8bd-17dbab4a541b" providerId="ADAL" clId="{5BE9A723-9F3B-4982-A8ED-33FF766A5BF5}" dt="2025-04-08T17:33:05.724" v="1574" actId="20577"/>
          <ac:spMkLst>
            <pc:docMk/>
            <pc:sldMk cId="488244543" sldId="1821"/>
            <ac:spMk id="11" creationId="{00000000-0000-0000-0000-000000000000}"/>
          </ac:spMkLst>
        </pc:spChg>
      </pc:sldChg>
      <pc:sldChg chg="modSp mod modNotesTx">
        <pc:chgData name="Garoutte, Jonathan" userId="be19df48-08c4-4244-a8bd-17dbab4a541b" providerId="ADAL" clId="{5BE9A723-9F3B-4982-A8ED-33FF766A5BF5}" dt="2025-04-08T17:28:19.928" v="1469" actId="20577"/>
        <pc:sldMkLst>
          <pc:docMk/>
          <pc:sldMk cId="4210859072" sldId="1824"/>
        </pc:sldMkLst>
        <pc:spChg chg="mod">
          <ac:chgData name="Garoutte, Jonathan" userId="be19df48-08c4-4244-a8bd-17dbab4a541b" providerId="ADAL" clId="{5BE9A723-9F3B-4982-A8ED-33FF766A5BF5}" dt="2025-04-08T17:06:57.750" v="347" actId="14100"/>
          <ac:spMkLst>
            <pc:docMk/>
            <pc:sldMk cId="4210859072" sldId="1824"/>
            <ac:spMk id="12" creationId="{1F02E861-1A02-432F-9705-557576817E58}"/>
          </ac:spMkLst>
        </pc:spChg>
        <pc:spChg chg="mod">
          <ac:chgData name="Garoutte, Jonathan" userId="be19df48-08c4-4244-a8bd-17dbab4a541b" providerId="ADAL" clId="{5BE9A723-9F3B-4982-A8ED-33FF766A5BF5}" dt="2025-04-08T17:28:19.928" v="1469" actId="20577"/>
          <ac:spMkLst>
            <pc:docMk/>
            <pc:sldMk cId="4210859072" sldId="1824"/>
            <ac:spMk id="13" creationId="{49AC3685-643F-4E7E-9FAE-D6D8D1C3D859}"/>
          </ac:spMkLst>
        </pc:spChg>
      </pc:sldChg>
      <pc:sldChg chg="del">
        <pc:chgData name="Garoutte, Jonathan" userId="be19df48-08c4-4244-a8bd-17dbab4a541b" providerId="ADAL" clId="{5BE9A723-9F3B-4982-A8ED-33FF766A5BF5}" dt="2025-04-08T17:36:53.466" v="1962" actId="47"/>
        <pc:sldMkLst>
          <pc:docMk/>
          <pc:sldMk cId="1374137314" sldId="1826"/>
        </pc:sldMkLst>
      </pc:sldChg>
      <pc:sldChg chg="modNotesTx">
        <pc:chgData name="Garoutte, Jonathan" userId="be19df48-08c4-4244-a8bd-17dbab4a541b" providerId="ADAL" clId="{5BE9A723-9F3B-4982-A8ED-33FF766A5BF5}" dt="2025-04-08T17:24:16.498" v="1447" actId="20577"/>
        <pc:sldMkLst>
          <pc:docMk/>
          <pc:sldMk cId="991564662" sldId="1827"/>
        </pc:sldMkLst>
      </pc:sldChg>
      <pc:sldChg chg="addSp modSp mod modNotesTx">
        <pc:chgData name="Garoutte, Jonathan" userId="be19df48-08c4-4244-a8bd-17dbab4a541b" providerId="ADAL" clId="{5BE9A723-9F3B-4982-A8ED-33FF766A5BF5}" dt="2025-04-08T17:25:05.074" v="1450"/>
        <pc:sldMkLst>
          <pc:docMk/>
          <pc:sldMk cId="1484376710" sldId="1828"/>
        </pc:sldMkLst>
        <pc:spChg chg="add mod">
          <ac:chgData name="Garoutte, Jonathan" userId="be19df48-08c4-4244-a8bd-17dbab4a541b" providerId="ADAL" clId="{5BE9A723-9F3B-4982-A8ED-33FF766A5BF5}" dt="2025-04-08T17:02:53.009" v="234" actId="1038"/>
          <ac:spMkLst>
            <pc:docMk/>
            <pc:sldMk cId="1484376710" sldId="1828"/>
            <ac:spMk id="6" creationId="{86974131-5EA8-BE10-7C5B-82953AFA88DB}"/>
          </ac:spMkLst>
        </pc:spChg>
        <pc:spChg chg="add mod">
          <ac:chgData name="Garoutte, Jonathan" userId="be19df48-08c4-4244-a8bd-17dbab4a541b" providerId="ADAL" clId="{5BE9A723-9F3B-4982-A8ED-33FF766A5BF5}" dt="2025-04-08T17:03:06.488" v="236" actId="1076"/>
          <ac:spMkLst>
            <pc:docMk/>
            <pc:sldMk cId="1484376710" sldId="1828"/>
            <ac:spMk id="7" creationId="{193C169C-EBC5-1CD5-5EB5-BFF51B643CDE}"/>
          </ac:spMkLst>
        </pc:spChg>
        <pc:spChg chg="add mod">
          <ac:chgData name="Garoutte, Jonathan" userId="be19df48-08c4-4244-a8bd-17dbab4a541b" providerId="ADAL" clId="{5BE9A723-9F3B-4982-A8ED-33FF766A5BF5}" dt="2025-04-08T17:03:18.643" v="238" actId="1076"/>
          <ac:spMkLst>
            <pc:docMk/>
            <pc:sldMk cId="1484376710" sldId="1828"/>
            <ac:spMk id="8" creationId="{9CAC0211-2F27-197F-B137-3B092DD472CC}"/>
          </ac:spMkLst>
        </pc:spChg>
        <pc:spChg chg="add mod">
          <ac:chgData name="Garoutte, Jonathan" userId="be19df48-08c4-4244-a8bd-17dbab4a541b" providerId="ADAL" clId="{5BE9A723-9F3B-4982-A8ED-33FF766A5BF5}" dt="2025-04-08T17:03:30.487" v="240" actId="1076"/>
          <ac:spMkLst>
            <pc:docMk/>
            <pc:sldMk cId="1484376710" sldId="1828"/>
            <ac:spMk id="9" creationId="{1295D748-6D51-F2CA-F866-E25EDFF642A3}"/>
          </ac:spMkLst>
        </pc:spChg>
        <pc:spChg chg="add mod">
          <ac:chgData name="Garoutte, Jonathan" userId="be19df48-08c4-4244-a8bd-17dbab4a541b" providerId="ADAL" clId="{5BE9A723-9F3B-4982-A8ED-33FF766A5BF5}" dt="2025-04-08T17:03:36.610" v="242" actId="1076"/>
          <ac:spMkLst>
            <pc:docMk/>
            <pc:sldMk cId="1484376710" sldId="1828"/>
            <ac:spMk id="10" creationId="{39A9E6DF-53EC-9640-19B9-90FC9C043F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207E8-F742-42AE-B38C-CB342EEBB347}"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54E08-AF69-4498-8B71-BC9010AC4367}" type="slidenum">
              <a:rPr lang="en-US" smtClean="0"/>
              <a:t>‹#›</a:t>
            </a:fld>
            <a:endParaRPr lang="en-US"/>
          </a:p>
        </p:txBody>
      </p:sp>
    </p:spTree>
    <p:extLst>
      <p:ext uri="{BB962C8B-B14F-4D97-AF65-F5344CB8AC3E}">
        <p14:creationId xmlns:p14="http://schemas.microsoft.com/office/powerpoint/2010/main" val="407162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ealth.mo.gov/living/healthcondiseases/communicable/communicabledisease/cdmanual/pdf/Measles.pdf" TargetMode="External"/><Relationship Id="rId7" Type="http://schemas.openxmlformats.org/officeDocument/2006/relationships/hyperlink" Target="https://www.sos.mo.gov/cmsimages/adrules/csr/current/19csr/19c20-20.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cdc.gov/infection-control/hcp/measles/index.html" TargetMode="External"/><Relationship Id="rId5" Type="http://schemas.openxmlformats.org/officeDocument/2006/relationships/hyperlink" Target="https://www.cdc.gov/measles/php/laboratories/index.html" TargetMode="External"/><Relationship Id="rId4" Type="http://schemas.openxmlformats.org/officeDocument/2006/relationships/hyperlink" Target="https://www.cdc.gov/surv-manual/php/table-of-contents/chapter-7-measle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 think most or all of you are thinking about these things, reviewing plans, ‘leaning forward’, etc.  So this is NOT largely new information to most.  However… </a:t>
            </a:r>
          </a:p>
          <a:p>
            <a:pPr marL="171450" indent="-171450">
              <a:buFont typeface="Arial" panose="020B0604020202020204" pitchFamily="34" charset="0"/>
              <a:buChar char="•"/>
            </a:pPr>
            <a:r>
              <a:rPr lang="en-US" sz="1200" dirty="0"/>
              <a:t>One thing we’ve heard a couple times recently is that at times it is helpful for the State (DHSS) to say out loud… “this is important.  You should be thinking about this.  You should be planning for this.”  Because this may give you the ‘reason’ when your commission/board/</a:t>
            </a:r>
            <a:r>
              <a:rPr lang="en-US" sz="1200" dirty="0" err="1"/>
              <a:t>etc</a:t>
            </a:r>
            <a:r>
              <a:rPr lang="en-US" sz="1200" dirty="0"/>
              <a:t>, that is not always health or public health minded, to say why you are brining something to them to consider or even decide.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All of us recognize that Public Health is facing more head-winds than before.  We’re seeing that in the measles outbreak in TX and elsewhere: lower vaccination rates, individuals offer less voluntary compliance with isolation/quarantine, individuals not as forthcoming with symptoms and refusing testing.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relatively new toolkit from MOCHPE and the Network for Public Health Law is a valuable resource for planning: evaluating your current plans and updating plans alongside your other local decision-makers.  </a:t>
            </a:r>
          </a:p>
          <a:p>
            <a:pPr marL="171450" indent="-171450">
              <a:buFont typeface="Arial" panose="020B0604020202020204" pitchFamily="34" charset="0"/>
              <a:buChar char="•"/>
            </a:pPr>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a:t>
            </a:fld>
            <a:endParaRPr lang="en-MY"/>
          </a:p>
        </p:txBody>
      </p:sp>
    </p:spTree>
    <p:extLst>
      <p:ext uri="{BB962C8B-B14F-4D97-AF65-F5344CB8AC3E}">
        <p14:creationId xmlns:p14="http://schemas.microsoft.com/office/powerpoint/2010/main" val="137935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2</a:t>
            </a:fld>
            <a:endParaRPr lang="en-MY"/>
          </a:p>
        </p:txBody>
      </p:sp>
    </p:spTree>
    <p:extLst>
      <p:ext uri="{BB962C8B-B14F-4D97-AF65-F5344CB8AC3E}">
        <p14:creationId xmlns:p14="http://schemas.microsoft.com/office/powerpoint/2010/main" val="36053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Toolkit provides information on the state statutes or laws that provide public health authority.</a:t>
            </a:r>
          </a:p>
          <a:p>
            <a:pPr marL="171450" indent="-171450">
              <a:buFont typeface="Arial" panose="020B0604020202020204" pitchFamily="34" charset="0"/>
              <a:buChar char="•"/>
            </a:pPr>
            <a:r>
              <a:rPr lang="en-US" dirty="0"/>
              <a:t>Enforce state public health regulations</a:t>
            </a:r>
          </a:p>
          <a:p>
            <a:pPr marL="171450" indent="-171450">
              <a:buFont typeface="Arial" panose="020B0604020202020204" pitchFamily="34" charset="0"/>
              <a:buChar char="•"/>
            </a:pPr>
            <a:r>
              <a:rPr lang="en-US" dirty="0"/>
              <a:t>Implement your own orders and ordinances</a:t>
            </a:r>
          </a:p>
          <a:p>
            <a:pPr marL="171450" indent="-171450">
              <a:buFont typeface="Arial" panose="020B0604020202020204" pitchFamily="34" charset="0"/>
              <a:buChar char="•"/>
            </a:pPr>
            <a:r>
              <a:rPr lang="en-US" dirty="0"/>
              <a:t>And limits on those authorities </a:t>
            </a:r>
          </a:p>
          <a:p>
            <a:endParaRPr lang="en-US" dirty="0"/>
          </a:p>
          <a:p>
            <a:r>
              <a:rPr lang="en-US" dirty="0"/>
              <a:t>A local health authority is in the strongest position when</a:t>
            </a:r>
          </a:p>
          <a:p>
            <a:pPr marL="171450" indent="-171450">
              <a:buFont typeface="Arial" panose="020B0604020202020204" pitchFamily="34" charset="0"/>
              <a:buChar char="•"/>
            </a:pPr>
            <a:r>
              <a:rPr lang="en-US" dirty="0"/>
              <a:t>You have a plan</a:t>
            </a:r>
          </a:p>
          <a:p>
            <a:pPr marL="171450" indent="-171450">
              <a:buFont typeface="Arial" panose="020B0604020202020204" pitchFamily="34" charset="0"/>
              <a:buChar char="•"/>
            </a:pPr>
            <a:r>
              <a:rPr lang="en-US" dirty="0"/>
              <a:t>You have a local ordinance that outlines how you can/will implement that plan</a:t>
            </a:r>
          </a:p>
          <a:p>
            <a:pPr marL="171450" indent="-171450">
              <a:buFont typeface="Arial" panose="020B0604020202020204" pitchFamily="34" charset="0"/>
              <a:buChar char="•"/>
            </a:pPr>
            <a:r>
              <a:rPr lang="en-US" dirty="0"/>
              <a:t>You have local elected leaders supportive of that plan</a:t>
            </a:r>
          </a:p>
          <a:p>
            <a:pPr marL="0" indent="0">
              <a:buFont typeface="Arial" panose="020B0604020202020204" pitchFamily="34" charset="0"/>
              <a:buNone/>
            </a:pPr>
            <a:r>
              <a:rPr lang="en-US" dirty="0"/>
              <a:t>All of these take effort, we recognize…. </a:t>
            </a:r>
          </a:p>
          <a:p>
            <a:pPr marL="0" indent="0">
              <a:buFont typeface="Arial" panose="020B0604020202020204" pitchFamily="34" charset="0"/>
              <a:buNone/>
            </a:pPr>
            <a:endParaRPr lang="en-US" dirty="0"/>
          </a:p>
          <a:p>
            <a:pPr marL="0" marR="0">
              <a:lnSpc>
                <a:spcPct val="106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To make a plan, references DHSS uses and provides to LPHAs:  </a:t>
            </a:r>
          </a:p>
          <a:p>
            <a:pPr marL="342900" marR="0" lvl="0" indent="-342900">
              <a:lnSpc>
                <a:spcPct val="106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DHSS: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Communicable Disease Investigation Reference Manual</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CDC: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Manual for the Surveillance of Vaccine-Preventable Diseases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CDC: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Laboratory Testing for Measles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6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AAP Red Book: Measles Chapter</a:t>
            </a:r>
          </a:p>
          <a:p>
            <a:pPr marL="342900" marR="0" lvl="0" indent="-342900">
              <a:lnSpc>
                <a:spcPct val="106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CDC: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Interim Infection Prevention and Control Recommendations for Measles in Healthcare Settings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Missouri Code of State Regulations (CSR):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19 CSR 20-20</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These are familiar to you, and if not, please reach out to your district Epi and they will be happy to assist you with these.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3</a:t>
            </a:fld>
            <a:endParaRPr lang="en-MY"/>
          </a:p>
        </p:txBody>
      </p:sp>
    </p:spTree>
    <p:extLst>
      <p:ext uri="{BB962C8B-B14F-4D97-AF65-F5344CB8AC3E}">
        <p14:creationId xmlns:p14="http://schemas.microsoft.com/office/powerpoint/2010/main" val="36053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800"/>
              </a:spcAft>
            </a:pPr>
            <a:r>
              <a:rPr lang="en-US" sz="1200" u="sng" kern="100" dirty="0">
                <a:effectLst/>
                <a:latin typeface="Aptos" panose="020B0004020202020204" pitchFamily="34" charset="0"/>
                <a:ea typeface="Aptos" panose="020B0004020202020204" pitchFamily="34" charset="0"/>
                <a:cs typeface="Times New Roman" panose="02020603050405020304" pitchFamily="18" charset="0"/>
              </a:rPr>
              <a:t>Orders of general applicability vs orders of specific applicability: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22860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ptos" panose="020B0004020202020204" pitchFamily="34" charset="0"/>
              </a:rPr>
              <a:t>LPHAs’ authority is strongest when directed toward a case (isolation, </a:t>
            </a:r>
            <a:r>
              <a:rPr lang="en-US" sz="1200" kern="100" dirty="0" err="1">
                <a:effectLst/>
                <a:latin typeface="Aptos" panose="020B0004020202020204" pitchFamily="34" charset="0"/>
                <a:ea typeface="Aptos" panose="020B0004020202020204" pitchFamily="34" charset="0"/>
                <a:cs typeface="Aptos" panose="020B0004020202020204" pitchFamily="34" charset="0"/>
              </a:rPr>
              <a:t>etc</a:t>
            </a:r>
            <a:r>
              <a:rPr lang="en-US" sz="1200" kern="100" dirty="0">
                <a:effectLst/>
                <a:latin typeface="Aptos" panose="020B0004020202020204" pitchFamily="34" charset="0"/>
                <a:ea typeface="Aptos" panose="020B0004020202020204" pitchFamily="34" charset="0"/>
                <a:cs typeface="Aptos" panose="020B0004020202020204" pitchFamily="34" charset="0"/>
              </a:rPr>
              <a:t>) or exposed individual (quarantine, </a:t>
            </a:r>
            <a:r>
              <a:rPr lang="en-US" sz="1200" kern="100" dirty="0" err="1">
                <a:effectLst/>
                <a:latin typeface="Aptos" panose="020B0004020202020204" pitchFamily="34" charset="0"/>
                <a:ea typeface="Aptos" panose="020B0004020202020204" pitchFamily="34" charset="0"/>
                <a:cs typeface="Aptos" panose="020B0004020202020204" pitchFamily="34" charset="0"/>
              </a:rPr>
              <a:t>etc</a:t>
            </a:r>
            <a:r>
              <a:rPr lang="en-US" sz="1200" kern="100" dirty="0">
                <a:effectLst/>
                <a:latin typeface="Aptos" panose="020B0004020202020204" pitchFamily="34" charset="0"/>
                <a:ea typeface="Aptos" panose="020B0004020202020204" pitchFamily="34" charset="0"/>
                <a:cs typeface="Aptos" panose="020B0004020202020204" pitchFamily="34" charset="0"/>
              </a:rPr>
              <a:t>).  Authority is less when addressing a group/community about disease mitigation strategies, and less yet when making general disease avoidance guidance.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r>
              <a:rPr lang="en-US" dirty="0"/>
              <a:t>A local health authority is in the strongest position when</a:t>
            </a:r>
          </a:p>
          <a:p>
            <a:pPr marL="171450" indent="-171450">
              <a:buFont typeface="Arial" panose="020B0604020202020204" pitchFamily="34" charset="0"/>
              <a:buChar char="•"/>
            </a:pPr>
            <a:r>
              <a:rPr lang="en-US" dirty="0"/>
              <a:t>You have a plan</a:t>
            </a:r>
          </a:p>
          <a:p>
            <a:pPr marL="171450" indent="-171450">
              <a:buFont typeface="Arial" panose="020B0604020202020204" pitchFamily="34" charset="0"/>
              <a:buChar char="•"/>
            </a:pPr>
            <a:r>
              <a:rPr lang="en-US" dirty="0"/>
              <a:t>You have a local ordinance that outlines how you can/will implement that plan</a:t>
            </a:r>
          </a:p>
          <a:p>
            <a:pPr marL="171450" indent="-171450">
              <a:buFont typeface="Arial" panose="020B0604020202020204" pitchFamily="34" charset="0"/>
              <a:buChar char="•"/>
            </a:pPr>
            <a:r>
              <a:rPr lang="en-US" dirty="0"/>
              <a:t>You have local elected leaders supportive of that plan</a:t>
            </a:r>
          </a:p>
          <a:p>
            <a:endParaRPr lang="en-US" b="1" dirty="0"/>
          </a:p>
        </p:txBody>
      </p:sp>
      <p:sp>
        <p:nvSpPr>
          <p:cNvPr id="4" name="Slide Number Placeholder 3"/>
          <p:cNvSpPr>
            <a:spLocks noGrp="1"/>
          </p:cNvSpPr>
          <p:nvPr>
            <p:ph type="sldNum" sz="quarter" idx="10"/>
          </p:nvPr>
        </p:nvSpPr>
        <p:spPr/>
        <p:txBody>
          <a:bodyPr/>
          <a:lstStyle/>
          <a:p>
            <a:fld id="{D3F6CAA8-8B9F-4696-96C3-CF58CA8A4623}" type="slidenum">
              <a:rPr lang="en-MY" smtClean="0"/>
              <a:t>4</a:t>
            </a:fld>
            <a:endParaRPr lang="en-MY"/>
          </a:p>
        </p:txBody>
      </p:sp>
    </p:spTree>
    <p:extLst>
      <p:ext uri="{BB962C8B-B14F-4D97-AF65-F5344CB8AC3E}">
        <p14:creationId xmlns:p14="http://schemas.microsoft.com/office/powerpoint/2010/main" val="36053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Again, it is not that you aren’t already thinking about these things, we know you are.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We just want to be explicit about it so that we’re all on the same page and so that you might be able to point to our emphasis on this to help you in communicating the “why” to others locally that we know you have to have the support of.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10954E08-AF69-4498-8B71-BC9010AC4367}" type="slidenum">
              <a:rPr lang="en-US" smtClean="0"/>
              <a:t>5</a:t>
            </a:fld>
            <a:endParaRPr lang="en-US"/>
          </a:p>
        </p:txBody>
      </p:sp>
    </p:spTree>
    <p:extLst>
      <p:ext uri="{BB962C8B-B14F-4D97-AF65-F5344CB8AC3E}">
        <p14:creationId xmlns:p14="http://schemas.microsoft.com/office/powerpoint/2010/main" val="57833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978C-634E-6979-6155-ADF96A8BB8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DB1F7F-33C7-95E4-2A93-0A38D8FFD9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E21C64-EA86-3F27-9F9B-7600D1CCDA3A}"/>
              </a:ext>
            </a:extLst>
          </p:cNvPr>
          <p:cNvSpPr>
            <a:spLocks noGrp="1"/>
          </p:cNvSpPr>
          <p:nvPr>
            <p:ph type="dt" sz="half" idx="10"/>
          </p:nvPr>
        </p:nvSpPr>
        <p:spPr/>
        <p:txBody>
          <a:bodyPr/>
          <a:lstStyle/>
          <a:p>
            <a:fld id="{B6CFC245-258E-4E39-8B61-716ACE3418F9}" type="datetimeFigureOut">
              <a:rPr lang="en-US" smtClean="0"/>
              <a:t>4/8/2025</a:t>
            </a:fld>
            <a:endParaRPr lang="en-US"/>
          </a:p>
        </p:txBody>
      </p:sp>
      <p:sp>
        <p:nvSpPr>
          <p:cNvPr id="5" name="Footer Placeholder 4">
            <a:extLst>
              <a:ext uri="{FF2B5EF4-FFF2-40B4-BE49-F238E27FC236}">
                <a16:creationId xmlns:a16="http://schemas.microsoft.com/office/drawing/2014/main" id="{E3A326D4-3908-A0D7-34DD-BD92EB594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7473D-96A1-A4B9-3672-204B983C6DB3}"/>
              </a:ext>
            </a:extLst>
          </p:cNvPr>
          <p:cNvSpPr>
            <a:spLocks noGrp="1"/>
          </p:cNvSpPr>
          <p:nvPr>
            <p:ph type="sldNum" sz="quarter" idx="12"/>
          </p:nvPr>
        </p:nvSpPr>
        <p:spPr/>
        <p:txBody>
          <a:bodyPr/>
          <a:lstStyle/>
          <a:p>
            <a:fld id="{E9FEFA5F-BE12-4AF4-AF76-18C2E8B9C048}" type="slidenum">
              <a:rPr lang="en-US" smtClean="0"/>
              <a:t>‹#›</a:t>
            </a:fld>
            <a:endParaRPr lang="en-US"/>
          </a:p>
        </p:txBody>
      </p:sp>
    </p:spTree>
    <p:extLst>
      <p:ext uri="{BB962C8B-B14F-4D97-AF65-F5344CB8AC3E}">
        <p14:creationId xmlns:p14="http://schemas.microsoft.com/office/powerpoint/2010/main" val="412030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45BA-A774-1AE8-85B9-EE7DC0C6B4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922CF-5474-D66E-8ACC-2F784F6103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38A1F-E2AE-29EA-62F7-CF8A9F2F6D0F}"/>
              </a:ext>
            </a:extLst>
          </p:cNvPr>
          <p:cNvSpPr>
            <a:spLocks noGrp="1"/>
          </p:cNvSpPr>
          <p:nvPr>
            <p:ph type="dt" sz="half" idx="10"/>
          </p:nvPr>
        </p:nvSpPr>
        <p:spPr/>
        <p:txBody>
          <a:bodyPr/>
          <a:lstStyle/>
          <a:p>
            <a:fld id="{B6CFC245-258E-4E39-8B61-716ACE3418F9}" type="datetimeFigureOut">
              <a:rPr lang="en-US" smtClean="0"/>
              <a:t>4/8/2025</a:t>
            </a:fld>
            <a:endParaRPr lang="en-US"/>
          </a:p>
        </p:txBody>
      </p:sp>
      <p:sp>
        <p:nvSpPr>
          <p:cNvPr id="5" name="Footer Placeholder 4">
            <a:extLst>
              <a:ext uri="{FF2B5EF4-FFF2-40B4-BE49-F238E27FC236}">
                <a16:creationId xmlns:a16="http://schemas.microsoft.com/office/drawing/2014/main" id="{739DD725-014D-2444-8A07-964DD3AEE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D732F-A677-BA32-0449-18EE48D92EDD}"/>
              </a:ext>
            </a:extLst>
          </p:cNvPr>
          <p:cNvSpPr>
            <a:spLocks noGrp="1"/>
          </p:cNvSpPr>
          <p:nvPr>
            <p:ph type="sldNum" sz="quarter" idx="12"/>
          </p:nvPr>
        </p:nvSpPr>
        <p:spPr/>
        <p:txBody>
          <a:bodyPr/>
          <a:lstStyle/>
          <a:p>
            <a:fld id="{E9FEFA5F-BE12-4AF4-AF76-18C2E8B9C048}" type="slidenum">
              <a:rPr lang="en-US" smtClean="0"/>
              <a:t>‹#›</a:t>
            </a:fld>
            <a:endParaRPr lang="en-US"/>
          </a:p>
        </p:txBody>
      </p:sp>
    </p:spTree>
    <p:extLst>
      <p:ext uri="{BB962C8B-B14F-4D97-AF65-F5344CB8AC3E}">
        <p14:creationId xmlns:p14="http://schemas.microsoft.com/office/powerpoint/2010/main" val="129806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D71F66-8EDC-729D-75B3-675D884BCA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6127F9-1529-BA30-A691-3618540184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2A597-57E9-5055-4087-211E16B52F5B}"/>
              </a:ext>
            </a:extLst>
          </p:cNvPr>
          <p:cNvSpPr>
            <a:spLocks noGrp="1"/>
          </p:cNvSpPr>
          <p:nvPr>
            <p:ph type="dt" sz="half" idx="10"/>
          </p:nvPr>
        </p:nvSpPr>
        <p:spPr/>
        <p:txBody>
          <a:bodyPr/>
          <a:lstStyle/>
          <a:p>
            <a:fld id="{B6CFC245-258E-4E39-8B61-716ACE3418F9}" type="datetimeFigureOut">
              <a:rPr lang="en-US" smtClean="0"/>
              <a:t>4/8/2025</a:t>
            </a:fld>
            <a:endParaRPr lang="en-US"/>
          </a:p>
        </p:txBody>
      </p:sp>
      <p:sp>
        <p:nvSpPr>
          <p:cNvPr id="5" name="Footer Placeholder 4">
            <a:extLst>
              <a:ext uri="{FF2B5EF4-FFF2-40B4-BE49-F238E27FC236}">
                <a16:creationId xmlns:a16="http://schemas.microsoft.com/office/drawing/2014/main" id="{3CDF4E09-C4BF-A700-A95E-7DEFA616B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8152C-474D-2102-B61D-1F6B3FBFD640}"/>
              </a:ext>
            </a:extLst>
          </p:cNvPr>
          <p:cNvSpPr>
            <a:spLocks noGrp="1"/>
          </p:cNvSpPr>
          <p:nvPr>
            <p:ph type="sldNum" sz="quarter" idx="12"/>
          </p:nvPr>
        </p:nvSpPr>
        <p:spPr/>
        <p:txBody>
          <a:bodyPr/>
          <a:lstStyle/>
          <a:p>
            <a:fld id="{E9FEFA5F-BE12-4AF4-AF76-18C2E8B9C048}" type="slidenum">
              <a:rPr lang="en-US" smtClean="0"/>
              <a:t>‹#›</a:t>
            </a:fld>
            <a:endParaRPr lang="en-US"/>
          </a:p>
        </p:txBody>
      </p:sp>
    </p:spTree>
    <p:extLst>
      <p:ext uri="{BB962C8B-B14F-4D97-AF65-F5344CB8AC3E}">
        <p14:creationId xmlns:p14="http://schemas.microsoft.com/office/powerpoint/2010/main" val="706685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283943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03526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46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DF3B-4122-9E45-9E2A-6D58A226F6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3333B-CD6F-C245-65C7-193E166F21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FDD89-4CA4-E760-B934-2097FC127471}"/>
              </a:ext>
            </a:extLst>
          </p:cNvPr>
          <p:cNvSpPr>
            <a:spLocks noGrp="1"/>
          </p:cNvSpPr>
          <p:nvPr>
            <p:ph type="dt" sz="half" idx="10"/>
          </p:nvPr>
        </p:nvSpPr>
        <p:spPr/>
        <p:txBody>
          <a:bodyPr/>
          <a:lstStyle/>
          <a:p>
            <a:fld id="{B6CFC245-258E-4E39-8B61-716ACE3418F9}" type="datetimeFigureOut">
              <a:rPr lang="en-US" smtClean="0"/>
              <a:t>4/8/2025</a:t>
            </a:fld>
            <a:endParaRPr lang="en-US"/>
          </a:p>
        </p:txBody>
      </p:sp>
      <p:sp>
        <p:nvSpPr>
          <p:cNvPr id="5" name="Footer Placeholder 4">
            <a:extLst>
              <a:ext uri="{FF2B5EF4-FFF2-40B4-BE49-F238E27FC236}">
                <a16:creationId xmlns:a16="http://schemas.microsoft.com/office/drawing/2014/main" id="{C07EAB46-2ECC-EA3D-CDC0-F433669B3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3F3CA-CC89-B1EC-6674-187C549F11AE}"/>
              </a:ext>
            </a:extLst>
          </p:cNvPr>
          <p:cNvSpPr>
            <a:spLocks noGrp="1"/>
          </p:cNvSpPr>
          <p:nvPr>
            <p:ph type="sldNum" sz="quarter" idx="12"/>
          </p:nvPr>
        </p:nvSpPr>
        <p:spPr/>
        <p:txBody>
          <a:bodyPr/>
          <a:lstStyle/>
          <a:p>
            <a:fld id="{E9FEFA5F-BE12-4AF4-AF76-18C2E8B9C048}" type="slidenum">
              <a:rPr lang="en-US" smtClean="0"/>
              <a:t>‹#›</a:t>
            </a:fld>
            <a:endParaRPr lang="en-US"/>
          </a:p>
        </p:txBody>
      </p:sp>
    </p:spTree>
    <p:extLst>
      <p:ext uri="{BB962C8B-B14F-4D97-AF65-F5344CB8AC3E}">
        <p14:creationId xmlns:p14="http://schemas.microsoft.com/office/powerpoint/2010/main" val="243995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887F-910D-5AC5-BECF-4F55BC6AF0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710565-DFBC-DB78-AEBD-1D74DB27DA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18D0E6-8EE6-A2B4-A263-746D688F88A4}"/>
              </a:ext>
            </a:extLst>
          </p:cNvPr>
          <p:cNvSpPr>
            <a:spLocks noGrp="1"/>
          </p:cNvSpPr>
          <p:nvPr>
            <p:ph type="dt" sz="half" idx="10"/>
          </p:nvPr>
        </p:nvSpPr>
        <p:spPr/>
        <p:txBody>
          <a:bodyPr/>
          <a:lstStyle/>
          <a:p>
            <a:fld id="{B6CFC245-258E-4E39-8B61-716ACE3418F9}" type="datetimeFigureOut">
              <a:rPr lang="en-US" smtClean="0"/>
              <a:t>4/8/2025</a:t>
            </a:fld>
            <a:endParaRPr lang="en-US"/>
          </a:p>
        </p:txBody>
      </p:sp>
      <p:sp>
        <p:nvSpPr>
          <p:cNvPr id="5" name="Footer Placeholder 4">
            <a:extLst>
              <a:ext uri="{FF2B5EF4-FFF2-40B4-BE49-F238E27FC236}">
                <a16:creationId xmlns:a16="http://schemas.microsoft.com/office/drawing/2014/main" id="{668799AC-3E7D-98EE-2332-1CF110D54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FB304-00F7-8B5C-8255-042DCCBFE5B1}"/>
              </a:ext>
            </a:extLst>
          </p:cNvPr>
          <p:cNvSpPr>
            <a:spLocks noGrp="1"/>
          </p:cNvSpPr>
          <p:nvPr>
            <p:ph type="sldNum" sz="quarter" idx="12"/>
          </p:nvPr>
        </p:nvSpPr>
        <p:spPr/>
        <p:txBody>
          <a:bodyPr/>
          <a:lstStyle/>
          <a:p>
            <a:fld id="{E9FEFA5F-BE12-4AF4-AF76-18C2E8B9C048}" type="slidenum">
              <a:rPr lang="en-US" smtClean="0"/>
              <a:t>‹#›</a:t>
            </a:fld>
            <a:endParaRPr lang="en-US"/>
          </a:p>
        </p:txBody>
      </p:sp>
    </p:spTree>
    <p:extLst>
      <p:ext uri="{BB962C8B-B14F-4D97-AF65-F5344CB8AC3E}">
        <p14:creationId xmlns:p14="http://schemas.microsoft.com/office/powerpoint/2010/main" val="128937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AACD-9953-49C4-E4C1-222AE9104B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B0286D-F862-954E-EFCB-0D692F4254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E371DF-BCE5-92C2-DCEC-6DE3B0017A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8D0F53-7BD5-3B3B-BCCE-5AFBA6FA9BBD}"/>
              </a:ext>
            </a:extLst>
          </p:cNvPr>
          <p:cNvSpPr>
            <a:spLocks noGrp="1"/>
          </p:cNvSpPr>
          <p:nvPr>
            <p:ph type="dt" sz="half" idx="10"/>
          </p:nvPr>
        </p:nvSpPr>
        <p:spPr/>
        <p:txBody>
          <a:bodyPr/>
          <a:lstStyle/>
          <a:p>
            <a:fld id="{B6CFC245-258E-4E39-8B61-716ACE3418F9}" type="datetimeFigureOut">
              <a:rPr lang="en-US" smtClean="0"/>
              <a:t>4/8/2025</a:t>
            </a:fld>
            <a:endParaRPr lang="en-US"/>
          </a:p>
        </p:txBody>
      </p:sp>
      <p:sp>
        <p:nvSpPr>
          <p:cNvPr id="6" name="Footer Placeholder 5">
            <a:extLst>
              <a:ext uri="{FF2B5EF4-FFF2-40B4-BE49-F238E27FC236}">
                <a16:creationId xmlns:a16="http://schemas.microsoft.com/office/drawing/2014/main" id="{60DCE8F3-7C23-6959-AFAC-2FCD12C9B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A63CB-12D1-5704-7B55-A3429C58516A}"/>
              </a:ext>
            </a:extLst>
          </p:cNvPr>
          <p:cNvSpPr>
            <a:spLocks noGrp="1"/>
          </p:cNvSpPr>
          <p:nvPr>
            <p:ph type="sldNum" sz="quarter" idx="12"/>
          </p:nvPr>
        </p:nvSpPr>
        <p:spPr/>
        <p:txBody>
          <a:bodyPr/>
          <a:lstStyle/>
          <a:p>
            <a:fld id="{E9FEFA5F-BE12-4AF4-AF76-18C2E8B9C048}" type="slidenum">
              <a:rPr lang="en-US" smtClean="0"/>
              <a:t>‹#›</a:t>
            </a:fld>
            <a:endParaRPr lang="en-US"/>
          </a:p>
        </p:txBody>
      </p:sp>
    </p:spTree>
    <p:extLst>
      <p:ext uri="{BB962C8B-B14F-4D97-AF65-F5344CB8AC3E}">
        <p14:creationId xmlns:p14="http://schemas.microsoft.com/office/powerpoint/2010/main" val="418171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33C7-9828-B12B-323E-FE60E17EBB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B5A413-35BF-C455-9CFA-834FDEEDEE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902DD3-29E8-CDCE-2D80-6CA4E87FED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66862A-5E0E-8BC4-C853-D0B9258671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7F59C2-3A93-0921-13D2-0E58E88BAD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943C18-4323-186C-DDD3-F2103038A6F9}"/>
              </a:ext>
            </a:extLst>
          </p:cNvPr>
          <p:cNvSpPr>
            <a:spLocks noGrp="1"/>
          </p:cNvSpPr>
          <p:nvPr>
            <p:ph type="dt" sz="half" idx="10"/>
          </p:nvPr>
        </p:nvSpPr>
        <p:spPr/>
        <p:txBody>
          <a:bodyPr/>
          <a:lstStyle/>
          <a:p>
            <a:fld id="{B6CFC245-258E-4E39-8B61-716ACE3418F9}" type="datetimeFigureOut">
              <a:rPr lang="en-US" smtClean="0"/>
              <a:t>4/8/2025</a:t>
            </a:fld>
            <a:endParaRPr lang="en-US"/>
          </a:p>
        </p:txBody>
      </p:sp>
      <p:sp>
        <p:nvSpPr>
          <p:cNvPr id="8" name="Footer Placeholder 7">
            <a:extLst>
              <a:ext uri="{FF2B5EF4-FFF2-40B4-BE49-F238E27FC236}">
                <a16:creationId xmlns:a16="http://schemas.microsoft.com/office/drawing/2014/main" id="{8D80CDF4-2A4B-9D86-AD2D-97D3403B0E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BF32F-22E4-CFC7-4D62-DD67A1683D9E}"/>
              </a:ext>
            </a:extLst>
          </p:cNvPr>
          <p:cNvSpPr>
            <a:spLocks noGrp="1"/>
          </p:cNvSpPr>
          <p:nvPr>
            <p:ph type="sldNum" sz="quarter" idx="12"/>
          </p:nvPr>
        </p:nvSpPr>
        <p:spPr/>
        <p:txBody>
          <a:bodyPr/>
          <a:lstStyle/>
          <a:p>
            <a:fld id="{E9FEFA5F-BE12-4AF4-AF76-18C2E8B9C048}" type="slidenum">
              <a:rPr lang="en-US" smtClean="0"/>
              <a:t>‹#›</a:t>
            </a:fld>
            <a:endParaRPr lang="en-US"/>
          </a:p>
        </p:txBody>
      </p:sp>
    </p:spTree>
    <p:extLst>
      <p:ext uri="{BB962C8B-B14F-4D97-AF65-F5344CB8AC3E}">
        <p14:creationId xmlns:p14="http://schemas.microsoft.com/office/powerpoint/2010/main" val="303593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C155-FD3E-25B4-6285-AFBDA69189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5FC5EB-AB0B-DF82-F4DE-1E8A05021D25}"/>
              </a:ext>
            </a:extLst>
          </p:cNvPr>
          <p:cNvSpPr>
            <a:spLocks noGrp="1"/>
          </p:cNvSpPr>
          <p:nvPr>
            <p:ph type="dt" sz="half" idx="10"/>
          </p:nvPr>
        </p:nvSpPr>
        <p:spPr/>
        <p:txBody>
          <a:bodyPr/>
          <a:lstStyle/>
          <a:p>
            <a:fld id="{B6CFC245-258E-4E39-8B61-716ACE3418F9}" type="datetimeFigureOut">
              <a:rPr lang="en-US" smtClean="0"/>
              <a:t>4/8/2025</a:t>
            </a:fld>
            <a:endParaRPr lang="en-US"/>
          </a:p>
        </p:txBody>
      </p:sp>
      <p:sp>
        <p:nvSpPr>
          <p:cNvPr id="4" name="Footer Placeholder 3">
            <a:extLst>
              <a:ext uri="{FF2B5EF4-FFF2-40B4-BE49-F238E27FC236}">
                <a16:creationId xmlns:a16="http://schemas.microsoft.com/office/drawing/2014/main" id="{49D8566F-54D9-48FE-4D3A-5876108672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8B5F8E-1379-B2E3-9F4B-68895011E03F}"/>
              </a:ext>
            </a:extLst>
          </p:cNvPr>
          <p:cNvSpPr>
            <a:spLocks noGrp="1"/>
          </p:cNvSpPr>
          <p:nvPr>
            <p:ph type="sldNum" sz="quarter" idx="12"/>
          </p:nvPr>
        </p:nvSpPr>
        <p:spPr/>
        <p:txBody>
          <a:bodyPr/>
          <a:lstStyle/>
          <a:p>
            <a:fld id="{E9FEFA5F-BE12-4AF4-AF76-18C2E8B9C048}" type="slidenum">
              <a:rPr lang="en-US" smtClean="0"/>
              <a:t>‹#›</a:t>
            </a:fld>
            <a:endParaRPr lang="en-US"/>
          </a:p>
        </p:txBody>
      </p:sp>
    </p:spTree>
    <p:extLst>
      <p:ext uri="{BB962C8B-B14F-4D97-AF65-F5344CB8AC3E}">
        <p14:creationId xmlns:p14="http://schemas.microsoft.com/office/powerpoint/2010/main" val="195025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911E45-A808-CA55-21E2-DA8B5DB253DB}"/>
              </a:ext>
            </a:extLst>
          </p:cNvPr>
          <p:cNvSpPr>
            <a:spLocks noGrp="1"/>
          </p:cNvSpPr>
          <p:nvPr>
            <p:ph type="dt" sz="half" idx="10"/>
          </p:nvPr>
        </p:nvSpPr>
        <p:spPr/>
        <p:txBody>
          <a:bodyPr/>
          <a:lstStyle/>
          <a:p>
            <a:fld id="{B6CFC245-258E-4E39-8B61-716ACE3418F9}" type="datetimeFigureOut">
              <a:rPr lang="en-US" smtClean="0"/>
              <a:t>4/8/2025</a:t>
            </a:fld>
            <a:endParaRPr lang="en-US"/>
          </a:p>
        </p:txBody>
      </p:sp>
      <p:sp>
        <p:nvSpPr>
          <p:cNvPr id="3" name="Footer Placeholder 2">
            <a:extLst>
              <a:ext uri="{FF2B5EF4-FFF2-40B4-BE49-F238E27FC236}">
                <a16:creationId xmlns:a16="http://schemas.microsoft.com/office/drawing/2014/main" id="{B5E57960-0458-A18A-8F98-4F1DB7F6F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2DE830-59F5-B831-441D-40F5A43D275D}"/>
              </a:ext>
            </a:extLst>
          </p:cNvPr>
          <p:cNvSpPr>
            <a:spLocks noGrp="1"/>
          </p:cNvSpPr>
          <p:nvPr>
            <p:ph type="sldNum" sz="quarter" idx="12"/>
          </p:nvPr>
        </p:nvSpPr>
        <p:spPr/>
        <p:txBody>
          <a:bodyPr/>
          <a:lstStyle/>
          <a:p>
            <a:fld id="{E9FEFA5F-BE12-4AF4-AF76-18C2E8B9C048}" type="slidenum">
              <a:rPr lang="en-US" smtClean="0"/>
              <a:t>‹#›</a:t>
            </a:fld>
            <a:endParaRPr lang="en-US"/>
          </a:p>
        </p:txBody>
      </p:sp>
    </p:spTree>
    <p:extLst>
      <p:ext uri="{BB962C8B-B14F-4D97-AF65-F5344CB8AC3E}">
        <p14:creationId xmlns:p14="http://schemas.microsoft.com/office/powerpoint/2010/main" val="226493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8ECA-F2D4-1AAC-5658-184CEE360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384F4F-5B6B-B8EA-9514-9B30F1D6F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527A38-8540-C5EE-C207-456B1DE18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3D35E-212E-4171-1FDF-9E92B627AD43}"/>
              </a:ext>
            </a:extLst>
          </p:cNvPr>
          <p:cNvSpPr>
            <a:spLocks noGrp="1"/>
          </p:cNvSpPr>
          <p:nvPr>
            <p:ph type="dt" sz="half" idx="10"/>
          </p:nvPr>
        </p:nvSpPr>
        <p:spPr/>
        <p:txBody>
          <a:bodyPr/>
          <a:lstStyle/>
          <a:p>
            <a:fld id="{B6CFC245-258E-4E39-8B61-716ACE3418F9}" type="datetimeFigureOut">
              <a:rPr lang="en-US" smtClean="0"/>
              <a:t>4/8/2025</a:t>
            </a:fld>
            <a:endParaRPr lang="en-US"/>
          </a:p>
        </p:txBody>
      </p:sp>
      <p:sp>
        <p:nvSpPr>
          <p:cNvPr id="6" name="Footer Placeholder 5">
            <a:extLst>
              <a:ext uri="{FF2B5EF4-FFF2-40B4-BE49-F238E27FC236}">
                <a16:creationId xmlns:a16="http://schemas.microsoft.com/office/drawing/2014/main" id="{370A6B9A-4FC4-C604-9702-FA20C94FFE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90E84-53A3-038E-7144-DB92F055EE5A}"/>
              </a:ext>
            </a:extLst>
          </p:cNvPr>
          <p:cNvSpPr>
            <a:spLocks noGrp="1"/>
          </p:cNvSpPr>
          <p:nvPr>
            <p:ph type="sldNum" sz="quarter" idx="12"/>
          </p:nvPr>
        </p:nvSpPr>
        <p:spPr/>
        <p:txBody>
          <a:bodyPr/>
          <a:lstStyle/>
          <a:p>
            <a:fld id="{E9FEFA5F-BE12-4AF4-AF76-18C2E8B9C048}" type="slidenum">
              <a:rPr lang="en-US" smtClean="0"/>
              <a:t>‹#›</a:t>
            </a:fld>
            <a:endParaRPr lang="en-US"/>
          </a:p>
        </p:txBody>
      </p:sp>
    </p:spTree>
    <p:extLst>
      <p:ext uri="{BB962C8B-B14F-4D97-AF65-F5344CB8AC3E}">
        <p14:creationId xmlns:p14="http://schemas.microsoft.com/office/powerpoint/2010/main" val="94290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0703-14B1-2D43-7E7A-063129C7D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439D59-05DA-DCF3-90C0-0096CB5008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7F3E02-10EF-13CE-9328-1C0C556F8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AC466-1985-6142-4938-025F909B198E}"/>
              </a:ext>
            </a:extLst>
          </p:cNvPr>
          <p:cNvSpPr>
            <a:spLocks noGrp="1"/>
          </p:cNvSpPr>
          <p:nvPr>
            <p:ph type="dt" sz="half" idx="10"/>
          </p:nvPr>
        </p:nvSpPr>
        <p:spPr/>
        <p:txBody>
          <a:bodyPr/>
          <a:lstStyle/>
          <a:p>
            <a:fld id="{B6CFC245-258E-4E39-8B61-716ACE3418F9}" type="datetimeFigureOut">
              <a:rPr lang="en-US" smtClean="0"/>
              <a:t>4/8/2025</a:t>
            </a:fld>
            <a:endParaRPr lang="en-US"/>
          </a:p>
        </p:txBody>
      </p:sp>
      <p:sp>
        <p:nvSpPr>
          <p:cNvPr id="6" name="Footer Placeholder 5">
            <a:extLst>
              <a:ext uri="{FF2B5EF4-FFF2-40B4-BE49-F238E27FC236}">
                <a16:creationId xmlns:a16="http://schemas.microsoft.com/office/drawing/2014/main" id="{34317AD2-55D0-7AF9-F3E8-B5BE46D98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287EE6-F226-078C-1679-D76A77AA1D86}"/>
              </a:ext>
            </a:extLst>
          </p:cNvPr>
          <p:cNvSpPr>
            <a:spLocks noGrp="1"/>
          </p:cNvSpPr>
          <p:nvPr>
            <p:ph type="sldNum" sz="quarter" idx="12"/>
          </p:nvPr>
        </p:nvSpPr>
        <p:spPr/>
        <p:txBody>
          <a:bodyPr/>
          <a:lstStyle/>
          <a:p>
            <a:fld id="{E9FEFA5F-BE12-4AF4-AF76-18C2E8B9C048}" type="slidenum">
              <a:rPr lang="en-US" smtClean="0"/>
              <a:t>‹#›</a:t>
            </a:fld>
            <a:endParaRPr lang="en-US"/>
          </a:p>
        </p:txBody>
      </p:sp>
    </p:spTree>
    <p:extLst>
      <p:ext uri="{BB962C8B-B14F-4D97-AF65-F5344CB8AC3E}">
        <p14:creationId xmlns:p14="http://schemas.microsoft.com/office/powerpoint/2010/main" val="34984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49B20-E63D-C6FC-B006-E038C590EA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3DE50F-2F8E-FB5F-AD1E-979CC90B0E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99863-2E63-7A0C-FCE1-6184A2015B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CFC245-258E-4E39-8B61-716ACE3418F9}" type="datetimeFigureOut">
              <a:rPr lang="en-US" smtClean="0"/>
              <a:t>4/8/2025</a:t>
            </a:fld>
            <a:endParaRPr lang="en-US"/>
          </a:p>
        </p:txBody>
      </p:sp>
      <p:sp>
        <p:nvSpPr>
          <p:cNvPr id="5" name="Footer Placeholder 4">
            <a:extLst>
              <a:ext uri="{FF2B5EF4-FFF2-40B4-BE49-F238E27FC236}">
                <a16:creationId xmlns:a16="http://schemas.microsoft.com/office/drawing/2014/main" id="{CC4FDCE7-B0C9-40D1-454B-1D48CAB35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5D8671-7D4F-D669-EC26-4EEEFA2D0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FEFA5F-BE12-4AF4-AF76-18C2E8B9C048}" type="slidenum">
              <a:rPr lang="en-US" smtClean="0"/>
              <a:t>‹#›</a:t>
            </a:fld>
            <a:endParaRPr lang="en-US"/>
          </a:p>
        </p:txBody>
      </p:sp>
    </p:spTree>
    <p:extLst>
      <p:ext uri="{BB962C8B-B14F-4D97-AF65-F5344CB8AC3E}">
        <p14:creationId xmlns:p14="http://schemas.microsoft.com/office/powerpoint/2010/main" val="31932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2594E-DE6C-47AA-900F-80A5C80470B5}"/>
              </a:ext>
            </a:extLst>
          </p:cNvPr>
          <p:cNvSpPr/>
          <p:nvPr/>
        </p:nvSpPr>
        <p:spPr>
          <a:xfrm>
            <a:off x="508000" y="549000"/>
            <a:ext cx="11176000" cy="5760000"/>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pic>
        <p:nvPicPr>
          <p:cNvPr id="5" name="Picture Placeholder 4">
            <a:extLst>
              <a:ext uri="{FF2B5EF4-FFF2-40B4-BE49-F238E27FC236}">
                <a16:creationId xmlns:a16="http://schemas.microsoft.com/office/drawing/2014/main" id="{79C6B356-FA63-DA0E-2C5C-1BD70B9DE160}"/>
              </a:ext>
            </a:extLst>
          </p:cNvPr>
          <p:cNvPicPr>
            <a:picLocks noGrp="1" noChangeAspect="1"/>
          </p:cNvPicPr>
          <p:nvPr>
            <p:ph type="pic" sz="quarter" idx="14"/>
          </p:nvPr>
        </p:nvPicPr>
        <p:blipFill>
          <a:blip r:embed="rId3"/>
          <a:srcRect t="6263" b="6263"/>
          <a:stretch/>
        </p:blipFill>
        <p:spPr>
          <a:xfrm>
            <a:off x="2032000" y="666750"/>
            <a:ext cx="8128000" cy="5511800"/>
          </a:xfrm>
        </p:spPr>
      </p:pic>
      <p:sp>
        <p:nvSpPr>
          <p:cNvPr id="12" name="Rectangle: Rounded Corners 3">
            <a:extLst>
              <a:ext uri="{FF2B5EF4-FFF2-40B4-BE49-F238E27FC236}">
                <a16:creationId xmlns:a16="http://schemas.microsoft.com/office/drawing/2014/main" id="{1F02E861-1A02-432F-9705-557576817E58}"/>
              </a:ext>
            </a:extLst>
          </p:cNvPr>
          <p:cNvSpPr/>
          <p:nvPr/>
        </p:nvSpPr>
        <p:spPr>
          <a:xfrm>
            <a:off x="1050948" y="4886034"/>
            <a:ext cx="9776178" cy="1697645"/>
          </a:xfrm>
          <a:prstGeom prst="roundRect">
            <a:avLst>
              <a:gd name="adj" fmla="val 50000"/>
            </a:avLst>
          </a:prstGeom>
          <a:gradFill flip="none" rotWithShape="1">
            <a:gsLst>
              <a:gs pos="0">
                <a:schemeClr val="accent2"/>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9AC3685-643F-4E7E-9FAE-D6D8D1C3D859}"/>
              </a:ext>
            </a:extLst>
          </p:cNvPr>
          <p:cNvSpPr txBox="1"/>
          <p:nvPr/>
        </p:nvSpPr>
        <p:spPr>
          <a:xfrm>
            <a:off x="1902691" y="4874213"/>
            <a:ext cx="8072693" cy="1815882"/>
          </a:xfrm>
          <a:prstGeom prst="rect">
            <a:avLst/>
          </a:prstGeom>
          <a:noFill/>
        </p:spPr>
        <p:txBody>
          <a:bodyPr wrap="square" rtlCol="0">
            <a:spAutoFit/>
          </a:bodyPr>
          <a:lstStyle/>
          <a:p>
            <a:pPr algn="ctr"/>
            <a:r>
              <a:rPr lang="en-US" sz="2000" dirty="0">
                <a:solidFill>
                  <a:schemeClr val="bg1"/>
                </a:solidFill>
                <a:ea typeface="Open Sans Light" panose="020B0306030504020204" pitchFamily="34" charset="0"/>
                <a:cs typeface="Open Sans Light" panose="020B0306030504020204" pitchFamily="34" charset="0"/>
              </a:rPr>
              <a:t>What are local public health agencies doing in preparation for potential measles cases? </a:t>
            </a:r>
          </a:p>
          <a:p>
            <a:pPr algn="ctr"/>
            <a:r>
              <a:rPr lang="en-US" sz="3600" dirty="0">
                <a:solidFill>
                  <a:schemeClr val="bg1"/>
                </a:solidFill>
                <a:latin typeface="+mj-lt"/>
                <a:ea typeface="Open Sans SemiBold" panose="020B0706030804020204" pitchFamily="34" charset="0"/>
                <a:cs typeface="Open Sans SemiBold" panose="020B0706030804020204" pitchFamily="34" charset="0"/>
              </a:rPr>
              <a:t>Leaning Forward and Leaning In: </a:t>
            </a:r>
            <a:br>
              <a:rPr lang="en-US" sz="3600" dirty="0">
                <a:solidFill>
                  <a:schemeClr val="bg1"/>
                </a:solidFill>
                <a:latin typeface="+mj-lt"/>
                <a:ea typeface="Open Sans SemiBold" panose="020B0706030804020204" pitchFamily="34" charset="0"/>
                <a:cs typeface="Open Sans SemiBold" panose="020B0706030804020204" pitchFamily="34" charset="0"/>
              </a:rPr>
            </a:br>
            <a:r>
              <a:rPr lang="en-US" sz="3600" dirty="0">
                <a:solidFill>
                  <a:schemeClr val="bg1"/>
                </a:solidFill>
                <a:latin typeface="+mj-lt"/>
                <a:ea typeface="Open Sans SemiBold" panose="020B0706030804020204" pitchFamily="34" charset="0"/>
                <a:cs typeface="Open Sans SemiBold" panose="020B0706030804020204" pitchFamily="34" charset="0"/>
              </a:rPr>
              <a:t>Planning and Public Health Authorities </a:t>
            </a:r>
          </a:p>
        </p:txBody>
      </p:sp>
    </p:spTree>
    <p:extLst>
      <p:ext uri="{BB962C8B-B14F-4D97-AF65-F5344CB8AC3E}">
        <p14:creationId xmlns:p14="http://schemas.microsoft.com/office/powerpoint/2010/main" val="421085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2594E-DE6C-47AA-900F-80A5C80470B5}"/>
              </a:ext>
            </a:extLst>
          </p:cNvPr>
          <p:cNvSpPr/>
          <p:nvPr/>
        </p:nvSpPr>
        <p:spPr>
          <a:xfrm>
            <a:off x="508000" y="549000"/>
            <a:ext cx="11176000" cy="5760000"/>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pic>
        <p:nvPicPr>
          <p:cNvPr id="5" name="Picture Placeholder 4">
            <a:extLst>
              <a:ext uri="{FF2B5EF4-FFF2-40B4-BE49-F238E27FC236}">
                <a16:creationId xmlns:a16="http://schemas.microsoft.com/office/drawing/2014/main" id="{AD85AECC-E84F-6A78-656C-8DBE5332AC02}"/>
              </a:ext>
            </a:extLst>
          </p:cNvPr>
          <p:cNvPicPr>
            <a:picLocks noGrp="1" noChangeAspect="1"/>
          </p:cNvPicPr>
          <p:nvPr>
            <p:ph type="pic" sz="quarter" idx="14"/>
          </p:nvPr>
        </p:nvPicPr>
        <p:blipFill>
          <a:blip r:embed="rId3"/>
          <a:srcRect t="6523" b="6523"/>
          <a:stretch/>
        </p:blipFill>
        <p:spPr>
          <a:xfrm>
            <a:off x="2032000" y="698500"/>
            <a:ext cx="8128000" cy="5461000"/>
          </a:xfrm>
        </p:spPr>
      </p:pic>
    </p:spTree>
    <p:extLst>
      <p:ext uri="{BB962C8B-B14F-4D97-AF65-F5344CB8AC3E}">
        <p14:creationId xmlns:p14="http://schemas.microsoft.com/office/powerpoint/2010/main" val="222353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2594E-DE6C-47AA-900F-80A5C80470B5}"/>
              </a:ext>
            </a:extLst>
          </p:cNvPr>
          <p:cNvSpPr/>
          <p:nvPr/>
        </p:nvSpPr>
        <p:spPr>
          <a:xfrm>
            <a:off x="508000" y="549000"/>
            <a:ext cx="11176000" cy="5760000"/>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pic>
        <p:nvPicPr>
          <p:cNvPr id="13" name="Picture Placeholder 12">
            <a:extLst>
              <a:ext uri="{FF2B5EF4-FFF2-40B4-BE49-F238E27FC236}">
                <a16:creationId xmlns:a16="http://schemas.microsoft.com/office/drawing/2014/main" id="{2756AA64-A461-4F86-39A2-34C534FE4BB1}"/>
              </a:ext>
            </a:extLst>
          </p:cNvPr>
          <p:cNvPicPr>
            <a:picLocks noGrp="1" noChangeAspect="1"/>
          </p:cNvPicPr>
          <p:nvPr>
            <p:ph type="pic" sz="quarter" idx="14"/>
          </p:nvPr>
        </p:nvPicPr>
        <p:blipFill>
          <a:blip r:embed="rId3"/>
          <a:srcRect t="387" b="387"/>
          <a:stretch/>
        </p:blipFill>
        <p:spPr>
          <a:xfrm>
            <a:off x="1060450" y="698500"/>
            <a:ext cx="10058400" cy="5461000"/>
          </a:xfrm>
        </p:spPr>
      </p:pic>
    </p:spTree>
    <p:extLst>
      <p:ext uri="{BB962C8B-B14F-4D97-AF65-F5344CB8AC3E}">
        <p14:creationId xmlns:p14="http://schemas.microsoft.com/office/powerpoint/2010/main" val="99156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2594E-DE6C-47AA-900F-80A5C80470B5}"/>
              </a:ext>
            </a:extLst>
          </p:cNvPr>
          <p:cNvSpPr/>
          <p:nvPr/>
        </p:nvSpPr>
        <p:spPr>
          <a:xfrm>
            <a:off x="508000" y="549000"/>
            <a:ext cx="11176000" cy="5760000"/>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pic>
        <p:nvPicPr>
          <p:cNvPr id="5" name="Picture Placeholder 4">
            <a:extLst>
              <a:ext uri="{FF2B5EF4-FFF2-40B4-BE49-F238E27FC236}">
                <a16:creationId xmlns:a16="http://schemas.microsoft.com/office/drawing/2014/main" id="{49E3BBA7-C07F-A2A3-4E95-7FC3051E92CF}"/>
              </a:ext>
            </a:extLst>
          </p:cNvPr>
          <p:cNvPicPr>
            <a:picLocks noGrp="1" noChangeAspect="1"/>
          </p:cNvPicPr>
          <p:nvPr>
            <p:ph type="pic" sz="quarter" idx="14"/>
          </p:nvPr>
        </p:nvPicPr>
        <p:blipFill>
          <a:blip r:embed="rId3"/>
          <a:srcRect t="4553" b="4553"/>
          <a:stretch/>
        </p:blipFill>
        <p:spPr>
          <a:xfrm>
            <a:off x="1109663" y="549000"/>
            <a:ext cx="9657289" cy="5760000"/>
          </a:xfrm>
        </p:spPr>
      </p:pic>
      <p:sp>
        <p:nvSpPr>
          <p:cNvPr id="6" name="Arrow: Right 5">
            <a:extLst>
              <a:ext uri="{FF2B5EF4-FFF2-40B4-BE49-F238E27FC236}">
                <a16:creationId xmlns:a16="http://schemas.microsoft.com/office/drawing/2014/main" id="{86974131-5EA8-BE10-7C5B-82953AFA88DB}"/>
              </a:ext>
            </a:extLst>
          </p:cNvPr>
          <p:cNvSpPr/>
          <p:nvPr/>
        </p:nvSpPr>
        <p:spPr>
          <a:xfrm>
            <a:off x="365760" y="1072896"/>
            <a:ext cx="658368" cy="3413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193C169C-EBC5-1CD5-5EB5-BFF51B643CDE}"/>
              </a:ext>
            </a:extLst>
          </p:cNvPr>
          <p:cNvSpPr/>
          <p:nvPr/>
        </p:nvSpPr>
        <p:spPr>
          <a:xfrm>
            <a:off x="365760" y="1663848"/>
            <a:ext cx="658368" cy="3413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CAC0211-2F27-197F-B137-3B092DD472CC}"/>
              </a:ext>
            </a:extLst>
          </p:cNvPr>
          <p:cNvSpPr/>
          <p:nvPr/>
        </p:nvSpPr>
        <p:spPr>
          <a:xfrm>
            <a:off x="365760" y="2371344"/>
            <a:ext cx="658368" cy="3413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295D748-6D51-F2CA-F866-E25EDFF642A3}"/>
              </a:ext>
            </a:extLst>
          </p:cNvPr>
          <p:cNvSpPr/>
          <p:nvPr/>
        </p:nvSpPr>
        <p:spPr>
          <a:xfrm>
            <a:off x="365760" y="3087804"/>
            <a:ext cx="658368" cy="3413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39A9E6DF-53EC-9640-19B9-90FC9C043F0D}"/>
              </a:ext>
            </a:extLst>
          </p:cNvPr>
          <p:cNvSpPr/>
          <p:nvPr/>
        </p:nvSpPr>
        <p:spPr>
          <a:xfrm>
            <a:off x="365760" y="3767509"/>
            <a:ext cx="658368" cy="3413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37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Planning Considerations</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3" y="1605068"/>
            <a:ext cx="10515599" cy="35512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sz="2800" dirty="0"/>
              <a:t>Scenarios to be thinking through:</a:t>
            </a:r>
          </a:p>
          <a:p>
            <a:pPr marL="742950" lvl="1" indent="-285750" fontAlgn="base">
              <a:buFont typeface="Arial" panose="020B0604020202020204" pitchFamily="34" charset="0"/>
              <a:buChar char="•"/>
            </a:pPr>
            <a:r>
              <a:rPr lang="en-US" sz="2800" dirty="0"/>
              <a:t>Schools and childcare centers </a:t>
            </a:r>
          </a:p>
          <a:p>
            <a:pPr marL="742950" lvl="2" indent="-285750" fontAlgn="base">
              <a:lnSpc>
                <a:spcPct val="107000"/>
              </a:lnSpc>
              <a:buFont typeface="Arial" panose="020B0604020202020204" pitchFamily="34" charset="0"/>
              <a:buChar char="•"/>
            </a:pPr>
            <a:r>
              <a:rPr lang="en-US" sz="2800" dirty="0"/>
              <a:t>Workplaces </a:t>
            </a:r>
          </a:p>
          <a:p>
            <a:pPr marL="742950" lvl="2" indent="-285750" fontAlgn="base">
              <a:lnSpc>
                <a:spcPct val="107000"/>
              </a:lnSpc>
              <a:spcAft>
                <a:spcPts val="800"/>
              </a:spcAft>
              <a:buFont typeface="Arial" panose="020B0604020202020204" pitchFamily="34" charset="0"/>
              <a:buChar char="•"/>
            </a:pPr>
            <a:r>
              <a:rPr lang="en-US" sz="2800" dirty="0"/>
              <a:t>Hospitals and healthcare settings </a:t>
            </a:r>
          </a:p>
          <a:p>
            <a:pPr marL="285750" marR="0" lvl="1" indent="-285750" fontAlgn="base">
              <a:lnSpc>
                <a:spcPct val="107000"/>
              </a:lnSpc>
              <a:spcBef>
                <a:spcPts val="0"/>
              </a:spcBef>
              <a:spcAft>
                <a:spcPts val="800"/>
              </a:spcAft>
              <a:buFont typeface="Arial" panose="020B0604020202020204" pitchFamily="34" charset="0"/>
              <a:buChar char="•"/>
            </a:pPr>
            <a:r>
              <a:rPr lang="en-US" sz="2800" dirty="0"/>
              <a:t>Template orders </a:t>
            </a:r>
          </a:p>
          <a:p>
            <a:pPr marL="285750" marR="0" lvl="1" indent="-285750" fontAlgn="base">
              <a:lnSpc>
                <a:spcPct val="107000"/>
              </a:lnSpc>
              <a:spcBef>
                <a:spcPts val="0"/>
              </a:spcBef>
              <a:spcAft>
                <a:spcPts val="800"/>
              </a:spcAft>
              <a:buFont typeface="Arial" panose="020B0604020202020204" pitchFamily="34" charset="0"/>
              <a:buChar char="•"/>
            </a:pPr>
            <a:r>
              <a:rPr lang="en-US" sz="2800" dirty="0"/>
              <a:t>High risk populations </a:t>
            </a:r>
          </a:p>
          <a:p>
            <a:pPr marL="285750" marR="0" lvl="1" indent="-285750" fontAlgn="base">
              <a:lnSpc>
                <a:spcPct val="107000"/>
              </a:lnSpc>
              <a:spcBef>
                <a:spcPts val="0"/>
              </a:spcBef>
              <a:spcAft>
                <a:spcPts val="800"/>
              </a:spcAft>
              <a:buFont typeface="Arial" panose="020B0604020202020204" pitchFamily="34" charset="0"/>
              <a:buChar char="•"/>
            </a:pPr>
            <a:endParaRPr lang="en-US" sz="2800"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48824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b="4973"/>
          <a:stretch/>
        </p:blipFill>
        <p:spPr>
          <a:xfrm>
            <a:off x="-7621" y="615552"/>
            <a:ext cx="12192000" cy="6518435"/>
          </a:xfrm>
          <a:prstGeom prst="rect">
            <a:avLst/>
          </a:prstGeom>
        </p:spPr>
      </p:pic>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0"/>
            <a:ext cx="0" cy="20574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30624" y="1477493"/>
            <a:ext cx="6730753" cy="2692430"/>
          </a:xfrm>
          <a:prstGeom prst="rect">
            <a:avLst/>
          </a:prstGeom>
        </p:spPr>
      </p:pic>
      <p:sp>
        <p:nvSpPr>
          <p:cNvPr id="4" name="TextBox 4">
            <a:extLst>
              <a:ext uri="{FF2B5EF4-FFF2-40B4-BE49-F238E27FC236}">
                <a16:creationId xmlns:a16="http://schemas.microsoft.com/office/drawing/2014/main" id="{BEA45679-31F8-CD79-67C2-6FFC3966B731}"/>
              </a:ext>
            </a:extLst>
          </p:cNvPr>
          <p:cNvSpPr txBox="1"/>
          <p:nvPr/>
        </p:nvSpPr>
        <p:spPr>
          <a:xfrm>
            <a:off x="2054959" y="4398837"/>
            <a:ext cx="8075314"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algn="ctr">
              <a:spcBef>
                <a:spcPts val="0"/>
              </a:spcBef>
              <a:spcAft>
                <a:spcPts val="0"/>
              </a:spcAft>
            </a:pPr>
            <a:r>
              <a:rPr lang="en-US" sz="2600" b="1" dirty="0">
                <a:effectLst/>
                <a:latin typeface="+mj-lt"/>
                <a:ea typeface="Calibri" panose="020F0502020204030204" pitchFamily="34" charset="0"/>
                <a:cs typeface="Arial" panose="020B0604020202020204" pitchFamily="34" charset="0"/>
              </a:rPr>
              <a:t>PROMOTING HEALTH AND SAFETY</a:t>
            </a:r>
          </a:p>
        </p:txBody>
      </p:sp>
    </p:spTree>
    <p:extLst>
      <p:ext uri="{BB962C8B-B14F-4D97-AF65-F5344CB8AC3E}">
        <p14:creationId xmlns:p14="http://schemas.microsoft.com/office/powerpoint/2010/main" val="3590310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76</TotalTime>
  <Words>600</Words>
  <Application>Microsoft Office PowerPoint</Application>
  <PresentationFormat>Widescreen</PresentationFormat>
  <Paragraphs>54</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Montserrat Black</vt:lpstr>
      <vt:lpstr>Open Sans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Garoutte, Jonathan</dc:creator>
  <cp:lastModifiedBy>Garoutte, Jonathan</cp:lastModifiedBy>
  <cp:revision>1</cp:revision>
  <dcterms:created xsi:type="dcterms:W3CDTF">2025-04-08T16:20:54Z</dcterms:created>
  <dcterms:modified xsi:type="dcterms:W3CDTF">2025-04-08T17:37:02Z</dcterms:modified>
</cp:coreProperties>
</file>