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968" r:id="rId2"/>
  </p:sldMasterIdLst>
  <p:notesMasterIdLst>
    <p:notesMasterId r:id="rId27"/>
  </p:notesMasterIdLst>
  <p:handoutMasterIdLst>
    <p:handoutMasterId r:id="rId28"/>
  </p:handoutMasterIdLst>
  <p:sldIdLst>
    <p:sldId id="1730" r:id="rId3"/>
    <p:sldId id="256" r:id="rId4"/>
    <p:sldId id="949" r:id="rId5"/>
    <p:sldId id="951" r:id="rId6"/>
    <p:sldId id="2269" r:id="rId7"/>
    <p:sldId id="2258" r:id="rId8"/>
    <p:sldId id="2266" r:id="rId9"/>
    <p:sldId id="2255" r:id="rId10"/>
    <p:sldId id="2259" r:id="rId11"/>
    <p:sldId id="2193" r:id="rId12"/>
    <p:sldId id="2194" r:id="rId13"/>
    <p:sldId id="330" r:id="rId14"/>
    <p:sldId id="2262" r:id="rId15"/>
    <p:sldId id="321" r:id="rId16"/>
    <p:sldId id="1928" r:id="rId17"/>
    <p:sldId id="1929" r:id="rId18"/>
    <p:sldId id="1760" r:id="rId19"/>
    <p:sldId id="334" r:id="rId20"/>
    <p:sldId id="1887" r:id="rId21"/>
    <p:sldId id="2202" r:id="rId22"/>
    <p:sldId id="2264" r:id="rId23"/>
    <p:sldId id="2270" r:id="rId24"/>
    <p:sldId id="2271" r:id="rId25"/>
    <p:sldId id="2268"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026" userDrawn="1">
          <p15:clr>
            <a:srgbClr val="A4A3A4"/>
          </p15:clr>
        </p15:guide>
        <p15:guide id="7" pos="5654" userDrawn="1">
          <p15:clr>
            <a:srgbClr val="A4A3A4"/>
          </p15:clr>
        </p15:guide>
        <p15:guide id="8" orient="horz" pos="3974" userDrawn="1">
          <p15:clr>
            <a:srgbClr val="A4A3A4"/>
          </p15:clr>
        </p15:guide>
        <p15:guide id="9" pos="7287" userDrawn="1">
          <p15:clr>
            <a:srgbClr val="A4A3A4"/>
          </p15:clr>
        </p15:guide>
        <p15:guide id="10" pos="211" userDrawn="1">
          <p15:clr>
            <a:srgbClr val="A4A3A4"/>
          </p15:clr>
        </p15:guide>
        <p15:guide id="12" orient="horz" pos="346" userDrawn="1">
          <p15:clr>
            <a:srgbClr val="A4A3A4"/>
          </p15:clr>
        </p15:guide>
        <p15:guide id="15" orient="horz" pos="2160" userDrawn="1">
          <p15:clr>
            <a:srgbClr val="A4A3A4"/>
          </p15:clr>
        </p15:guide>
        <p15:guide id="16" orient="horz" pos="3521" userDrawn="1">
          <p15:clr>
            <a:srgbClr val="A4A3A4"/>
          </p15:clr>
        </p15:guide>
        <p15:guide id="17"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uballan Chelvam" initials="GC" lastIdx="3" clrIdx="0">
    <p:extLst>
      <p:ext uri="{19B8F6BF-5375-455C-9EA6-DF929625EA0E}">
        <p15:presenceInfo xmlns:p15="http://schemas.microsoft.com/office/powerpoint/2012/main" userId="5cbefa91e3fa67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64CCC9"/>
    <a:srgbClr val="A7C2DE"/>
    <a:srgbClr val="6AA8D9"/>
    <a:srgbClr val="1D8FCA"/>
    <a:srgbClr val="4A91B6"/>
    <a:srgbClr val="F2F2F2"/>
    <a:srgbClr val="F9F9F9"/>
    <a:srgbClr val="FBFBFB"/>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5995" autoAdjust="0"/>
  </p:normalViewPr>
  <p:slideViewPr>
    <p:cSldViewPr snapToGrid="0" showGuides="1">
      <p:cViewPr varScale="1">
        <p:scale>
          <a:sx n="112" d="100"/>
          <a:sy n="112" d="100"/>
        </p:scale>
        <p:origin x="264" y="96"/>
      </p:cViewPr>
      <p:guideLst>
        <p:guide pos="2026"/>
        <p:guide pos="5654"/>
        <p:guide orient="horz" pos="3974"/>
        <p:guide pos="7287"/>
        <p:guide pos="211"/>
        <p:guide orient="horz" pos="346"/>
        <p:guide orient="horz" pos="2160"/>
        <p:guide orient="horz" pos="3521"/>
        <p:guide pos="438"/>
      </p:guideLst>
    </p:cSldViewPr>
  </p:slideViewPr>
  <p:outlineViewPr>
    <p:cViewPr>
      <p:scale>
        <a:sx n="33" d="100"/>
        <a:sy n="33" d="100"/>
      </p:scale>
      <p:origin x="0" y="-218448"/>
    </p:cViewPr>
  </p:outlineViewPr>
  <p:notesTextViewPr>
    <p:cViewPr>
      <p:scale>
        <a:sx n="1" d="1"/>
        <a:sy n="1" d="1"/>
      </p:scale>
      <p:origin x="0" y="0"/>
    </p:cViewPr>
  </p:notesTextViewPr>
  <p:sorterViewPr>
    <p:cViewPr>
      <p:scale>
        <a:sx n="33" d="100"/>
        <a:sy n="33" d="100"/>
      </p:scale>
      <p:origin x="0" y="-50148"/>
    </p:cViewPr>
  </p:sorterViewPr>
  <p:notesViewPr>
    <p:cSldViewPr snapToGrid="0" showGuides="1">
      <p:cViewPr>
        <p:scale>
          <a:sx n="200" d="100"/>
          <a:sy n="200" d="100"/>
        </p:scale>
        <p:origin x="246" y="-12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Total Number of Women Seen at WIC</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manualLayout>
                  <c:x val="-1.0287946996379792E-17"/>
                  <c:y val="1.44581906607116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D7-4DDE-8AB8-0B21D8954E9F}"/>
                </c:ext>
              </c:extLst>
            </c:dLbl>
            <c:dLbl>
              <c:idx val="1"/>
              <c:layout>
                <c:manualLayout>
                  <c:x val="-4.1151787985519167E-17"/>
                  <c:y val="1.08300732651171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D7-4DDE-8AB8-0B21D8954E9F}"/>
                </c:ext>
              </c:extLst>
            </c:dLbl>
            <c:dLbl>
              <c:idx val="2"/>
              <c:layout>
                <c:manualLayout>
                  <c:x val="-8.2303575971038333E-17"/>
                  <c:y val="1.44581906607116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D7-4DDE-8AB8-0B21D8954E9F}"/>
                </c:ext>
              </c:extLst>
            </c:dLbl>
            <c:dLbl>
              <c:idx val="3"/>
              <c:layout>
                <c:manualLayout>
                  <c:x val="0"/>
                  <c:y val="1.19319419571495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12-4A1E-9429-6260C320F26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Sheet1!$B$1:$E$1</c:f>
              <c:strCache>
                <c:ptCount val="4"/>
                <c:pt idx="0">
                  <c:v>Audrain CHD (2022-24)</c:v>
                </c:pt>
                <c:pt idx="1">
                  <c:v>Tri-County HD (2022-2024)</c:v>
                </c:pt>
                <c:pt idx="2">
                  <c:v>Wright CHD (2022-24)</c:v>
                </c:pt>
                <c:pt idx="3">
                  <c:v>Missippi CHD (2024 only)</c:v>
                </c:pt>
              </c:strCache>
            </c:strRef>
          </c:cat>
          <c:val>
            <c:numRef>
              <c:f>Sheet1!$B$2:$E$2</c:f>
              <c:numCache>
                <c:formatCode>General</c:formatCode>
                <c:ptCount val="4"/>
                <c:pt idx="0">
                  <c:v>68</c:v>
                </c:pt>
                <c:pt idx="1">
                  <c:v>62</c:v>
                </c:pt>
                <c:pt idx="2">
                  <c:v>187</c:v>
                </c:pt>
                <c:pt idx="3">
                  <c:v>33</c:v>
                </c:pt>
              </c:numCache>
            </c:numRef>
          </c:val>
          <c:extLst>
            <c:ext xmlns:c16="http://schemas.microsoft.com/office/drawing/2014/chart" uri="{C3380CC4-5D6E-409C-BE32-E72D297353CC}">
              <c16:uniqueId val="{00000003-7CD7-4DDE-8AB8-0B21D8954E9F}"/>
            </c:ext>
          </c:extLst>
        </c:ser>
        <c:ser>
          <c:idx val="1"/>
          <c:order val="1"/>
          <c:tx>
            <c:strRef>
              <c:f>Sheet1!$A$3</c:f>
              <c:strCache>
                <c:ptCount val="1"/>
                <c:pt idx="0">
                  <c:v>Total Number of Women Received Education</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layout>
                <c:manualLayout>
                  <c:x val="0"/>
                  <c:y val="5.94357353763571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12-4A1E-9429-6260C320F26C}"/>
                </c:ext>
              </c:extLst>
            </c:dLbl>
            <c:dLbl>
              <c:idx val="1"/>
              <c:layout>
                <c:manualLayout>
                  <c:x val="-4.1151787985519167E-17"/>
                  <c:y val="7.2019558695226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D7-4DDE-8AB8-0B21D8954E9F}"/>
                </c:ext>
              </c:extLst>
            </c:dLbl>
            <c:dLbl>
              <c:idx val="2"/>
              <c:layout>
                <c:manualLayout>
                  <c:x val="-8.2303575971038333E-17"/>
                  <c:y val="1.08300732651171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D7-4DDE-8AB8-0B21D8954E9F}"/>
                </c:ext>
              </c:extLst>
            </c:dLbl>
            <c:dLbl>
              <c:idx val="3"/>
              <c:layout>
                <c:manualLayout>
                  <c:x val="0"/>
                  <c:y val="5.94357353763560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12-4A1E-9429-6260C320F26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Sheet1!$B$1:$E$1</c:f>
              <c:strCache>
                <c:ptCount val="4"/>
                <c:pt idx="0">
                  <c:v>Audrain CHD (2022-24)</c:v>
                </c:pt>
                <c:pt idx="1">
                  <c:v>Tri-County HD (2022-2024)</c:v>
                </c:pt>
                <c:pt idx="2">
                  <c:v>Wright CHD (2022-24)</c:v>
                </c:pt>
                <c:pt idx="3">
                  <c:v>Missippi CHD (2024 only)</c:v>
                </c:pt>
              </c:strCache>
            </c:strRef>
          </c:cat>
          <c:val>
            <c:numRef>
              <c:f>Sheet1!$B$3:$E$3</c:f>
              <c:numCache>
                <c:formatCode>General</c:formatCode>
                <c:ptCount val="4"/>
                <c:pt idx="0">
                  <c:v>61</c:v>
                </c:pt>
                <c:pt idx="1">
                  <c:v>86</c:v>
                </c:pt>
                <c:pt idx="2">
                  <c:v>191</c:v>
                </c:pt>
                <c:pt idx="3">
                  <c:v>71</c:v>
                </c:pt>
              </c:numCache>
            </c:numRef>
          </c:val>
          <c:extLst>
            <c:ext xmlns:c16="http://schemas.microsoft.com/office/drawing/2014/chart" uri="{C3380CC4-5D6E-409C-BE32-E72D297353CC}">
              <c16:uniqueId val="{00000006-7CD7-4DDE-8AB8-0B21D8954E9F}"/>
            </c:ext>
          </c:extLst>
        </c:ser>
        <c:ser>
          <c:idx val="2"/>
          <c:order val="2"/>
          <c:tx>
            <c:strRef>
              <c:f>Sheet1!$A$4</c:f>
              <c:strCache>
                <c:ptCount val="1"/>
                <c:pt idx="0">
                  <c:v>Total Number of Dental Screenings</c:v>
                </c:pt>
              </c:strCache>
            </c:strRef>
          </c:tx>
          <c:spPr>
            <a:solidFill>
              <a:schemeClr val="accent3">
                <a:alpha val="85000"/>
              </a:schemeClr>
            </a:solidFill>
            <a:ln w="9525" cap="flat" cmpd="sng" algn="ctr">
              <a:solidFill>
                <a:schemeClr val="lt1">
                  <a:alpha val="50000"/>
                </a:schemeClr>
              </a:solidFill>
              <a:round/>
            </a:ln>
            <a:effectLst/>
          </c:spPr>
          <c:invertIfNegative val="0"/>
          <c:dLbls>
            <c:dLbl>
              <c:idx val="0"/>
              <c:layout>
                <c:manualLayout>
                  <c:x val="-4.1151787985519167E-17"/>
                  <c:y val="7.2019558695226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D7-4DDE-8AB8-0B21D8954E9F}"/>
                </c:ext>
              </c:extLst>
            </c:dLbl>
            <c:dLbl>
              <c:idx val="1"/>
              <c:layout>
                <c:manualLayout>
                  <c:x val="0"/>
                  <c:y val="9.55823242691343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D7-4DDE-8AB8-0B21D8954E9F}"/>
                </c:ext>
              </c:extLst>
            </c:dLbl>
            <c:dLbl>
              <c:idx val="2"/>
              <c:layout>
                <c:manualLayout>
                  <c:x val="-8.2303575971038333E-17"/>
                  <c:y val="1.08300732651170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D7-4DDE-8AB8-0B21D8954E9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Sheet1!$B$1:$E$1</c:f>
              <c:strCache>
                <c:ptCount val="4"/>
                <c:pt idx="0">
                  <c:v>Audrain CHD (2022-24)</c:v>
                </c:pt>
                <c:pt idx="1">
                  <c:v>Tri-County HD (2022-2024)</c:v>
                </c:pt>
                <c:pt idx="2">
                  <c:v>Wright CHD (2022-24)</c:v>
                </c:pt>
                <c:pt idx="3">
                  <c:v>Missippi CHD (2024 only)</c:v>
                </c:pt>
              </c:strCache>
            </c:strRef>
          </c:cat>
          <c:val>
            <c:numRef>
              <c:f>Sheet1!$B$4:$E$4</c:f>
              <c:numCache>
                <c:formatCode>General</c:formatCode>
                <c:ptCount val="4"/>
                <c:pt idx="0">
                  <c:v>193</c:v>
                </c:pt>
                <c:pt idx="1">
                  <c:v>18</c:v>
                </c:pt>
                <c:pt idx="2">
                  <c:v>222</c:v>
                </c:pt>
                <c:pt idx="3">
                  <c:v>0</c:v>
                </c:pt>
              </c:numCache>
            </c:numRef>
          </c:val>
          <c:extLst>
            <c:ext xmlns:c16="http://schemas.microsoft.com/office/drawing/2014/chart" uri="{C3380CC4-5D6E-409C-BE32-E72D297353CC}">
              <c16:uniqueId val="{0000000A-7CD7-4DDE-8AB8-0B21D8954E9F}"/>
            </c:ext>
          </c:extLst>
        </c:ser>
        <c:dLbls>
          <c:dLblPos val="inEnd"/>
          <c:showLegendKey val="0"/>
          <c:showVal val="1"/>
          <c:showCatName val="0"/>
          <c:showSerName val="0"/>
          <c:showPercent val="0"/>
          <c:showBubbleSize val="0"/>
        </c:dLbls>
        <c:gapWidth val="65"/>
        <c:axId val="821288624"/>
        <c:axId val="821285744"/>
      </c:barChart>
      <c:catAx>
        <c:axId val="8212886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821285744"/>
        <c:crosses val="autoZero"/>
        <c:auto val="1"/>
        <c:lblAlgn val="ctr"/>
        <c:lblOffset val="100"/>
        <c:noMultiLvlLbl val="0"/>
      </c:catAx>
      <c:valAx>
        <c:axId val="8212857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212886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hyperlink" Target="https://odphp.health.gov/healthypeople/objectives-and-data/browse-objectives/health-policy/increase-proportion-people-whose-water-systems-have-recommended-amount-fluoride-oh-11" TargetMode="Externa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hyperlink" Target="https://odphp.health.gov/healthypeople/objectives-and-data/browse-objectives/health-policy/increase-proportion-people-whose-water-systems-have-recommended-amount-fluoride-oh-11" TargetMode="External"/><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108F4F-A73F-490F-8583-5F2B0C75EAC2}"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9A7B8155-360D-420C-965C-EA896B5DDDFE}">
      <dgm:prSet/>
      <dgm:spPr/>
      <dgm:t>
        <a:bodyPr/>
        <a:lstStyle/>
        <a:p>
          <a:r>
            <a:rPr lang="en-US" dirty="0">
              <a:solidFill>
                <a:srgbClr val="012169"/>
              </a:solidFill>
            </a:rPr>
            <a:t>Prevalence of Dental Caries</a:t>
          </a:r>
        </a:p>
      </dgm:t>
    </dgm:pt>
    <dgm:pt modelId="{D858A199-E336-4A8B-872B-7CCEA9A928EB}" type="parTrans" cxnId="{7B7DA6C2-7D82-49F8-A525-7418226AACEC}">
      <dgm:prSet/>
      <dgm:spPr/>
      <dgm:t>
        <a:bodyPr/>
        <a:lstStyle/>
        <a:p>
          <a:endParaRPr lang="en-US"/>
        </a:p>
      </dgm:t>
    </dgm:pt>
    <dgm:pt modelId="{BB86D7D8-653E-48F3-93F0-673204295C29}" type="sibTrans" cxnId="{7B7DA6C2-7D82-49F8-A525-7418226AACEC}">
      <dgm:prSet/>
      <dgm:spPr/>
      <dgm:t>
        <a:bodyPr/>
        <a:lstStyle/>
        <a:p>
          <a:endParaRPr lang="en-US"/>
        </a:p>
      </dgm:t>
    </dgm:pt>
    <dgm:pt modelId="{94BBA285-791F-4E25-BAA7-B2EAF78D5FFD}">
      <dgm:prSet/>
      <dgm:spPr/>
      <dgm:t>
        <a:bodyPr/>
        <a:lstStyle/>
        <a:p>
          <a:r>
            <a:rPr lang="en-US" dirty="0">
              <a:solidFill>
                <a:srgbClr val="012169"/>
              </a:solidFill>
            </a:rPr>
            <a:t>Most common chronic disease in children</a:t>
          </a:r>
        </a:p>
      </dgm:t>
    </dgm:pt>
    <dgm:pt modelId="{343951AC-997B-4690-8929-8B9B6E3E6C83}" type="parTrans" cxnId="{D6F06409-4747-42D4-929A-AB9486CDA6B2}">
      <dgm:prSet/>
      <dgm:spPr/>
      <dgm:t>
        <a:bodyPr/>
        <a:lstStyle/>
        <a:p>
          <a:endParaRPr lang="en-US"/>
        </a:p>
      </dgm:t>
    </dgm:pt>
    <dgm:pt modelId="{67C0838C-C3A8-4A74-BA42-B9844111EEE4}" type="sibTrans" cxnId="{D6F06409-4747-42D4-929A-AB9486CDA6B2}">
      <dgm:prSet/>
      <dgm:spPr/>
      <dgm:t>
        <a:bodyPr/>
        <a:lstStyle/>
        <a:p>
          <a:endParaRPr lang="en-US"/>
        </a:p>
      </dgm:t>
    </dgm:pt>
    <dgm:pt modelId="{A8FFFF4C-39EE-458F-BB8D-664CEED13637}">
      <dgm:prSet/>
      <dgm:spPr/>
      <dgm:t>
        <a:bodyPr/>
        <a:lstStyle/>
        <a:p>
          <a:r>
            <a:rPr lang="en-US" dirty="0">
              <a:solidFill>
                <a:srgbClr val="012169"/>
              </a:solidFill>
            </a:rPr>
            <a:t>5 times more common than asthma</a:t>
          </a:r>
        </a:p>
      </dgm:t>
    </dgm:pt>
    <dgm:pt modelId="{9DBC1854-7089-4D91-8EAC-83CF2F510BCF}" type="parTrans" cxnId="{7EE84646-DB74-444A-AB9C-0AB22FFE52E7}">
      <dgm:prSet/>
      <dgm:spPr/>
      <dgm:t>
        <a:bodyPr/>
        <a:lstStyle/>
        <a:p>
          <a:endParaRPr lang="en-US"/>
        </a:p>
      </dgm:t>
    </dgm:pt>
    <dgm:pt modelId="{8EAA6AB2-2979-4550-A22C-402D96A12184}" type="sibTrans" cxnId="{7EE84646-DB74-444A-AB9C-0AB22FFE52E7}">
      <dgm:prSet/>
      <dgm:spPr/>
      <dgm:t>
        <a:bodyPr/>
        <a:lstStyle/>
        <a:p>
          <a:endParaRPr lang="en-US"/>
        </a:p>
      </dgm:t>
    </dgm:pt>
    <dgm:pt modelId="{A681EE3B-7804-4AB8-A151-B12252567E54}">
      <dgm:prSet/>
      <dgm:spPr/>
      <dgm:t>
        <a:bodyPr/>
        <a:lstStyle/>
        <a:p>
          <a:r>
            <a:rPr lang="en-US" dirty="0">
              <a:solidFill>
                <a:srgbClr val="012169"/>
              </a:solidFill>
            </a:rPr>
            <a:t>7 times more common than hay fever</a:t>
          </a:r>
        </a:p>
      </dgm:t>
    </dgm:pt>
    <dgm:pt modelId="{FEB1639E-3772-4255-8967-F289FC4D9614}" type="parTrans" cxnId="{01CD4CAF-26E2-47A0-8A93-4F62C767D38D}">
      <dgm:prSet/>
      <dgm:spPr/>
      <dgm:t>
        <a:bodyPr/>
        <a:lstStyle/>
        <a:p>
          <a:endParaRPr lang="en-US"/>
        </a:p>
      </dgm:t>
    </dgm:pt>
    <dgm:pt modelId="{F276FA71-0756-4DB5-B3F8-BAD203FE5353}" type="sibTrans" cxnId="{01CD4CAF-26E2-47A0-8A93-4F62C767D38D}">
      <dgm:prSet/>
      <dgm:spPr/>
      <dgm:t>
        <a:bodyPr/>
        <a:lstStyle/>
        <a:p>
          <a:endParaRPr lang="en-US"/>
        </a:p>
      </dgm:t>
    </dgm:pt>
    <dgm:pt modelId="{C78094DC-85DA-4FC4-B8CB-8789FDCDEFF3}">
      <dgm:prSet/>
      <dgm:spPr/>
      <dgm:t>
        <a:bodyPr/>
        <a:lstStyle/>
        <a:p>
          <a:r>
            <a:rPr lang="en-US" dirty="0">
              <a:solidFill>
                <a:srgbClr val="012169"/>
              </a:solidFill>
            </a:rPr>
            <a:t>Rate of Dental Caries</a:t>
          </a:r>
        </a:p>
      </dgm:t>
    </dgm:pt>
    <dgm:pt modelId="{F1F3E692-6658-4939-AB43-DB9C05740942}" type="parTrans" cxnId="{7C0CB55C-B423-422D-989F-0AAAEFFE0D14}">
      <dgm:prSet/>
      <dgm:spPr/>
      <dgm:t>
        <a:bodyPr/>
        <a:lstStyle/>
        <a:p>
          <a:endParaRPr lang="en-US"/>
        </a:p>
      </dgm:t>
    </dgm:pt>
    <dgm:pt modelId="{0EE84D22-C665-4A06-BAF0-03085A514B05}" type="sibTrans" cxnId="{7C0CB55C-B423-422D-989F-0AAAEFFE0D14}">
      <dgm:prSet/>
      <dgm:spPr/>
      <dgm:t>
        <a:bodyPr/>
        <a:lstStyle/>
        <a:p>
          <a:endParaRPr lang="en-US"/>
        </a:p>
      </dgm:t>
    </dgm:pt>
    <dgm:pt modelId="{7284525F-6B43-4623-B50F-B43AA5E55B21}">
      <dgm:prSet/>
      <dgm:spPr/>
      <dgm:t>
        <a:bodyPr/>
        <a:lstStyle/>
        <a:p>
          <a:r>
            <a:rPr lang="en-US" dirty="0">
              <a:solidFill>
                <a:srgbClr val="012169"/>
              </a:solidFill>
            </a:rPr>
            <a:t>Age 2-5 years: 28%</a:t>
          </a:r>
        </a:p>
      </dgm:t>
    </dgm:pt>
    <dgm:pt modelId="{CCF0EA80-CD8D-402E-95EA-96B243857CC5}" type="parTrans" cxnId="{3BF011D6-83E3-42E2-B1BA-95E9D347BEF8}">
      <dgm:prSet/>
      <dgm:spPr/>
      <dgm:t>
        <a:bodyPr/>
        <a:lstStyle/>
        <a:p>
          <a:endParaRPr lang="en-US"/>
        </a:p>
      </dgm:t>
    </dgm:pt>
    <dgm:pt modelId="{F0E2C1EC-F6A4-4338-9C17-EFD106EED62C}" type="sibTrans" cxnId="{3BF011D6-83E3-42E2-B1BA-95E9D347BEF8}">
      <dgm:prSet/>
      <dgm:spPr/>
      <dgm:t>
        <a:bodyPr/>
        <a:lstStyle/>
        <a:p>
          <a:endParaRPr lang="en-US"/>
        </a:p>
      </dgm:t>
    </dgm:pt>
    <dgm:pt modelId="{D4189652-18BD-487E-A28D-8370F146CCE8}">
      <dgm:prSet/>
      <dgm:spPr/>
      <dgm:t>
        <a:bodyPr/>
        <a:lstStyle/>
        <a:p>
          <a:r>
            <a:rPr lang="en-US" dirty="0">
              <a:solidFill>
                <a:srgbClr val="012169"/>
              </a:solidFill>
            </a:rPr>
            <a:t>Age 6-8 years: 52%</a:t>
          </a:r>
        </a:p>
      </dgm:t>
    </dgm:pt>
    <dgm:pt modelId="{21ECB8EA-B413-427E-8762-9C75AB26C512}" type="parTrans" cxnId="{104A0390-1A2F-467B-983E-22DF017148EA}">
      <dgm:prSet/>
      <dgm:spPr/>
      <dgm:t>
        <a:bodyPr/>
        <a:lstStyle/>
        <a:p>
          <a:endParaRPr lang="en-US"/>
        </a:p>
      </dgm:t>
    </dgm:pt>
    <dgm:pt modelId="{F5C5633A-C2D7-4BAA-8AA2-6BB5AFDDEF65}" type="sibTrans" cxnId="{104A0390-1A2F-467B-983E-22DF017148EA}">
      <dgm:prSet/>
      <dgm:spPr/>
      <dgm:t>
        <a:bodyPr/>
        <a:lstStyle/>
        <a:p>
          <a:endParaRPr lang="en-US"/>
        </a:p>
      </dgm:t>
    </dgm:pt>
    <dgm:pt modelId="{6315A005-798F-4957-9C25-1B46988CC297}">
      <dgm:prSet/>
      <dgm:spPr/>
      <dgm:t>
        <a:bodyPr/>
        <a:lstStyle/>
        <a:p>
          <a:r>
            <a:rPr lang="en-US" dirty="0">
              <a:solidFill>
                <a:srgbClr val="012169"/>
              </a:solidFill>
            </a:rPr>
            <a:t>Age 12-17 years: 59%</a:t>
          </a:r>
        </a:p>
      </dgm:t>
    </dgm:pt>
    <dgm:pt modelId="{7E680775-FA3D-4797-8C8F-98E14D74BF20}" type="parTrans" cxnId="{7865BFCC-028A-4BEF-8231-678A4A2B5398}">
      <dgm:prSet/>
      <dgm:spPr/>
      <dgm:t>
        <a:bodyPr/>
        <a:lstStyle/>
        <a:p>
          <a:endParaRPr lang="en-US"/>
        </a:p>
      </dgm:t>
    </dgm:pt>
    <dgm:pt modelId="{7A892DD1-B3CE-4287-A8B3-EF85A00CE936}" type="sibTrans" cxnId="{7865BFCC-028A-4BEF-8231-678A4A2B5398}">
      <dgm:prSet/>
      <dgm:spPr/>
      <dgm:t>
        <a:bodyPr/>
        <a:lstStyle/>
        <a:p>
          <a:endParaRPr lang="en-US"/>
        </a:p>
      </dgm:t>
    </dgm:pt>
    <dgm:pt modelId="{C7C16061-C6A8-4278-AED5-C0D465B47767}">
      <dgm:prSet/>
      <dgm:spPr/>
      <dgm:t>
        <a:bodyPr/>
        <a:lstStyle/>
        <a:p>
          <a:r>
            <a:rPr lang="en-US" dirty="0">
              <a:solidFill>
                <a:srgbClr val="012169"/>
              </a:solidFill>
            </a:rPr>
            <a:t>80% of decay found in 20-25%of children</a:t>
          </a:r>
        </a:p>
      </dgm:t>
    </dgm:pt>
    <dgm:pt modelId="{9A296B1D-B0B8-407C-90DA-6F18A9FE7C08}" type="parTrans" cxnId="{83D8E808-67D6-4B49-8820-6626A597E082}">
      <dgm:prSet/>
      <dgm:spPr/>
      <dgm:t>
        <a:bodyPr/>
        <a:lstStyle/>
        <a:p>
          <a:endParaRPr lang="en-US"/>
        </a:p>
      </dgm:t>
    </dgm:pt>
    <dgm:pt modelId="{CFF5E853-D769-4616-B697-93E3813DA8D8}" type="sibTrans" cxnId="{83D8E808-67D6-4B49-8820-6626A597E082}">
      <dgm:prSet/>
      <dgm:spPr/>
      <dgm:t>
        <a:bodyPr/>
        <a:lstStyle/>
        <a:p>
          <a:endParaRPr lang="en-US"/>
        </a:p>
      </dgm:t>
    </dgm:pt>
    <dgm:pt modelId="{E5F07AB7-C496-46AA-8313-1A50A4E5BF8F}" type="pres">
      <dgm:prSet presAssocID="{43108F4F-A73F-490F-8583-5F2B0C75EAC2}" presName="Name0" presStyleCnt="0">
        <dgm:presLayoutVars>
          <dgm:dir/>
          <dgm:animLvl val="lvl"/>
          <dgm:resizeHandles val="exact"/>
        </dgm:presLayoutVars>
      </dgm:prSet>
      <dgm:spPr/>
    </dgm:pt>
    <dgm:pt modelId="{E7665DFD-D88D-427C-8947-67B896AE36F1}" type="pres">
      <dgm:prSet presAssocID="{9A7B8155-360D-420C-965C-EA896B5DDDFE}" presName="composite" presStyleCnt="0"/>
      <dgm:spPr/>
    </dgm:pt>
    <dgm:pt modelId="{07E69E6F-46AA-4D91-8705-87C90A3059DB}" type="pres">
      <dgm:prSet presAssocID="{9A7B8155-360D-420C-965C-EA896B5DDDFE}" presName="parTx" presStyleLbl="alignNode1" presStyleIdx="0" presStyleCnt="2">
        <dgm:presLayoutVars>
          <dgm:chMax val="0"/>
          <dgm:chPref val="0"/>
          <dgm:bulletEnabled val="1"/>
        </dgm:presLayoutVars>
      </dgm:prSet>
      <dgm:spPr/>
    </dgm:pt>
    <dgm:pt modelId="{180B75BE-BF09-414E-A55E-B767AD16F634}" type="pres">
      <dgm:prSet presAssocID="{9A7B8155-360D-420C-965C-EA896B5DDDFE}" presName="desTx" presStyleLbl="alignAccFollowNode1" presStyleIdx="0" presStyleCnt="2">
        <dgm:presLayoutVars>
          <dgm:bulletEnabled val="1"/>
        </dgm:presLayoutVars>
      </dgm:prSet>
      <dgm:spPr/>
    </dgm:pt>
    <dgm:pt modelId="{8D206BFC-4A7B-4D28-95E6-51193082D0D4}" type="pres">
      <dgm:prSet presAssocID="{BB86D7D8-653E-48F3-93F0-673204295C29}" presName="space" presStyleCnt="0"/>
      <dgm:spPr/>
    </dgm:pt>
    <dgm:pt modelId="{0585F981-C8FF-4E3C-B8A4-AEF82F8B7B5F}" type="pres">
      <dgm:prSet presAssocID="{C78094DC-85DA-4FC4-B8CB-8789FDCDEFF3}" presName="composite" presStyleCnt="0"/>
      <dgm:spPr/>
    </dgm:pt>
    <dgm:pt modelId="{58C31FC9-86BE-4A71-8692-79D2689E4FAF}" type="pres">
      <dgm:prSet presAssocID="{C78094DC-85DA-4FC4-B8CB-8789FDCDEFF3}" presName="parTx" presStyleLbl="alignNode1" presStyleIdx="1" presStyleCnt="2">
        <dgm:presLayoutVars>
          <dgm:chMax val="0"/>
          <dgm:chPref val="0"/>
          <dgm:bulletEnabled val="1"/>
        </dgm:presLayoutVars>
      </dgm:prSet>
      <dgm:spPr/>
    </dgm:pt>
    <dgm:pt modelId="{92A57B2E-7F82-438A-A90A-F91F08520699}" type="pres">
      <dgm:prSet presAssocID="{C78094DC-85DA-4FC4-B8CB-8789FDCDEFF3}" presName="desTx" presStyleLbl="alignAccFollowNode1" presStyleIdx="1" presStyleCnt="2">
        <dgm:presLayoutVars>
          <dgm:bulletEnabled val="1"/>
        </dgm:presLayoutVars>
      </dgm:prSet>
      <dgm:spPr/>
    </dgm:pt>
  </dgm:ptLst>
  <dgm:cxnLst>
    <dgm:cxn modelId="{2E950300-35E0-431D-8609-D8BA29D894A5}" type="presOf" srcId="{A681EE3B-7804-4AB8-A151-B12252567E54}" destId="{180B75BE-BF09-414E-A55E-B767AD16F634}" srcOrd="0" destOrd="2" presId="urn:microsoft.com/office/officeart/2005/8/layout/hList1"/>
    <dgm:cxn modelId="{83D8E808-67D6-4B49-8820-6626A597E082}" srcId="{C78094DC-85DA-4FC4-B8CB-8789FDCDEFF3}" destId="{C7C16061-C6A8-4278-AED5-C0D465B47767}" srcOrd="3" destOrd="0" parTransId="{9A296B1D-B0B8-407C-90DA-6F18A9FE7C08}" sibTransId="{CFF5E853-D769-4616-B697-93E3813DA8D8}"/>
    <dgm:cxn modelId="{D6F06409-4747-42D4-929A-AB9486CDA6B2}" srcId="{9A7B8155-360D-420C-965C-EA896B5DDDFE}" destId="{94BBA285-791F-4E25-BAA7-B2EAF78D5FFD}" srcOrd="0" destOrd="0" parTransId="{343951AC-997B-4690-8929-8B9B6E3E6C83}" sibTransId="{67C0838C-C3A8-4A74-BA42-B9844111EEE4}"/>
    <dgm:cxn modelId="{0C59C73B-4CA7-4D39-BD3E-F0F20557726E}" type="presOf" srcId="{7284525F-6B43-4623-B50F-B43AA5E55B21}" destId="{92A57B2E-7F82-438A-A90A-F91F08520699}" srcOrd="0" destOrd="0" presId="urn:microsoft.com/office/officeart/2005/8/layout/hList1"/>
    <dgm:cxn modelId="{CD821E3C-1169-4568-BA57-18D0191C4975}" type="presOf" srcId="{43108F4F-A73F-490F-8583-5F2B0C75EAC2}" destId="{E5F07AB7-C496-46AA-8313-1A50A4E5BF8F}" srcOrd="0" destOrd="0" presId="urn:microsoft.com/office/officeart/2005/8/layout/hList1"/>
    <dgm:cxn modelId="{7C0CB55C-B423-422D-989F-0AAAEFFE0D14}" srcId="{43108F4F-A73F-490F-8583-5F2B0C75EAC2}" destId="{C78094DC-85DA-4FC4-B8CB-8789FDCDEFF3}" srcOrd="1" destOrd="0" parTransId="{F1F3E692-6658-4939-AB43-DB9C05740942}" sibTransId="{0EE84D22-C665-4A06-BAF0-03085A514B05}"/>
    <dgm:cxn modelId="{8A6F4364-B73B-495E-9234-B324058E03D2}" type="presOf" srcId="{6315A005-798F-4957-9C25-1B46988CC297}" destId="{92A57B2E-7F82-438A-A90A-F91F08520699}" srcOrd="0" destOrd="2" presId="urn:microsoft.com/office/officeart/2005/8/layout/hList1"/>
    <dgm:cxn modelId="{7EE84646-DB74-444A-AB9C-0AB22FFE52E7}" srcId="{9A7B8155-360D-420C-965C-EA896B5DDDFE}" destId="{A8FFFF4C-39EE-458F-BB8D-664CEED13637}" srcOrd="1" destOrd="0" parTransId="{9DBC1854-7089-4D91-8EAC-83CF2F510BCF}" sibTransId="{8EAA6AB2-2979-4550-A22C-402D96A12184}"/>
    <dgm:cxn modelId="{C19DFB4E-4CBC-4C04-981F-1B5DBEA2753A}" type="presOf" srcId="{94BBA285-791F-4E25-BAA7-B2EAF78D5FFD}" destId="{180B75BE-BF09-414E-A55E-B767AD16F634}" srcOrd="0" destOrd="0" presId="urn:microsoft.com/office/officeart/2005/8/layout/hList1"/>
    <dgm:cxn modelId="{60FBFB4E-FA41-49B0-9661-4855074B459A}" type="presOf" srcId="{D4189652-18BD-487E-A28D-8370F146CCE8}" destId="{92A57B2E-7F82-438A-A90A-F91F08520699}" srcOrd="0" destOrd="1" presId="urn:microsoft.com/office/officeart/2005/8/layout/hList1"/>
    <dgm:cxn modelId="{DCCEF754-6983-49B6-AEE4-D8E79A11488E}" type="presOf" srcId="{9A7B8155-360D-420C-965C-EA896B5DDDFE}" destId="{07E69E6F-46AA-4D91-8705-87C90A3059DB}" srcOrd="0" destOrd="0" presId="urn:microsoft.com/office/officeart/2005/8/layout/hList1"/>
    <dgm:cxn modelId="{608D3C8A-2D0C-4DDA-BF0E-C0F455816986}" type="presOf" srcId="{C78094DC-85DA-4FC4-B8CB-8789FDCDEFF3}" destId="{58C31FC9-86BE-4A71-8692-79D2689E4FAF}" srcOrd="0" destOrd="0" presId="urn:microsoft.com/office/officeart/2005/8/layout/hList1"/>
    <dgm:cxn modelId="{104A0390-1A2F-467B-983E-22DF017148EA}" srcId="{C78094DC-85DA-4FC4-B8CB-8789FDCDEFF3}" destId="{D4189652-18BD-487E-A28D-8370F146CCE8}" srcOrd="1" destOrd="0" parTransId="{21ECB8EA-B413-427E-8762-9C75AB26C512}" sibTransId="{F5C5633A-C2D7-4BAA-8AA2-6BB5AFDDEF65}"/>
    <dgm:cxn modelId="{DC3BBD94-5976-43DA-8E0A-A1ADD0C93CB7}" type="presOf" srcId="{C7C16061-C6A8-4278-AED5-C0D465B47767}" destId="{92A57B2E-7F82-438A-A90A-F91F08520699}" srcOrd="0" destOrd="3" presId="urn:microsoft.com/office/officeart/2005/8/layout/hList1"/>
    <dgm:cxn modelId="{01CD4CAF-26E2-47A0-8A93-4F62C767D38D}" srcId="{9A7B8155-360D-420C-965C-EA896B5DDDFE}" destId="{A681EE3B-7804-4AB8-A151-B12252567E54}" srcOrd="2" destOrd="0" parTransId="{FEB1639E-3772-4255-8967-F289FC4D9614}" sibTransId="{F276FA71-0756-4DB5-B3F8-BAD203FE5353}"/>
    <dgm:cxn modelId="{7B7DA6C2-7D82-49F8-A525-7418226AACEC}" srcId="{43108F4F-A73F-490F-8583-5F2B0C75EAC2}" destId="{9A7B8155-360D-420C-965C-EA896B5DDDFE}" srcOrd="0" destOrd="0" parTransId="{D858A199-E336-4A8B-872B-7CCEA9A928EB}" sibTransId="{BB86D7D8-653E-48F3-93F0-673204295C29}"/>
    <dgm:cxn modelId="{7865BFCC-028A-4BEF-8231-678A4A2B5398}" srcId="{C78094DC-85DA-4FC4-B8CB-8789FDCDEFF3}" destId="{6315A005-798F-4957-9C25-1B46988CC297}" srcOrd="2" destOrd="0" parTransId="{7E680775-FA3D-4797-8C8F-98E14D74BF20}" sibTransId="{7A892DD1-B3CE-4287-A8B3-EF85A00CE936}"/>
    <dgm:cxn modelId="{3BF011D6-83E3-42E2-B1BA-95E9D347BEF8}" srcId="{C78094DC-85DA-4FC4-B8CB-8789FDCDEFF3}" destId="{7284525F-6B43-4623-B50F-B43AA5E55B21}" srcOrd="0" destOrd="0" parTransId="{CCF0EA80-CD8D-402E-95EA-96B243857CC5}" sibTransId="{F0E2C1EC-F6A4-4338-9C17-EFD106EED62C}"/>
    <dgm:cxn modelId="{65E329E4-092E-4C95-87B6-F0126918E365}" type="presOf" srcId="{A8FFFF4C-39EE-458F-BB8D-664CEED13637}" destId="{180B75BE-BF09-414E-A55E-B767AD16F634}" srcOrd="0" destOrd="1" presId="urn:microsoft.com/office/officeart/2005/8/layout/hList1"/>
    <dgm:cxn modelId="{11EC8D2E-3170-464E-8073-700E0AD0CFAF}" type="presParOf" srcId="{E5F07AB7-C496-46AA-8313-1A50A4E5BF8F}" destId="{E7665DFD-D88D-427C-8947-67B896AE36F1}" srcOrd="0" destOrd="0" presId="urn:microsoft.com/office/officeart/2005/8/layout/hList1"/>
    <dgm:cxn modelId="{A280E9CE-0852-4EAC-8A83-87D802E595D9}" type="presParOf" srcId="{E7665DFD-D88D-427C-8947-67B896AE36F1}" destId="{07E69E6F-46AA-4D91-8705-87C90A3059DB}" srcOrd="0" destOrd="0" presId="urn:microsoft.com/office/officeart/2005/8/layout/hList1"/>
    <dgm:cxn modelId="{5243A377-F098-4FD1-B37F-429E662D08DA}" type="presParOf" srcId="{E7665DFD-D88D-427C-8947-67B896AE36F1}" destId="{180B75BE-BF09-414E-A55E-B767AD16F634}" srcOrd="1" destOrd="0" presId="urn:microsoft.com/office/officeart/2005/8/layout/hList1"/>
    <dgm:cxn modelId="{7BCEF7D4-7CE6-4017-984D-A186345E1294}" type="presParOf" srcId="{E5F07AB7-C496-46AA-8313-1A50A4E5BF8F}" destId="{8D206BFC-4A7B-4D28-95E6-51193082D0D4}" srcOrd="1" destOrd="0" presId="urn:microsoft.com/office/officeart/2005/8/layout/hList1"/>
    <dgm:cxn modelId="{A7D7AB2C-6877-4BD5-B8DA-50A5CEF122DC}" type="presParOf" srcId="{E5F07AB7-C496-46AA-8313-1A50A4E5BF8F}" destId="{0585F981-C8FF-4E3C-B8A4-AEF82F8B7B5F}" srcOrd="2" destOrd="0" presId="urn:microsoft.com/office/officeart/2005/8/layout/hList1"/>
    <dgm:cxn modelId="{CED681C6-06AE-43D8-A47F-A98A8C5927E5}" type="presParOf" srcId="{0585F981-C8FF-4E3C-B8A4-AEF82F8B7B5F}" destId="{58C31FC9-86BE-4A71-8692-79D2689E4FAF}" srcOrd="0" destOrd="0" presId="urn:microsoft.com/office/officeart/2005/8/layout/hList1"/>
    <dgm:cxn modelId="{355AF15D-5BEA-48BA-BA38-6E5898FA3972}" type="presParOf" srcId="{0585F981-C8FF-4E3C-B8A4-AEF82F8B7B5F}" destId="{92A57B2E-7F82-438A-A90A-F91F0852069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ABB266-E286-4937-B897-C4D1018167DE}"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29D6357E-AC65-4424-AEE1-CA3990F0263F}">
      <dgm:prSet/>
      <dgm:spPr/>
      <dgm:t>
        <a:bodyPr/>
        <a:lstStyle/>
        <a:p>
          <a:r>
            <a:rPr lang="en-US" b="1" i="0" baseline="0" dirty="0">
              <a:solidFill>
                <a:srgbClr val="012169"/>
              </a:solidFill>
              <a:latin typeface="Arial" panose="020B0604020202020204" pitchFamily="34" charset="0"/>
              <a:cs typeface="Arial" panose="020B0604020202020204" pitchFamily="34" charset="0"/>
            </a:rPr>
            <a:t>From 2014 until 2022, overall reduction of dental decay = 4%.</a:t>
          </a:r>
          <a:endParaRPr lang="en-US" b="1" dirty="0">
            <a:solidFill>
              <a:srgbClr val="012169"/>
            </a:solidFill>
            <a:latin typeface="Arial" panose="020B0604020202020204" pitchFamily="34" charset="0"/>
            <a:cs typeface="Arial" panose="020B0604020202020204" pitchFamily="34" charset="0"/>
          </a:endParaRPr>
        </a:p>
      </dgm:t>
    </dgm:pt>
    <dgm:pt modelId="{E3BFCC5D-DAE5-435B-AE9E-2A5AF570CE33}" type="parTrans" cxnId="{1F0303B1-441B-4ED8-9D6A-F31EDD8279A3}">
      <dgm:prSet/>
      <dgm:spPr/>
      <dgm:t>
        <a:bodyPr/>
        <a:lstStyle/>
        <a:p>
          <a:endParaRPr lang="en-US">
            <a:solidFill>
              <a:schemeClr val="tx1">
                <a:lumMod val="50000"/>
              </a:schemeClr>
            </a:solidFill>
          </a:endParaRPr>
        </a:p>
      </dgm:t>
    </dgm:pt>
    <dgm:pt modelId="{6C4DEF91-9F0F-48EC-BA10-6CFB30EF5531}" type="sibTrans" cxnId="{1F0303B1-441B-4ED8-9D6A-F31EDD8279A3}">
      <dgm:prSet/>
      <dgm:spPr/>
      <dgm:t>
        <a:bodyPr/>
        <a:lstStyle/>
        <a:p>
          <a:endParaRPr lang="en-US">
            <a:solidFill>
              <a:schemeClr val="tx1">
                <a:lumMod val="50000"/>
              </a:schemeClr>
            </a:solidFill>
          </a:endParaRPr>
        </a:p>
      </dgm:t>
    </dgm:pt>
    <dgm:pt modelId="{64E91EAC-836E-46A2-85E6-76310C63EDE6}">
      <dgm:prSet/>
      <dgm:spPr/>
      <dgm:t>
        <a:bodyPr/>
        <a:lstStyle/>
        <a:p>
          <a:r>
            <a:rPr lang="en-US" b="1" i="0" baseline="0" dirty="0">
              <a:solidFill>
                <a:srgbClr val="012169"/>
              </a:solidFill>
              <a:latin typeface="Arial" panose="020B0604020202020204" pitchFamily="34" charset="0"/>
              <a:cs typeface="Arial" panose="020B0604020202020204" pitchFamily="34" charset="0"/>
            </a:rPr>
            <a:t>Identification of schools and areas that are having problems accessing dental care by the Untreated Decay rate.</a:t>
          </a:r>
          <a:endParaRPr lang="en-US" b="1" dirty="0">
            <a:solidFill>
              <a:srgbClr val="012169"/>
            </a:solidFill>
            <a:latin typeface="Arial" panose="020B0604020202020204" pitchFamily="34" charset="0"/>
            <a:cs typeface="Arial" panose="020B0604020202020204" pitchFamily="34" charset="0"/>
          </a:endParaRPr>
        </a:p>
      </dgm:t>
    </dgm:pt>
    <dgm:pt modelId="{96B8EA9C-A8C3-49BB-9EF9-306569532E5B}" type="parTrans" cxnId="{DDD023F4-CB5A-434F-BF32-0987A1C33CEE}">
      <dgm:prSet/>
      <dgm:spPr/>
      <dgm:t>
        <a:bodyPr/>
        <a:lstStyle/>
        <a:p>
          <a:endParaRPr lang="en-US">
            <a:solidFill>
              <a:schemeClr val="tx1">
                <a:lumMod val="50000"/>
              </a:schemeClr>
            </a:solidFill>
          </a:endParaRPr>
        </a:p>
      </dgm:t>
    </dgm:pt>
    <dgm:pt modelId="{2787AB28-4B89-4117-BC13-D5349F70AF88}" type="sibTrans" cxnId="{DDD023F4-CB5A-434F-BF32-0987A1C33CEE}">
      <dgm:prSet/>
      <dgm:spPr/>
      <dgm:t>
        <a:bodyPr/>
        <a:lstStyle/>
        <a:p>
          <a:endParaRPr lang="en-US">
            <a:solidFill>
              <a:schemeClr val="tx1">
                <a:lumMod val="50000"/>
              </a:schemeClr>
            </a:solidFill>
          </a:endParaRPr>
        </a:p>
      </dgm:t>
    </dgm:pt>
    <dgm:pt modelId="{4DB62959-576D-4E2C-BEB0-BEA79E151ACD}">
      <dgm:prSet/>
      <dgm:spPr/>
      <dgm:t>
        <a:bodyPr/>
        <a:lstStyle/>
        <a:p>
          <a:r>
            <a:rPr lang="en-US" b="1" dirty="0">
              <a:solidFill>
                <a:srgbClr val="012169"/>
              </a:solidFill>
            </a:rPr>
            <a:t>Fluoride Varnish dramatically reduces children’s dental decay</a:t>
          </a:r>
        </a:p>
      </dgm:t>
    </dgm:pt>
    <dgm:pt modelId="{04D4686F-98B2-4CD2-BA48-A5579F12BB8E}" type="parTrans" cxnId="{3A13F7BA-E3FB-432A-9113-A06CA0DAA34A}">
      <dgm:prSet/>
      <dgm:spPr/>
      <dgm:t>
        <a:bodyPr/>
        <a:lstStyle/>
        <a:p>
          <a:endParaRPr lang="en-US">
            <a:solidFill>
              <a:schemeClr val="tx1">
                <a:lumMod val="50000"/>
              </a:schemeClr>
            </a:solidFill>
          </a:endParaRPr>
        </a:p>
      </dgm:t>
    </dgm:pt>
    <dgm:pt modelId="{47FE8C97-07C9-4509-A622-C8752C52D952}" type="sibTrans" cxnId="{3A13F7BA-E3FB-432A-9113-A06CA0DAA34A}">
      <dgm:prSet/>
      <dgm:spPr/>
      <dgm:t>
        <a:bodyPr/>
        <a:lstStyle/>
        <a:p>
          <a:endParaRPr lang="en-US">
            <a:solidFill>
              <a:schemeClr val="tx1">
                <a:lumMod val="50000"/>
              </a:schemeClr>
            </a:solidFill>
          </a:endParaRPr>
        </a:p>
      </dgm:t>
    </dgm:pt>
    <dgm:pt modelId="{6FB89088-1BB7-4DF7-A7D7-7D4D18F18BEA}">
      <dgm:prSet/>
      <dgm:spPr/>
      <dgm:t>
        <a:bodyPr/>
        <a:lstStyle/>
        <a:p>
          <a:r>
            <a:rPr lang="en-US" b="1" dirty="0">
              <a:solidFill>
                <a:srgbClr val="012169"/>
              </a:solidFill>
              <a:latin typeface="Arial" panose="020B0604020202020204" pitchFamily="34" charset="0"/>
              <a:cs typeface="Arial" panose="020B0604020202020204" pitchFamily="34" charset="0"/>
            </a:rPr>
            <a:t>No fluoride treatments - more than twice as likely to have decay as those who received a yearly application of fluoride varnish and</a:t>
          </a:r>
        </a:p>
      </dgm:t>
    </dgm:pt>
    <dgm:pt modelId="{BACC3A0D-1760-4FD2-BA1B-2C3C1DDC8747}" type="parTrans" cxnId="{13A66185-B7A0-4DF2-8847-DBF2F1B67887}">
      <dgm:prSet/>
      <dgm:spPr/>
      <dgm:t>
        <a:bodyPr/>
        <a:lstStyle/>
        <a:p>
          <a:endParaRPr lang="en-US">
            <a:solidFill>
              <a:schemeClr val="tx1">
                <a:lumMod val="50000"/>
              </a:schemeClr>
            </a:solidFill>
          </a:endParaRPr>
        </a:p>
      </dgm:t>
    </dgm:pt>
    <dgm:pt modelId="{B618A6A5-7445-49BA-A119-121FB47A4EE9}" type="sibTrans" cxnId="{13A66185-B7A0-4DF2-8847-DBF2F1B67887}">
      <dgm:prSet/>
      <dgm:spPr/>
      <dgm:t>
        <a:bodyPr/>
        <a:lstStyle/>
        <a:p>
          <a:endParaRPr lang="en-US">
            <a:solidFill>
              <a:schemeClr val="tx1">
                <a:lumMod val="50000"/>
              </a:schemeClr>
            </a:solidFill>
          </a:endParaRPr>
        </a:p>
      </dgm:t>
    </dgm:pt>
    <dgm:pt modelId="{AC282164-18F1-4476-AE5B-9EFABB2E3606}">
      <dgm:prSet/>
      <dgm:spPr/>
      <dgm:t>
        <a:bodyPr/>
        <a:lstStyle/>
        <a:p>
          <a:r>
            <a:rPr lang="en-US" b="1" dirty="0">
              <a:solidFill>
                <a:srgbClr val="012169"/>
              </a:solidFill>
              <a:latin typeface="Arial" panose="020B0604020202020204" pitchFamily="34" charset="0"/>
              <a:cs typeface="Arial" panose="020B0604020202020204" pitchFamily="34" charset="0"/>
            </a:rPr>
            <a:t>Almost four times as likely to have decay as those who received fluoride varnish applications at six-month intervals.</a:t>
          </a:r>
        </a:p>
      </dgm:t>
    </dgm:pt>
    <dgm:pt modelId="{F4C440C3-396C-4179-B6CD-CC29CAA2F819}" type="parTrans" cxnId="{435247D6-2B4E-48A7-BBDF-2C5430E804C9}">
      <dgm:prSet/>
      <dgm:spPr/>
      <dgm:t>
        <a:bodyPr/>
        <a:lstStyle/>
        <a:p>
          <a:endParaRPr lang="en-US">
            <a:solidFill>
              <a:schemeClr val="tx1">
                <a:lumMod val="50000"/>
              </a:schemeClr>
            </a:solidFill>
          </a:endParaRPr>
        </a:p>
      </dgm:t>
    </dgm:pt>
    <dgm:pt modelId="{3DA639D6-64DD-4F8B-8499-CCD8C086FFE6}" type="sibTrans" cxnId="{435247D6-2B4E-48A7-BBDF-2C5430E804C9}">
      <dgm:prSet/>
      <dgm:spPr/>
      <dgm:t>
        <a:bodyPr/>
        <a:lstStyle/>
        <a:p>
          <a:endParaRPr lang="en-US">
            <a:solidFill>
              <a:schemeClr val="tx1">
                <a:lumMod val="50000"/>
              </a:schemeClr>
            </a:solidFill>
          </a:endParaRPr>
        </a:p>
      </dgm:t>
    </dgm:pt>
    <dgm:pt modelId="{1E0CA393-B14A-4415-9EE3-B479F6EF76A6}" type="pres">
      <dgm:prSet presAssocID="{B5ABB266-E286-4937-B897-C4D1018167DE}" presName="Name0" presStyleCnt="0">
        <dgm:presLayoutVars>
          <dgm:dir/>
          <dgm:animLvl val="lvl"/>
          <dgm:resizeHandles val="exact"/>
        </dgm:presLayoutVars>
      </dgm:prSet>
      <dgm:spPr/>
    </dgm:pt>
    <dgm:pt modelId="{FC09A83C-43AC-4F14-976D-E6F68A265F92}" type="pres">
      <dgm:prSet presAssocID="{4DB62959-576D-4E2C-BEB0-BEA79E151ACD}" presName="boxAndChildren" presStyleCnt="0"/>
      <dgm:spPr/>
    </dgm:pt>
    <dgm:pt modelId="{39AE7276-9682-41A3-B8B6-C54DD95259C1}" type="pres">
      <dgm:prSet presAssocID="{4DB62959-576D-4E2C-BEB0-BEA79E151ACD}" presName="parentTextBox" presStyleLbl="node1" presStyleIdx="0" presStyleCnt="3"/>
      <dgm:spPr/>
    </dgm:pt>
    <dgm:pt modelId="{7437C337-F40D-4D28-913B-0EA69001F1C7}" type="pres">
      <dgm:prSet presAssocID="{4DB62959-576D-4E2C-BEB0-BEA79E151ACD}" presName="entireBox" presStyleLbl="node1" presStyleIdx="0" presStyleCnt="3"/>
      <dgm:spPr/>
    </dgm:pt>
    <dgm:pt modelId="{D66967F8-2E98-456D-A0CC-135AF4C2FD59}" type="pres">
      <dgm:prSet presAssocID="{4DB62959-576D-4E2C-BEB0-BEA79E151ACD}" presName="descendantBox" presStyleCnt="0"/>
      <dgm:spPr/>
    </dgm:pt>
    <dgm:pt modelId="{A91EC7F8-3949-4D0E-9894-9F0CCADF8AC7}" type="pres">
      <dgm:prSet presAssocID="{6FB89088-1BB7-4DF7-A7D7-7D4D18F18BEA}" presName="childTextBox" presStyleLbl="fgAccFollowNode1" presStyleIdx="0" presStyleCnt="2" custLinFactNeighborY="-2102">
        <dgm:presLayoutVars>
          <dgm:bulletEnabled val="1"/>
        </dgm:presLayoutVars>
      </dgm:prSet>
      <dgm:spPr/>
    </dgm:pt>
    <dgm:pt modelId="{21567B7B-BAFA-4EC2-99B9-64D18EEBFDAE}" type="pres">
      <dgm:prSet presAssocID="{AC282164-18F1-4476-AE5B-9EFABB2E3606}" presName="childTextBox" presStyleLbl="fgAccFollowNode1" presStyleIdx="1" presStyleCnt="2" custLinFactNeighborY="-3060">
        <dgm:presLayoutVars>
          <dgm:bulletEnabled val="1"/>
        </dgm:presLayoutVars>
      </dgm:prSet>
      <dgm:spPr/>
    </dgm:pt>
    <dgm:pt modelId="{8EEB507C-0810-41B8-9CA4-D0AAECAF8D55}" type="pres">
      <dgm:prSet presAssocID="{2787AB28-4B89-4117-BC13-D5349F70AF88}" presName="sp" presStyleCnt="0"/>
      <dgm:spPr/>
    </dgm:pt>
    <dgm:pt modelId="{7CA56B3B-2F57-4187-A410-BB8DFE515254}" type="pres">
      <dgm:prSet presAssocID="{64E91EAC-836E-46A2-85E6-76310C63EDE6}" presName="arrowAndChildren" presStyleCnt="0"/>
      <dgm:spPr/>
    </dgm:pt>
    <dgm:pt modelId="{88D695D3-6920-4CA3-B07D-E2B656074CE8}" type="pres">
      <dgm:prSet presAssocID="{64E91EAC-836E-46A2-85E6-76310C63EDE6}" presName="parentTextArrow" presStyleLbl="node1" presStyleIdx="1" presStyleCnt="3" custScaleY="76769" custLinFactNeighborX="2500" custLinFactNeighborY="1008"/>
      <dgm:spPr/>
    </dgm:pt>
    <dgm:pt modelId="{3EDB4281-0D43-4342-8DC7-45E6ACFDAA1D}" type="pres">
      <dgm:prSet presAssocID="{6C4DEF91-9F0F-48EC-BA10-6CFB30EF5531}" presName="sp" presStyleCnt="0"/>
      <dgm:spPr/>
    </dgm:pt>
    <dgm:pt modelId="{A1476B2C-2A03-46F4-B147-7BF4B0A632BD}" type="pres">
      <dgm:prSet presAssocID="{29D6357E-AC65-4424-AEE1-CA3990F0263F}" presName="arrowAndChildren" presStyleCnt="0"/>
      <dgm:spPr/>
    </dgm:pt>
    <dgm:pt modelId="{A4C76E0B-EF3B-414F-A1D9-C56E319FC430}" type="pres">
      <dgm:prSet presAssocID="{29D6357E-AC65-4424-AEE1-CA3990F0263F}" presName="parentTextArrow" presStyleLbl="node1" presStyleIdx="2" presStyleCnt="3" custScaleY="73749"/>
      <dgm:spPr/>
    </dgm:pt>
  </dgm:ptLst>
  <dgm:cxnLst>
    <dgm:cxn modelId="{5230320D-AE6C-48A8-9360-92B457DEFB61}" type="presOf" srcId="{4DB62959-576D-4E2C-BEB0-BEA79E151ACD}" destId="{39AE7276-9682-41A3-B8B6-C54DD95259C1}" srcOrd="0" destOrd="0" presId="urn:microsoft.com/office/officeart/2005/8/layout/process4"/>
    <dgm:cxn modelId="{A9754A2F-9248-4AA0-8088-4327069882AE}" type="presOf" srcId="{29D6357E-AC65-4424-AEE1-CA3990F0263F}" destId="{A4C76E0B-EF3B-414F-A1D9-C56E319FC430}" srcOrd="0" destOrd="0" presId="urn:microsoft.com/office/officeart/2005/8/layout/process4"/>
    <dgm:cxn modelId="{B5949F32-B46D-4AFE-8AD7-FB4CC77537D2}" type="presOf" srcId="{AC282164-18F1-4476-AE5B-9EFABB2E3606}" destId="{21567B7B-BAFA-4EC2-99B9-64D18EEBFDAE}" srcOrd="0" destOrd="0" presId="urn:microsoft.com/office/officeart/2005/8/layout/process4"/>
    <dgm:cxn modelId="{BBBBD44B-E73B-4E6C-99A6-22C6006AA212}" type="presOf" srcId="{64E91EAC-836E-46A2-85E6-76310C63EDE6}" destId="{88D695D3-6920-4CA3-B07D-E2B656074CE8}" srcOrd="0" destOrd="0" presId="urn:microsoft.com/office/officeart/2005/8/layout/process4"/>
    <dgm:cxn modelId="{13A66185-B7A0-4DF2-8847-DBF2F1B67887}" srcId="{4DB62959-576D-4E2C-BEB0-BEA79E151ACD}" destId="{6FB89088-1BB7-4DF7-A7D7-7D4D18F18BEA}" srcOrd="0" destOrd="0" parTransId="{BACC3A0D-1760-4FD2-BA1B-2C3C1DDC8747}" sibTransId="{B618A6A5-7445-49BA-A119-121FB47A4EE9}"/>
    <dgm:cxn modelId="{1F0303B1-441B-4ED8-9D6A-F31EDD8279A3}" srcId="{B5ABB266-E286-4937-B897-C4D1018167DE}" destId="{29D6357E-AC65-4424-AEE1-CA3990F0263F}" srcOrd="0" destOrd="0" parTransId="{E3BFCC5D-DAE5-435B-AE9E-2A5AF570CE33}" sibTransId="{6C4DEF91-9F0F-48EC-BA10-6CFB30EF5531}"/>
    <dgm:cxn modelId="{3A13F7BA-E3FB-432A-9113-A06CA0DAA34A}" srcId="{B5ABB266-E286-4937-B897-C4D1018167DE}" destId="{4DB62959-576D-4E2C-BEB0-BEA79E151ACD}" srcOrd="2" destOrd="0" parTransId="{04D4686F-98B2-4CD2-BA48-A5579F12BB8E}" sibTransId="{47FE8C97-07C9-4509-A622-C8752C52D952}"/>
    <dgm:cxn modelId="{117EA5C3-A067-4FA6-A4BE-820BCD43008E}" type="presOf" srcId="{6FB89088-1BB7-4DF7-A7D7-7D4D18F18BEA}" destId="{A91EC7F8-3949-4D0E-9894-9F0CCADF8AC7}" srcOrd="0" destOrd="0" presId="urn:microsoft.com/office/officeart/2005/8/layout/process4"/>
    <dgm:cxn modelId="{5112B5CD-3112-4F6B-969A-DEDDDACD01E9}" type="presOf" srcId="{B5ABB266-E286-4937-B897-C4D1018167DE}" destId="{1E0CA393-B14A-4415-9EE3-B479F6EF76A6}" srcOrd="0" destOrd="0" presId="urn:microsoft.com/office/officeart/2005/8/layout/process4"/>
    <dgm:cxn modelId="{435247D6-2B4E-48A7-BBDF-2C5430E804C9}" srcId="{4DB62959-576D-4E2C-BEB0-BEA79E151ACD}" destId="{AC282164-18F1-4476-AE5B-9EFABB2E3606}" srcOrd="1" destOrd="0" parTransId="{F4C440C3-396C-4179-B6CD-CC29CAA2F819}" sibTransId="{3DA639D6-64DD-4F8B-8499-CCD8C086FFE6}"/>
    <dgm:cxn modelId="{DDD023F4-CB5A-434F-BF32-0987A1C33CEE}" srcId="{B5ABB266-E286-4937-B897-C4D1018167DE}" destId="{64E91EAC-836E-46A2-85E6-76310C63EDE6}" srcOrd="1" destOrd="0" parTransId="{96B8EA9C-A8C3-49BB-9EF9-306569532E5B}" sibTransId="{2787AB28-4B89-4117-BC13-D5349F70AF88}"/>
    <dgm:cxn modelId="{0CA913F8-8F17-411C-AF0C-AAA67732A11A}" type="presOf" srcId="{4DB62959-576D-4E2C-BEB0-BEA79E151ACD}" destId="{7437C337-F40D-4D28-913B-0EA69001F1C7}" srcOrd="1" destOrd="0" presId="urn:microsoft.com/office/officeart/2005/8/layout/process4"/>
    <dgm:cxn modelId="{8B1979B7-9D3F-4BA7-9E20-AD7A9E2FEA8F}" type="presParOf" srcId="{1E0CA393-B14A-4415-9EE3-B479F6EF76A6}" destId="{FC09A83C-43AC-4F14-976D-E6F68A265F92}" srcOrd="0" destOrd="0" presId="urn:microsoft.com/office/officeart/2005/8/layout/process4"/>
    <dgm:cxn modelId="{A42EDD0E-E564-4C67-B2EE-F098D0CC9272}" type="presParOf" srcId="{FC09A83C-43AC-4F14-976D-E6F68A265F92}" destId="{39AE7276-9682-41A3-B8B6-C54DD95259C1}" srcOrd="0" destOrd="0" presId="urn:microsoft.com/office/officeart/2005/8/layout/process4"/>
    <dgm:cxn modelId="{436E43F1-5F11-4717-BC0F-5EBD8B973462}" type="presParOf" srcId="{FC09A83C-43AC-4F14-976D-E6F68A265F92}" destId="{7437C337-F40D-4D28-913B-0EA69001F1C7}" srcOrd="1" destOrd="0" presId="urn:microsoft.com/office/officeart/2005/8/layout/process4"/>
    <dgm:cxn modelId="{929504CB-414C-43F6-A97A-D0635D89B3DA}" type="presParOf" srcId="{FC09A83C-43AC-4F14-976D-E6F68A265F92}" destId="{D66967F8-2E98-456D-A0CC-135AF4C2FD59}" srcOrd="2" destOrd="0" presId="urn:microsoft.com/office/officeart/2005/8/layout/process4"/>
    <dgm:cxn modelId="{87A287BD-E6DB-4F1B-AF4D-FFB206B45678}" type="presParOf" srcId="{D66967F8-2E98-456D-A0CC-135AF4C2FD59}" destId="{A91EC7F8-3949-4D0E-9894-9F0CCADF8AC7}" srcOrd="0" destOrd="0" presId="urn:microsoft.com/office/officeart/2005/8/layout/process4"/>
    <dgm:cxn modelId="{BD6D838A-8CA1-44EE-85CC-AA819802E7D0}" type="presParOf" srcId="{D66967F8-2E98-456D-A0CC-135AF4C2FD59}" destId="{21567B7B-BAFA-4EC2-99B9-64D18EEBFDAE}" srcOrd="1" destOrd="0" presId="urn:microsoft.com/office/officeart/2005/8/layout/process4"/>
    <dgm:cxn modelId="{44C976E8-28BF-4BA9-BD1C-0301A68DD921}" type="presParOf" srcId="{1E0CA393-B14A-4415-9EE3-B479F6EF76A6}" destId="{8EEB507C-0810-41B8-9CA4-D0AAECAF8D55}" srcOrd="1" destOrd="0" presId="urn:microsoft.com/office/officeart/2005/8/layout/process4"/>
    <dgm:cxn modelId="{06253092-6267-4D5E-ABE8-F32E6662753A}" type="presParOf" srcId="{1E0CA393-B14A-4415-9EE3-B479F6EF76A6}" destId="{7CA56B3B-2F57-4187-A410-BB8DFE515254}" srcOrd="2" destOrd="0" presId="urn:microsoft.com/office/officeart/2005/8/layout/process4"/>
    <dgm:cxn modelId="{A4523B4F-6408-4072-86FD-FFECC45F23E5}" type="presParOf" srcId="{7CA56B3B-2F57-4187-A410-BB8DFE515254}" destId="{88D695D3-6920-4CA3-B07D-E2B656074CE8}" srcOrd="0" destOrd="0" presId="urn:microsoft.com/office/officeart/2005/8/layout/process4"/>
    <dgm:cxn modelId="{137F7700-9006-4632-BB84-FB838F830CF9}" type="presParOf" srcId="{1E0CA393-B14A-4415-9EE3-B479F6EF76A6}" destId="{3EDB4281-0D43-4342-8DC7-45E6ACFDAA1D}" srcOrd="3" destOrd="0" presId="urn:microsoft.com/office/officeart/2005/8/layout/process4"/>
    <dgm:cxn modelId="{94B38BF9-C99D-44FA-BA44-8867F523A264}" type="presParOf" srcId="{1E0CA393-B14A-4415-9EE3-B479F6EF76A6}" destId="{A1476B2C-2A03-46F4-B147-7BF4B0A632BD}" srcOrd="4" destOrd="0" presId="urn:microsoft.com/office/officeart/2005/8/layout/process4"/>
    <dgm:cxn modelId="{556F4999-865A-4F2F-A76F-4D93B83A3CCD}" type="presParOf" srcId="{A1476B2C-2A03-46F4-B147-7BF4B0A632BD}" destId="{A4C76E0B-EF3B-414F-A1D9-C56E319FC43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01DD40-1F3B-4C87-B23B-91E8A0D89BF4}"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2C9295C0-A527-40C0-BE95-C45FDE776FB1}">
      <dgm:prSet custT="1"/>
      <dgm:spPr>
        <a:solidFill>
          <a:srgbClr val="64CCC9"/>
        </a:solidFill>
      </dgm:spPr>
      <dgm:t>
        <a:bodyPr/>
        <a:lstStyle/>
        <a:p>
          <a:r>
            <a:rPr lang="en-US" sz="2400" b="1" dirty="0">
              <a:latin typeface="Arial" panose="020B0604020202020204" pitchFamily="34" charset="0"/>
              <a:cs typeface="Arial" panose="020B0604020202020204" pitchFamily="34" charset="0"/>
            </a:rPr>
            <a:t>71,222 children took part in PSP for 2023-2024 school year</a:t>
          </a:r>
        </a:p>
      </dgm:t>
    </dgm:pt>
    <dgm:pt modelId="{5B055F55-502E-4DE8-A86E-D4F681C3BAE6}" type="parTrans" cxnId="{442AB0FF-3B74-41C4-8310-146C8286BF76}">
      <dgm:prSet/>
      <dgm:spPr/>
      <dgm:t>
        <a:bodyPr/>
        <a:lstStyle/>
        <a:p>
          <a:endParaRPr lang="en-US"/>
        </a:p>
      </dgm:t>
    </dgm:pt>
    <dgm:pt modelId="{1515479A-D395-4D85-B82E-01419CA8DFAB}" type="sibTrans" cxnId="{442AB0FF-3B74-41C4-8310-146C8286BF76}">
      <dgm:prSet/>
      <dgm:spPr/>
      <dgm:t>
        <a:bodyPr/>
        <a:lstStyle/>
        <a:p>
          <a:endParaRPr lang="en-US"/>
        </a:p>
      </dgm:t>
    </dgm:pt>
    <dgm:pt modelId="{5CCB3F38-33CF-4782-A540-21606E210751}">
      <dgm:prSet/>
      <dgm:spPr>
        <a:solidFill>
          <a:srgbClr val="64CCC9"/>
        </a:solidFill>
      </dgm:spPr>
      <dgm:t>
        <a:bodyPr/>
        <a:lstStyle/>
        <a:p>
          <a:pPr algn="ctr"/>
          <a:r>
            <a:rPr lang="en-US" b="1" dirty="0">
              <a:solidFill>
                <a:srgbClr val="012169"/>
              </a:solidFill>
              <a:latin typeface="Arial" panose="020B0604020202020204" pitchFamily="34" charset="0"/>
              <a:cs typeface="Arial" panose="020B0604020202020204" pitchFamily="34" charset="0"/>
            </a:rPr>
            <a:t>Allowing more people to conduct oral health review</a:t>
          </a:r>
        </a:p>
      </dgm:t>
    </dgm:pt>
    <dgm:pt modelId="{FDB3AD3C-FC7D-41BD-969D-A00D7238D15C}" type="parTrans" cxnId="{609F5642-840B-4894-B5D4-20DD22DCC21D}">
      <dgm:prSet/>
      <dgm:spPr/>
      <dgm:t>
        <a:bodyPr/>
        <a:lstStyle/>
        <a:p>
          <a:endParaRPr lang="en-US"/>
        </a:p>
      </dgm:t>
    </dgm:pt>
    <dgm:pt modelId="{EC5C19D5-3398-4EB1-BD60-7AC868AAC192}" type="sibTrans" cxnId="{609F5642-840B-4894-B5D4-20DD22DCC21D}">
      <dgm:prSet/>
      <dgm:spPr/>
      <dgm:t>
        <a:bodyPr/>
        <a:lstStyle/>
        <a:p>
          <a:endParaRPr lang="en-US"/>
        </a:p>
      </dgm:t>
    </dgm:pt>
    <dgm:pt modelId="{D44F33D9-090B-4BE3-93F5-2D1919FA5974}">
      <dgm:prSet/>
      <dgm:spPr>
        <a:solidFill>
          <a:srgbClr val="64CCC9"/>
        </a:solidFill>
      </dgm:spPr>
      <dgm:t>
        <a:bodyPr/>
        <a:lstStyle/>
        <a:p>
          <a:pPr algn="l"/>
          <a:r>
            <a:rPr lang="en-US" dirty="0">
              <a:solidFill>
                <a:srgbClr val="012169"/>
              </a:solidFill>
              <a:latin typeface="Arial" panose="020B0604020202020204" pitchFamily="34" charset="0"/>
              <a:cs typeface="Arial" panose="020B0604020202020204" pitchFamily="34" charset="0"/>
            </a:rPr>
            <a:t>Will assess impact at end of year</a:t>
          </a:r>
        </a:p>
      </dgm:t>
    </dgm:pt>
    <dgm:pt modelId="{3F4FA0EE-1EAF-4301-BB37-057EB3687B98}" type="parTrans" cxnId="{B15EDC2F-8315-4F16-9F94-9D2028CB6AFB}">
      <dgm:prSet/>
      <dgm:spPr/>
      <dgm:t>
        <a:bodyPr/>
        <a:lstStyle/>
        <a:p>
          <a:endParaRPr lang="en-US"/>
        </a:p>
      </dgm:t>
    </dgm:pt>
    <dgm:pt modelId="{51AC7362-F23A-4FE5-A20E-52632A394A1E}" type="sibTrans" cxnId="{B15EDC2F-8315-4F16-9F94-9D2028CB6AFB}">
      <dgm:prSet/>
      <dgm:spPr/>
      <dgm:t>
        <a:bodyPr/>
        <a:lstStyle/>
        <a:p>
          <a:endParaRPr lang="en-US"/>
        </a:p>
      </dgm:t>
    </dgm:pt>
    <dgm:pt modelId="{7EDF155A-EEF1-4C5A-96E8-D4041056F5A9}">
      <dgm:prSet/>
      <dgm:spPr>
        <a:solidFill>
          <a:srgbClr val="64CCC9"/>
        </a:solidFill>
      </dgm:spPr>
      <dgm:t>
        <a:bodyPr/>
        <a:lstStyle/>
        <a:p>
          <a:r>
            <a:rPr lang="en-US" b="1" dirty="0">
              <a:latin typeface="Arial" panose="020B0604020202020204" pitchFamily="34" charset="0"/>
              <a:cs typeface="Arial" panose="020B0604020202020204" pitchFamily="34" charset="0"/>
            </a:rPr>
            <a:t>THANK YOU </a:t>
          </a:r>
        </a:p>
        <a:p>
          <a:r>
            <a:rPr lang="en-US" dirty="0">
              <a:latin typeface="Arial" panose="020B0604020202020204" pitchFamily="34" charset="0"/>
              <a:cs typeface="Arial" panose="020B0604020202020204" pitchFamily="34" charset="0"/>
            </a:rPr>
            <a:t>for helping with PSP</a:t>
          </a:r>
        </a:p>
      </dgm:t>
    </dgm:pt>
    <dgm:pt modelId="{4E1D5C69-ED5C-4E73-A5FF-C8878ADECCB4}" type="parTrans" cxnId="{E67CA19D-40A9-42B2-AF8D-10B14469908F}">
      <dgm:prSet/>
      <dgm:spPr/>
      <dgm:t>
        <a:bodyPr/>
        <a:lstStyle/>
        <a:p>
          <a:endParaRPr lang="en-US"/>
        </a:p>
      </dgm:t>
    </dgm:pt>
    <dgm:pt modelId="{C6C9D787-8826-435A-8C9C-E86268631E3F}" type="sibTrans" cxnId="{E67CA19D-40A9-42B2-AF8D-10B14469908F}">
      <dgm:prSet/>
      <dgm:spPr/>
      <dgm:t>
        <a:bodyPr/>
        <a:lstStyle/>
        <a:p>
          <a:endParaRPr lang="en-US"/>
        </a:p>
      </dgm:t>
    </dgm:pt>
    <dgm:pt modelId="{D9AC3DB2-B6F9-4512-ADC8-8ED9FA5E9975}">
      <dgm:prSet/>
      <dgm:spPr>
        <a:solidFill>
          <a:srgbClr val="64CCC9"/>
        </a:solidFill>
      </dgm:spPr>
      <dgm:t>
        <a:bodyPr/>
        <a:lstStyle/>
        <a:p>
          <a:r>
            <a:rPr lang="en-US" b="1" dirty="0"/>
            <a:t>Screenings at Missouri State Schools for Severely Disabled (MSSD)</a:t>
          </a:r>
        </a:p>
      </dgm:t>
    </dgm:pt>
    <dgm:pt modelId="{75289290-E3D2-4453-8C5D-7CA250358161}" type="parTrans" cxnId="{93F3A656-B5BC-4D8F-B861-46BE98D65179}">
      <dgm:prSet/>
      <dgm:spPr/>
      <dgm:t>
        <a:bodyPr/>
        <a:lstStyle/>
        <a:p>
          <a:endParaRPr lang="en-US"/>
        </a:p>
      </dgm:t>
    </dgm:pt>
    <dgm:pt modelId="{7740942B-3E11-4CE2-A8E9-ECD6BF400B0E}" type="sibTrans" cxnId="{93F3A656-B5BC-4D8F-B861-46BE98D65179}">
      <dgm:prSet/>
      <dgm:spPr/>
      <dgm:t>
        <a:bodyPr/>
        <a:lstStyle/>
        <a:p>
          <a:endParaRPr lang="en-US"/>
        </a:p>
      </dgm:t>
    </dgm:pt>
    <dgm:pt modelId="{C3ED7013-CEBE-42F4-BAD6-EA89AC559B20}">
      <dgm:prSet/>
      <dgm:spPr>
        <a:solidFill>
          <a:srgbClr val="64CCC9"/>
        </a:solidFill>
      </dgm:spPr>
      <dgm:t>
        <a:bodyPr/>
        <a:lstStyle/>
        <a:p>
          <a:pPr algn="ctr"/>
          <a:r>
            <a:rPr lang="en-US" b="1" dirty="0">
              <a:latin typeface="Arial" panose="020B0604020202020204" pitchFamily="34" charset="0"/>
              <a:cs typeface="Arial" panose="020B0604020202020204" pitchFamily="34" charset="0"/>
            </a:rPr>
            <a:t>ODH Hygienist conducts screening for MSSD</a:t>
          </a:r>
        </a:p>
      </dgm:t>
    </dgm:pt>
    <dgm:pt modelId="{32CA9EE7-8A5D-4491-8CF7-275B5C52C043}" type="parTrans" cxnId="{9D6FF194-4253-4628-9745-959BCD4C622E}">
      <dgm:prSet/>
      <dgm:spPr/>
      <dgm:t>
        <a:bodyPr/>
        <a:lstStyle/>
        <a:p>
          <a:endParaRPr lang="en-US"/>
        </a:p>
      </dgm:t>
    </dgm:pt>
    <dgm:pt modelId="{24F81590-5141-4115-9455-E3202D258E35}" type="sibTrans" cxnId="{9D6FF194-4253-4628-9745-959BCD4C622E}">
      <dgm:prSet/>
      <dgm:spPr/>
      <dgm:t>
        <a:bodyPr/>
        <a:lstStyle/>
        <a:p>
          <a:endParaRPr lang="en-US"/>
        </a:p>
      </dgm:t>
    </dgm:pt>
    <dgm:pt modelId="{86620558-E235-410D-84D7-1ACA3315C399}">
      <dgm:prSet/>
      <dgm:spPr>
        <a:solidFill>
          <a:srgbClr val="64CCC9"/>
        </a:solidFill>
      </dgm:spPr>
      <dgm:t>
        <a:bodyPr/>
        <a:lstStyle/>
        <a:p>
          <a:pPr algn="l"/>
          <a:r>
            <a:rPr lang="en-US" dirty="0">
              <a:latin typeface="Arial" panose="020B0604020202020204" pitchFamily="34" charset="0"/>
              <a:cs typeface="Arial" panose="020B0604020202020204" pitchFamily="34" charset="0"/>
            </a:rPr>
            <a:t>Students receive 2 varnish applications, education, and oral care supplies</a:t>
          </a:r>
        </a:p>
      </dgm:t>
    </dgm:pt>
    <dgm:pt modelId="{7128385F-F9D4-4680-8265-08264E1E6EDF}" type="parTrans" cxnId="{4195D97E-2C1E-4D6F-8F5E-4F8D49660F39}">
      <dgm:prSet/>
      <dgm:spPr/>
      <dgm:t>
        <a:bodyPr/>
        <a:lstStyle/>
        <a:p>
          <a:endParaRPr lang="en-US"/>
        </a:p>
      </dgm:t>
    </dgm:pt>
    <dgm:pt modelId="{5B525B4D-1A1C-4914-85B3-DFB0E8A89F44}" type="sibTrans" cxnId="{4195D97E-2C1E-4D6F-8F5E-4F8D49660F39}">
      <dgm:prSet/>
      <dgm:spPr/>
      <dgm:t>
        <a:bodyPr/>
        <a:lstStyle/>
        <a:p>
          <a:endParaRPr lang="en-US"/>
        </a:p>
      </dgm:t>
    </dgm:pt>
    <dgm:pt modelId="{412DC5AE-9F4B-43D0-BD7B-1817930DAE66}" type="pres">
      <dgm:prSet presAssocID="{BE01DD40-1F3B-4C87-B23B-91E8A0D89BF4}" presName="diagram" presStyleCnt="0">
        <dgm:presLayoutVars>
          <dgm:dir/>
          <dgm:resizeHandles val="exact"/>
        </dgm:presLayoutVars>
      </dgm:prSet>
      <dgm:spPr/>
    </dgm:pt>
    <dgm:pt modelId="{8EEC4CC1-CA53-4756-8D3A-4F66E36FFA6D}" type="pres">
      <dgm:prSet presAssocID="{2C9295C0-A527-40C0-BE95-C45FDE776FB1}" presName="node" presStyleLbl="node1" presStyleIdx="0" presStyleCnt="5">
        <dgm:presLayoutVars>
          <dgm:bulletEnabled val="1"/>
        </dgm:presLayoutVars>
      </dgm:prSet>
      <dgm:spPr/>
    </dgm:pt>
    <dgm:pt modelId="{BFC74EDB-4957-4B4D-B3C0-B228DD05577B}" type="pres">
      <dgm:prSet presAssocID="{1515479A-D395-4D85-B82E-01419CA8DFAB}" presName="sibTrans" presStyleCnt="0"/>
      <dgm:spPr/>
    </dgm:pt>
    <dgm:pt modelId="{1732F58D-9976-4407-ACD4-E4278BDF9362}" type="pres">
      <dgm:prSet presAssocID="{5CCB3F38-33CF-4782-A540-21606E210751}" presName="node" presStyleLbl="node1" presStyleIdx="1" presStyleCnt="5">
        <dgm:presLayoutVars>
          <dgm:bulletEnabled val="1"/>
        </dgm:presLayoutVars>
      </dgm:prSet>
      <dgm:spPr/>
    </dgm:pt>
    <dgm:pt modelId="{18189D83-4FAC-4BE7-9BC8-616B3E817684}" type="pres">
      <dgm:prSet presAssocID="{EC5C19D5-3398-4EB1-BD60-7AC868AAC192}" presName="sibTrans" presStyleCnt="0"/>
      <dgm:spPr/>
    </dgm:pt>
    <dgm:pt modelId="{ECA60991-9C81-40D3-A852-4B2E639281D9}" type="pres">
      <dgm:prSet presAssocID="{7EDF155A-EEF1-4C5A-96E8-D4041056F5A9}" presName="node" presStyleLbl="node1" presStyleIdx="2" presStyleCnt="5">
        <dgm:presLayoutVars>
          <dgm:bulletEnabled val="1"/>
        </dgm:presLayoutVars>
      </dgm:prSet>
      <dgm:spPr/>
    </dgm:pt>
    <dgm:pt modelId="{FE68FCD4-6B41-4EA9-800F-8C0C557B0490}" type="pres">
      <dgm:prSet presAssocID="{C6C9D787-8826-435A-8C9C-E86268631E3F}" presName="sibTrans" presStyleCnt="0"/>
      <dgm:spPr/>
    </dgm:pt>
    <dgm:pt modelId="{71ACAFDC-C8CC-4914-AF0C-054EBCB30B7C}" type="pres">
      <dgm:prSet presAssocID="{D9AC3DB2-B6F9-4512-ADC8-8ED9FA5E9975}" presName="node" presStyleLbl="node1" presStyleIdx="3" presStyleCnt="5">
        <dgm:presLayoutVars>
          <dgm:bulletEnabled val="1"/>
        </dgm:presLayoutVars>
      </dgm:prSet>
      <dgm:spPr/>
    </dgm:pt>
    <dgm:pt modelId="{6ED19A9D-36CC-455E-98C4-8B121C5A089D}" type="pres">
      <dgm:prSet presAssocID="{7740942B-3E11-4CE2-A8E9-ECD6BF400B0E}" presName="sibTrans" presStyleCnt="0"/>
      <dgm:spPr/>
    </dgm:pt>
    <dgm:pt modelId="{FDB637FB-C05D-4B9E-A6D4-606545E85732}" type="pres">
      <dgm:prSet presAssocID="{C3ED7013-CEBE-42F4-BAD6-EA89AC559B20}" presName="node" presStyleLbl="node1" presStyleIdx="4" presStyleCnt="5">
        <dgm:presLayoutVars>
          <dgm:bulletEnabled val="1"/>
        </dgm:presLayoutVars>
      </dgm:prSet>
      <dgm:spPr/>
    </dgm:pt>
  </dgm:ptLst>
  <dgm:cxnLst>
    <dgm:cxn modelId="{157B5B07-E1BB-4BE6-82CE-C04079978BFD}" type="presOf" srcId="{7EDF155A-EEF1-4C5A-96E8-D4041056F5A9}" destId="{ECA60991-9C81-40D3-A852-4B2E639281D9}" srcOrd="0" destOrd="0" presId="urn:microsoft.com/office/officeart/2005/8/layout/default"/>
    <dgm:cxn modelId="{3FBF912B-DC75-41A7-9FFB-00C5E4E3F09D}" type="presOf" srcId="{BE01DD40-1F3B-4C87-B23B-91E8A0D89BF4}" destId="{412DC5AE-9F4B-43D0-BD7B-1817930DAE66}" srcOrd="0" destOrd="0" presId="urn:microsoft.com/office/officeart/2005/8/layout/default"/>
    <dgm:cxn modelId="{B15EDC2F-8315-4F16-9F94-9D2028CB6AFB}" srcId="{5CCB3F38-33CF-4782-A540-21606E210751}" destId="{D44F33D9-090B-4BE3-93F5-2D1919FA5974}" srcOrd="0" destOrd="0" parTransId="{3F4FA0EE-1EAF-4301-BB37-057EB3687B98}" sibTransId="{51AC7362-F23A-4FE5-A20E-52632A394A1E}"/>
    <dgm:cxn modelId="{600A0E3F-C81B-4812-9FA4-6D54168BA9A2}" type="presOf" srcId="{86620558-E235-410D-84D7-1ACA3315C399}" destId="{FDB637FB-C05D-4B9E-A6D4-606545E85732}" srcOrd="0" destOrd="1" presId="urn:microsoft.com/office/officeart/2005/8/layout/default"/>
    <dgm:cxn modelId="{6F82F540-75C2-4FDA-B3CB-32A41F496A0A}" type="presOf" srcId="{C3ED7013-CEBE-42F4-BAD6-EA89AC559B20}" destId="{FDB637FB-C05D-4B9E-A6D4-606545E85732}" srcOrd="0" destOrd="0" presId="urn:microsoft.com/office/officeart/2005/8/layout/default"/>
    <dgm:cxn modelId="{609F5642-840B-4894-B5D4-20DD22DCC21D}" srcId="{BE01DD40-1F3B-4C87-B23B-91E8A0D89BF4}" destId="{5CCB3F38-33CF-4782-A540-21606E210751}" srcOrd="1" destOrd="0" parTransId="{FDB3AD3C-FC7D-41BD-969D-A00D7238D15C}" sibTransId="{EC5C19D5-3398-4EB1-BD60-7AC868AAC192}"/>
    <dgm:cxn modelId="{93F3A656-B5BC-4D8F-B861-46BE98D65179}" srcId="{BE01DD40-1F3B-4C87-B23B-91E8A0D89BF4}" destId="{D9AC3DB2-B6F9-4512-ADC8-8ED9FA5E9975}" srcOrd="3" destOrd="0" parTransId="{75289290-E3D2-4453-8C5D-7CA250358161}" sibTransId="{7740942B-3E11-4CE2-A8E9-ECD6BF400B0E}"/>
    <dgm:cxn modelId="{4195D97E-2C1E-4D6F-8F5E-4F8D49660F39}" srcId="{C3ED7013-CEBE-42F4-BAD6-EA89AC559B20}" destId="{86620558-E235-410D-84D7-1ACA3315C399}" srcOrd="0" destOrd="0" parTransId="{7128385F-F9D4-4680-8265-08264E1E6EDF}" sibTransId="{5B525B4D-1A1C-4914-85B3-DFB0E8A89F44}"/>
    <dgm:cxn modelId="{6BDC1287-0754-45B8-8A18-604790C1161E}" type="presOf" srcId="{D9AC3DB2-B6F9-4512-ADC8-8ED9FA5E9975}" destId="{71ACAFDC-C8CC-4914-AF0C-054EBCB30B7C}" srcOrd="0" destOrd="0" presId="urn:microsoft.com/office/officeart/2005/8/layout/default"/>
    <dgm:cxn modelId="{9D6FF194-4253-4628-9745-959BCD4C622E}" srcId="{BE01DD40-1F3B-4C87-B23B-91E8A0D89BF4}" destId="{C3ED7013-CEBE-42F4-BAD6-EA89AC559B20}" srcOrd="4" destOrd="0" parTransId="{32CA9EE7-8A5D-4491-8CF7-275B5C52C043}" sibTransId="{24F81590-5141-4115-9455-E3202D258E35}"/>
    <dgm:cxn modelId="{E67CA19D-40A9-42B2-AF8D-10B14469908F}" srcId="{BE01DD40-1F3B-4C87-B23B-91E8A0D89BF4}" destId="{7EDF155A-EEF1-4C5A-96E8-D4041056F5A9}" srcOrd="2" destOrd="0" parTransId="{4E1D5C69-ED5C-4E73-A5FF-C8878ADECCB4}" sibTransId="{C6C9D787-8826-435A-8C9C-E86268631E3F}"/>
    <dgm:cxn modelId="{E48451A8-BBE1-4C5F-89BE-5F88BB975D27}" type="presOf" srcId="{D44F33D9-090B-4BE3-93F5-2D1919FA5974}" destId="{1732F58D-9976-4407-ACD4-E4278BDF9362}" srcOrd="0" destOrd="1" presId="urn:microsoft.com/office/officeart/2005/8/layout/default"/>
    <dgm:cxn modelId="{6B3B5AB1-D5D7-415B-9832-7C04CA3CE88F}" type="presOf" srcId="{5CCB3F38-33CF-4782-A540-21606E210751}" destId="{1732F58D-9976-4407-ACD4-E4278BDF9362}" srcOrd="0" destOrd="0" presId="urn:microsoft.com/office/officeart/2005/8/layout/default"/>
    <dgm:cxn modelId="{1E3154D0-3C48-400E-9D52-6A8054F80C4F}" type="presOf" srcId="{2C9295C0-A527-40C0-BE95-C45FDE776FB1}" destId="{8EEC4CC1-CA53-4756-8D3A-4F66E36FFA6D}" srcOrd="0" destOrd="0" presId="urn:microsoft.com/office/officeart/2005/8/layout/default"/>
    <dgm:cxn modelId="{442AB0FF-3B74-41C4-8310-146C8286BF76}" srcId="{BE01DD40-1F3B-4C87-B23B-91E8A0D89BF4}" destId="{2C9295C0-A527-40C0-BE95-C45FDE776FB1}" srcOrd="0" destOrd="0" parTransId="{5B055F55-502E-4DE8-A86E-D4F681C3BAE6}" sibTransId="{1515479A-D395-4D85-B82E-01419CA8DFAB}"/>
    <dgm:cxn modelId="{A0020CAE-E516-4F4F-BF71-C3933FA597FD}" type="presParOf" srcId="{412DC5AE-9F4B-43D0-BD7B-1817930DAE66}" destId="{8EEC4CC1-CA53-4756-8D3A-4F66E36FFA6D}" srcOrd="0" destOrd="0" presId="urn:microsoft.com/office/officeart/2005/8/layout/default"/>
    <dgm:cxn modelId="{FEFB8CD9-3676-4D76-A4DB-AD6ABB5FA7D9}" type="presParOf" srcId="{412DC5AE-9F4B-43D0-BD7B-1817930DAE66}" destId="{BFC74EDB-4957-4B4D-B3C0-B228DD05577B}" srcOrd="1" destOrd="0" presId="urn:microsoft.com/office/officeart/2005/8/layout/default"/>
    <dgm:cxn modelId="{8686DB7A-215F-4D1D-8BDF-81DABAF18D28}" type="presParOf" srcId="{412DC5AE-9F4B-43D0-BD7B-1817930DAE66}" destId="{1732F58D-9976-4407-ACD4-E4278BDF9362}" srcOrd="2" destOrd="0" presId="urn:microsoft.com/office/officeart/2005/8/layout/default"/>
    <dgm:cxn modelId="{3B240F8D-5780-4157-9093-A697FD7B44DE}" type="presParOf" srcId="{412DC5AE-9F4B-43D0-BD7B-1817930DAE66}" destId="{18189D83-4FAC-4BE7-9BC8-616B3E817684}" srcOrd="3" destOrd="0" presId="urn:microsoft.com/office/officeart/2005/8/layout/default"/>
    <dgm:cxn modelId="{128C4142-4377-4316-9F31-81EAE6FE2BF5}" type="presParOf" srcId="{412DC5AE-9F4B-43D0-BD7B-1817930DAE66}" destId="{ECA60991-9C81-40D3-A852-4B2E639281D9}" srcOrd="4" destOrd="0" presId="urn:microsoft.com/office/officeart/2005/8/layout/default"/>
    <dgm:cxn modelId="{C753BC93-C484-4942-8571-D5B62618C053}" type="presParOf" srcId="{412DC5AE-9F4B-43D0-BD7B-1817930DAE66}" destId="{FE68FCD4-6B41-4EA9-800F-8C0C557B0490}" srcOrd="5" destOrd="0" presId="urn:microsoft.com/office/officeart/2005/8/layout/default"/>
    <dgm:cxn modelId="{F5CAABF4-D6D4-4E45-95D9-BB586C72A650}" type="presParOf" srcId="{412DC5AE-9F4B-43D0-BD7B-1817930DAE66}" destId="{71ACAFDC-C8CC-4914-AF0C-054EBCB30B7C}" srcOrd="6" destOrd="0" presId="urn:microsoft.com/office/officeart/2005/8/layout/default"/>
    <dgm:cxn modelId="{5874E184-3A6A-4566-86ED-BE02467C1DF4}" type="presParOf" srcId="{412DC5AE-9F4B-43D0-BD7B-1817930DAE66}" destId="{6ED19A9D-36CC-455E-98C4-8B121C5A089D}" srcOrd="7" destOrd="0" presId="urn:microsoft.com/office/officeart/2005/8/layout/default"/>
    <dgm:cxn modelId="{270173DC-5EAC-47C3-A922-0FB81C324619}" type="presParOf" srcId="{412DC5AE-9F4B-43D0-BD7B-1817930DAE66}" destId="{FDB637FB-C05D-4B9E-A6D4-606545E85732}"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92B947-677E-42BB-B4F8-01883175A586}"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707C65CB-81D1-49A4-885B-94CDD62095D4}">
      <dgm:prSet/>
      <dgm:spPr/>
      <dgm:t>
        <a:bodyPr/>
        <a:lstStyle/>
        <a:p>
          <a:pPr>
            <a:lnSpc>
              <a:spcPct val="100000"/>
            </a:lnSpc>
            <a:defRPr b="1"/>
          </a:pPr>
          <a:r>
            <a:rPr lang="en-US"/>
            <a:t>National Toxicology Program (NTP) Report </a:t>
          </a:r>
        </a:p>
      </dgm:t>
    </dgm:pt>
    <dgm:pt modelId="{A2E82EEF-2CBF-40BD-A454-8A8893183B2B}" type="parTrans" cxnId="{C0392AD8-3EB4-4030-A631-7795D9A89C27}">
      <dgm:prSet/>
      <dgm:spPr/>
      <dgm:t>
        <a:bodyPr/>
        <a:lstStyle/>
        <a:p>
          <a:endParaRPr lang="en-US"/>
        </a:p>
      </dgm:t>
    </dgm:pt>
    <dgm:pt modelId="{675D3EB4-F6F5-44BF-86F8-96F0FC71B1AA}" type="sibTrans" cxnId="{C0392AD8-3EB4-4030-A631-7795D9A89C27}">
      <dgm:prSet/>
      <dgm:spPr/>
      <dgm:t>
        <a:bodyPr/>
        <a:lstStyle/>
        <a:p>
          <a:endParaRPr lang="en-US"/>
        </a:p>
      </dgm:t>
    </dgm:pt>
    <dgm:pt modelId="{4A983407-81DD-4981-A4BE-607EC445163E}">
      <dgm:prSet custT="1"/>
      <dgm:spPr/>
      <dgm:t>
        <a:bodyPr/>
        <a:lstStyle/>
        <a:p>
          <a:pPr>
            <a:lnSpc>
              <a:spcPct val="100000"/>
            </a:lnSpc>
          </a:pPr>
          <a:r>
            <a:rPr lang="en-US" sz="1200" dirty="0"/>
            <a:t>Conclusion based studies where fluoride levels exceeded 1.5 ppm and the report excluded other known contributors to lower IQ (socioeconomic status, genetics, nutrition, etc.).</a:t>
          </a:r>
        </a:p>
        <a:p>
          <a:pPr>
            <a:lnSpc>
              <a:spcPct val="100000"/>
            </a:lnSpc>
          </a:pPr>
          <a:r>
            <a:rPr lang="en-US" sz="1200" dirty="0"/>
            <a:t>Report and addendum “do not address whether water fluoridation as in the U.S. and Canada (0.7 mg/L) is associated with a measurable effect on IQ.”</a:t>
          </a:r>
        </a:p>
      </dgm:t>
    </dgm:pt>
    <dgm:pt modelId="{961A7BEE-A506-4462-9E19-D72A914D16BC}" type="parTrans" cxnId="{171777D9-C331-41B7-942C-EC8142CA0C4F}">
      <dgm:prSet/>
      <dgm:spPr/>
      <dgm:t>
        <a:bodyPr/>
        <a:lstStyle/>
        <a:p>
          <a:endParaRPr lang="en-US"/>
        </a:p>
      </dgm:t>
    </dgm:pt>
    <dgm:pt modelId="{C1119608-90EC-4DC5-8A80-AB18C91391FC}" type="sibTrans" cxnId="{171777D9-C331-41B7-942C-EC8142CA0C4F}">
      <dgm:prSet/>
      <dgm:spPr/>
      <dgm:t>
        <a:bodyPr/>
        <a:lstStyle/>
        <a:p>
          <a:endParaRPr lang="en-US"/>
        </a:p>
      </dgm:t>
    </dgm:pt>
    <dgm:pt modelId="{3EADD82B-6A51-4CED-8DC3-CF4716C8A757}">
      <dgm:prSet/>
      <dgm:spPr/>
      <dgm:t>
        <a:bodyPr/>
        <a:lstStyle/>
        <a:p>
          <a:pPr>
            <a:lnSpc>
              <a:spcPct val="100000"/>
            </a:lnSpc>
            <a:defRPr b="1"/>
          </a:pPr>
          <a:r>
            <a:rPr lang="en-US" dirty="0"/>
            <a:t>EPA federal case</a:t>
          </a:r>
        </a:p>
      </dgm:t>
    </dgm:pt>
    <dgm:pt modelId="{93D1307B-4D78-4C02-8501-820D48FD49FF}" type="parTrans" cxnId="{94FEB242-E5E2-468F-A2C7-6606B58529CB}">
      <dgm:prSet/>
      <dgm:spPr/>
      <dgm:t>
        <a:bodyPr/>
        <a:lstStyle/>
        <a:p>
          <a:endParaRPr lang="en-US"/>
        </a:p>
      </dgm:t>
    </dgm:pt>
    <dgm:pt modelId="{2C82D684-B287-4ADB-823A-0247B18EE3D1}" type="sibTrans" cxnId="{94FEB242-E5E2-468F-A2C7-6606B58529CB}">
      <dgm:prSet/>
      <dgm:spPr/>
      <dgm:t>
        <a:bodyPr/>
        <a:lstStyle/>
        <a:p>
          <a:endParaRPr lang="en-US"/>
        </a:p>
      </dgm:t>
    </dgm:pt>
    <dgm:pt modelId="{FA1C64EC-01FA-417D-B1C2-910094FE2931}">
      <dgm:prSet custT="1"/>
      <dgm:spPr/>
      <dgm:t>
        <a:bodyPr/>
        <a:lstStyle/>
        <a:p>
          <a:pPr>
            <a:lnSpc>
              <a:spcPct val="100000"/>
            </a:lnSpc>
          </a:pPr>
          <a:r>
            <a:rPr lang="en-US" sz="1200" dirty="0"/>
            <a:t>The ruling refers to fluoridated water as having an “unreasonable risk” based on the NTP report (referenced over 120 times).  </a:t>
          </a:r>
        </a:p>
        <a:p>
          <a:pPr>
            <a:lnSpc>
              <a:spcPct val="100000"/>
            </a:lnSpc>
          </a:pPr>
          <a:r>
            <a:rPr lang="en-US" sz="1200" dirty="0"/>
            <a:t>The judge said he “did not </a:t>
          </a:r>
          <a:r>
            <a:rPr lang="en-US" sz="1200" u="sng" dirty="0"/>
            <a:t>conclude</a:t>
          </a:r>
          <a:r>
            <a:rPr lang="en-US" sz="1200" u="none" dirty="0"/>
            <a:t> fluoridated water is harmful”. </a:t>
          </a:r>
          <a:endParaRPr lang="en-US" sz="1200" dirty="0"/>
        </a:p>
      </dgm:t>
    </dgm:pt>
    <dgm:pt modelId="{93C1673D-D9F6-4EC8-8F6B-1EFF5460D27A}" type="parTrans" cxnId="{F9C368AD-63BB-487E-98E2-3AE0BDCA296E}">
      <dgm:prSet/>
      <dgm:spPr/>
      <dgm:t>
        <a:bodyPr/>
        <a:lstStyle/>
        <a:p>
          <a:endParaRPr lang="en-US"/>
        </a:p>
      </dgm:t>
    </dgm:pt>
    <dgm:pt modelId="{3FA8F8FC-4D13-42C7-8FA4-0112AB26CD1A}" type="sibTrans" cxnId="{F9C368AD-63BB-487E-98E2-3AE0BDCA296E}">
      <dgm:prSet/>
      <dgm:spPr/>
      <dgm:t>
        <a:bodyPr/>
        <a:lstStyle/>
        <a:p>
          <a:endParaRPr lang="en-US"/>
        </a:p>
      </dgm:t>
    </dgm:pt>
    <dgm:pt modelId="{C72D4210-E8EC-4AC8-AF18-5B1FA0D8CCD4}">
      <dgm:prSet custT="1"/>
      <dgm:spPr/>
      <dgm:t>
        <a:bodyPr/>
        <a:lstStyle/>
        <a:p>
          <a:pPr>
            <a:lnSpc>
              <a:spcPct val="100000"/>
            </a:lnSpc>
          </a:pPr>
          <a:r>
            <a:rPr lang="en-US" sz="1200" dirty="0"/>
            <a:t>He tasked EPA to take “action” to further evaluate potential health risks. </a:t>
          </a:r>
        </a:p>
        <a:p>
          <a:pPr>
            <a:lnSpc>
              <a:spcPct val="100000"/>
            </a:lnSpc>
          </a:pPr>
          <a:r>
            <a:rPr lang="en-US" sz="1200" dirty="0"/>
            <a:t>The EPA has filed an appeal against the judge’s decision.</a:t>
          </a:r>
        </a:p>
      </dgm:t>
    </dgm:pt>
    <dgm:pt modelId="{900AEA5B-B958-4164-B93C-8ED21996089B}" type="parTrans" cxnId="{2BE4FA37-FAB6-4323-BF37-3462B896BAD3}">
      <dgm:prSet/>
      <dgm:spPr/>
      <dgm:t>
        <a:bodyPr/>
        <a:lstStyle/>
        <a:p>
          <a:endParaRPr lang="en-US"/>
        </a:p>
      </dgm:t>
    </dgm:pt>
    <dgm:pt modelId="{0D7F9666-BB5F-4D08-9BB6-B056A6226EC3}" type="sibTrans" cxnId="{2BE4FA37-FAB6-4323-BF37-3462B896BAD3}">
      <dgm:prSet/>
      <dgm:spPr/>
      <dgm:t>
        <a:bodyPr/>
        <a:lstStyle/>
        <a:p>
          <a:endParaRPr lang="en-US"/>
        </a:p>
      </dgm:t>
    </dgm:pt>
    <dgm:pt modelId="{A6720BD5-21FC-4063-A43C-A44FB74497DA}">
      <dgm:prSet/>
      <dgm:spPr/>
      <dgm:t>
        <a:bodyPr/>
        <a:lstStyle/>
        <a:p>
          <a:pPr>
            <a:lnSpc>
              <a:spcPct val="100000"/>
            </a:lnSpc>
            <a:defRPr b="1"/>
          </a:pPr>
          <a:r>
            <a:rPr lang="en-US" dirty="0"/>
            <a:t>Cochrane Report</a:t>
          </a:r>
        </a:p>
      </dgm:t>
    </dgm:pt>
    <dgm:pt modelId="{32A71F3A-0567-4BD6-8504-B550D742E15C}" type="parTrans" cxnId="{9674976E-2C0B-42A7-A598-865E6BE2B386}">
      <dgm:prSet/>
      <dgm:spPr/>
      <dgm:t>
        <a:bodyPr/>
        <a:lstStyle/>
        <a:p>
          <a:endParaRPr lang="en-US"/>
        </a:p>
      </dgm:t>
    </dgm:pt>
    <dgm:pt modelId="{1C3FD71D-B366-477A-A64E-3915783C9EAF}" type="sibTrans" cxnId="{9674976E-2C0B-42A7-A598-865E6BE2B386}">
      <dgm:prSet/>
      <dgm:spPr/>
      <dgm:t>
        <a:bodyPr/>
        <a:lstStyle/>
        <a:p>
          <a:endParaRPr lang="en-US"/>
        </a:p>
      </dgm:t>
    </dgm:pt>
    <dgm:pt modelId="{8C120670-3EDB-4F82-8C63-78C71A073F76}">
      <dgm:prSet custT="1"/>
      <dgm:spPr/>
      <dgm:t>
        <a:bodyPr/>
        <a:lstStyle/>
        <a:p>
          <a:pPr>
            <a:lnSpc>
              <a:spcPct val="100000"/>
            </a:lnSpc>
          </a:pPr>
          <a:r>
            <a:rPr lang="en-US" sz="1200" dirty="0"/>
            <a:t>CWF may not be as helpful as previously thought, especially if not done on optimal level.</a:t>
          </a:r>
        </a:p>
        <a:p>
          <a:pPr>
            <a:lnSpc>
              <a:spcPct val="100000"/>
            </a:lnSpc>
          </a:pPr>
          <a:r>
            <a:rPr lang="en-US" sz="1200" dirty="0"/>
            <a:t>Excluded more recent studies as they were approved for publication after the report’s cutoff date for inclusion.</a:t>
          </a:r>
        </a:p>
        <a:p>
          <a:pPr>
            <a:lnSpc>
              <a:spcPct val="100000"/>
            </a:lnSpc>
          </a:pPr>
          <a:r>
            <a:rPr lang="en-US" sz="1200" dirty="0"/>
            <a:t>Co-author, Dr. Anne-Marie Glenny said, “Contemporary studies are showing that water fluoridation is beneficial.”</a:t>
          </a:r>
        </a:p>
      </dgm:t>
    </dgm:pt>
    <dgm:pt modelId="{10334191-9F0A-4BB3-A706-822D3D3C4925}" type="parTrans" cxnId="{C453C884-DB2D-43B2-82F0-C037042D67A9}">
      <dgm:prSet/>
      <dgm:spPr/>
      <dgm:t>
        <a:bodyPr/>
        <a:lstStyle/>
        <a:p>
          <a:endParaRPr lang="en-US"/>
        </a:p>
      </dgm:t>
    </dgm:pt>
    <dgm:pt modelId="{36E5BB99-1999-4C78-9FE1-4201BD166815}" type="sibTrans" cxnId="{C453C884-DB2D-43B2-82F0-C037042D67A9}">
      <dgm:prSet/>
      <dgm:spPr/>
      <dgm:t>
        <a:bodyPr/>
        <a:lstStyle/>
        <a:p>
          <a:endParaRPr lang="en-US"/>
        </a:p>
      </dgm:t>
    </dgm:pt>
    <dgm:pt modelId="{0F8E920A-6B93-4015-8C88-932AD4352E99}">
      <dgm:prSet/>
      <dgm:spPr/>
      <dgm:t>
        <a:bodyPr/>
        <a:lstStyle/>
        <a:p>
          <a:pPr>
            <a:lnSpc>
              <a:spcPct val="100000"/>
            </a:lnSpc>
            <a:defRPr b="1"/>
          </a:pPr>
          <a:r>
            <a:rPr lang="en-US"/>
            <a:t>Department of Natural Resources </a:t>
          </a:r>
        </a:p>
      </dgm:t>
    </dgm:pt>
    <dgm:pt modelId="{6A8237A8-E89C-4C0B-951D-15FEDE5678F1}" type="parTrans" cxnId="{4D811176-8318-4BCC-8F31-84112EDF6700}">
      <dgm:prSet/>
      <dgm:spPr/>
      <dgm:t>
        <a:bodyPr/>
        <a:lstStyle/>
        <a:p>
          <a:endParaRPr lang="en-US"/>
        </a:p>
      </dgm:t>
    </dgm:pt>
    <dgm:pt modelId="{7752E020-9AC1-4C20-AEBF-9ED6255C4D27}" type="sibTrans" cxnId="{4D811176-8318-4BCC-8F31-84112EDF6700}">
      <dgm:prSet/>
      <dgm:spPr/>
      <dgm:t>
        <a:bodyPr/>
        <a:lstStyle/>
        <a:p>
          <a:endParaRPr lang="en-US"/>
        </a:p>
      </dgm:t>
    </dgm:pt>
    <dgm:pt modelId="{B3BD1465-0990-4AC8-B77B-452B13264A12}">
      <dgm:prSet custT="1"/>
      <dgm:spPr/>
      <dgm:t>
        <a:bodyPr/>
        <a:lstStyle/>
        <a:p>
          <a:pPr>
            <a:lnSpc>
              <a:spcPct val="100000"/>
            </a:lnSpc>
          </a:pPr>
          <a:r>
            <a:rPr lang="en-US" sz="1200" dirty="0"/>
            <a:t>No changes in Missouri. </a:t>
          </a:r>
        </a:p>
        <a:p>
          <a:pPr>
            <a:lnSpc>
              <a:spcPct val="100000"/>
            </a:lnSpc>
          </a:pPr>
          <a:r>
            <a:rPr lang="en-US" sz="1200" dirty="0"/>
            <a:t>Continue as normal until more information is received from the EPA that would change statute or other regulatory functions.</a:t>
          </a:r>
        </a:p>
        <a:p>
          <a:pPr>
            <a:lnSpc>
              <a:spcPct val="100000"/>
            </a:lnSpc>
          </a:pPr>
          <a:r>
            <a:rPr lang="en-US" sz="1200" dirty="0"/>
            <a:t>90-day notification rule remains in place and all current regulatory requirements stay the same.</a:t>
          </a:r>
        </a:p>
        <a:p>
          <a:pPr>
            <a:lnSpc>
              <a:spcPct val="100000"/>
            </a:lnSpc>
          </a:pPr>
          <a:r>
            <a:rPr lang="en-US" sz="1200" dirty="0"/>
            <a:t>Will refer all questions to ODH that are not regulation based.</a:t>
          </a:r>
        </a:p>
        <a:p>
          <a:pPr>
            <a:lnSpc>
              <a:spcPct val="100000"/>
            </a:lnSpc>
          </a:pPr>
          <a:endParaRPr lang="en-US" sz="1100" dirty="0"/>
        </a:p>
        <a:p>
          <a:endParaRPr lang="en-US" sz="1100" dirty="0"/>
        </a:p>
      </dgm:t>
    </dgm:pt>
    <dgm:pt modelId="{8C3CF55C-0E4A-4C4A-8361-6489AEFB0605}" type="parTrans" cxnId="{673F5D2C-8ADA-4C70-95B5-F7592E984E80}">
      <dgm:prSet/>
      <dgm:spPr/>
      <dgm:t>
        <a:bodyPr/>
        <a:lstStyle/>
        <a:p>
          <a:endParaRPr lang="en-US"/>
        </a:p>
      </dgm:t>
    </dgm:pt>
    <dgm:pt modelId="{D2F9EDF1-D048-4119-A841-44C41278686C}" type="sibTrans" cxnId="{673F5D2C-8ADA-4C70-95B5-F7592E984E80}">
      <dgm:prSet/>
      <dgm:spPr/>
      <dgm:t>
        <a:bodyPr/>
        <a:lstStyle/>
        <a:p>
          <a:endParaRPr lang="en-US"/>
        </a:p>
      </dgm:t>
    </dgm:pt>
    <dgm:pt modelId="{8C5157B6-B851-450D-94F4-06F84289B102}" type="pres">
      <dgm:prSet presAssocID="{FA92B947-677E-42BB-B4F8-01883175A586}" presName="root" presStyleCnt="0">
        <dgm:presLayoutVars>
          <dgm:dir/>
          <dgm:resizeHandles val="exact"/>
        </dgm:presLayoutVars>
      </dgm:prSet>
      <dgm:spPr/>
    </dgm:pt>
    <dgm:pt modelId="{452FD589-63D8-4808-9FCB-3C457709B872}" type="pres">
      <dgm:prSet presAssocID="{707C65CB-81D1-49A4-885B-94CDD62095D4}" presName="compNode" presStyleCnt="0"/>
      <dgm:spPr/>
    </dgm:pt>
    <dgm:pt modelId="{0F234104-4EE7-4F75-B8CF-66B0BB1F5B82}" type="pres">
      <dgm:prSet presAssocID="{707C65CB-81D1-49A4-885B-94CDD62095D4}" presName="iconRect" presStyleLbl="node1" presStyleIdx="0" presStyleCnt="4" custLinFactNeighborX="73692" custLinFactNeighborY="-515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71FA6DF9-90BB-41BE-B242-ACEBD95EE83C}" type="pres">
      <dgm:prSet presAssocID="{707C65CB-81D1-49A4-885B-94CDD62095D4}" presName="iconSpace" presStyleCnt="0"/>
      <dgm:spPr/>
    </dgm:pt>
    <dgm:pt modelId="{35FD9E10-2464-4248-86E8-00FFBDEC8503}" type="pres">
      <dgm:prSet presAssocID="{707C65CB-81D1-49A4-885B-94CDD62095D4}" presName="parTx" presStyleLbl="revTx" presStyleIdx="0" presStyleCnt="8">
        <dgm:presLayoutVars>
          <dgm:chMax val="0"/>
          <dgm:chPref val="0"/>
        </dgm:presLayoutVars>
      </dgm:prSet>
      <dgm:spPr/>
    </dgm:pt>
    <dgm:pt modelId="{C27A7818-649B-477F-A541-2EA67A5C05D4}" type="pres">
      <dgm:prSet presAssocID="{707C65CB-81D1-49A4-885B-94CDD62095D4}" presName="txSpace" presStyleCnt="0"/>
      <dgm:spPr/>
    </dgm:pt>
    <dgm:pt modelId="{9799B624-A139-49A7-9411-CE276D5FD38B}" type="pres">
      <dgm:prSet presAssocID="{707C65CB-81D1-49A4-885B-94CDD62095D4}" presName="desTx" presStyleLbl="revTx" presStyleIdx="1" presStyleCnt="8">
        <dgm:presLayoutVars/>
      </dgm:prSet>
      <dgm:spPr/>
    </dgm:pt>
    <dgm:pt modelId="{4D3083BB-C215-4A82-94B9-1D71811AF5B6}" type="pres">
      <dgm:prSet presAssocID="{675D3EB4-F6F5-44BF-86F8-96F0FC71B1AA}" presName="sibTrans" presStyleCnt="0"/>
      <dgm:spPr/>
    </dgm:pt>
    <dgm:pt modelId="{47619FFD-096F-48F9-95E0-CF967C093821}" type="pres">
      <dgm:prSet presAssocID="{3EADD82B-6A51-4CED-8DC3-CF4716C8A757}" presName="compNode" presStyleCnt="0"/>
      <dgm:spPr/>
    </dgm:pt>
    <dgm:pt modelId="{68D76091-8FBC-4115-BEA4-FDE7AED1EF14}" type="pres">
      <dgm:prSet presAssocID="{3EADD82B-6A51-4CED-8DC3-CF4716C8A757}" presName="iconRect" presStyleLbl="node1" presStyleIdx="1" presStyleCnt="4" custLinFactNeighborX="55836" custLinFactNeighborY="-515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3FBB4396-8FD8-4016-9E0A-15F7B427E50A}" type="pres">
      <dgm:prSet presAssocID="{3EADD82B-6A51-4CED-8DC3-CF4716C8A757}" presName="iconSpace" presStyleCnt="0"/>
      <dgm:spPr/>
    </dgm:pt>
    <dgm:pt modelId="{579417C0-0AA9-4107-AEA6-2DBCA1C94C1C}" type="pres">
      <dgm:prSet presAssocID="{3EADD82B-6A51-4CED-8DC3-CF4716C8A757}" presName="parTx" presStyleLbl="revTx" presStyleIdx="2" presStyleCnt="8">
        <dgm:presLayoutVars>
          <dgm:chMax val="0"/>
          <dgm:chPref val="0"/>
        </dgm:presLayoutVars>
      </dgm:prSet>
      <dgm:spPr/>
    </dgm:pt>
    <dgm:pt modelId="{449D6786-EC5B-431E-BB11-5DF71CED0E0B}" type="pres">
      <dgm:prSet presAssocID="{3EADD82B-6A51-4CED-8DC3-CF4716C8A757}" presName="txSpace" presStyleCnt="0"/>
      <dgm:spPr/>
    </dgm:pt>
    <dgm:pt modelId="{6C788DA3-5F75-462B-91D6-87549522E55A}" type="pres">
      <dgm:prSet presAssocID="{3EADD82B-6A51-4CED-8DC3-CF4716C8A757}" presName="desTx" presStyleLbl="revTx" presStyleIdx="3" presStyleCnt="8">
        <dgm:presLayoutVars/>
      </dgm:prSet>
      <dgm:spPr/>
    </dgm:pt>
    <dgm:pt modelId="{FE8ADF78-19E4-4357-B0C1-C864BC78100E}" type="pres">
      <dgm:prSet presAssocID="{2C82D684-B287-4ADB-823A-0247B18EE3D1}" presName="sibTrans" presStyleCnt="0"/>
      <dgm:spPr/>
    </dgm:pt>
    <dgm:pt modelId="{9E4B76A0-CBD9-4615-AD21-938C34183D94}" type="pres">
      <dgm:prSet presAssocID="{A6720BD5-21FC-4063-A43C-A44FB74497DA}" presName="compNode" presStyleCnt="0"/>
      <dgm:spPr/>
    </dgm:pt>
    <dgm:pt modelId="{7680F8E9-498D-49D7-9ABC-A04F9101B278}" type="pres">
      <dgm:prSet presAssocID="{A6720BD5-21FC-4063-A43C-A44FB74497DA}" presName="iconRect" presStyleLbl="node1" presStyleIdx="2" presStyleCnt="4" custLinFactNeighborX="57904" custLinFactNeighborY="-515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21CD0C1E-5648-48C0-A1A2-AEE2445E2646}" type="pres">
      <dgm:prSet presAssocID="{A6720BD5-21FC-4063-A43C-A44FB74497DA}" presName="iconSpace" presStyleCnt="0"/>
      <dgm:spPr/>
    </dgm:pt>
    <dgm:pt modelId="{EAAEBC9D-F4AC-4C34-BC3B-B33BC5BF6180}" type="pres">
      <dgm:prSet presAssocID="{A6720BD5-21FC-4063-A43C-A44FB74497DA}" presName="parTx" presStyleLbl="revTx" presStyleIdx="4" presStyleCnt="8">
        <dgm:presLayoutVars>
          <dgm:chMax val="0"/>
          <dgm:chPref val="0"/>
        </dgm:presLayoutVars>
      </dgm:prSet>
      <dgm:spPr/>
    </dgm:pt>
    <dgm:pt modelId="{42B8ADC3-6941-4E06-AA71-614D647EEE21}" type="pres">
      <dgm:prSet presAssocID="{A6720BD5-21FC-4063-A43C-A44FB74497DA}" presName="txSpace" presStyleCnt="0"/>
      <dgm:spPr/>
    </dgm:pt>
    <dgm:pt modelId="{6910F202-CC8A-4DEB-8617-517745686A94}" type="pres">
      <dgm:prSet presAssocID="{A6720BD5-21FC-4063-A43C-A44FB74497DA}" presName="desTx" presStyleLbl="revTx" presStyleIdx="5" presStyleCnt="8">
        <dgm:presLayoutVars/>
      </dgm:prSet>
      <dgm:spPr/>
    </dgm:pt>
    <dgm:pt modelId="{914A5610-3E23-4D83-B6D3-2B58F0CB61AB}" type="pres">
      <dgm:prSet presAssocID="{1C3FD71D-B366-477A-A64E-3915783C9EAF}" presName="sibTrans" presStyleCnt="0"/>
      <dgm:spPr/>
    </dgm:pt>
    <dgm:pt modelId="{8103BF43-C845-48D7-AB4B-3186748CD4DF}" type="pres">
      <dgm:prSet presAssocID="{0F8E920A-6B93-4015-8C88-932AD4352E99}" presName="compNode" presStyleCnt="0"/>
      <dgm:spPr/>
    </dgm:pt>
    <dgm:pt modelId="{0C734373-FD6C-4360-936E-0C1C730C306D}" type="pres">
      <dgm:prSet presAssocID="{0F8E920A-6B93-4015-8C88-932AD4352E99}" presName="iconRect" presStyleLbl="node1" presStyleIdx="3" presStyleCnt="4" custLinFactNeighborX="61006" custLinFactNeighborY="-515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78293014-7EF6-4591-B8E2-0B66A3459E6E}" type="pres">
      <dgm:prSet presAssocID="{0F8E920A-6B93-4015-8C88-932AD4352E99}" presName="iconSpace" presStyleCnt="0"/>
      <dgm:spPr/>
    </dgm:pt>
    <dgm:pt modelId="{291BE76A-B00E-49F8-8733-EC623DED7C17}" type="pres">
      <dgm:prSet presAssocID="{0F8E920A-6B93-4015-8C88-932AD4352E99}" presName="parTx" presStyleLbl="revTx" presStyleIdx="6" presStyleCnt="8">
        <dgm:presLayoutVars>
          <dgm:chMax val="0"/>
          <dgm:chPref val="0"/>
        </dgm:presLayoutVars>
      </dgm:prSet>
      <dgm:spPr/>
    </dgm:pt>
    <dgm:pt modelId="{A02786BD-0535-4F77-B2B8-B5F8F3C9B69E}" type="pres">
      <dgm:prSet presAssocID="{0F8E920A-6B93-4015-8C88-932AD4352E99}" presName="txSpace" presStyleCnt="0"/>
      <dgm:spPr/>
    </dgm:pt>
    <dgm:pt modelId="{A7D3F32F-823E-4699-8210-39939E8A6156}" type="pres">
      <dgm:prSet presAssocID="{0F8E920A-6B93-4015-8C88-932AD4352E99}" presName="desTx" presStyleLbl="revTx" presStyleIdx="7" presStyleCnt="8">
        <dgm:presLayoutVars/>
      </dgm:prSet>
      <dgm:spPr/>
    </dgm:pt>
  </dgm:ptLst>
  <dgm:cxnLst>
    <dgm:cxn modelId="{BF6E721A-D6F1-4ED1-B1CA-BF2A231CC539}" type="presOf" srcId="{0F8E920A-6B93-4015-8C88-932AD4352E99}" destId="{291BE76A-B00E-49F8-8733-EC623DED7C17}" srcOrd="0" destOrd="0" presId="urn:microsoft.com/office/officeart/2018/2/layout/IconLabelDescriptionList"/>
    <dgm:cxn modelId="{23D70C1C-4AAD-4BF8-8CE8-723B363F30A4}" type="presOf" srcId="{FA1C64EC-01FA-417D-B1C2-910094FE2931}" destId="{6C788DA3-5F75-462B-91D6-87549522E55A}" srcOrd="0" destOrd="0" presId="urn:microsoft.com/office/officeart/2018/2/layout/IconLabelDescriptionList"/>
    <dgm:cxn modelId="{2C269323-780E-4CF3-950D-ACEC909AA716}" type="presOf" srcId="{B3BD1465-0990-4AC8-B77B-452B13264A12}" destId="{A7D3F32F-823E-4699-8210-39939E8A6156}" srcOrd="0" destOrd="0" presId="urn:microsoft.com/office/officeart/2018/2/layout/IconLabelDescriptionList"/>
    <dgm:cxn modelId="{673F5D2C-8ADA-4C70-95B5-F7592E984E80}" srcId="{0F8E920A-6B93-4015-8C88-932AD4352E99}" destId="{B3BD1465-0990-4AC8-B77B-452B13264A12}" srcOrd="0" destOrd="0" parTransId="{8C3CF55C-0E4A-4C4A-8361-6489AEFB0605}" sibTransId="{D2F9EDF1-D048-4119-A841-44C41278686C}"/>
    <dgm:cxn modelId="{20786A2D-A9D3-48E7-9C58-136AC0B71431}" type="presOf" srcId="{A6720BD5-21FC-4063-A43C-A44FB74497DA}" destId="{EAAEBC9D-F4AC-4C34-BC3B-B33BC5BF6180}" srcOrd="0" destOrd="0" presId="urn:microsoft.com/office/officeart/2018/2/layout/IconLabelDescriptionList"/>
    <dgm:cxn modelId="{2BE4FA37-FAB6-4323-BF37-3462B896BAD3}" srcId="{3EADD82B-6A51-4CED-8DC3-CF4716C8A757}" destId="{C72D4210-E8EC-4AC8-AF18-5B1FA0D8CCD4}" srcOrd="1" destOrd="0" parTransId="{900AEA5B-B958-4164-B93C-8ED21996089B}" sibTransId="{0D7F9666-BB5F-4D08-9BB6-B056A6226EC3}"/>
    <dgm:cxn modelId="{94FEB242-E5E2-468F-A2C7-6606B58529CB}" srcId="{FA92B947-677E-42BB-B4F8-01883175A586}" destId="{3EADD82B-6A51-4CED-8DC3-CF4716C8A757}" srcOrd="1" destOrd="0" parTransId="{93D1307B-4D78-4C02-8501-820D48FD49FF}" sibTransId="{2C82D684-B287-4ADB-823A-0247B18EE3D1}"/>
    <dgm:cxn modelId="{9674976E-2C0B-42A7-A598-865E6BE2B386}" srcId="{FA92B947-677E-42BB-B4F8-01883175A586}" destId="{A6720BD5-21FC-4063-A43C-A44FB74497DA}" srcOrd="2" destOrd="0" parTransId="{32A71F3A-0567-4BD6-8504-B550D742E15C}" sibTransId="{1C3FD71D-B366-477A-A64E-3915783C9EAF}"/>
    <dgm:cxn modelId="{8689D96E-1B94-4140-87E3-D1989C5BF964}" type="presOf" srcId="{FA92B947-677E-42BB-B4F8-01883175A586}" destId="{8C5157B6-B851-450D-94F4-06F84289B102}" srcOrd="0" destOrd="0" presId="urn:microsoft.com/office/officeart/2018/2/layout/IconLabelDescriptionList"/>
    <dgm:cxn modelId="{4D811176-8318-4BCC-8F31-84112EDF6700}" srcId="{FA92B947-677E-42BB-B4F8-01883175A586}" destId="{0F8E920A-6B93-4015-8C88-932AD4352E99}" srcOrd="3" destOrd="0" parTransId="{6A8237A8-E89C-4C0B-951D-15FEDE5678F1}" sibTransId="{7752E020-9AC1-4C20-AEBF-9ED6255C4D27}"/>
    <dgm:cxn modelId="{C453C884-DB2D-43B2-82F0-C037042D67A9}" srcId="{A6720BD5-21FC-4063-A43C-A44FB74497DA}" destId="{8C120670-3EDB-4F82-8C63-78C71A073F76}" srcOrd="0" destOrd="0" parTransId="{10334191-9F0A-4BB3-A706-822D3D3C4925}" sibTransId="{36E5BB99-1999-4C78-9FE1-4201BD166815}"/>
    <dgm:cxn modelId="{11A3559D-D9A2-40BD-9B34-21870F69B428}" type="presOf" srcId="{3EADD82B-6A51-4CED-8DC3-CF4716C8A757}" destId="{579417C0-0AA9-4107-AEA6-2DBCA1C94C1C}" srcOrd="0" destOrd="0" presId="urn:microsoft.com/office/officeart/2018/2/layout/IconLabelDescriptionList"/>
    <dgm:cxn modelId="{FB8843AD-3F5E-47BA-BE93-ED8029222B55}" type="presOf" srcId="{4A983407-81DD-4981-A4BE-607EC445163E}" destId="{9799B624-A139-49A7-9411-CE276D5FD38B}" srcOrd="0" destOrd="0" presId="urn:microsoft.com/office/officeart/2018/2/layout/IconLabelDescriptionList"/>
    <dgm:cxn modelId="{F9C368AD-63BB-487E-98E2-3AE0BDCA296E}" srcId="{3EADD82B-6A51-4CED-8DC3-CF4716C8A757}" destId="{FA1C64EC-01FA-417D-B1C2-910094FE2931}" srcOrd="0" destOrd="0" parTransId="{93C1673D-D9F6-4EC8-8F6B-1EFF5460D27A}" sibTransId="{3FA8F8FC-4D13-42C7-8FA4-0112AB26CD1A}"/>
    <dgm:cxn modelId="{C0392AD8-3EB4-4030-A631-7795D9A89C27}" srcId="{FA92B947-677E-42BB-B4F8-01883175A586}" destId="{707C65CB-81D1-49A4-885B-94CDD62095D4}" srcOrd="0" destOrd="0" parTransId="{A2E82EEF-2CBF-40BD-A454-8A8893183B2B}" sibTransId="{675D3EB4-F6F5-44BF-86F8-96F0FC71B1AA}"/>
    <dgm:cxn modelId="{171777D9-C331-41B7-942C-EC8142CA0C4F}" srcId="{707C65CB-81D1-49A4-885B-94CDD62095D4}" destId="{4A983407-81DD-4981-A4BE-607EC445163E}" srcOrd="0" destOrd="0" parTransId="{961A7BEE-A506-4462-9E19-D72A914D16BC}" sibTransId="{C1119608-90EC-4DC5-8A80-AB18C91391FC}"/>
    <dgm:cxn modelId="{9ADB2BDD-9D15-4239-B5ED-36096E5CCA22}" type="presOf" srcId="{C72D4210-E8EC-4AC8-AF18-5B1FA0D8CCD4}" destId="{6C788DA3-5F75-462B-91D6-87549522E55A}" srcOrd="0" destOrd="1" presId="urn:microsoft.com/office/officeart/2018/2/layout/IconLabelDescriptionList"/>
    <dgm:cxn modelId="{34DE6EE6-DAE2-489A-B945-FE4500B22568}" type="presOf" srcId="{707C65CB-81D1-49A4-885B-94CDD62095D4}" destId="{35FD9E10-2464-4248-86E8-00FFBDEC8503}" srcOrd="0" destOrd="0" presId="urn:microsoft.com/office/officeart/2018/2/layout/IconLabelDescriptionList"/>
    <dgm:cxn modelId="{C4F010EC-957D-4129-8983-E8CC995D29B9}" type="presOf" srcId="{8C120670-3EDB-4F82-8C63-78C71A073F76}" destId="{6910F202-CC8A-4DEB-8617-517745686A94}" srcOrd="0" destOrd="0" presId="urn:microsoft.com/office/officeart/2018/2/layout/IconLabelDescriptionList"/>
    <dgm:cxn modelId="{4417B16C-3E95-4E2D-8C0D-5477765C5CC5}" type="presParOf" srcId="{8C5157B6-B851-450D-94F4-06F84289B102}" destId="{452FD589-63D8-4808-9FCB-3C457709B872}" srcOrd="0" destOrd="0" presId="urn:microsoft.com/office/officeart/2018/2/layout/IconLabelDescriptionList"/>
    <dgm:cxn modelId="{0C1DF0EC-7BE3-4BB7-80FC-D370CCA2D6C1}" type="presParOf" srcId="{452FD589-63D8-4808-9FCB-3C457709B872}" destId="{0F234104-4EE7-4F75-B8CF-66B0BB1F5B82}" srcOrd="0" destOrd="0" presId="urn:microsoft.com/office/officeart/2018/2/layout/IconLabelDescriptionList"/>
    <dgm:cxn modelId="{7C0C05AC-6F11-49B7-9748-C3C786264876}" type="presParOf" srcId="{452FD589-63D8-4808-9FCB-3C457709B872}" destId="{71FA6DF9-90BB-41BE-B242-ACEBD95EE83C}" srcOrd="1" destOrd="0" presId="urn:microsoft.com/office/officeart/2018/2/layout/IconLabelDescriptionList"/>
    <dgm:cxn modelId="{A6547393-EBD4-469D-B849-FC0DB30FEC26}" type="presParOf" srcId="{452FD589-63D8-4808-9FCB-3C457709B872}" destId="{35FD9E10-2464-4248-86E8-00FFBDEC8503}" srcOrd="2" destOrd="0" presId="urn:microsoft.com/office/officeart/2018/2/layout/IconLabelDescriptionList"/>
    <dgm:cxn modelId="{8DD0E285-BF58-480E-922D-145AB91385D2}" type="presParOf" srcId="{452FD589-63D8-4808-9FCB-3C457709B872}" destId="{C27A7818-649B-477F-A541-2EA67A5C05D4}" srcOrd="3" destOrd="0" presId="urn:microsoft.com/office/officeart/2018/2/layout/IconLabelDescriptionList"/>
    <dgm:cxn modelId="{DCD354A2-634C-4246-86A6-22BEA13523A0}" type="presParOf" srcId="{452FD589-63D8-4808-9FCB-3C457709B872}" destId="{9799B624-A139-49A7-9411-CE276D5FD38B}" srcOrd="4" destOrd="0" presId="urn:microsoft.com/office/officeart/2018/2/layout/IconLabelDescriptionList"/>
    <dgm:cxn modelId="{67B31290-767A-47BE-803D-54E535E63345}" type="presParOf" srcId="{8C5157B6-B851-450D-94F4-06F84289B102}" destId="{4D3083BB-C215-4A82-94B9-1D71811AF5B6}" srcOrd="1" destOrd="0" presId="urn:microsoft.com/office/officeart/2018/2/layout/IconLabelDescriptionList"/>
    <dgm:cxn modelId="{17AD1A54-3795-406A-A462-6DCEA40F0B0B}" type="presParOf" srcId="{8C5157B6-B851-450D-94F4-06F84289B102}" destId="{47619FFD-096F-48F9-95E0-CF967C093821}" srcOrd="2" destOrd="0" presId="urn:microsoft.com/office/officeart/2018/2/layout/IconLabelDescriptionList"/>
    <dgm:cxn modelId="{470B6D2D-041E-47ED-841A-E83D0C5C03B9}" type="presParOf" srcId="{47619FFD-096F-48F9-95E0-CF967C093821}" destId="{68D76091-8FBC-4115-BEA4-FDE7AED1EF14}" srcOrd="0" destOrd="0" presId="urn:microsoft.com/office/officeart/2018/2/layout/IconLabelDescriptionList"/>
    <dgm:cxn modelId="{0FB5BAE3-1D97-4FE1-8489-1D8D1E2F139B}" type="presParOf" srcId="{47619FFD-096F-48F9-95E0-CF967C093821}" destId="{3FBB4396-8FD8-4016-9E0A-15F7B427E50A}" srcOrd="1" destOrd="0" presId="urn:microsoft.com/office/officeart/2018/2/layout/IconLabelDescriptionList"/>
    <dgm:cxn modelId="{1ADFB6E7-7DB1-4B3C-B72B-936F61457FE0}" type="presParOf" srcId="{47619FFD-096F-48F9-95E0-CF967C093821}" destId="{579417C0-0AA9-4107-AEA6-2DBCA1C94C1C}" srcOrd="2" destOrd="0" presId="urn:microsoft.com/office/officeart/2018/2/layout/IconLabelDescriptionList"/>
    <dgm:cxn modelId="{71DC9E52-ED77-4483-80D7-24DBBBF41A23}" type="presParOf" srcId="{47619FFD-096F-48F9-95E0-CF967C093821}" destId="{449D6786-EC5B-431E-BB11-5DF71CED0E0B}" srcOrd="3" destOrd="0" presId="urn:microsoft.com/office/officeart/2018/2/layout/IconLabelDescriptionList"/>
    <dgm:cxn modelId="{CC789DF1-54DC-4E5D-B2BE-5FD9078DC791}" type="presParOf" srcId="{47619FFD-096F-48F9-95E0-CF967C093821}" destId="{6C788DA3-5F75-462B-91D6-87549522E55A}" srcOrd="4" destOrd="0" presId="urn:microsoft.com/office/officeart/2018/2/layout/IconLabelDescriptionList"/>
    <dgm:cxn modelId="{C6572797-D9DF-4BEB-85F7-E373239E3046}" type="presParOf" srcId="{8C5157B6-B851-450D-94F4-06F84289B102}" destId="{FE8ADF78-19E4-4357-B0C1-C864BC78100E}" srcOrd="3" destOrd="0" presId="urn:microsoft.com/office/officeart/2018/2/layout/IconLabelDescriptionList"/>
    <dgm:cxn modelId="{D1293253-D2FB-4D15-8419-D5F7AA867FA6}" type="presParOf" srcId="{8C5157B6-B851-450D-94F4-06F84289B102}" destId="{9E4B76A0-CBD9-4615-AD21-938C34183D94}" srcOrd="4" destOrd="0" presId="urn:microsoft.com/office/officeart/2018/2/layout/IconLabelDescriptionList"/>
    <dgm:cxn modelId="{C08ED3C9-A376-48C4-A113-8E154A3372E4}" type="presParOf" srcId="{9E4B76A0-CBD9-4615-AD21-938C34183D94}" destId="{7680F8E9-498D-49D7-9ABC-A04F9101B278}" srcOrd="0" destOrd="0" presId="urn:microsoft.com/office/officeart/2018/2/layout/IconLabelDescriptionList"/>
    <dgm:cxn modelId="{FF43F1DA-841F-4656-894F-4915ABC04019}" type="presParOf" srcId="{9E4B76A0-CBD9-4615-AD21-938C34183D94}" destId="{21CD0C1E-5648-48C0-A1A2-AEE2445E2646}" srcOrd="1" destOrd="0" presId="urn:microsoft.com/office/officeart/2018/2/layout/IconLabelDescriptionList"/>
    <dgm:cxn modelId="{6F3BD4F6-26E1-4402-BA1A-E03193A4D816}" type="presParOf" srcId="{9E4B76A0-CBD9-4615-AD21-938C34183D94}" destId="{EAAEBC9D-F4AC-4C34-BC3B-B33BC5BF6180}" srcOrd="2" destOrd="0" presId="urn:microsoft.com/office/officeart/2018/2/layout/IconLabelDescriptionList"/>
    <dgm:cxn modelId="{90C1C72B-5D38-4D31-AB7F-69B3FB9E5280}" type="presParOf" srcId="{9E4B76A0-CBD9-4615-AD21-938C34183D94}" destId="{42B8ADC3-6941-4E06-AA71-614D647EEE21}" srcOrd="3" destOrd="0" presId="urn:microsoft.com/office/officeart/2018/2/layout/IconLabelDescriptionList"/>
    <dgm:cxn modelId="{A250F601-8FA0-4E8E-88F6-E79AA7AA1EE0}" type="presParOf" srcId="{9E4B76A0-CBD9-4615-AD21-938C34183D94}" destId="{6910F202-CC8A-4DEB-8617-517745686A94}" srcOrd="4" destOrd="0" presId="urn:microsoft.com/office/officeart/2018/2/layout/IconLabelDescriptionList"/>
    <dgm:cxn modelId="{325FB14E-8FD2-4FCC-B631-D23F71DD5D9E}" type="presParOf" srcId="{8C5157B6-B851-450D-94F4-06F84289B102}" destId="{914A5610-3E23-4D83-B6D3-2B58F0CB61AB}" srcOrd="5" destOrd="0" presId="urn:microsoft.com/office/officeart/2018/2/layout/IconLabelDescriptionList"/>
    <dgm:cxn modelId="{5FDFEDC4-CDA9-4189-8E20-C847A2D5AAC6}" type="presParOf" srcId="{8C5157B6-B851-450D-94F4-06F84289B102}" destId="{8103BF43-C845-48D7-AB4B-3186748CD4DF}" srcOrd="6" destOrd="0" presId="urn:microsoft.com/office/officeart/2018/2/layout/IconLabelDescriptionList"/>
    <dgm:cxn modelId="{74F40312-C1A8-4D67-90D1-82F82C636F8B}" type="presParOf" srcId="{8103BF43-C845-48D7-AB4B-3186748CD4DF}" destId="{0C734373-FD6C-4360-936E-0C1C730C306D}" srcOrd="0" destOrd="0" presId="urn:microsoft.com/office/officeart/2018/2/layout/IconLabelDescriptionList"/>
    <dgm:cxn modelId="{5B628C59-C2D6-4BDD-9F38-4E506E783186}" type="presParOf" srcId="{8103BF43-C845-48D7-AB4B-3186748CD4DF}" destId="{78293014-7EF6-4591-B8E2-0B66A3459E6E}" srcOrd="1" destOrd="0" presId="urn:microsoft.com/office/officeart/2018/2/layout/IconLabelDescriptionList"/>
    <dgm:cxn modelId="{74AF157D-458B-4EBF-B29D-4E507A60AE3D}" type="presParOf" srcId="{8103BF43-C845-48D7-AB4B-3186748CD4DF}" destId="{291BE76A-B00E-49F8-8733-EC623DED7C17}" srcOrd="2" destOrd="0" presId="urn:microsoft.com/office/officeart/2018/2/layout/IconLabelDescriptionList"/>
    <dgm:cxn modelId="{A3596581-6469-464B-A86B-F9941E6FC054}" type="presParOf" srcId="{8103BF43-C845-48D7-AB4B-3186748CD4DF}" destId="{A02786BD-0535-4F77-B2B8-B5F8F3C9B69E}" srcOrd="3" destOrd="0" presId="urn:microsoft.com/office/officeart/2018/2/layout/IconLabelDescriptionList"/>
    <dgm:cxn modelId="{FC8C582C-1D80-44D3-99BB-9B9546DF56B8}" type="presParOf" srcId="{8103BF43-C845-48D7-AB4B-3186748CD4DF}" destId="{A7D3F32F-823E-4699-8210-39939E8A6156}"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2DDC6F-9FA5-4223-A81C-124AA0E3838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E18B87-3285-45A3-AF0E-F106182E7C08}">
      <dgm:prSet/>
      <dgm:spPr/>
      <dgm:t>
        <a:bodyPr/>
        <a:lstStyle/>
        <a:p>
          <a:r>
            <a:rPr lang="en-US"/>
            <a:t>OH-11:  Increase the proportion of people whose water systems have the recommended amount of fluoride</a:t>
          </a:r>
        </a:p>
      </dgm:t>
    </dgm:pt>
    <dgm:pt modelId="{56F8C4A6-CD5E-4509-BAD8-8764705155CF}" type="parTrans" cxnId="{9F8C8486-6C3A-4114-A336-B3214A68D0A3}">
      <dgm:prSet/>
      <dgm:spPr/>
      <dgm:t>
        <a:bodyPr/>
        <a:lstStyle/>
        <a:p>
          <a:endParaRPr lang="en-US"/>
        </a:p>
      </dgm:t>
    </dgm:pt>
    <dgm:pt modelId="{3A9EC826-A1D3-4075-B774-6F591ED14EE3}" type="sibTrans" cxnId="{9F8C8486-6C3A-4114-A336-B3214A68D0A3}">
      <dgm:prSet/>
      <dgm:spPr/>
      <dgm:t>
        <a:bodyPr/>
        <a:lstStyle/>
        <a:p>
          <a:endParaRPr lang="en-US"/>
        </a:p>
      </dgm:t>
    </dgm:pt>
    <dgm:pt modelId="{13F218F1-4598-4E73-92AD-14431CECF37D}">
      <dgm:prSet/>
      <dgm:spPr/>
      <dgm:t>
        <a:bodyPr/>
        <a:lstStyle/>
        <a:p>
          <a:r>
            <a:rPr lang="en-US"/>
            <a:t>Target:  77.1%</a:t>
          </a:r>
        </a:p>
      </dgm:t>
    </dgm:pt>
    <dgm:pt modelId="{4BB52EB0-8AAB-422B-90EB-DF4E877BFC8F}" type="parTrans" cxnId="{A88372B9-F901-42C4-920D-BA692F65B961}">
      <dgm:prSet/>
      <dgm:spPr/>
      <dgm:t>
        <a:bodyPr/>
        <a:lstStyle/>
        <a:p>
          <a:endParaRPr lang="en-US"/>
        </a:p>
      </dgm:t>
    </dgm:pt>
    <dgm:pt modelId="{17BDA089-204F-4C7D-AFFA-6570576872AE}" type="sibTrans" cxnId="{A88372B9-F901-42C4-920D-BA692F65B961}">
      <dgm:prSet/>
      <dgm:spPr/>
      <dgm:t>
        <a:bodyPr/>
        <a:lstStyle/>
        <a:p>
          <a:endParaRPr lang="en-US"/>
        </a:p>
      </dgm:t>
    </dgm:pt>
    <dgm:pt modelId="{1E2DC80E-296D-4915-B451-BA88CCB8FFAB}">
      <dgm:prSet/>
      <dgm:spPr/>
      <dgm:t>
        <a:bodyPr/>
        <a:lstStyle/>
        <a:p>
          <a:r>
            <a:rPr lang="en-US" dirty="0">
              <a:solidFill>
                <a:srgbClr val="012169"/>
              </a:solidFill>
            </a:rPr>
            <a:t>Baseline:  72.8% of persons were served by community water systems with optimally fluoridated water in 2016</a:t>
          </a:r>
        </a:p>
      </dgm:t>
    </dgm:pt>
    <dgm:pt modelId="{68E05A84-B899-4148-8F59-858BD3CC6A04}" type="parTrans" cxnId="{B01F0CEB-65A2-4906-8E01-057700797CF1}">
      <dgm:prSet/>
      <dgm:spPr/>
      <dgm:t>
        <a:bodyPr/>
        <a:lstStyle/>
        <a:p>
          <a:endParaRPr lang="en-US"/>
        </a:p>
      </dgm:t>
    </dgm:pt>
    <dgm:pt modelId="{A5F2B3E5-4334-489E-9AF0-A936CC1258A2}" type="sibTrans" cxnId="{B01F0CEB-65A2-4906-8E01-057700797CF1}">
      <dgm:prSet/>
      <dgm:spPr/>
      <dgm:t>
        <a:bodyPr/>
        <a:lstStyle/>
        <a:p>
          <a:endParaRPr lang="en-US"/>
        </a:p>
      </dgm:t>
    </dgm:pt>
    <dgm:pt modelId="{3C716A09-8D7B-4A22-A3D6-3680CA5F3CD2}">
      <dgm:prSet/>
      <dgm:spPr/>
      <dgm:t>
        <a:bodyPr/>
        <a:lstStyle/>
        <a:p>
          <a:r>
            <a:rPr lang="en-US" dirty="0">
              <a:solidFill>
                <a:srgbClr val="012169"/>
              </a:solidFill>
            </a:rPr>
            <a:t>Status:  23 states have met the target (2022)</a:t>
          </a:r>
        </a:p>
      </dgm:t>
    </dgm:pt>
    <dgm:pt modelId="{EB5ABFAF-A859-4AE2-8B1B-3469C392F7C6}" type="parTrans" cxnId="{84DD3D36-BA32-4BD1-8BED-5851E40B8925}">
      <dgm:prSet/>
      <dgm:spPr/>
      <dgm:t>
        <a:bodyPr/>
        <a:lstStyle/>
        <a:p>
          <a:endParaRPr lang="en-US"/>
        </a:p>
      </dgm:t>
    </dgm:pt>
    <dgm:pt modelId="{6F7BB5C3-D2E7-4A00-A3E6-2D2EEA0C3357}" type="sibTrans" cxnId="{84DD3D36-BA32-4BD1-8BED-5851E40B8925}">
      <dgm:prSet/>
      <dgm:spPr/>
      <dgm:t>
        <a:bodyPr/>
        <a:lstStyle/>
        <a:p>
          <a:endParaRPr lang="en-US"/>
        </a:p>
      </dgm:t>
    </dgm:pt>
    <dgm:pt modelId="{A61A2094-7333-4FC3-8CD3-E76F3A103E5D}">
      <dgm:prSet custT="1"/>
      <dgm:spPr/>
      <dgm:t>
        <a:bodyPr/>
        <a:lstStyle/>
        <a:p>
          <a:r>
            <a:rPr lang="en-US" sz="1400" dirty="0"/>
            <a:t>Data source:  CDC Fluoridation Census, CDC, NCCDPHP </a:t>
          </a:r>
          <a:r>
            <a:rPr lang="en-US" sz="800" dirty="0">
              <a:hlinkClick xmlns:r="http://schemas.openxmlformats.org/officeDocument/2006/relationships" r:id="rId1"/>
            </a:rPr>
            <a:t>https://odphp.health.gov/healthypeople/objectives-and-data/browse-objectives/health-policy/increase-proportion-people-whose-water-systems-have-recommended-amount-fluoride-oh-11</a:t>
          </a:r>
          <a:r>
            <a:rPr lang="en-US" sz="800" dirty="0"/>
            <a:t> </a:t>
          </a:r>
        </a:p>
      </dgm:t>
    </dgm:pt>
    <dgm:pt modelId="{32F50B39-BBE8-48D8-ABBD-BBB47A7E0039}" type="parTrans" cxnId="{5C3BBA85-81B1-498B-AC93-B88F2F61826E}">
      <dgm:prSet/>
      <dgm:spPr/>
      <dgm:t>
        <a:bodyPr/>
        <a:lstStyle/>
        <a:p>
          <a:endParaRPr lang="en-US"/>
        </a:p>
      </dgm:t>
    </dgm:pt>
    <dgm:pt modelId="{4020EDA6-1F6E-4FFB-888E-724D46D61E09}" type="sibTrans" cxnId="{5C3BBA85-81B1-498B-AC93-B88F2F61826E}">
      <dgm:prSet/>
      <dgm:spPr/>
      <dgm:t>
        <a:bodyPr/>
        <a:lstStyle/>
        <a:p>
          <a:endParaRPr lang="en-US"/>
        </a:p>
      </dgm:t>
    </dgm:pt>
    <dgm:pt modelId="{92F93BAC-9B08-4AC1-BEE1-609FFFD10BB0}" type="pres">
      <dgm:prSet presAssocID="{182DDC6F-9FA5-4223-A81C-124AA0E38388}" presName="root" presStyleCnt="0">
        <dgm:presLayoutVars>
          <dgm:dir/>
          <dgm:resizeHandles val="exact"/>
        </dgm:presLayoutVars>
      </dgm:prSet>
      <dgm:spPr/>
    </dgm:pt>
    <dgm:pt modelId="{6245C6C1-944C-4FFE-A26A-1800A3A25E1B}" type="pres">
      <dgm:prSet presAssocID="{CEE18B87-3285-45A3-AF0E-F106182E7C08}" presName="compNode" presStyleCnt="0"/>
      <dgm:spPr/>
    </dgm:pt>
    <dgm:pt modelId="{ABDBA2E7-0260-4D1B-A08D-91B12AFF668C}" type="pres">
      <dgm:prSet presAssocID="{CEE18B87-3285-45A3-AF0E-F106182E7C08}" presName="bgRect" presStyleLbl="bgShp" presStyleIdx="0" presStyleCnt="5"/>
      <dgm:spPr/>
    </dgm:pt>
    <dgm:pt modelId="{F313483B-D7B6-4376-AEF7-341C3AE22501}" type="pres">
      <dgm:prSet presAssocID="{CEE18B87-3285-45A3-AF0E-F106182E7C08}"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eaker"/>
        </a:ext>
      </dgm:extLst>
    </dgm:pt>
    <dgm:pt modelId="{3EEEBE03-108C-494E-9D4B-82038F74D716}" type="pres">
      <dgm:prSet presAssocID="{CEE18B87-3285-45A3-AF0E-F106182E7C08}" presName="spaceRect" presStyleCnt="0"/>
      <dgm:spPr/>
    </dgm:pt>
    <dgm:pt modelId="{EB345199-E660-45EA-81FB-4BC98B0827D0}" type="pres">
      <dgm:prSet presAssocID="{CEE18B87-3285-45A3-AF0E-F106182E7C08}" presName="parTx" presStyleLbl="revTx" presStyleIdx="0" presStyleCnt="5">
        <dgm:presLayoutVars>
          <dgm:chMax val="0"/>
          <dgm:chPref val="0"/>
        </dgm:presLayoutVars>
      </dgm:prSet>
      <dgm:spPr/>
    </dgm:pt>
    <dgm:pt modelId="{213B2EB3-8429-4200-A51B-D58E58FA7F29}" type="pres">
      <dgm:prSet presAssocID="{3A9EC826-A1D3-4075-B774-6F591ED14EE3}" presName="sibTrans" presStyleCnt="0"/>
      <dgm:spPr/>
    </dgm:pt>
    <dgm:pt modelId="{76A6D727-6A89-436F-AE95-93CF2D2FF42C}" type="pres">
      <dgm:prSet presAssocID="{13F218F1-4598-4E73-92AD-14431CECF37D}" presName="compNode" presStyleCnt="0"/>
      <dgm:spPr/>
    </dgm:pt>
    <dgm:pt modelId="{FBC24E5D-090F-4AA5-BF0B-D1FCB7424010}" type="pres">
      <dgm:prSet presAssocID="{13F218F1-4598-4E73-92AD-14431CECF37D}" presName="bgRect" presStyleLbl="bgShp" presStyleIdx="1" presStyleCnt="5"/>
      <dgm:spPr/>
    </dgm:pt>
    <dgm:pt modelId="{E5EBF299-73D3-463C-BF7E-66FF9C889F33}" type="pres">
      <dgm:prSet presAssocID="{13F218F1-4598-4E73-92AD-14431CECF37D}"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Optical disc"/>
        </a:ext>
      </dgm:extLst>
    </dgm:pt>
    <dgm:pt modelId="{D2955C5E-E9CB-47BD-912D-AFAF9BB3337A}" type="pres">
      <dgm:prSet presAssocID="{13F218F1-4598-4E73-92AD-14431CECF37D}" presName="spaceRect" presStyleCnt="0"/>
      <dgm:spPr/>
    </dgm:pt>
    <dgm:pt modelId="{74847D11-A86F-4180-A672-EA81CB5A5D83}" type="pres">
      <dgm:prSet presAssocID="{13F218F1-4598-4E73-92AD-14431CECF37D}" presName="parTx" presStyleLbl="revTx" presStyleIdx="1" presStyleCnt="5">
        <dgm:presLayoutVars>
          <dgm:chMax val="0"/>
          <dgm:chPref val="0"/>
        </dgm:presLayoutVars>
      </dgm:prSet>
      <dgm:spPr/>
    </dgm:pt>
    <dgm:pt modelId="{7B42E402-8C3B-4B66-ABD1-E93332EE9057}" type="pres">
      <dgm:prSet presAssocID="{17BDA089-204F-4C7D-AFFA-6570576872AE}" presName="sibTrans" presStyleCnt="0"/>
      <dgm:spPr/>
    </dgm:pt>
    <dgm:pt modelId="{49D53D80-172C-4F92-9203-5D82C08DA614}" type="pres">
      <dgm:prSet presAssocID="{1E2DC80E-296D-4915-B451-BA88CCB8FFAB}" presName="compNode" presStyleCnt="0"/>
      <dgm:spPr/>
    </dgm:pt>
    <dgm:pt modelId="{CC42B9AC-D881-4ABB-BDBE-36C01A62E7F5}" type="pres">
      <dgm:prSet presAssocID="{1E2DC80E-296D-4915-B451-BA88CCB8FFAB}" presName="bgRect" presStyleLbl="bgShp" presStyleIdx="2" presStyleCnt="5"/>
      <dgm:spPr/>
    </dgm:pt>
    <dgm:pt modelId="{0E20D498-74EB-4EDD-807A-F62732F12E4E}" type="pres">
      <dgm:prSet presAssocID="{1E2DC80E-296D-4915-B451-BA88CCB8FFAB}"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ink"/>
        </a:ext>
      </dgm:extLst>
    </dgm:pt>
    <dgm:pt modelId="{49A1398B-F772-484C-9B8D-E02E6BEA6D7B}" type="pres">
      <dgm:prSet presAssocID="{1E2DC80E-296D-4915-B451-BA88CCB8FFAB}" presName="spaceRect" presStyleCnt="0"/>
      <dgm:spPr/>
    </dgm:pt>
    <dgm:pt modelId="{CAB3B66A-4A45-44A2-AB44-27F444140539}" type="pres">
      <dgm:prSet presAssocID="{1E2DC80E-296D-4915-B451-BA88CCB8FFAB}" presName="parTx" presStyleLbl="revTx" presStyleIdx="2" presStyleCnt="5">
        <dgm:presLayoutVars>
          <dgm:chMax val="0"/>
          <dgm:chPref val="0"/>
        </dgm:presLayoutVars>
      </dgm:prSet>
      <dgm:spPr/>
    </dgm:pt>
    <dgm:pt modelId="{B3FEBC58-C056-4EA4-AAF8-05C8B07F36DE}" type="pres">
      <dgm:prSet presAssocID="{A5F2B3E5-4334-489E-9AF0-A936CC1258A2}" presName="sibTrans" presStyleCnt="0"/>
      <dgm:spPr/>
    </dgm:pt>
    <dgm:pt modelId="{6C157463-AEB2-4A38-9001-00B67F8E0FAC}" type="pres">
      <dgm:prSet presAssocID="{3C716A09-8D7B-4A22-A3D6-3680CA5F3CD2}" presName="compNode" presStyleCnt="0"/>
      <dgm:spPr/>
    </dgm:pt>
    <dgm:pt modelId="{836CF45B-9C0C-48BB-B3F3-F35C31303933}" type="pres">
      <dgm:prSet presAssocID="{3C716A09-8D7B-4A22-A3D6-3680CA5F3CD2}" presName="bgRect" presStyleLbl="bgShp" presStyleIdx="3" presStyleCnt="5"/>
      <dgm:spPr/>
    </dgm:pt>
    <dgm:pt modelId="{4F56BF57-66F3-4D8B-AD2E-5895AA7C61C5}" type="pres">
      <dgm:prSet presAssocID="{3C716A09-8D7B-4A22-A3D6-3680CA5F3CD2}"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Star"/>
        </a:ext>
      </dgm:extLst>
    </dgm:pt>
    <dgm:pt modelId="{1AC6C250-DA7E-40E6-A72C-22EACE91186B}" type="pres">
      <dgm:prSet presAssocID="{3C716A09-8D7B-4A22-A3D6-3680CA5F3CD2}" presName="spaceRect" presStyleCnt="0"/>
      <dgm:spPr/>
    </dgm:pt>
    <dgm:pt modelId="{BA28D7F9-71D1-4F99-8C35-A4DE4107D031}" type="pres">
      <dgm:prSet presAssocID="{3C716A09-8D7B-4A22-A3D6-3680CA5F3CD2}" presName="parTx" presStyleLbl="revTx" presStyleIdx="3" presStyleCnt="5">
        <dgm:presLayoutVars>
          <dgm:chMax val="0"/>
          <dgm:chPref val="0"/>
        </dgm:presLayoutVars>
      </dgm:prSet>
      <dgm:spPr/>
    </dgm:pt>
    <dgm:pt modelId="{E9013F4B-D873-4235-8450-19D4FA76919F}" type="pres">
      <dgm:prSet presAssocID="{6F7BB5C3-D2E7-4A00-A3E6-2D2EEA0C3357}" presName="sibTrans" presStyleCnt="0"/>
      <dgm:spPr/>
    </dgm:pt>
    <dgm:pt modelId="{AF66A1A5-8FA8-471D-A124-4A29E0FBB1D9}" type="pres">
      <dgm:prSet presAssocID="{A61A2094-7333-4FC3-8CD3-E76F3A103E5D}" presName="compNode" presStyleCnt="0"/>
      <dgm:spPr/>
    </dgm:pt>
    <dgm:pt modelId="{07741347-0205-4022-9F91-C3FD6A1329EC}" type="pres">
      <dgm:prSet presAssocID="{A61A2094-7333-4FC3-8CD3-E76F3A103E5D}" presName="bgRect" presStyleLbl="bgShp" presStyleIdx="4" presStyleCnt="5"/>
      <dgm:spPr/>
    </dgm:pt>
    <dgm:pt modelId="{7C03FAB1-9650-4B66-8C32-DBA8000FA815}" type="pres">
      <dgm:prSet presAssocID="{A61A2094-7333-4FC3-8CD3-E76F3A103E5D}"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Statistics"/>
        </a:ext>
      </dgm:extLst>
    </dgm:pt>
    <dgm:pt modelId="{4B392ED3-B17B-4C85-B463-7AB17AED1CCD}" type="pres">
      <dgm:prSet presAssocID="{A61A2094-7333-4FC3-8CD3-E76F3A103E5D}" presName="spaceRect" presStyleCnt="0"/>
      <dgm:spPr/>
    </dgm:pt>
    <dgm:pt modelId="{35FFD778-4971-4179-8C68-BC04DB6B0792}" type="pres">
      <dgm:prSet presAssocID="{A61A2094-7333-4FC3-8CD3-E76F3A103E5D}" presName="parTx" presStyleLbl="revTx" presStyleIdx="4" presStyleCnt="5">
        <dgm:presLayoutVars>
          <dgm:chMax val="0"/>
          <dgm:chPref val="0"/>
        </dgm:presLayoutVars>
      </dgm:prSet>
      <dgm:spPr/>
    </dgm:pt>
  </dgm:ptLst>
  <dgm:cxnLst>
    <dgm:cxn modelId="{FEC97605-8EA5-4479-9251-65793F64DD1B}" type="presOf" srcId="{13F218F1-4598-4E73-92AD-14431CECF37D}" destId="{74847D11-A86F-4180-A672-EA81CB5A5D83}" srcOrd="0" destOrd="0" presId="urn:microsoft.com/office/officeart/2018/2/layout/IconVerticalSolidList"/>
    <dgm:cxn modelId="{84DD3D36-BA32-4BD1-8BED-5851E40B8925}" srcId="{182DDC6F-9FA5-4223-A81C-124AA0E38388}" destId="{3C716A09-8D7B-4A22-A3D6-3680CA5F3CD2}" srcOrd="3" destOrd="0" parTransId="{EB5ABFAF-A859-4AE2-8B1B-3469C392F7C6}" sibTransId="{6F7BB5C3-D2E7-4A00-A3E6-2D2EEA0C3357}"/>
    <dgm:cxn modelId="{3AE7E740-8F12-48BC-A06D-B54C374EBFC1}" type="presOf" srcId="{1E2DC80E-296D-4915-B451-BA88CCB8FFAB}" destId="{CAB3B66A-4A45-44A2-AB44-27F444140539}" srcOrd="0" destOrd="0" presId="urn:microsoft.com/office/officeart/2018/2/layout/IconVerticalSolidList"/>
    <dgm:cxn modelId="{23BB4A42-D428-4BA1-A5C4-6FAA57B416BE}" type="presOf" srcId="{182DDC6F-9FA5-4223-A81C-124AA0E38388}" destId="{92F93BAC-9B08-4AC1-BEE1-609FFFD10BB0}" srcOrd="0" destOrd="0" presId="urn:microsoft.com/office/officeart/2018/2/layout/IconVerticalSolidList"/>
    <dgm:cxn modelId="{A6F0564B-8B18-46B2-AC4D-849670EE5214}" type="presOf" srcId="{A61A2094-7333-4FC3-8CD3-E76F3A103E5D}" destId="{35FFD778-4971-4179-8C68-BC04DB6B0792}" srcOrd="0" destOrd="0" presId="urn:microsoft.com/office/officeart/2018/2/layout/IconVerticalSolidList"/>
    <dgm:cxn modelId="{1EC55A80-100D-4740-85BF-BD27BFED0454}" type="presOf" srcId="{3C716A09-8D7B-4A22-A3D6-3680CA5F3CD2}" destId="{BA28D7F9-71D1-4F99-8C35-A4DE4107D031}" srcOrd="0" destOrd="0" presId="urn:microsoft.com/office/officeart/2018/2/layout/IconVerticalSolidList"/>
    <dgm:cxn modelId="{5C3BBA85-81B1-498B-AC93-B88F2F61826E}" srcId="{182DDC6F-9FA5-4223-A81C-124AA0E38388}" destId="{A61A2094-7333-4FC3-8CD3-E76F3A103E5D}" srcOrd="4" destOrd="0" parTransId="{32F50B39-BBE8-48D8-ABBD-BBB47A7E0039}" sibTransId="{4020EDA6-1F6E-4FFB-888E-724D46D61E09}"/>
    <dgm:cxn modelId="{9F8C8486-6C3A-4114-A336-B3214A68D0A3}" srcId="{182DDC6F-9FA5-4223-A81C-124AA0E38388}" destId="{CEE18B87-3285-45A3-AF0E-F106182E7C08}" srcOrd="0" destOrd="0" parTransId="{56F8C4A6-CD5E-4509-BAD8-8764705155CF}" sibTransId="{3A9EC826-A1D3-4075-B774-6F591ED14EE3}"/>
    <dgm:cxn modelId="{A88372B9-F901-42C4-920D-BA692F65B961}" srcId="{182DDC6F-9FA5-4223-A81C-124AA0E38388}" destId="{13F218F1-4598-4E73-92AD-14431CECF37D}" srcOrd="1" destOrd="0" parTransId="{4BB52EB0-8AAB-422B-90EB-DF4E877BFC8F}" sibTransId="{17BDA089-204F-4C7D-AFFA-6570576872AE}"/>
    <dgm:cxn modelId="{8044B0C4-B3E4-4D06-86AB-FE915A6D2056}" type="presOf" srcId="{CEE18B87-3285-45A3-AF0E-F106182E7C08}" destId="{EB345199-E660-45EA-81FB-4BC98B0827D0}" srcOrd="0" destOrd="0" presId="urn:microsoft.com/office/officeart/2018/2/layout/IconVerticalSolidList"/>
    <dgm:cxn modelId="{B01F0CEB-65A2-4906-8E01-057700797CF1}" srcId="{182DDC6F-9FA5-4223-A81C-124AA0E38388}" destId="{1E2DC80E-296D-4915-B451-BA88CCB8FFAB}" srcOrd="2" destOrd="0" parTransId="{68E05A84-B899-4148-8F59-858BD3CC6A04}" sibTransId="{A5F2B3E5-4334-489E-9AF0-A936CC1258A2}"/>
    <dgm:cxn modelId="{7476FAE4-F861-4F03-8034-8DBCD3328E60}" type="presParOf" srcId="{92F93BAC-9B08-4AC1-BEE1-609FFFD10BB0}" destId="{6245C6C1-944C-4FFE-A26A-1800A3A25E1B}" srcOrd="0" destOrd="0" presId="urn:microsoft.com/office/officeart/2018/2/layout/IconVerticalSolidList"/>
    <dgm:cxn modelId="{541B5D4D-9895-4818-A861-73548FE5066A}" type="presParOf" srcId="{6245C6C1-944C-4FFE-A26A-1800A3A25E1B}" destId="{ABDBA2E7-0260-4D1B-A08D-91B12AFF668C}" srcOrd="0" destOrd="0" presId="urn:microsoft.com/office/officeart/2018/2/layout/IconVerticalSolidList"/>
    <dgm:cxn modelId="{38F91F15-F825-436D-90C1-AF4A491201EB}" type="presParOf" srcId="{6245C6C1-944C-4FFE-A26A-1800A3A25E1B}" destId="{F313483B-D7B6-4376-AEF7-341C3AE22501}" srcOrd="1" destOrd="0" presId="urn:microsoft.com/office/officeart/2018/2/layout/IconVerticalSolidList"/>
    <dgm:cxn modelId="{E241765A-2A4E-4647-8F2C-9F79A6040A9B}" type="presParOf" srcId="{6245C6C1-944C-4FFE-A26A-1800A3A25E1B}" destId="{3EEEBE03-108C-494E-9D4B-82038F74D716}" srcOrd="2" destOrd="0" presId="urn:microsoft.com/office/officeart/2018/2/layout/IconVerticalSolidList"/>
    <dgm:cxn modelId="{B0D71A55-12A8-4018-8A7D-1F32505ACA43}" type="presParOf" srcId="{6245C6C1-944C-4FFE-A26A-1800A3A25E1B}" destId="{EB345199-E660-45EA-81FB-4BC98B0827D0}" srcOrd="3" destOrd="0" presId="urn:microsoft.com/office/officeart/2018/2/layout/IconVerticalSolidList"/>
    <dgm:cxn modelId="{198DD6A3-1571-4474-9E31-AFE587F52C70}" type="presParOf" srcId="{92F93BAC-9B08-4AC1-BEE1-609FFFD10BB0}" destId="{213B2EB3-8429-4200-A51B-D58E58FA7F29}" srcOrd="1" destOrd="0" presId="urn:microsoft.com/office/officeart/2018/2/layout/IconVerticalSolidList"/>
    <dgm:cxn modelId="{3CB69F96-A695-4540-8861-A1998C209FFF}" type="presParOf" srcId="{92F93BAC-9B08-4AC1-BEE1-609FFFD10BB0}" destId="{76A6D727-6A89-436F-AE95-93CF2D2FF42C}" srcOrd="2" destOrd="0" presId="urn:microsoft.com/office/officeart/2018/2/layout/IconVerticalSolidList"/>
    <dgm:cxn modelId="{6DECFADD-10C9-446C-B6A4-372A15447CB6}" type="presParOf" srcId="{76A6D727-6A89-436F-AE95-93CF2D2FF42C}" destId="{FBC24E5D-090F-4AA5-BF0B-D1FCB7424010}" srcOrd="0" destOrd="0" presId="urn:microsoft.com/office/officeart/2018/2/layout/IconVerticalSolidList"/>
    <dgm:cxn modelId="{4C720BA3-FCBF-45A0-8BC9-25A6DB72D384}" type="presParOf" srcId="{76A6D727-6A89-436F-AE95-93CF2D2FF42C}" destId="{E5EBF299-73D3-463C-BF7E-66FF9C889F33}" srcOrd="1" destOrd="0" presId="urn:microsoft.com/office/officeart/2018/2/layout/IconVerticalSolidList"/>
    <dgm:cxn modelId="{2474177A-0EDF-4973-8217-7A83A97F77E1}" type="presParOf" srcId="{76A6D727-6A89-436F-AE95-93CF2D2FF42C}" destId="{D2955C5E-E9CB-47BD-912D-AFAF9BB3337A}" srcOrd="2" destOrd="0" presId="urn:microsoft.com/office/officeart/2018/2/layout/IconVerticalSolidList"/>
    <dgm:cxn modelId="{5583327F-11DD-440B-B121-A2EFECBF7CC9}" type="presParOf" srcId="{76A6D727-6A89-436F-AE95-93CF2D2FF42C}" destId="{74847D11-A86F-4180-A672-EA81CB5A5D83}" srcOrd="3" destOrd="0" presId="urn:microsoft.com/office/officeart/2018/2/layout/IconVerticalSolidList"/>
    <dgm:cxn modelId="{03C43D0C-620B-49BF-BF3D-6331F2556E02}" type="presParOf" srcId="{92F93BAC-9B08-4AC1-BEE1-609FFFD10BB0}" destId="{7B42E402-8C3B-4B66-ABD1-E93332EE9057}" srcOrd="3" destOrd="0" presId="urn:microsoft.com/office/officeart/2018/2/layout/IconVerticalSolidList"/>
    <dgm:cxn modelId="{A6759DF2-DC65-41FF-9531-213EFF00F6FE}" type="presParOf" srcId="{92F93BAC-9B08-4AC1-BEE1-609FFFD10BB0}" destId="{49D53D80-172C-4F92-9203-5D82C08DA614}" srcOrd="4" destOrd="0" presId="urn:microsoft.com/office/officeart/2018/2/layout/IconVerticalSolidList"/>
    <dgm:cxn modelId="{0FE70714-941E-4E3F-BE90-C867BC7059D5}" type="presParOf" srcId="{49D53D80-172C-4F92-9203-5D82C08DA614}" destId="{CC42B9AC-D881-4ABB-BDBE-36C01A62E7F5}" srcOrd="0" destOrd="0" presId="urn:microsoft.com/office/officeart/2018/2/layout/IconVerticalSolidList"/>
    <dgm:cxn modelId="{72496267-495B-4C5E-AF59-AB2C562A32EF}" type="presParOf" srcId="{49D53D80-172C-4F92-9203-5D82C08DA614}" destId="{0E20D498-74EB-4EDD-807A-F62732F12E4E}" srcOrd="1" destOrd="0" presId="urn:microsoft.com/office/officeart/2018/2/layout/IconVerticalSolidList"/>
    <dgm:cxn modelId="{52944BDA-6FEF-4767-A559-B050AE9E7F06}" type="presParOf" srcId="{49D53D80-172C-4F92-9203-5D82C08DA614}" destId="{49A1398B-F772-484C-9B8D-E02E6BEA6D7B}" srcOrd="2" destOrd="0" presId="urn:microsoft.com/office/officeart/2018/2/layout/IconVerticalSolidList"/>
    <dgm:cxn modelId="{83E814FD-E3D9-4E18-836F-7403BC5ADEDC}" type="presParOf" srcId="{49D53D80-172C-4F92-9203-5D82C08DA614}" destId="{CAB3B66A-4A45-44A2-AB44-27F444140539}" srcOrd="3" destOrd="0" presId="urn:microsoft.com/office/officeart/2018/2/layout/IconVerticalSolidList"/>
    <dgm:cxn modelId="{8C4327F8-B559-4600-A01F-848BC841B0D3}" type="presParOf" srcId="{92F93BAC-9B08-4AC1-BEE1-609FFFD10BB0}" destId="{B3FEBC58-C056-4EA4-AAF8-05C8B07F36DE}" srcOrd="5" destOrd="0" presId="urn:microsoft.com/office/officeart/2018/2/layout/IconVerticalSolidList"/>
    <dgm:cxn modelId="{7FF4136D-3475-4989-9A75-B8DB91C2D602}" type="presParOf" srcId="{92F93BAC-9B08-4AC1-BEE1-609FFFD10BB0}" destId="{6C157463-AEB2-4A38-9001-00B67F8E0FAC}" srcOrd="6" destOrd="0" presId="urn:microsoft.com/office/officeart/2018/2/layout/IconVerticalSolidList"/>
    <dgm:cxn modelId="{E9747173-05AF-437B-9996-B9CF3719EC38}" type="presParOf" srcId="{6C157463-AEB2-4A38-9001-00B67F8E0FAC}" destId="{836CF45B-9C0C-48BB-B3F3-F35C31303933}" srcOrd="0" destOrd="0" presId="urn:microsoft.com/office/officeart/2018/2/layout/IconVerticalSolidList"/>
    <dgm:cxn modelId="{64B5C215-2904-43D7-BF69-C4D54AA72E22}" type="presParOf" srcId="{6C157463-AEB2-4A38-9001-00B67F8E0FAC}" destId="{4F56BF57-66F3-4D8B-AD2E-5895AA7C61C5}" srcOrd="1" destOrd="0" presId="urn:microsoft.com/office/officeart/2018/2/layout/IconVerticalSolidList"/>
    <dgm:cxn modelId="{B8A4404C-79CC-46FB-97A9-281832863D42}" type="presParOf" srcId="{6C157463-AEB2-4A38-9001-00B67F8E0FAC}" destId="{1AC6C250-DA7E-40E6-A72C-22EACE91186B}" srcOrd="2" destOrd="0" presId="urn:microsoft.com/office/officeart/2018/2/layout/IconVerticalSolidList"/>
    <dgm:cxn modelId="{E6657161-8462-4F09-94DF-34D3A31F7944}" type="presParOf" srcId="{6C157463-AEB2-4A38-9001-00B67F8E0FAC}" destId="{BA28D7F9-71D1-4F99-8C35-A4DE4107D031}" srcOrd="3" destOrd="0" presId="urn:microsoft.com/office/officeart/2018/2/layout/IconVerticalSolidList"/>
    <dgm:cxn modelId="{97805831-AF8C-4D1E-ACCB-5D0B02A337E7}" type="presParOf" srcId="{92F93BAC-9B08-4AC1-BEE1-609FFFD10BB0}" destId="{E9013F4B-D873-4235-8450-19D4FA76919F}" srcOrd="7" destOrd="0" presId="urn:microsoft.com/office/officeart/2018/2/layout/IconVerticalSolidList"/>
    <dgm:cxn modelId="{E3D41924-CD0A-459F-BAB2-FB2543ECC32E}" type="presParOf" srcId="{92F93BAC-9B08-4AC1-BEE1-609FFFD10BB0}" destId="{AF66A1A5-8FA8-471D-A124-4A29E0FBB1D9}" srcOrd="8" destOrd="0" presId="urn:microsoft.com/office/officeart/2018/2/layout/IconVerticalSolidList"/>
    <dgm:cxn modelId="{B9BB0F4A-EFFB-4668-8D8D-DEE437C681A3}" type="presParOf" srcId="{AF66A1A5-8FA8-471D-A124-4A29E0FBB1D9}" destId="{07741347-0205-4022-9F91-C3FD6A1329EC}" srcOrd="0" destOrd="0" presId="urn:microsoft.com/office/officeart/2018/2/layout/IconVerticalSolidList"/>
    <dgm:cxn modelId="{93DB975B-3A71-4389-A82C-520C6D72FC80}" type="presParOf" srcId="{AF66A1A5-8FA8-471D-A124-4A29E0FBB1D9}" destId="{7C03FAB1-9650-4B66-8C32-DBA8000FA815}" srcOrd="1" destOrd="0" presId="urn:microsoft.com/office/officeart/2018/2/layout/IconVerticalSolidList"/>
    <dgm:cxn modelId="{312E4A65-9574-447B-AE2B-EF82EFCC5D59}" type="presParOf" srcId="{AF66A1A5-8FA8-471D-A124-4A29E0FBB1D9}" destId="{4B392ED3-B17B-4C85-B463-7AB17AED1CCD}" srcOrd="2" destOrd="0" presId="urn:microsoft.com/office/officeart/2018/2/layout/IconVerticalSolidList"/>
    <dgm:cxn modelId="{B548E108-A6CF-44E4-BA04-CA7AFB089423}" type="presParOf" srcId="{AF66A1A5-8FA8-471D-A124-4A29E0FBB1D9}" destId="{35FFD778-4971-4179-8C68-BC04DB6B079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B0993D-01A0-4047-993A-D5D4EE6D6D8F}"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en-US"/>
        </a:p>
      </dgm:t>
    </dgm:pt>
    <dgm:pt modelId="{3D56D4C7-4675-495C-8D56-695629FCCEFA}">
      <dgm:prSet/>
      <dgm:spPr/>
      <dgm:t>
        <a:bodyPr/>
        <a:lstStyle/>
        <a:p>
          <a:r>
            <a:rPr lang="en-US" dirty="0"/>
            <a:t>Missouri has </a:t>
          </a:r>
          <a:r>
            <a:rPr lang="en-US" b="1" dirty="0"/>
            <a:t>392 water systems</a:t>
          </a:r>
          <a:r>
            <a:rPr lang="en-US" dirty="0"/>
            <a:t> that either have natural fluoride levels at 0.6 mg/L or higher or that participate in a local water fluoridation program.</a:t>
          </a:r>
        </a:p>
      </dgm:t>
    </dgm:pt>
    <dgm:pt modelId="{2359F7FD-3543-416C-A74F-2A4B182FA2DC}" type="parTrans" cxnId="{92EAAB6A-49B5-41AC-98EE-A329FDBEADF8}">
      <dgm:prSet/>
      <dgm:spPr/>
      <dgm:t>
        <a:bodyPr/>
        <a:lstStyle/>
        <a:p>
          <a:endParaRPr lang="en-US">
            <a:solidFill>
              <a:schemeClr val="bg1"/>
            </a:solidFill>
          </a:endParaRPr>
        </a:p>
      </dgm:t>
    </dgm:pt>
    <dgm:pt modelId="{C4128090-2CC2-4BE9-9C58-4F65C0D93A1D}" type="sibTrans" cxnId="{92EAAB6A-49B5-41AC-98EE-A329FDBEADF8}">
      <dgm:prSet/>
      <dgm:spPr/>
      <dgm:t>
        <a:bodyPr/>
        <a:lstStyle/>
        <a:p>
          <a:endParaRPr lang="en-US">
            <a:solidFill>
              <a:schemeClr val="bg1"/>
            </a:solidFill>
          </a:endParaRPr>
        </a:p>
      </dgm:t>
    </dgm:pt>
    <dgm:pt modelId="{2698275C-7C61-4708-A7E1-192253E4E204}">
      <dgm:prSet/>
      <dgm:spPr/>
      <dgm:t>
        <a:bodyPr/>
        <a:lstStyle/>
        <a:p>
          <a:r>
            <a:rPr lang="en-US" dirty="0"/>
            <a:t>There are </a:t>
          </a:r>
          <a:r>
            <a:rPr lang="en-US" b="1" dirty="0"/>
            <a:t>96 primary water systems </a:t>
          </a:r>
          <a:r>
            <a:rPr lang="en-US" dirty="0"/>
            <a:t>that have a local water fluoridation program.</a:t>
          </a:r>
        </a:p>
      </dgm:t>
    </dgm:pt>
    <dgm:pt modelId="{4E4ADB94-C58A-4DA8-8CD8-07E671939F7D}" type="parTrans" cxnId="{914DCEE7-3792-4DE4-946B-6D0C7FB335B6}">
      <dgm:prSet/>
      <dgm:spPr/>
      <dgm:t>
        <a:bodyPr/>
        <a:lstStyle/>
        <a:p>
          <a:endParaRPr lang="en-US">
            <a:solidFill>
              <a:schemeClr val="bg1"/>
            </a:solidFill>
          </a:endParaRPr>
        </a:p>
      </dgm:t>
    </dgm:pt>
    <dgm:pt modelId="{CA4E37DF-D2A6-4A40-9AE0-2BB31BBF02CE}" type="sibTrans" cxnId="{914DCEE7-3792-4DE4-946B-6D0C7FB335B6}">
      <dgm:prSet/>
      <dgm:spPr/>
      <dgm:t>
        <a:bodyPr/>
        <a:lstStyle/>
        <a:p>
          <a:endParaRPr lang="en-US">
            <a:solidFill>
              <a:schemeClr val="bg1"/>
            </a:solidFill>
          </a:endParaRPr>
        </a:p>
      </dgm:t>
    </dgm:pt>
    <dgm:pt modelId="{59513B31-0EB9-457D-B095-CEB7B7855D3A}">
      <dgm:prSet/>
      <dgm:spPr/>
      <dgm:t>
        <a:bodyPr/>
        <a:lstStyle/>
        <a:p>
          <a:r>
            <a:rPr lang="en-US"/>
            <a:t>These primary systems sell water to </a:t>
          </a:r>
          <a:r>
            <a:rPr lang="en-US" b="1"/>
            <a:t>166 consecutive systems.</a:t>
          </a:r>
          <a:endParaRPr lang="en-US" b="1" dirty="0"/>
        </a:p>
      </dgm:t>
    </dgm:pt>
    <dgm:pt modelId="{3082C593-3B6D-4EBE-838E-9EA9537140F1}" type="parTrans" cxnId="{FE7970F6-411E-485A-89B2-C249FFCA8FBA}">
      <dgm:prSet/>
      <dgm:spPr/>
      <dgm:t>
        <a:bodyPr/>
        <a:lstStyle/>
        <a:p>
          <a:endParaRPr lang="en-US">
            <a:solidFill>
              <a:schemeClr val="bg1"/>
            </a:solidFill>
          </a:endParaRPr>
        </a:p>
      </dgm:t>
    </dgm:pt>
    <dgm:pt modelId="{58A7DA41-AF03-41E3-9AF0-EE0D591C24AB}" type="sibTrans" cxnId="{FE7970F6-411E-485A-89B2-C249FFCA8FBA}">
      <dgm:prSet/>
      <dgm:spPr/>
      <dgm:t>
        <a:bodyPr/>
        <a:lstStyle/>
        <a:p>
          <a:endParaRPr lang="en-US">
            <a:solidFill>
              <a:schemeClr val="bg1"/>
            </a:solidFill>
          </a:endParaRPr>
        </a:p>
      </dgm:t>
    </dgm:pt>
    <dgm:pt modelId="{7E73A1FF-921D-4FB4-B6E1-ACCD46DCB1C6}">
      <dgm:prSet custT="1"/>
      <dgm:spPr/>
      <dgm:t>
        <a:bodyPr/>
        <a:lstStyle/>
        <a:p>
          <a:r>
            <a:rPr lang="en-US" sz="1700" dirty="0"/>
            <a:t>Missouri has </a:t>
          </a:r>
          <a:r>
            <a:rPr lang="en-US" sz="1700" b="1" dirty="0"/>
            <a:t>130 naturally fluoridated water systems</a:t>
          </a:r>
          <a:r>
            <a:rPr lang="en-US" sz="1700" dirty="0"/>
            <a:t>.  These systems have natural fluoride levels ranging from </a:t>
          </a:r>
          <a:r>
            <a:rPr lang="en-US" sz="1700" b="1" dirty="0"/>
            <a:t>0.61 to 3.81 mg/L</a:t>
          </a:r>
          <a:r>
            <a:rPr lang="en-US" sz="1700" dirty="0"/>
            <a:t>.</a:t>
          </a:r>
        </a:p>
      </dgm:t>
    </dgm:pt>
    <dgm:pt modelId="{B06903AB-7B93-4D58-A4BC-A306F47B43C6}" type="parTrans" cxnId="{61D92CCB-5978-4C18-95D1-52726A95BBD1}">
      <dgm:prSet/>
      <dgm:spPr/>
      <dgm:t>
        <a:bodyPr/>
        <a:lstStyle/>
        <a:p>
          <a:endParaRPr lang="en-US">
            <a:solidFill>
              <a:schemeClr val="bg1"/>
            </a:solidFill>
          </a:endParaRPr>
        </a:p>
      </dgm:t>
    </dgm:pt>
    <dgm:pt modelId="{E43AE011-559E-4473-82AF-F3660D36A909}" type="sibTrans" cxnId="{61D92CCB-5978-4C18-95D1-52726A95BBD1}">
      <dgm:prSet/>
      <dgm:spPr/>
      <dgm:t>
        <a:bodyPr/>
        <a:lstStyle/>
        <a:p>
          <a:endParaRPr lang="en-US">
            <a:solidFill>
              <a:schemeClr val="bg1"/>
            </a:solidFill>
          </a:endParaRPr>
        </a:p>
      </dgm:t>
    </dgm:pt>
    <dgm:pt modelId="{E5ECE3A9-6D2F-42F4-A085-5CB051DE55B8}">
      <dgm:prSet/>
      <dgm:spPr/>
      <dgm:t>
        <a:bodyPr/>
        <a:lstStyle/>
        <a:p>
          <a:r>
            <a:rPr lang="en-US" dirty="0"/>
            <a:t>Of the 76.8% (4.2 million people) who have fluoridated water, only </a:t>
          </a:r>
          <a:r>
            <a:rPr lang="en-US" b="1" dirty="0"/>
            <a:t>66.4%</a:t>
          </a:r>
          <a:r>
            <a:rPr lang="en-US" dirty="0"/>
            <a:t> (3.6 million people) have </a:t>
          </a:r>
          <a:r>
            <a:rPr lang="en-US" b="1" dirty="0"/>
            <a:t>optimally fluoridated water</a:t>
          </a:r>
          <a:r>
            <a:rPr lang="en-US" b="0" dirty="0"/>
            <a:t> in Missouri</a:t>
          </a:r>
          <a:r>
            <a:rPr lang="en-US" dirty="0"/>
            <a:t>.</a:t>
          </a:r>
        </a:p>
      </dgm:t>
    </dgm:pt>
    <dgm:pt modelId="{91CC3210-706E-4FB0-B9B4-638D28562CEE}" type="parTrans" cxnId="{1A9355EF-D55C-47F5-9F0D-84623A02F0A7}">
      <dgm:prSet/>
      <dgm:spPr/>
      <dgm:t>
        <a:bodyPr/>
        <a:lstStyle/>
        <a:p>
          <a:endParaRPr lang="en-US">
            <a:solidFill>
              <a:schemeClr val="bg1"/>
            </a:solidFill>
          </a:endParaRPr>
        </a:p>
      </dgm:t>
    </dgm:pt>
    <dgm:pt modelId="{CA968449-3055-44BD-873F-36301B203568}" type="sibTrans" cxnId="{1A9355EF-D55C-47F5-9F0D-84623A02F0A7}">
      <dgm:prSet/>
      <dgm:spPr/>
      <dgm:t>
        <a:bodyPr/>
        <a:lstStyle/>
        <a:p>
          <a:endParaRPr lang="en-US">
            <a:solidFill>
              <a:schemeClr val="bg1"/>
            </a:solidFill>
          </a:endParaRPr>
        </a:p>
      </dgm:t>
    </dgm:pt>
    <dgm:pt modelId="{D56C21C5-0E79-4964-B69D-53903A5FDA61}">
      <dgm:prSet/>
      <dgm:spPr/>
      <dgm:t>
        <a:bodyPr/>
        <a:lstStyle/>
        <a:p>
          <a:r>
            <a:rPr lang="en-US"/>
            <a:t>The population served by these water systems is over </a:t>
          </a:r>
          <a:r>
            <a:rPr lang="en-US" b="1"/>
            <a:t>4.2 million people </a:t>
          </a:r>
          <a:r>
            <a:rPr lang="en-US"/>
            <a:t>or </a:t>
          </a:r>
          <a:r>
            <a:rPr lang="en-US" b="1"/>
            <a:t>76.8%</a:t>
          </a:r>
          <a:r>
            <a:rPr lang="en-US"/>
            <a:t> of the total Missouri population.</a:t>
          </a:r>
          <a:endParaRPr lang="en-US" dirty="0"/>
        </a:p>
      </dgm:t>
    </dgm:pt>
    <dgm:pt modelId="{0A2DB7FD-AB58-442E-9265-91ACAF88B5BA}" type="parTrans" cxnId="{33046200-B00D-4211-AC1D-52E71D2DB938}">
      <dgm:prSet/>
      <dgm:spPr/>
      <dgm:t>
        <a:bodyPr/>
        <a:lstStyle/>
        <a:p>
          <a:endParaRPr lang="en-US"/>
        </a:p>
      </dgm:t>
    </dgm:pt>
    <dgm:pt modelId="{912A307A-F27B-4614-AA70-83285604116A}" type="sibTrans" cxnId="{33046200-B00D-4211-AC1D-52E71D2DB938}">
      <dgm:prSet/>
      <dgm:spPr/>
      <dgm:t>
        <a:bodyPr/>
        <a:lstStyle/>
        <a:p>
          <a:endParaRPr lang="en-US"/>
        </a:p>
      </dgm:t>
    </dgm:pt>
    <dgm:pt modelId="{56A6D783-0E33-4D3E-BFD1-3699DCC307A6}" type="pres">
      <dgm:prSet presAssocID="{12B0993D-01A0-4047-993A-D5D4EE6D6D8F}" presName="diagram" presStyleCnt="0">
        <dgm:presLayoutVars>
          <dgm:dir/>
          <dgm:resizeHandles val="exact"/>
        </dgm:presLayoutVars>
      </dgm:prSet>
      <dgm:spPr/>
    </dgm:pt>
    <dgm:pt modelId="{802AF445-9199-4BA3-8BB8-9FA434980B4D}" type="pres">
      <dgm:prSet presAssocID="{3D56D4C7-4675-495C-8D56-695629FCCEFA}" presName="node" presStyleLbl="node1" presStyleIdx="0" presStyleCnt="6">
        <dgm:presLayoutVars>
          <dgm:bulletEnabled val="1"/>
        </dgm:presLayoutVars>
      </dgm:prSet>
      <dgm:spPr/>
    </dgm:pt>
    <dgm:pt modelId="{53E8C4F0-5C98-483C-8F57-3265D3F6BF6B}" type="pres">
      <dgm:prSet presAssocID="{C4128090-2CC2-4BE9-9C58-4F65C0D93A1D}" presName="sibTrans" presStyleCnt="0"/>
      <dgm:spPr/>
    </dgm:pt>
    <dgm:pt modelId="{111986D6-8292-4C16-B3FB-7F59F5A3B7F8}" type="pres">
      <dgm:prSet presAssocID="{2698275C-7C61-4708-A7E1-192253E4E204}" presName="node" presStyleLbl="node1" presStyleIdx="1" presStyleCnt="6">
        <dgm:presLayoutVars>
          <dgm:bulletEnabled val="1"/>
        </dgm:presLayoutVars>
      </dgm:prSet>
      <dgm:spPr/>
    </dgm:pt>
    <dgm:pt modelId="{CC17B3EA-49DA-4A55-B08C-A1159F3D7E34}" type="pres">
      <dgm:prSet presAssocID="{CA4E37DF-D2A6-4A40-9AE0-2BB31BBF02CE}" presName="sibTrans" presStyleCnt="0"/>
      <dgm:spPr/>
    </dgm:pt>
    <dgm:pt modelId="{4B253061-0D9D-43AF-8C7B-AC2F6F68E1D5}" type="pres">
      <dgm:prSet presAssocID="{59513B31-0EB9-457D-B095-CEB7B7855D3A}" presName="node" presStyleLbl="node1" presStyleIdx="2" presStyleCnt="6">
        <dgm:presLayoutVars>
          <dgm:bulletEnabled val="1"/>
        </dgm:presLayoutVars>
      </dgm:prSet>
      <dgm:spPr/>
    </dgm:pt>
    <dgm:pt modelId="{E7784049-2501-4C71-9CB9-D861A4743520}" type="pres">
      <dgm:prSet presAssocID="{58A7DA41-AF03-41E3-9AF0-EE0D591C24AB}" presName="sibTrans" presStyleCnt="0"/>
      <dgm:spPr/>
    </dgm:pt>
    <dgm:pt modelId="{D972869C-2763-429E-8239-813805905CF2}" type="pres">
      <dgm:prSet presAssocID="{7E73A1FF-921D-4FB4-B6E1-ACCD46DCB1C6}" presName="node" presStyleLbl="node1" presStyleIdx="3" presStyleCnt="6" custLinFactNeighborY="2415">
        <dgm:presLayoutVars>
          <dgm:bulletEnabled val="1"/>
        </dgm:presLayoutVars>
      </dgm:prSet>
      <dgm:spPr/>
    </dgm:pt>
    <dgm:pt modelId="{0471614B-121F-46AE-A49A-AE6BC4D08596}" type="pres">
      <dgm:prSet presAssocID="{E43AE011-559E-4473-82AF-F3660D36A909}" presName="sibTrans" presStyleCnt="0"/>
      <dgm:spPr/>
    </dgm:pt>
    <dgm:pt modelId="{86523AC1-080F-4498-9EDA-963CC77D26DA}" type="pres">
      <dgm:prSet presAssocID="{E5ECE3A9-6D2F-42F4-A085-5CB051DE55B8}" presName="node" presStyleLbl="node1" presStyleIdx="4" presStyleCnt="6" custLinFactX="10000" custLinFactNeighborX="100000" custLinFactNeighborY="3462">
        <dgm:presLayoutVars>
          <dgm:bulletEnabled val="1"/>
        </dgm:presLayoutVars>
      </dgm:prSet>
      <dgm:spPr/>
    </dgm:pt>
    <dgm:pt modelId="{3B27F988-03B2-4F3F-AF4F-F6A26B984FBC}" type="pres">
      <dgm:prSet presAssocID="{CA968449-3055-44BD-873F-36301B203568}" presName="sibTrans" presStyleCnt="0"/>
      <dgm:spPr/>
    </dgm:pt>
    <dgm:pt modelId="{2AD6715D-B1C5-4CAE-9FEB-EF0E9AD6CDC1}" type="pres">
      <dgm:prSet presAssocID="{D56C21C5-0E79-4964-B69D-53903A5FDA61}" presName="node" presStyleLbl="node1" presStyleIdx="5" presStyleCnt="6" custLinFactX="-10000" custLinFactNeighborX="-100000" custLinFactNeighborY="1449">
        <dgm:presLayoutVars>
          <dgm:bulletEnabled val="1"/>
        </dgm:presLayoutVars>
      </dgm:prSet>
      <dgm:spPr/>
    </dgm:pt>
  </dgm:ptLst>
  <dgm:cxnLst>
    <dgm:cxn modelId="{33046200-B00D-4211-AC1D-52E71D2DB938}" srcId="{12B0993D-01A0-4047-993A-D5D4EE6D6D8F}" destId="{D56C21C5-0E79-4964-B69D-53903A5FDA61}" srcOrd="5" destOrd="0" parTransId="{0A2DB7FD-AB58-442E-9265-91ACAF88B5BA}" sibTransId="{912A307A-F27B-4614-AA70-83285604116A}"/>
    <dgm:cxn modelId="{BFBD0503-2267-48EF-BE4F-5158800539DE}" type="presOf" srcId="{7E73A1FF-921D-4FB4-B6E1-ACCD46DCB1C6}" destId="{D972869C-2763-429E-8239-813805905CF2}" srcOrd="0" destOrd="0" presId="urn:microsoft.com/office/officeart/2005/8/layout/default"/>
    <dgm:cxn modelId="{90E9E910-FA80-4C36-A43C-1E55C0780630}" type="presOf" srcId="{12B0993D-01A0-4047-993A-D5D4EE6D6D8F}" destId="{56A6D783-0E33-4D3E-BFD1-3699DCC307A6}" srcOrd="0" destOrd="0" presId="urn:microsoft.com/office/officeart/2005/8/layout/default"/>
    <dgm:cxn modelId="{9A358F5C-302C-4B66-9571-BA0CD154F1FC}" type="presOf" srcId="{59513B31-0EB9-457D-B095-CEB7B7855D3A}" destId="{4B253061-0D9D-43AF-8C7B-AC2F6F68E1D5}" srcOrd="0" destOrd="0" presId="urn:microsoft.com/office/officeart/2005/8/layout/default"/>
    <dgm:cxn modelId="{92EAAB6A-49B5-41AC-98EE-A329FDBEADF8}" srcId="{12B0993D-01A0-4047-993A-D5D4EE6D6D8F}" destId="{3D56D4C7-4675-495C-8D56-695629FCCEFA}" srcOrd="0" destOrd="0" parTransId="{2359F7FD-3543-416C-A74F-2A4B182FA2DC}" sibTransId="{C4128090-2CC2-4BE9-9C58-4F65C0D93A1D}"/>
    <dgm:cxn modelId="{529BE6A3-CF4E-4340-88E8-08AE2B0D29D9}" type="presOf" srcId="{2698275C-7C61-4708-A7E1-192253E4E204}" destId="{111986D6-8292-4C16-B3FB-7F59F5A3B7F8}" srcOrd="0" destOrd="0" presId="urn:microsoft.com/office/officeart/2005/8/layout/default"/>
    <dgm:cxn modelId="{9E3F29A4-A002-4601-9A4B-8D5507B9E06B}" type="presOf" srcId="{3D56D4C7-4675-495C-8D56-695629FCCEFA}" destId="{802AF445-9199-4BA3-8BB8-9FA434980B4D}" srcOrd="0" destOrd="0" presId="urn:microsoft.com/office/officeart/2005/8/layout/default"/>
    <dgm:cxn modelId="{692B95C1-1438-4FE5-9558-F12942FD1872}" type="presOf" srcId="{D56C21C5-0E79-4964-B69D-53903A5FDA61}" destId="{2AD6715D-B1C5-4CAE-9FEB-EF0E9AD6CDC1}" srcOrd="0" destOrd="0" presId="urn:microsoft.com/office/officeart/2005/8/layout/default"/>
    <dgm:cxn modelId="{61D92CCB-5978-4C18-95D1-52726A95BBD1}" srcId="{12B0993D-01A0-4047-993A-D5D4EE6D6D8F}" destId="{7E73A1FF-921D-4FB4-B6E1-ACCD46DCB1C6}" srcOrd="3" destOrd="0" parTransId="{B06903AB-7B93-4D58-A4BC-A306F47B43C6}" sibTransId="{E43AE011-559E-4473-82AF-F3660D36A909}"/>
    <dgm:cxn modelId="{914DCEE7-3792-4DE4-946B-6D0C7FB335B6}" srcId="{12B0993D-01A0-4047-993A-D5D4EE6D6D8F}" destId="{2698275C-7C61-4708-A7E1-192253E4E204}" srcOrd="1" destOrd="0" parTransId="{4E4ADB94-C58A-4DA8-8CD8-07E671939F7D}" sibTransId="{CA4E37DF-D2A6-4A40-9AE0-2BB31BBF02CE}"/>
    <dgm:cxn modelId="{B0CC26EC-2615-4AED-934D-0799C951FB75}" type="presOf" srcId="{E5ECE3A9-6D2F-42F4-A085-5CB051DE55B8}" destId="{86523AC1-080F-4498-9EDA-963CC77D26DA}" srcOrd="0" destOrd="0" presId="urn:microsoft.com/office/officeart/2005/8/layout/default"/>
    <dgm:cxn modelId="{1A9355EF-D55C-47F5-9F0D-84623A02F0A7}" srcId="{12B0993D-01A0-4047-993A-D5D4EE6D6D8F}" destId="{E5ECE3A9-6D2F-42F4-A085-5CB051DE55B8}" srcOrd="4" destOrd="0" parTransId="{91CC3210-706E-4FB0-B9B4-638D28562CEE}" sibTransId="{CA968449-3055-44BD-873F-36301B203568}"/>
    <dgm:cxn modelId="{FE7970F6-411E-485A-89B2-C249FFCA8FBA}" srcId="{12B0993D-01A0-4047-993A-D5D4EE6D6D8F}" destId="{59513B31-0EB9-457D-B095-CEB7B7855D3A}" srcOrd="2" destOrd="0" parTransId="{3082C593-3B6D-4EBE-838E-9EA9537140F1}" sibTransId="{58A7DA41-AF03-41E3-9AF0-EE0D591C24AB}"/>
    <dgm:cxn modelId="{52FAC61D-50B6-4818-8910-DAE9D47249B4}" type="presParOf" srcId="{56A6D783-0E33-4D3E-BFD1-3699DCC307A6}" destId="{802AF445-9199-4BA3-8BB8-9FA434980B4D}" srcOrd="0" destOrd="0" presId="urn:microsoft.com/office/officeart/2005/8/layout/default"/>
    <dgm:cxn modelId="{268D3735-DF71-41D1-8307-E36FB3F85E8D}" type="presParOf" srcId="{56A6D783-0E33-4D3E-BFD1-3699DCC307A6}" destId="{53E8C4F0-5C98-483C-8F57-3265D3F6BF6B}" srcOrd="1" destOrd="0" presId="urn:microsoft.com/office/officeart/2005/8/layout/default"/>
    <dgm:cxn modelId="{0557831C-4BD4-49A0-A35C-FC8CF9B20A0E}" type="presParOf" srcId="{56A6D783-0E33-4D3E-BFD1-3699DCC307A6}" destId="{111986D6-8292-4C16-B3FB-7F59F5A3B7F8}" srcOrd="2" destOrd="0" presId="urn:microsoft.com/office/officeart/2005/8/layout/default"/>
    <dgm:cxn modelId="{7F86F2F6-3C63-45E2-9698-72E219A341F2}" type="presParOf" srcId="{56A6D783-0E33-4D3E-BFD1-3699DCC307A6}" destId="{CC17B3EA-49DA-4A55-B08C-A1159F3D7E34}" srcOrd="3" destOrd="0" presId="urn:microsoft.com/office/officeart/2005/8/layout/default"/>
    <dgm:cxn modelId="{835FF675-45BD-4049-8A21-60A2D9C165B2}" type="presParOf" srcId="{56A6D783-0E33-4D3E-BFD1-3699DCC307A6}" destId="{4B253061-0D9D-43AF-8C7B-AC2F6F68E1D5}" srcOrd="4" destOrd="0" presId="urn:microsoft.com/office/officeart/2005/8/layout/default"/>
    <dgm:cxn modelId="{11686190-E2F9-4B76-BB7B-035B057269FB}" type="presParOf" srcId="{56A6D783-0E33-4D3E-BFD1-3699DCC307A6}" destId="{E7784049-2501-4C71-9CB9-D861A4743520}" srcOrd="5" destOrd="0" presId="urn:microsoft.com/office/officeart/2005/8/layout/default"/>
    <dgm:cxn modelId="{C62B54B7-0809-4C90-B397-A56CEE3EB304}" type="presParOf" srcId="{56A6D783-0E33-4D3E-BFD1-3699DCC307A6}" destId="{D972869C-2763-429E-8239-813805905CF2}" srcOrd="6" destOrd="0" presId="urn:microsoft.com/office/officeart/2005/8/layout/default"/>
    <dgm:cxn modelId="{B9831137-2E2A-4A7B-BF8D-5A14E97ED0BF}" type="presParOf" srcId="{56A6D783-0E33-4D3E-BFD1-3699DCC307A6}" destId="{0471614B-121F-46AE-A49A-AE6BC4D08596}" srcOrd="7" destOrd="0" presId="urn:microsoft.com/office/officeart/2005/8/layout/default"/>
    <dgm:cxn modelId="{401E7ED9-96E6-4D83-8668-6ED743B10B6B}" type="presParOf" srcId="{56A6D783-0E33-4D3E-BFD1-3699DCC307A6}" destId="{86523AC1-080F-4498-9EDA-963CC77D26DA}" srcOrd="8" destOrd="0" presId="urn:microsoft.com/office/officeart/2005/8/layout/default"/>
    <dgm:cxn modelId="{795F6164-9142-4090-A298-667FCF653F30}" type="presParOf" srcId="{56A6D783-0E33-4D3E-BFD1-3699DCC307A6}" destId="{3B27F988-03B2-4F3F-AF4F-F6A26B984FBC}" srcOrd="9" destOrd="0" presId="urn:microsoft.com/office/officeart/2005/8/layout/default"/>
    <dgm:cxn modelId="{0F11509C-0AA8-4031-AD0E-1E4C4095D530}" type="presParOf" srcId="{56A6D783-0E33-4D3E-BFD1-3699DCC307A6}" destId="{2AD6715D-B1C5-4CAE-9FEB-EF0E9AD6CDC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69E6F-46AA-4D91-8705-87C90A3059DB}">
      <dsp:nvSpPr>
        <dsp:cNvPr id="0" name=""/>
        <dsp:cNvSpPr/>
      </dsp:nvSpPr>
      <dsp:spPr>
        <a:xfrm>
          <a:off x="28" y="54314"/>
          <a:ext cx="2715453" cy="90309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012169"/>
              </a:solidFill>
            </a:rPr>
            <a:t>Prevalence of Dental Caries</a:t>
          </a:r>
        </a:p>
      </dsp:txBody>
      <dsp:txXfrm>
        <a:off x="28" y="54314"/>
        <a:ext cx="2715453" cy="903090"/>
      </dsp:txXfrm>
    </dsp:sp>
    <dsp:sp modelId="{180B75BE-BF09-414E-A55E-B767AD16F634}">
      <dsp:nvSpPr>
        <dsp:cNvPr id="0" name=""/>
        <dsp:cNvSpPr/>
      </dsp:nvSpPr>
      <dsp:spPr>
        <a:xfrm>
          <a:off x="28" y="957404"/>
          <a:ext cx="2715453" cy="46665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rgbClr val="012169"/>
              </a:solidFill>
            </a:rPr>
            <a:t>Most common chronic disease in children</a:t>
          </a:r>
        </a:p>
        <a:p>
          <a:pPr marL="228600" lvl="1" indent="-228600" algn="l" defTabSz="1111250">
            <a:lnSpc>
              <a:spcPct val="90000"/>
            </a:lnSpc>
            <a:spcBef>
              <a:spcPct val="0"/>
            </a:spcBef>
            <a:spcAft>
              <a:spcPct val="15000"/>
            </a:spcAft>
            <a:buChar char="•"/>
          </a:pPr>
          <a:r>
            <a:rPr lang="en-US" sz="2500" kern="1200" dirty="0">
              <a:solidFill>
                <a:srgbClr val="012169"/>
              </a:solidFill>
            </a:rPr>
            <a:t>5 times more common than asthma</a:t>
          </a:r>
        </a:p>
        <a:p>
          <a:pPr marL="228600" lvl="1" indent="-228600" algn="l" defTabSz="1111250">
            <a:lnSpc>
              <a:spcPct val="90000"/>
            </a:lnSpc>
            <a:spcBef>
              <a:spcPct val="0"/>
            </a:spcBef>
            <a:spcAft>
              <a:spcPct val="15000"/>
            </a:spcAft>
            <a:buChar char="•"/>
          </a:pPr>
          <a:r>
            <a:rPr lang="en-US" sz="2500" kern="1200" dirty="0">
              <a:solidFill>
                <a:srgbClr val="012169"/>
              </a:solidFill>
            </a:rPr>
            <a:t>7 times more common than hay fever</a:t>
          </a:r>
        </a:p>
      </dsp:txBody>
      <dsp:txXfrm>
        <a:off x="28" y="957404"/>
        <a:ext cx="2715453" cy="4666500"/>
      </dsp:txXfrm>
    </dsp:sp>
    <dsp:sp modelId="{58C31FC9-86BE-4A71-8692-79D2689E4FAF}">
      <dsp:nvSpPr>
        <dsp:cNvPr id="0" name=""/>
        <dsp:cNvSpPr/>
      </dsp:nvSpPr>
      <dsp:spPr>
        <a:xfrm>
          <a:off x="3095645" y="54314"/>
          <a:ext cx="2715453" cy="903090"/>
        </a:xfrm>
        <a:prstGeom prst="rect">
          <a:avLst/>
        </a:prstGeom>
        <a:solidFill>
          <a:schemeClr val="accent2">
            <a:hueOff val="-8503367"/>
            <a:satOff val="0"/>
            <a:lumOff val="18235"/>
            <a:alphaOff val="0"/>
          </a:schemeClr>
        </a:solidFill>
        <a:ln w="12700" cap="flat" cmpd="sng" algn="ctr">
          <a:solidFill>
            <a:schemeClr val="accent2">
              <a:hueOff val="-8503367"/>
              <a:satOff val="0"/>
              <a:lumOff val="18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012169"/>
              </a:solidFill>
            </a:rPr>
            <a:t>Rate of Dental Caries</a:t>
          </a:r>
        </a:p>
      </dsp:txBody>
      <dsp:txXfrm>
        <a:off x="3095645" y="54314"/>
        <a:ext cx="2715453" cy="903090"/>
      </dsp:txXfrm>
    </dsp:sp>
    <dsp:sp modelId="{92A57B2E-7F82-438A-A90A-F91F08520699}">
      <dsp:nvSpPr>
        <dsp:cNvPr id="0" name=""/>
        <dsp:cNvSpPr/>
      </dsp:nvSpPr>
      <dsp:spPr>
        <a:xfrm>
          <a:off x="3095645" y="957404"/>
          <a:ext cx="2715453" cy="4666500"/>
        </a:xfrm>
        <a:prstGeom prst="rect">
          <a:avLst/>
        </a:prstGeom>
        <a:solidFill>
          <a:schemeClr val="accent2">
            <a:tint val="40000"/>
            <a:alpha val="90000"/>
            <a:hueOff val="-9508317"/>
            <a:satOff val="62027"/>
            <a:lumOff val="5743"/>
            <a:alphaOff val="0"/>
          </a:schemeClr>
        </a:solidFill>
        <a:ln w="12700" cap="flat" cmpd="sng" algn="ctr">
          <a:solidFill>
            <a:schemeClr val="accent2">
              <a:tint val="40000"/>
              <a:alpha val="90000"/>
              <a:hueOff val="-9508317"/>
              <a:satOff val="62027"/>
              <a:lumOff val="57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rgbClr val="012169"/>
              </a:solidFill>
            </a:rPr>
            <a:t>Age 2-5 years: 28%</a:t>
          </a:r>
        </a:p>
        <a:p>
          <a:pPr marL="228600" lvl="1" indent="-228600" algn="l" defTabSz="1111250">
            <a:lnSpc>
              <a:spcPct val="90000"/>
            </a:lnSpc>
            <a:spcBef>
              <a:spcPct val="0"/>
            </a:spcBef>
            <a:spcAft>
              <a:spcPct val="15000"/>
            </a:spcAft>
            <a:buChar char="•"/>
          </a:pPr>
          <a:r>
            <a:rPr lang="en-US" sz="2500" kern="1200" dirty="0">
              <a:solidFill>
                <a:srgbClr val="012169"/>
              </a:solidFill>
            </a:rPr>
            <a:t>Age 6-8 years: 52%</a:t>
          </a:r>
        </a:p>
        <a:p>
          <a:pPr marL="228600" lvl="1" indent="-228600" algn="l" defTabSz="1111250">
            <a:lnSpc>
              <a:spcPct val="90000"/>
            </a:lnSpc>
            <a:spcBef>
              <a:spcPct val="0"/>
            </a:spcBef>
            <a:spcAft>
              <a:spcPct val="15000"/>
            </a:spcAft>
            <a:buChar char="•"/>
          </a:pPr>
          <a:r>
            <a:rPr lang="en-US" sz="2500" kern="1200" dirty="0">
              <a:solidFill>
                <a:srgbClr val="012169"/>
              </a:solidFill>
            </a:rPr>
            <a:t>Age 12-17 years: 59%</a:t>
          </a:r>
        </a:p>
        <a:p>
          <a:pPr marL="228600" lvl="1" indent="-228600" algn="l" defTabSz="1111250">
            <a:lnSpc>
              <a:spcPct val="90000"/>
            </a:lnSpc>
            <a:spcBef>
              <a:spcPct val="0"/>
            </a:spcBef>
            <a:spcAft>
              <a:spcPct val="15000"/>
            </a:spcAft>
            <a:buChar char="•"/>
          </a:pPr>
          <a:r>
            <a:rPr lang="en-US" sz="2500" kern="1200" dirty="0">
              <a:solidFill>
                <a:srgbClr val="012169"/>
              </a:solidFill>
            </a:rPr>
            <a:t>80% of decay found in 20-25%of children</a:t>
          </a:r>
        </a:p>
      </dsp:txBody>
      <dsp:txXfrm>
        <a:off x="3095645" y="957404"/>
        <a:ext cx="2715453" cy="4666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7C337-F40D-4D28-913B-0EA69001F1C7}">
      <dsp:nvSpPr>
        <dsp:cNvPr id="0" name=""/>
        <dsp:cNvSpPr/>
      </dsp:nvSpPr>
      <dsp:spPr>
        <a:xfrm>
          <a:off x="0" y="4403846"/>
          <a:ext cx="5811128" cy="19263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012169"/>
              </a:solidFill>
            </a:rPr>
            <a:t>Fluoride Varnish dramatically reduces children’s dental decay</a:t>
          </a:r>
        </a:p>
      </dsp:txBody>
      <dsp:txXfrm>
        <a:off x="0" y="4403846"/>
        <a:ext cx="5811128" cy="1040213"/>
      </dsp:txXfrm>
    </dsp:sp>
    <dsp:sp modelId="{A91EC7F8-3949-4D0E-9894-9F0CCADF8AC7}">
      <dsp:nvSpPr>
        <dsp:cNvPr id="0" name=""/>
        <dsp:cNvSpPr/>
      </dsp:nvSpPr>
      <dsp:spPr>
        <a:xfrm>
          <a:off x="0" y="5386907"/>
          <a:ext cx="2905564" cy="88610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12169"/>
              </a:solidFill>
              <a:latin typeface="Arial" panose="020B0604020202020204" pitchFamily="34" charset="0"/>
              <a:cs typeface="Arial" panose="020B0604020202020204" pitchFamily="34" charset="0"/>
            </a:rPr>
            <a:t>No fluoride treatments - more than twice as likely to have decay as those who received a yearly application of fluoride varnish and</a:t>
          </a:r>
        </a:p>
      </dsp:txBody>
      <dsp:txXfrm>
        <a:off x="0" y="5386907"/>
        <a:ext cx="2905564" cy="886107"/>
      </dsp:txXfrm>
    </dsp:sp>
    <dsp:sp modelId="{21567B7B-BAFA-4EC2-99B9-64D18EEBFDAE}">
      <dsp:nvSpPr>
        <dsp:cNvPr id="0" name=""/>
        <dsp:cNvSpPr/>
      </dsp:nvSpPr>
      <dsp:spPr>
        <a:xfrm>
          <a:off x="2905564" y="5378418"/>
          <a:ext cx="2905564" cy="886107"/>
        </a:xfrm>
        <a:prstGeom prst="rect">
          <a:avLst/>
        </a:prstGeom>
        <a:solidFill>
          <a:schemeClr val="accent2">
            <a:tint val="40000"/>
            <a:alpha val="90000"/>
            <a:hueOff val="-9508317"/>
            <a:satOff val="62027"/>
            <a:lumOff val="5743"/>
            <a:alphaOff val="0"/>
          </a:schemeClr>
        </a:solidFill>
        <a:ln w="12700" cap="flat" cmpd="sng" algn="ctr">
          <a:solidFill>
            <a:schemeClr val="accent2">
              <a:tint val="40000"/>
              <a:alpha val="90000"/>
              <a:hueOff val="-9508317"/>
              <a:satOff val="62027"/>
              <a:lumOff val="57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12169"/>
              </a:solidFill>
              <a:latin typeface="Arial" panose="020B0604020202020204" pitchFamily="34" charset="0"/>
              <a:cs typeface="Arial" panose="020B0604020202020204" pitchFamily="34" charset="0"/>
            </a:rPr>
            <a:t>Almost four times as likely to have decay as those who received fluoride varnish applications at six-month intervals.</a:t>
          </a:r>
        </a:p>
      </dsp:txBody>
      <dsp:txXfrm>
        <a:off x="2905564" y="5378418"/>
        <a:ext cx="2905564" cy="886107"/>
      </dsp:txXfrm>
    </dsp:sp>
    <dsp:sp modelId="{88D695D3-6920-4CA3-B07D-E2B656074CE8}">
      <dsp:nvSpPr>
        <dsp:cNvPr id="0" name=""/>
        <dsp:cNvSpPr/>
      </dsp:nvSpPr>
      <dsp:spPr>
        <a:xfrm rot="10800000">
          <a:off x="0" y="2188183"/>
          <a:ext cx="5811128" cy="2274421"/>
        </a:xfrm>
        <a:prstGeom prst="upArrowCallout">
          <a:avLst/>
        </a:prstGeom>
        <a:solidFill>
          <a:schemeClr val="accent2">
            <a:hueOff val="-4251683"/>
            <a:satOff val="0"/>
            <a:lumOff val="9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i="0" kern="1200" baseline="0" dirty="0">
              <a:solidFill>
                <a:srgbClr val="012169"/>
              </a:solidFill>
              <a:latin typeface="Arial" panose="020B0604020202020204" pitchFamily="34" charset="0"/>
              <a:cs typeface="Arial" panose="020B0604020202020204" pitchFamily="34" charset="0"/>
            </a:rPr>
            <a:t>Identification of schools and areas that are having problems accessing dental care by the Untreated Decay rate.</a:t>
          </a:r>
          <a:endParaRPr lang="en-US" sz="2300" b="1" kern="1200" dirty="0">
            <a:solidFill>
              <a:srgbClr val="012169"/>
            </a:solidFill>
            <a:latin typeface="Arial" panose="020B0604020202020204" pitchFamily="34" charset="0"/>
            <a:cs typeface="Arial" panose="020B0604020202020204" pitchFamily="34" charset="0"/>
          </a:endParaRPr>
        </a:p>
      </dsp:txBody>
      <dsp:txXfrm rot="10800000">
        <a:off x="0" y="2188183"/>
        <a:ext cx="5811128" cy="1477851"/>
      </dsp:txXfrm>
    </dsp:sp>
    <dsp:sp modelId="{A4C76E0B-EF3B-414F-A1D9-C56E319FC430}">
      <dsp:nvSpPr>
        <dsp:cNvPr id="0" name=""/>
        <dsp:cNvSpPr/>
      </dsp:nvSpPr>
      <dsp:spPr>
        <a:xfrm rot="10800000">
          <a:off x="0" y="2265"/>
          <a:ext cx="5811128" cy="2184948"/>
        </a:xfrm>
        <a:prstGeom prst="upArrowCallout">
          <a:avLst/>
        </a:prstGeom>
        <a:solidFill>
          <a:schemeClr val="accent2">
            <a:hueOff val="-8503367"/>
            <a:satOff val="0"/>
            <a:lumOff val="1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i="0" kern="1200" baseline="0" dirty="0">
              <a:solidFill>
                <a:srgbClr val="012169"/>
              </a:solidFill>
              <a:latin typeface="Arial" panose="020B0604020202020204" pitchFamily="34" charset="0"/>
              <a:cs typeface="Arial" panose="020B0604020202020204" pitchFamily="34" charset="0"/>
            </a:rPr>
            <a:t>From 2014 until 2022, overall reduction of dental decay = 4%.</a:t>
          </a:r>
          <a:endParaRPr lang="en-US" sz="2300" b="1" kern="1200" dirty="0">
            <a:solidFill>
              <a:srgbClr val="012169"/>
            </a:solidFill>
            <a:latin typeface="Arial" panose="020B0604020202020204" pitchFamily="34" charset="0"/>
            <a:cs typeface="Arial" panose="020B0604020202020204" pitchFamily="34" charset="0"/>
          </a:endParaRPr>
        </a:p>
      </dsp:txBody>
      <dsp:txXfrm rot="10800000">
        <a:off x="0" y="2265"/>
        <a:ext cx="5811128" cy="14197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C4CC1-CA53-4756-8D3A-4F66E36FFA6D}">
      <dsp:nvSpPr>
        <dsp:cNvPr id="0" name=""/>
        <dsp:cNvSpPr/>
      </dsp:nvSpPr>
      <dsp:spPr>
        <a:xfrm>
          <a:off x="0" y="39687"/>
          <a:ext cx="3286125" cy="1971675"/>
        </a:xfrm>
        <a:prstGeom prst="rect">
          <a:avLst/>
        </a:prstGeom>
        <a:solidFill>
          <a:srgbClr val="64CC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71,222 children took part in PSP for 2023-2024 school year</a:t>
          </a:r>
        </a:p>
      </dsp:txBody>
      <dsp:txXfrm>
        <a:off x="0" y="39687"/>
        <a:ext cx="3286125" cy="1971675"/>
      </dsp:txXfrm>
    </dsp:sp>
    <dsp:sp modelId="{1732F58D-9976-4407-ACD4-E4278BDF9362}">
      <dsp:nvSpPr>
        <dsp:cNvPr id="0" name=""/>
        <dsp:cNvSpPr/>
      </dsp:nvSpPr>
      <dsp:spPr>
        <a:xfrm>
          <a:off x="3614737" y="39687"/>
          <a:ext cx="3286125" cy="1971675"/>
        </a:xfrm>
        <a:prstGeom prst="rect">
          <a:avLst/>
        </a:prstGeom>
        <a:solidFill>
          <a:srgbClr val="64CC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n-US" sz="2300" b="1" kern="1200" dirty="0">
              <a:solidFill>
                <a:srgbClr val="012169"/>
              </a:solidFill>
              <a:latin typeface="Arial" panose="020B0604020202020204" pitchFamily="34" charset="0"/>
              <a:cs typeface="Arial" panose="020B0604020202020204" pitchFamily="34" charset="0"/>
            </a:rPr>
            <a:t>Allowing more people to conduct oral health review</a:t>
          </a:r>
        </a:p>
        <a:p>
          <a:pPr marL="171450" lvl="1" indent="-171450" algn="l" defTabSz="800100">
            <a:lnSpc>
              <a:spcPct val="90000"/>
            </a:lnSpc>
            <a:spcBef>
              <a:spcPct val="0"/>
            </a:spcBef>
            <a:spcAft>
              <a:spcPct val="15000"/>
            </a:spcAft>
            <a:buChar char="•"/>
          </a:pPr>
          <a:r>
            <a:rPr lang="en-US" sz="1800" kern="1200" dirty="0">
              <a:solidFill>
                <a:srgbClr val="012169"/>
              </a:solidFill>
              <a:latin typeface="Arial" panose="020B0604020202020204" pitchFamily="34" charset="0"/>
              <a:cs typeface="Arial" panose="020B0604020202020204" pitchFamily="34" charset="0"/>
            </a:rPr>
            <a:t>Will assess impact at end of year</a:t>
          </a:r>
        </a:p>
      </dsp:txBody>
      <dsp:txXfrm>
        <a:off x="3614737" y="39687"/>
        <a:ext cx="3286125" cy="1971675"/>
      </dsp:txXfrm>
    </dsp:sp>
    <dsp:sp modelId="{ECA60991-9C81-40D3-A852-4B2E639281D9}">
      <dsp:nvSpPr>
        <dsp:cNvPr id="0" name=""/>
        <dsp:cNvSpPr/>
      </dsp:nvSpPr>
      <dsp:spPr>
        <a:xfrm>
          <a:off x="7229475" y="39687"/>
          <a:ext cx="3286125" cy="1971675"/>
        </a:xfrm>
        <a:prstGeom prst="rect">
          <a:avLst/>
        </a:prstGeom>
        <a:solidFill>
          <a:srgbClr val="64CC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THANK YOU </a:t>
          </a:r>
        </a:p>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for helping with PSP</a:t>
          </a:r>
        </a:p>
      </dsp:txBody>
      <dsp:txXfrm>
        <a:off x="7229475" y="39687"/>
        <a:ext cx="3286125" cy="1971675"/>
      </dsp:txXfrm>
    </dsp:sp>
    <dsp:sp modelId="{71ACAFDC-C8CC-4914-AF0C-054EBCB30B7C}">
      <dsp:nvSpPr>
        <dsp:cNvPr id="0" name=""/>
        <dsp:cNvSpPr/>
      </dsp:nvSpPr>
      <dsp:spPr>
        <a:xfrm>
          <a:off x="1807368" y="2339975"/>
          <a:ext cx="3286125" cy="1971675"/>
        </a:xfrm>
        <a:prstGeom prst="rect">
          <a:avLst/>
        </a:prstGeom>
        <a:solidFill>
          <a:srgbClr val="64CC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Screenings at Missouri State Schools for Severely Disabled (MSSD)</a:t>
          </a:r>
        </a:p>
      </dsp:txBody>
      <dsp:txXfrm>
        <a:off x="1807368" y="2339975"/>
        <a:ext cx="3286125" cy="1971675"/>
      </dsp:txXfrm>
    </dsp:sp>
    <dsp:sp modelId="{FDB637FB-C05D-4B9E-A6D4-606545E85732}">
      <dsp:nvSpPr>
        <dsp:cNvPr id="0" name=""/>
        <dsp:cNvSpPr/>
      </dsp:nvSpPr>
      <dsp:spPr>
        <a:xfrm>
          <a:off x="5422106" y="2339975"/>
          <a:ext cx="3286125" cy="1971675"/>
        </a:xfrm>
        <a:prstGeom prst="rect">
          <a:avLst/>
        </a:prstGeom>
        <a:solidFill>
          <a:srgbClr val="64CC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ODH Hygienist conducts screening for MSSD</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Students receive 2 varnish applications, education, and oral care supplies</a:t>
          </a:r>
        </a:p>
      </dsp:txBody>
      <dsp:txXfrm>
        <a:off x="5422106"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34104-4EE7-4F75-B8CF-66B0BB1F5B82}">
      <dsp:nvSpPr>
        <dsp:cNvPr id="0" name=""/>
        <dsp:cNvSpPr/>
      </dsp:nvSpPr>
      <dsp:spPr>
        <a:xfrm>
          <a:off x="655866" y="222407"/>
          <a:ext cx="885937" cy="88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FD9E10-2464-4248-86E8-00FFBDEC8503}">
      <dsp:nvSpPr>
        <dsp:cNvPr id="0" name=""/>
        <dsp:cNvSpPr/>
      </dsp:nvSpPr>
      <dsp:spPr>
        <a:xfrm>
          <a:off x="3001" y="1339276"/>
          <a:ext cx="2531250" cy="43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National Toxicology Program (NTP) Report </a:t>
          </a:r>
        </a:p>
      </dsp:txBody>
      <dsp:txXfrm>
        <a:off x="3001" y="1339276"/>
        <a:ext cx="2531250" cy="439013"/>
      </dsp:txXfrm>
    </dsp:sp>
    <dsp:sp modelId="{9799B624-A139-49A7-9411-CE276D5FD38B}">
      <dsp:nvSpPr>
        <dsp:cNvPr id="0" name=""/>
        <dsp:cNvSpPr/>
      </dsp:nvSpPr>
      <dsp:spPr>
        <a:xfrm>
          <a:off x="3001" y="1864462"/>
          <a:ext cx="2531250" cy="2712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kern="1200" dirty="0"/>
            <a:t>Conclusion based studies where fluoride levels exceeded 1.5 ppm and the report excluded other known contributors to lower IQ (socioeconomic status, genetics, nutrition, etc.).</a:t>
          </a:r>
        </a:p>
        <a:p>
          <a:pPr marL="0" lvl="0" indent="0" algn="l" defTabSz="533400">
            <a:lnSpc>
              <a:spcPct val="100000"/>
            </a:lnSpc>
            <a:spcBef>
              <a:spcPct val="0"/>
            </a:spcBef>
            <a:spcAft>
              <a:spcPct val="35000"/>
            </a:spcAft>
            <a:buNone/>
          </a:pPr>
          <a:r>
            <a:rPr lang="en-US" sz="1200" kern="1200" dirty="0"/>
            <a:t>Report and addendum “do not address whether water fluoridation as in the U.S. and Canada (0.7 mg/L) is associated with a measurable effect on IQ.”</a:t>
          </a:r>
        </a:p>
      </dsp:txBody>
      <dsp:txXfrm>
        <a:off x="3001" y="1864462"/>
        <a:ext cx="2531250" cy="2712211"/>
      </dsp:txXfrm>
    </dsp:sp>
    <dsp:sp modelId="{68D76091-8FBC-4115-BEA4-FDE7AED1EF14}">
      <dsp:nvSpPr>
        <dsp:cNvPr id="0" name=""/>
        <dsp:cNvSpPr/>
      </dsp:nvSpPr>
      <dsp:spPr>
        <a:xfrm>
          <a:off x="3471892" y="222407"/>
          <a:ext cx="885937" cy="88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9417C0-0AA9-4107-AEA6-2DBCA1C94C1C}">
      <dsp:nvSpPr>
        <dsp:cNvPr id="0" name=""/>
        <dsp:cNvSpPr/>
      </dsp:nvSpPr>
      <dsp:spPr>
        <a:xfrm>
          <a:off x="2977220" y="1339276"/>
          <a:ext cx="2531250" cy="43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EPA federal case</a:t>
          </a:r>
        </a:p>
      </dsp:txBody>
      <dsp:txXfrm>
        <a:off x="2977220" y="1339276"/>
        <a:ext cx="2531250" cy="439013"/>
      </dsp:txXfrm>
    </dsp:sp>
    <dsp:sp modelId="{6C788DA3-5F75-462B-91D6-87549522E55A}">
      <dsp:nvSpPr>
        <dsp:cNvPr id="0" name=""/>
        <dsp:cNvSpPr/>
      </dsp:nvSpPr>
      <dsp:spPr>
        <a:xfrm>
          <a:off x="2977220" y="1864462"/>
          <a:ext cx="2531250" cy="2712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kern="1200" dirty="0"/>
            <a:t>The ruling refers to fluoridated water as having an “unreasonable risk” based on the NTP report (referenced over 120 times).  </a:t>
          </a:r>
        </a:p>
        <a:p>
          <a:pPr marL="0" lvl="0" indent="0" algn="l" defTabSz="533400">
            <a:lnSpc>
              <a:spcPct val="100000"/>
            </a:lnSpc>
            <a:spcBef>
              <a:spcPct val="0"/>
            </a:spcBef>
            <a:spcAft>
              <a:spcPct val="35000"/>
            </a:spcAft>
            <a:buNone/>
          </a:pPr>
          <a:r>
            <a:rPr lang="en-US" sz="1200" kern="1200" dirty="0"/>
            <a:t>The judge said he “did not </a:t>
          </a:r>
          <a:r>
            <a:rPr lang="en-US" sz="1200" u="sng" kern="1200" dirty="0"/>
            <a:t>conclude</a:t>
          </a:r>
          <a:r>
            <a:rPr lang="en-US" sz="1200" u="none" kern="1200" dirty="0"/>
            <a:t> fluoridated water is harmful”. </a:t>
          </a:r>
          <a:endParaRPr lang="en-US" sz="1200" kern="1200" dirty="0"/>
        </a:p>
        <a:p>
          <a:pPr marL="0" lvl="0" indent="0" algn="l" defTabSz="533400">
            <a:lnSpc>
              <a:spcPct val="100000"/>
            </a:lnSpc>
            <a:spcBef>
              <a:spcPct val="0"/>
            </a:spcBef>
            <a:spcAft>
              <a:spcPct val="35000"/>
            </a:spcAft>
            <a:buNone/>
          </a:pPr>
          <a:r>
            <a:rPr lang="en-US" sz="1200" kern="1200" dirty="0"/>
            <a:t>He tasked EPA to take “action” to further evaluate potential health risks. </a:t>
          </a:r>
        </a:p>
        <a:p>
          <a:pPr marL="0" lvl="0" indent="0" algn="l" defTabSz="533400">
            <a:lnSpc>
              <a:spcPct val="100000"/>
            </a:lnSpc>
            <a:spcBef>
              <a:spcPct val="0"/>
            </a:spcBef>
            <a:spcAft>
              <a:spcPct val="35000"/>
            </a:spcAft>
            <a:buNone/>
          </a:pPr>
          <a:r>
            <a:rPr lang="en-US" sz="1200" kern="1200" dirty="0"/>
            <a:t>The EPA has filed an appeal against the judge’s decision.</a:t>
          </a:r>
        </a:p>
      </dsp:txBody>
      <dsp:txXfrm>
        <a:off x="2977220" y="1864462"/>
        <a:ext cx="2531250" cy="2712211"/>
      </dsp:txXfrm>
    </dsp:sp>
    <dsp:sp modelId="{7680F8E9-498D-49D7-9ABC-A04F9101B278}">
      <dsp:nvSpPr>
        <dsp:cNvPr id="0" name=""/>
        <dsp:cNvSpPr/>
      </dsp:nvSpPr>
      <dsp:spPr>
        <a:xfrm>
          <a:off x="6464432" y="222407"/>
          <a:ext cx="885937" cy="8859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AEBC9D-F4AC-4C34-BC3B-B33BC5BF6180}">
      <dsp:nvSpPr>
        <dsp:cNvPr id="0" name=""/>
        <dsp:cNvSpPr/>
      </dsp:nvSpPr>
      <dsp:spPr>
        <a:xfrm>
          <a:off x="5951439" y="1339276"/>
          <a:ext cx="2531250" cy="43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Cochrane Report</a:t>
          </a:r>
        </a:p>
      </dsp:txBody>
      <dsp:txXfrm>
        <a:off x="5951439" y="1339276"/>
        <a:ext cx="2531250" cy="439013"/>
      </dsp:txXfrm>
    </dsp:sp>
    <dsp:sp modelId="{6910F202-CC8A-4DEB-8617-517745686A94}">
      <dsp:nvSpPr>
        <dsp:cNvPr id="0" name=""/>
        <dsp:cNvSpPr/>
      </dsp:nvSpPr>
      <dsp:spPr>
        <a:xfrm>
          <a:off x="5951439" y="1864462"/>
          <a:ext cx="2531250" cy="2712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kern="1200" dirty="0"/>
            <a:t>CWF may not be as helpful as previously thought, especially if not done on optimal level.</a:t>
          </a:r>
        </a:p>
        <a:p>
          <a:pPr marL="0" lvl="0" indent="0" algn="l" defTabSz="533400">
            <a:lnSpc>
              <a:spcPct val="100000"/>
            </a:lnSpc>
            <a:spcBef>
              <a:spcPct val="0"/>
            </a:spcBef>
            <a:spcAft>
              <a:spcPct val="35000"/>
            </a:spcAft>
            <a:buNone/>
          </a:pPr>
          <a:r>
            <a:rPr lang="en-US" sz="1200" kern="1200" dirty="0"/>
            <a:t>Excluded more recent studies as they were approved for publication after the report’s cutoff date for inclusion.</a:t>
          </a:r>
        </a:p>
        <a:p>
          <a:pPr marL="0" lvl="0" indent="0" algn="l" defTabSz="533400">
            <a:lnSpc>
              <a:spcPct val="100000"/>
            </a:lnSpc>
            <a:spcBef>
              <a:spcPct val="0"/>
            </a:spcBef>
            <a:spcAft>
              <a:spcPct val="35000"/>
            </a:spcAft>
            <a:buNone/>
          </a:pPr>
          <a:r>
            <a:rPr lang="en-US" sz="1200" kern="1200" dirty="0"/>
            <a:t>Co-author, Dr. Anne-Marie Glenny said, “Contemporary studies are showing that water fluoridation is beneficial.”</a:t>
          </a:r>
        </a:p>
      </dsp:txBody>
      <dsp:txXfrm>
        <a:off x="5951439" y="1864462"/>
        <a:ext cx="2531250" cy="2712211"/>
      </dsp:txXfrm>
    </dsp:sp>
    <dsp:sp modelId="{0C734373-FD6C-4360-936E-0C1C730C306D}">
      <dsp:nvSpPr>
        <dsp:cNvPr id="0" name=""/>
        <dsp:cNvSpPr/>
      </dsp:nvSpPr>
      <dsp:spPr>
        <a:xfrm>
          <a:off x="9466133" y="222407"/>
          <a:ext cx="885937" cy="8859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1BE76A-B00E-49F8-8733-EC623DED7C17}">
      <dsp:nvSpPr>
        <dsp:cNvPr id="0" name=""/>
        <dsp:cNvSpPr/>
      </dsp:nvSpPr>
      <dsp:spPr>
        <a:xfrm>
          <a:off x="8925658" y="1339276"/>
          <a:ext cx="2531250" cy="43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Department of Natural Resources </a:t>
          </a:r>
        </a:p>
      </dsp:txBody>
      <dsp:txXfrm>
        <a:off x="8925658" y="1339276"/>
        <a:ext cx="2531250" cy="439013"/>
      </dsp:txXfrm>
    </dsp:sp>
    <dsp:sp modelId="{A7D3F32F-823E-4699-8210-39939E8A6156}">
      <dsp:nvSpPr>
        <dsp:cNvPr id="0" name=""/>
        <dsp:cNvSpPr/>
      </dsp:nvSpPr>
      <dsp:spPr>
        <a:xfrm>
          <a:off x="8925658" y="1864462"/>
          <a:ext cx="2531250" cy="2712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kern="1200" dirty="0"/>
            <a:t>No changes in Missouri. </a:t>
          </a:r>
        </a:p>
        <a:p>
          <a:pPr marL="0" lvl="0" indent="0" algn="l" defTabSz="533400">
            <a:lnSpc>
              <a:spcPct val="100000"/>
            </a:lnSpc>
            <a:spcBef>
              <a:spcPct val="0"/>
            </a:spcBef>
            <a:spcAft>
              <a:spcPct val="35000"/>
            </a:spcAft>
            <a:buNone/>
          </a:pPr>
          <a:r>
            <a:rPr lang="en-US" sz="1200" kern="1200" dirty="0"/>
            <a:t>Continue as normal until more information is received from the EPA that would change statute or other regulatory functions.</a:t>
          </a:r>
        </a:p>
        <a:p>
          <a:pPr marL="0" lvl="0" indent="0" algn="l" defTabSz="533400">
            <a:lnSpc>
              <a:spcPct val="100000"/>
            </a:lnSpc>
            <a:spcBef>
              <a:spcPct val="0"/>
            </a:spcBef>
            <a:spcAft>
              <a:spcPct val="35000"/>
            </a:spcAft>
            <a:buNone/>
          </a:pPr>
          <a:r>
            <a:rPr lang="en-US" sz="1200" kern="1200" dirty="0"/>
            <a:t>90-day notification rule remains in place and all current regulatory requirements stay the same.</a:t>
          </a:r>
        </a:p>
        <a:p>
          <a:pPr marL="0" lvl="0" indent="0" algn="l" defTabSz="533400">
            <a:lnSpc>
              <a:spcPct val="100000"/>
            </a:lnSpc>
            <a:spcBef>
              <a:spcPct val="0"/>
            </a:spcBef>
            <a:spcAft>
              <a:spcPct val="35000"/>
            </a:spcAft>
            <a:buNone/>
          </a:pPr>
          <a:r>
            <a:rPr lang="en-US" sz="1200" kern="1200" dirty="0"/>
            <a:t>Will refer all questions to ODH that are not regulation based.</a:t>
          </a:r>
        </a:p>
        <a:p>
          <a:pPr marL="0" lvl="0" indent="0" algn="l" defTabSz="533400">
            <a:lnSpc>
              <a:spcPct val="100000"/>
            </a:lnSpc>
            <a:spcBef>
              <a:spcPct val="0"/>
            </a:spcBef>
            <a:spcAft>
              <a:spcPct val="35000"/>
            </a:spcAft>
            <a:buNone/>
          </a:pPr>
          <a:endParaRPr lang="en-US" sz="1100" kern="1200" dirty="0"/>
        </a:p>
        <a:p>
          <a:pPr marL="0" lvl="0" indent="0" algn="l" defTabSz="533400">
            <a:spcBef>
              <a:spcPct val="0"/>
            </a:spcBef>
            <a:spcAft>
              <a:spcPct val="35000"/>
            </a:spcAft>
            <a:buNone/>
          </a:pPr>
          <a:endParaRPr lang="en-US" sz="1100" kern="1200" dirty="0"/>
        </a:p>
      </dsp:txBody>
      <dsp:txXfrm>
        <a:off x="8925658" y="1864462"/>
        <a:ext cx="2531250" cy="27122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BA2E7-0260-4D1B-A08D-91B12AFF668C}">
      <dsp:nvSpPr>
        <dsp:cNvPr id="0" name=""/>
        <dsp:cNvSpPr/>
      </dsp:nvSpPr>
      <dsp:spPr>
        <a:xfrm>
          <a:off x="0" y="4592"/>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13483B-D7B6-4376-AEF7-341C3AE22501}">
      <dsp:nvSpPr>
        <dsp:cNvPr id="0" name=""/>
        <dsp:cNvSpPr/>
      </dsp:nvSpPr>
      <dsp:spPr>
        <a:xfrm>
          <a:off x="295926" y="224703"/>
          <a:ext cx="538048" cy="538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345199-E660-45EA-81FB-4BC98B0827D0}">
      <dsp:nvSpPr>
        <dsp:cNvPr id="0" name=""/>
        <dsp:cNvSpPr/>
      </dsp:nvSpPr>
      <dsp:spPr>
        <a:xfrm>
          <a:off x="1129902" y="4592"/>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00100">
            <a:lnSpc>
              <a:spcPct val="90000"/>
            </a:lnSpc>
            <a:spcBef>
              <a:spcPct val="0"/>
            </a:spcBef>
            <a:spcAft>
              <a:spcPct val="35000"/>
            </a:spcAft>
            <a:buNone/>
          </a:pPr>
          <a:r>
            <a:rPr lang="en-US" sz="1800" kern="1200"/>
            <a:t>OH-11:  Increase the proportion of people whose water systems have the recommended amount of fluoride</a:t>
          </a:r>
        </a:p>
      </dsp:txBody>
      <dsp:txXfrm>
        <a:off x="1129902" y="4592"/>
        <a:ext cx="5171698" cy="978270"/>
      </dsp:txXfrm>
    </dsp:sp>
    <dsp:sp modelId="{FBC24E5D-090F-4AA5-BF0B-D1FCB7424010}">
      <dsp:nvSpPr>
        <dsp:cNvPr id="0" name=""/>
        <dsp:cNvSpPr/>
      </dsp:nvSpPr>
      <dsp:spPr>
        <a:xfrm>
          <a:off x="0" y="1227431"/>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EBF299-73D3-463C-BF7E-66FF9C889F33}">
      <dsp:nvSpPr>
        <dsp:cNvPr id="0" name=""/>
        <dsp:cNvSpPr/>
      </dsp:nvSpPr>
      <dsp:spPr>
        <a:xfrm>
          <a:off x="295926" y="1447541"/>
          <a:ext cx="538048" cy="538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847D11-A86F-4180-A672-EA81CB5A5D83}">
      <dsp:nvSpPr>
        <dsp:cNvPr id="0" name=""/>
        <dsp:cNvSpPr/>
      </dsp:nvSpPr>
      <dsp:spPr>
        <a:xfrm>
          <a:off x="1129902" y="1227431"/>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00100">
            <a:lnSpc>
              <a:spcPct val="90000"/>
            </a:lnSpc>
            <a:spcBef>
              <a:spcPct val="0"/>
            </a:spcBef>
            <a:spcAft>
              <a:spcPct val="35000"/>
            </a:spcAft>
            <a:buNone/>
          </a:pPr>
          <a:r>
            <a:rPr lang="en-US" sz="1800" kern="1200"/>
            <a:t>Target:  77.1%</a:t>
          </a:r>
        </a:p>
      </dsp:txBody>
      <dsp:txXfrm>
        <a:off x="1129902" y="1227431"/>
        <a:ext cx="5171698" cy="978270"/>
      </dsp:txXfrm>
    </dsp:sp>
    <dsp:sp modelId="{CC42B9AC-D881-4ABB-BDBE-36C01A62E7F5}">
      <dsp:nvSpPr>
        <dsp:cNvPr id="0" name=""/>
        <dsp:cNvSpPr/>
      </dsp:nvSpPr>
      <dsp:spPr>
        <a:xfrm>
          <a:off x="0" y="2450269"/>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20D498-74EB-4EDD-807A-F62732F12E4E}">
      <dsp:nvSpPr>
        <dsp:cNvPr id="0" name=""/>
        <dsp:cNvSpPr/>
      </dsp:nvSpPr>
      <dsp:spPr>
        <a:xfrm>
          <a:off x="295926" y="2670380"/>
          <a:ext cx="538048" cy="538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B3B66A-4A45-44A2-AB44-27F444140539}">
      <dsp:nvSpPr>
        <dsp:cNvPr id="0" name=""/>
        <dsp:cNvSpPr/>
      </dsp:nvSpPr>
      <dsp:spPr>
        <a:xfrm>
          <a:off x="1129902" y="2450269"/>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12169"/>
              </a:solidFill>
            </a:rPr>
            <a:t>Baseline:  72.8% of persons were served by community water systems with optimally fluoridated water in 2016</a:t>
          </a:r>
        </a:p>
      </dsp:txBody>
      <dsp:txXfrm>
        <a:off x="1129902" y="2450269"/>
        <a:ext cx="5171698" cy="978270"/>
      </dsp:txXfrm>
    </dsp:sp>
    <dsp:sp modelId="{836CF45B-9C0C-48BB-B3F3-F35C31303933}">
      <dsp:nvSpPr>
        <dsp:cNvPr id="0" name=""/>
        <dsp:cNvSpPr/>
      </dsp:nvSpPr>
      <dsp:spPr>
        <a:xfrm>
          <a:off x="0" y="3673107"/>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56BF57-66F3-4D8B-AD2E-5895AA7C61C5}">
      <dsp:nvSpPr>
        <dsp:cNvPr id="0" name=""/>
        <dsp:cNvSpPr/>
      </dsp:nvSpPr>
      <dsp:spPr>
        <a:xfrm>
          <a:off x="295926" y="3893218"/>
          <a:ext cx="538048" cy="5380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28D7F9-71D1-4F99-8C35-A4DE4107D031}">
      <dsp:nvSpPr>
        <dsp:cNvPr id="0" name=""/>
        <dsp:cNvSpPr/>
      </dsp:nvSpPr>
      <dsp:spPr>
        <a:xfrm>
          <a:off x="1129902" y="3673107"/>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12169"/>
              </a:solidFill>
            </a:rPr>
            <a:t>Status:  23 states have met the target (2022)</a:t>
          </a:r>
        </a:p>
      </dsp:txBody>
      <dsp:txXfrm>
        <a:off x="1129902" y="3673107"/>
        <a:ext cx="5171698" cy="978270"/>
      </dsp:txXfrm>
    </dsp:sp>
    <dsp:sp modelId="{07741347-0205-4022-9F91-C3FD6A1329EC}">
      <dsp:nvSpPr>
        <dsp:cNvPr id="0" name=""/>
        <dsp:cNvSpPr/>
      </dsp:nvSpPr>
      <dsp:spPr>
        <a:xfrm>
          <a:off x="0" y="4895945"/>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03FAB1-9650-4B66-8C32-DBA8000FA815}">
      <dsp:nvSpPr>
        <dsp:cNvPr id="0" name=""/>
        <dsp:cNvSpPr/>
      </dsp:nvSpPr>
      <dsp:spPr>
        <a:xfrm>
          <a:off x="295926" y="5116056"/>
          <a:ext cx="538048" cy="5380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FFD778-4971-4179-8C68-BC04DB6B0792}">
      <dsp:nvSpPr>
        <dsp:cNvPr id="0" name=""/>
        <dsp:cNvSpPr/>
      </dsp:nvSpPr>
      <dsp:spPr>
        <a:xfrm>
          <a:off x="1129902" y="4895945"/>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622300">
            <a:lnSpc>
              <a:spcPct val="90000"/>
            </a:lnSpc>
            <a:spcBef>
              <a:spcPct val="0"/>
            </a:spcBef>
            <a:spcAft>
              <a:spcPct val="35000"/>
            </a:spcAft>
            <a:buNone/>
          </a:pPr>
          <a:r>
            <a:rPr lang="en-US" sz="1400" kern="1200" dirty="0"/>
            <a:t>Data source:  CDC Fluoridation Census, CDC, NCCDPHP </a:t>
          </a:r>
          <a:r>
            <a:rPr lang="en-US" sz="800" kern="1200" dirty="0">
              <a:hlinkClick xmlns:r="http://schemas.openxmlformats.org/officeDocument/2006/relationships" r:id="rId11"/>
            </a:rPr>
            <a:t>https://odphp.health.gov/healthypeople/objectives-and-data/browse-objectives/health-policy/increase-proportion-people-whose-water-systems-have-recommended-amount-fluoride-oh-11</a:t>
          </a:r>
          <a:r>
            <a:rPr lang="en-US" sz="800" kern="1200" dirty="0"/>
            <a:t> </a:t>
          </a:r>
        </a:p>
      </dsp:txBody>
      <dsp:txXfrm>
        <a:off x="1129902" y="4895945"/>
        <a:ext cx="5171698" cy="978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AF445-9199-4BA3-8BB8-9FA434980B4D}">
      <dsp:nvSpPr>
        <dsp:cNvPr id="0" name=""/>
        <dsp:cNvSpPr/>
      </dsp:nvSpPr>
      <dsp:spPr>
        <a:xfrm>
          <a:off x="0" y="39687"/>
          <a:ext cx="3286125" cy="1971675"/>
        </a:xfrm>
        <a:prstGeom prst="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Missouri has </a:t>
          </a:r>
          <a:r>
            <a:rPr lang="en-US" sz="1800" b="1" kern="1200" dirty="0"/>
            <a:t>392 water systems</a:t>
          </a:r>
          <a:r>
            <a:rPr lang="en-US" sz="1800" kern="1200" dirty="0"/>
            <a:t> that either have natural fluoride levels at 0.6 mg/L or higher or that participate in a local water fluoridation program.</a:t>
          </a:r>
        </a:p>
      </dsp:txBody>
      <dsp:txXfrm>
        <a:off x="0" y="39687"/>
        <a:ext cx="3286125" cy="1971675"/>
      </dsp:txXfrm>
    </dsp:sp>
    <dsp:sp modelId="{111986D6-8292-4C16-B3FB-7F59F5A3B7F8}">
      <dsp:nvSpPr>
        <dsp:cNvPr id="0" name=""/>
        <dsp:cNvSpPr/>
      </dsp:nvSpPr>
      <dsp:spPr>
        <a:xfrm>
          <a:off x="3614737" y="39687"/>
          <a:ext cx="3286125" cy="1971675"/>
        </a:xfrm>
        <a:prstGeom prst="rect">
          <a:avLst/>
        </a:prstGeom>
        <a:solidFill>
          <a:schemeClr val="accent3">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There are </a:t>
          </a:r>
          <a:r>
            <a:rPr lang="en-US" sz="1800" b="1" kern="1200" dirty="0"/>
            <a:t>96 primary water systems </a:t>
          </a:r>
          <a:r>
            <a:rPr lang="en-US" sz="1800" kern="1200" dirty="0"/>
            <a:t>that have a local water fluoridation program.</a:t>
          </a:r>
        </a:p>
      </dsp:txBody>
      <dsp:txXfrm>
        <a:off x="3614737" y="39687"/>
        <a:ext cx="3286125" cy="1971675"/>
      </dsp:txXfrm>
    </dsp:sp>
    <dsp:sp modelId="{4B253061-0D9D-43AF-8C7B-AC2F6F68E1D5}">
      <dsp:nvSpPr>
        <dsp:cNvPr id="0" name=""/>
        <dsp:cNvSpPr/>
      </dsp:nvSpPr>
      <dsp:spPr>
        <a:xfrm>
          <a:off x="7229475" y="39687"/>
          <a:ext cx="3286125" cy="1971675"/>
        </a:xfrm>
        <a:prstGeom prst="rect">
          <a:avLst/>
        </a:prstGeom>
        <a:solidFill>
          <a:schemeClr val="accent3">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These primary systems sell water to </a:t>
          </a:r>
          <a:r>
            <a:rPr lang="en-US" sz="1800" b="1" kern="1200"/>
            <a:t>166 consecutive systems.</a:t>
          </a:r>
          <a:endParaRPr lang="en-US" sz="1800" b="1" kern="1200" dirty="0"/>
        </a:p>
      </dsp:txBody>
      <dsp:txXfrm>
        <a:off x="7229475" y="39687"/>
        <a:ext cx="3286125" cy="1971675"/>
      </dsp:txXfrm>
    </dsp:sp>
    <dsp:sp modelId="{D972869C-2763-429E-8239-813805905CF2}">
      <dsp:nvSpPr>
        <dsp:cNvPr id="0" name=""/>
        <dsp:cNvSpPr/>
      </dsp:nvSpPr>
      <dsp:spPr>
        <a:xfrm>
          <a:off x="0" y="2379663"/>
          <a:ext cx="3286125" cy="1971675"/>
        </a:xfrm>
        <a:prstGeom prst="rect">
          <a:avLst/>
        </a:prstGeom>
        <a:solidFill>
          <a:schemeClr val="accent3">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Missouri has </a:t>
          </a:r>
          <a:r>
            <a:rPr lang="en-US" sz="1700" b="1" kern="1200" dirty="0"/>
            <a:t>130 naturally fluoridated water systems</a:t>
          </a:r>
          <a:r>
            <a:rPr lang="en-US" sz="1700" kern="1200" dirty="0"/>
            <a:t>.  These systems have natural fluoride levels ranging from </a:t>
          </a:r>
          <a:r>
            <a:rPr lang="en-US" sz="1700" b="1" kern="1200" dirty="0"/>
            <a:t>0.61 to 3.81 mg/L</a:t>
          </a:r>
          <a:r>
            <a:rPr lang="en-US" sz="1700" kern="1200" dirty="0"/>
            <a:t>.</a:t>
          </a:r>
        </a:p>
      </dsp:txBody>
      <dsp:txXfrm>
        <a:off x="0" y="2379663"/>
        <a:ext cx="3286125" cy="1971675"/>
      </dsp:txXfrm>
    </dsp:sp>
    <dsp:sp modelId="{86523AC1-080F-4498-9EDA-963CC77D26DA}">
      <dsp:nvSpPr>
        <dsp:cNvPr id="0" name=""/>
        <dsp:cNvSpPr/>
      </dsp:nvSpPr>
      <dsp:spPr>
        <a:xfrm>
          <a:off x="7229475" y="2379663"/>
          <a:ext cx="3286125" cy="1971675"/>
        </a:xfrm>
        <a:prstGeom prst="rect">
          <a:avLst/>
        </a:prstGeom>
        <a:solidFill>
          <a:schemeClr val="accent3">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Of the 76.8% (4.2 million people) who have fluoridated water, only </a:t>
          </a:r>
          <a:r>
            <a:rPr lang="en-US" sz="1800" b="1" kern="1200" dirty="0"/>
            <a:t>66.4%</a:t>
          </a:r>
          <a:r>
            <a:rPr lang="en-US" sz="1800" kern="1200" dirty="0"/>
            <a:t> (3.6 million people) have </a:t>
          </a:r>
          <a:r>
            <a:rPr lang="en-US" sz="1800" b="1" kern="1200" dirty="0"/>
            <a:t>optimally fluoridated water</a:t>
          </a:r>
          <a:r>
            <a:rPr lang="en-US" sz="1800" b="0" kern="1200" dirty="0"/>
            <a:t> in Missouri</a:t>
          </a:r>
          <a:r>
            <a:rPr lang="en-US" sz="1800" kern="1200" dirty="0"/>
            <a:t>.</a:t>
          </a:r>
        </a:p>
      </dsp:txBody>
      <dsp:txXfrm>
        <a:off x="7229475" y="2379663"/>
        <a:ext cx="3286125" cy="1971675"/>
      </dsp:txXfrm>
    </dsp:sp>
    <dsp:sp modelId="{2AD6715D-B1C5-4CAE-9FEB-EF0E9AD6CDC1}">
      <dsp:nvSpPr>
        <dsp:cNvPr id="0" name=""/>
        <dsp:cNvSpPr/>
      </dsp:nvSpPr>
      <dsp:spPr>
        <a:xfrm>
          <a:off x="3614737" y="2368544"/>
          <a:ext cx="3286125" cy="1971675"/>
        </a:xfrm>
        <a:prstGeom prst="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population served by these water systems is over </a:t>
          </a:r>
          <a:r>
            <a:rPr lang="en-US" sz="1800" b="1" kern="1200"/>
            <a:t>4.2 million people </a:t>
          </a:r>
          <a:r>
            <a:rPr lang="en-US" sz="1800" kern="1200"/>
            <a:t>or </a:t>
          </a:r>
          <a:r>
            <a:rPr lang="en-US" sz="1800" b="1" kern="1200"/>
            <a:t>76.8%</a:t>
          </a:r>
          <a:r>
            <a:rPr lang="en-US" sz="1800" kern="1200"/>
            <a:t> of the total Missouri population.</a:t>
          </a:r>
          <a:endParaRPr lang="en-US" sz="1800" kern="1200" dirty="0"/>
        </a:p>
      </dsp:txBody>
      <dsp:txXfrm>
        <a:off x="3614737" y="2368544"/>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7CCBA-3ED1-4B7D-8F3E-DE824A6F180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MY"/>
          </a:p>
        </p:txBody>
      </p:sp>
      <p:sp>
        <p:nvSpPr>
          <p:cNvPr id="3" name="Date Placeholder 2">
            <a:extLst>
              <a:ext uri="{FF2B5EF4-FFF2-40B4-BE49-F238E27FC236}">
                <a16:creationId xmlns:a16="http://schemas.microsoft.com/office/drawing/2014/main" id="{D54F2CF0-B0FF-4583-A84D-FCC4B7103E0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2FCEDD6-3C34-4371-8E79-A286124EF8A8}" type="datetimeFigureOut">
              <a:rPr lang="en-MY" smtClean="0"/>
              <a:t>19/3/2025</a:t>
            </a:fld>
            <a:endParaRPr lang="en-MY"/>
          </a:p>
        </p:txBody>
      </p:sp>
      <p:sp>
        <p:nvSpPr>
          <p:cNvPr id="4" name="Footer Placeholder 3">
            <a:extLst>
              <a:ext uri="{FF2B5EF4-FFF2-40B4-BE49-F238E27FC236}">
                <a16:creationId xmlns:a16="http://schemas.microsoft.com/office/drawing/2014/main" id="{BB215979-DF4C-464D-9380-D6E2EDC757A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MY"/>
          </a:p>
        </p:txBody>
      </p:sp>
      <p:sp>
        <p:nvSpPr>
          <p:cNvPr id="5" name="Slide Number Placeholder 4">
            <a:extLst>
              <a:ext uri="{FF2B5EF4-FFF2-40B4-BE49-F238E27FC236}">
                <a16:creationId xmlns:a16="http://schemas.microsoft.com/office/drawing/2014/main" id="{C340E462-7474-470E-8024-30E0E0F9D93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1065BEC-157F-4808-81DE-1656B731729B}" type="slidenum">
              <a:rPr lang="en-MY" smtClean="0"/>
              <a:t>‹#›</a:t>
            </a:fld>
            <a:endParaRPr lang="en-MY"/>
          </a:p>
        </p:txBody>
      </p:sp>
    </p:spTree>
    <p:extLst>
      <p:ext uri="{BB962C8B-B14F-4D97-AF65-F5344CB8AC3E}">
        <p14:creationId xmlns:p14="http://schemas.microsoft.com/office/powerpoint/2010/main" val="168069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MY"/>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9B66FCF-8223-49A0-8AD4-07836B35FAE5}" type="datetimeFigureOut">
              <a:rPr lang="en-MY" smtClean="0"/>
              <a:t>19/3/2025</a:t>
            </a:fld>
            <a:endParaRPr lang="en-MY"/>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MY"/>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MY"/>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F6CAA8-8B9F-4696-96C3-CF58CA8A4623}" type="slidenum">
              <a:rPr lang="en-MY" smtClean="0"/>
              <a:t>‹#›</a:t>
            </a:fld>
            <a:endParaRPr lang="en-MY"/>
          </a:p>
        </p:txBody>
      </p:sp>
    </p:spTree>
    <p:extLst>
      <p:ext uri="{BB962C8B-B14F-4D97-AF65-F5344CB8AC3E}">
        <p14:creationId xmlns:p14="http://schemas.microsoft.com/office/powerpoint/2010/main" val="59482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oralhealth@health.mo.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F6CAA8-8B9F-4696-96C3-CF58CA8A4623}" type="slidenum">
              <a:rPr lang="en-MY" smtClean="0"/>
              <a:t>1</a:t>
            </a:fld>
            <a:endParaRPr lang="en-MY"/>
          </a:p>
        </p:txBody>
      </p:sp>
    </p:spTree>
    <p:extLst>
      <p:ext uri="{BB962C8B-B14F-4D97-AF65-F5344CB8AC3E}">
        <p14:creationId xmlns:p14="http://schemas.microsoft.com/office/powerpoint/2010/main" val="221922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Preventive Services Program (PSP) is one children’s dental health initiative you have can </a:t>
            </a:r>
            <a:r>
              <a:rPr lang="en-US" baseline="0" dirty="0"/>
              <a:t>engage in.  </a:t>
            </a:r>
            <a:r>
              <a:rPr lang="en-US" dirty="0"/>
              <a:t>The PSP is a community based oral health program dedicated to promoting healthy smiles for all of Missouri’s children through education and preventive treatment. PSP</a:t>
            </a:r>
            <a:r>
              <a:rPr lang="en-US" baseline="0" dirty="0"/>
              <a:t> was started in 2005 and consists of local dental providers administering an oral health screening, which includes a fluoride varnish application on the day of the screening and a follow up application later. PSP includes oral health education, age appropriate toothbrushes and toothpaste all at no charge.  It also provides a referral, which consists of a note going to the school nurse and parent that the child requires treatment and a time frame as to when the treatment needs to be sought.  Many times, the dental professional conducting the screening is affiliated with a local dental clinic and will give priority to a child they saw through a PSP event so they can receive treatment. </a:t>
            </a:r>
            <a:endParaRPr lang="en-US" dirty="0"/>
          </a:p>
        </p:txBody>
      </p:sp>
      <p:sp>
        <p:nvSpPr>
          <p:cNvPr id="4" name="Slide Number Placeholder 3"/>
          <p:cNvSpPr>
            <a:spLocks noGrp="1"/>
          </p:cNvSpPr>
          <p:nvPr>
            <p:ph type="sldNum" sz="quarter" idx="10"/>
          </p:nvPr>
        </p:nvSpPr>
        <p:spPr/>
        <p:txBody>
          <a:bodyPr/>
          <a:lstStyle/>
          <a:p>
            <a:pPr defTabSz="931774">
              <a:defRPr/>
            </a:pPr>
            <a:fld id="{D3F6CAA8-8B9F-4696-96C3-CF58CA8A4623}" type="slidenum">
              <a:rPr lang="en-MY">
                <a:solidFill>
                  <a:prstClr val="black"/>
                </a:solidFill>
                <a:latin typeface="Calibri" panose="020F0502020204030204"/>
              </a:rPr>
              <a:pPr defTabSz="931774">
                <a:defRPr/>
              </a:pPr>
              <a:t>10</a:t>
            </a:fld>
            <a:endParaRPr lang="en-MY">
              <a:solidFill>
                <a:prstClr val="black"/>
              </a:solidFill>
              <a:latin typeface="Calibri" panose="020F0502020204030204"/>
            </a:endParaRPr>
          </a:p>
        </p:txBody>
      </p:sp>
    </p:spTree>
    <p:extLst>
      <p:ext uri="{BB962C8B-B14F-4D97-AF65-F5344CB8AC3E}">
        <p14:creationId xmlns:p14="http://schemas.microsoft.com/office/powerpoint/2010/main" val="249361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23"/>
              </a:spcAft>
            </a:pPr>
            <a:br>
              <a:rPr lang="en-US" sz="1600" dirty="0">
                <a:latin typeface="Times New Roman" panose="02020603050405020304" pitchFamily="18" charset="0"/>
                <a:ea typeface="Calibri" panose="020F0502020204030204" pitchFamily="34" charset="0"/>
              </a:rPr>
            </a:br>
            <a:endParaRPr lang="en-US" sz="1600" dirty="0"/>
          </a:p>
        </p:txBody>
      </p:sp>
      <p:sp>
        <p:nvSpPr>
          <p:cNvPr id="4" name="Slide Number Placeholder 3"/>
          <p:cNvSpPr>
            <a:spLocks noGrp="1"/>
          </p:cNvSpPr>
          <p:nvPr>
            <p:ph type="sldNum" sz="quarter" idx="5"/>
          </p:nvPr>
        </p:nvSpPr>
        <p:spPr/>
        <p:txBody>
          <a:bodyPr/>
          <a:lstStyle/>
          <a:p>
            <a:pPr defTabSz="931774">
              <a:defRPr/>
            </a:pPr>
            <a:fld id="{D3F6CAA8-8B9F-4696-96C3-CF58CA8A4623}" type="slidenum">
              <a:rPr lang="en-MY">
                <a:solidFill>
                  <a:prstClr val="black"/>
                </a:solidFill>
                <a:latin typeface="Calibri" panose="020F0502020204030204"/>
              </a:rPr>
              <a:pPr defTabSz="931774">
                <a:defRPr/>
              </a:pPr>
              <a:t>11</a:t>
            </a:fld>
            <a:endParaRPr lang="en-MY">
              <a:solidFill>
                <a:prstClr val="black"/>
              </a:solidFill>
              <a:latin typeface="Calibri" panose="020F0502020204030204"/>
            </a:endParaRPr>
          </a:p>
        </p:txBody>
      </p:sp>
      <p:sp>
        <p:nvSpPr>
          <p:cNvPr id="5" name="TextBox 4">
            <a:extLst>
              <a:ext uri="{FF2B5EF4-FFF2-40B4-BE49-F238E27FC236}">
                <a16:creationId xmlns:a16="http://schemas.microsoft.com/office/drawing/2014/main" id="{9BBDF725-DB31-06ED-4808-E0C319E6E010}"/>
              </a:ext>
            </a:extLst>
          </p:cNvPr>
          <p:cNvSpPr txBox="1"/>
          <p:nvPr/>
        </p:nvSpPr>
        <p:spPr>
          <a:xfrm>
            <a:off x="717551" y="4552950"/>
            <a:ext cx="5575299" cy="3416320"/>
          </a:xfrm>
          <a:prstGeom prst="rect">
            <a:avLst/>
          </a:prstGeom>
          <a:noFill/>
        </p:spPr>
        <p:txBody>
          <a:bodyPr wrap="square" rtlCol="0">
            <a:spAutoFit/>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PSP from 2014 to 2022 has seen an overall reduction of dental decay down by 4%</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PSP also helps us identify schools and area that are having problems accessing dental care by the untreated decay rate.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Fluoride varnish dramatically reduces children’s dental decay.  A child that receive no fluoride varnish treatments is more than twice as likely to have decay as those who receive a yearly application of fluoride varnish, and 4 times more likely to have decay than those who receive fluoride varnish applications at 6-month intervals.</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6514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have recently extended the professions that can perform Oral Health Reviews to include </a:t>
            </a:r>
            <a:r>
              <a:rPr lang="en-US" dirty="0">
                <a:latin typeface="Calibri" panose="020F0502020204030204" pitchFamily="34" charset="0"/>
                <a:ea typeface="Calibri" panose="020F0502020204030204" pitchFamily="34" charset="0"/>
                <a:cs typeface="Calibri" panose="020F0502020204030204" pitchFamily="34" charset="0"/>
              </a:rPr>
              <a:t>Certified dental assistant (or passed a Missouri Dental Assisting Basic Skills exam and/or has a min. of two years chairside experience</a:t>
            </a:r>
            <a:r>
              <a:rPr lang="en-US" baseline="0" dirty="0"/>
              <a:t>, licensed medical professionals (nurses, doctors, etc.), medical professional students, and community health care coordinators/workers.  </a:t>
            </a:r>
          </a:p>
          <a:p>
            <a:endParaRPr lang="en-US" dirty="0"/>
          </a:p>
          <a:p>
            <a:r>
              <a:rPr lang="en-US" dirty="0"/>
              <a:t>In the 2023-24 school year, 71,222 children took part in PSP.  Thank you for helping with PSP.</a:t>
            </a:r>
          </a:p>
          <a:p>
            <a:endParaRPr lang="en-US" dirty="0"/>
          </a:p>
          <a:p>
            <a:r>
              <a:rPr lang="en-US" dirty="0"/>
              <a:t>The ODH state hygienist conducted screenings at all of the MO Schools for the Severely Disabled.  The children receive the same PSP supplies as children in other schools. </a:t>
            </a:r>
          </a:p>
        </p:txBody>
      </p:sp>
      <p:sp>
        <p:nvSpPr>
          <p:cNvPr id="4" name="Slide Number Placeholder 3"/>
          <p:cNvSpPr>
            <a:spLocks noGrp="1"/>
          </p:cNvSpPr>
          <p:nvPr>
            <p:ph type="sldNum" sz="quarter" idx="5"/>
          </p:nvPr>
        </p:nvSpPr>
        <p:spPr/>
        <p:txBody>
          <a:bodyPr/>
          <a:lstStyle/>
          <a:p>
            <a:fld id="{35D4BC0A-7C14-45DA-B1C1-384164ADB1CA}" type="slidenum">
              <a:rPr lang="en-US" smtClean="0"/>
              <a:t>12</a:t>
            </a:fld>
            <a:endParaRPr lang="en-US"/>
          </a:p>
        </p:txBody>
      </p:sp>
    </p:spTree>
    <p:extLst>
      <p:ext uri="{BB962C8B-B14F-4D97-AF65-F5344CB8AC3E}">
        <p14:creationId xmlns:p14="http://schemas.microsoft.com/office/powerpoint/2010/main" val="490846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top ten schools having the most untreated decay</a:t>
            </a:r>
            <a:r>
              <a:rPr lang="en-US" baseline="0" dirty="0"/>
              <a:t> are all in counties with shortages of dentists with only 1 dentist in the county.  Missouri currently has 11 counties without any dentist.</a:t>
            </a:r>
            <a:endParaRPr lang="en-US" dirty="0"/>
          </a:p>
        </p:txBody>
      </p:sp>
      <p:sp>
        <p:nvSpPr>
          <p:cNvPr id="4" name="Slide Number Placeholder 3"/>
          <p:cNvSpPr>
            <a:spLocks noGrp="1"/>
          </p:cNvSpPr>
          <p:nvPr>
            <p:ph type="sldNum" sz="quarter" idx="10"/>
          </p:nvPr>
        </p:nvSpPr>
        <p:spPr/>
        <p:txBody>
          <a:bodyPr/>
          <a:lstStyle/>
          <a:p>
            <a:pPr defTabSz="931774">
              <a:defRPr/>
            </a:pPr>
            <a:fld id="{D3F6CAA8-8B9F-4696-96C3-CF58CA8A4623}" type="slidenum">
              <a:rPr lang="en-MY">
                <a:solidFill>
                  <a:prstClr val="black"/>
                </a:solidFill>
                <a:latin typeface="Calibri" panose="020F0502020204030204"/>
              </a:rPr>
              <a:pPr defTabSz="931774">
                <a:defRPr/>
              </a:pPr>
              <a:t>13</a:t>
            </a:fld>
            <a:endParaRPr lang="en-MY">
              <a:solidFill>
                <a:prstClr val="black"/>
              </a:solidFill>
              <a:latin typeface="Calibri" panose="020F0502020204030204"/>
            </a:endParaRPr>
          </a:p>
        </p:txBody>
      </p:sp>
    </p:spTree>
    <p:extLst>
      <p:ext uri="{BB962C8B-B14F-4D97-AF65-F5344CB8AC3E}">
        <p14:creationId xmlns:p14="http://schemas.microsoft.com/office/powerpoint/2010/main" val="2782130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effectLst/>
                <a:latin typeface="Arial" panose="020B0604020202020204" pitchFamily="34" charset="0"/>
                <a:ea typeface="Times New Roman" panose="02020603050405020304" pitchFamily="18" charset="0"/>
              </a:rPr>
              <a:t>The Pregnant Moms Need Dental Visits Too program is helping to educate moms on the importance of her and her child’s oral health.  In this table, the blue bars indicate the number of women seen at WIC.  The orange bars indicate the women who received education. The green bars indicate the number of dental screenings.  The data is from the first LPHAs that started this program.  Audrain, Tri-County and Wright Health Departments total numbers are from 2022 to 2024.  Mississippi CHD is in its 2nd year with the program and 4 more LPHAs have started the program with ODH for 3 years of education data collection.  Thank you to Audrain, Tri-County and Wright counties for participating in the program.</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5D4BC0A-7C14-45DA-B1C1-384164ADB1CA}" type="slidenum">
              <a:rPr lang="en-US" smtClean="0"/>
              <a:t>14</a:t>
            </a:fld>
            <a:endParaRPr lang="en-US"/>
          </a:p>
        </p:txBody>
      </p:sp>
    </p:spTree>
    <p:extLst>
      <p:ext uri="{BB962C8B-B14F-4D97-AF65-F5344CB8AC3E}">
        <p14:creationId xmlns:p14="http://schemas.microsoft.com/office/powerpoint/2010/main" val="73556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LPHAs can purchase Fluoride Varnish at DHSS Office of Dental Health Prices from Sentry Dental Products. Order Minimum is 1 case, 8 boxes of 200 applications per box at $70.90 per box or $0.3545 per application. If you are not able to purchase a full case, ODH recommends that your agency and another share the box and the cost.  There can be as many agencies share a box as desired.  Please contact ODH for more ordering information.</a:t>
            </a:r>
          </a:p>
        </p:txBody>
      </p:sp>
      <p:sp>
        <p:nvSpPr>
          <p:cNvPr id="4" name="Slide Number Placeholder 3"/>
          <p:cNvSpPr>
            <a:spLocks noGrp="1"/>
          </p:cNvSpPr>
          <p:nvPr>
            <p:ph type="sldNum" sz="quarter" idx="10"/>
          </p:nvPr>
        </p:nvSpPr>
        <p:spPr/>
        <p:txBody>
          <a:bodyPr/>
          <a:lstStyle/>
          <a:p>
            <a:pPr defTabSz="931774">
              <a:defRPr/>
            </a:pPr>
            <a:fld id="{D3F6CAA8-8B9F-4696-96C3-CF58CA8A4623}" type="slidenum">
              <a:rPr lang="en-MY">
                <a:solidFill>
                  <a:prstClr val="black"/>
                </a:solidFill>
                <a:latin typeface="Calibri" panose="020F0502020204030204"/>
              </a:rPr>
              <a:pPr defTabSz="931774">
                <a:defRPr/>
              </a:pPr>
              <a:t>15</a:t>
            </a:fld>
            <a:endParaRPr lang="en-MY">
              <a:solidFill>
                <a:prstClr val="black"/>
              </a:solidFill>
              <a:latin typeface="Calibri" panose="020F0502020204030204"/>
            </a:endParaRPr>
          </a:p>
        </p:txBody>
      </p:sp>
    </p:spTree>
    <p:extLst>
      <p:ext uri="{BB962C8B-B14F-4D97-AF65-F5344CB8AC3E}">
        <p14:creationId xmlns:p14="http://schemas.microsoft.com/office/powerpoint/2010/main" val="516322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LPHAs can purchase dental supplies (toothbrushes, toothpaste and floss) at DHSS ODH contracted prices from Zion Miracle Products DBA Zdental. This contract will expire 6/6/2025.  You can order toothpaste for 19.5 cents</a:t>
            </a:r>
            <a:r>
              <a:rPr lang="en-US" baseline="0" dirty="0"/>
              <a:t> a tube, floss for 20 cents a tube and toothbrushes </a:t>
            </a:r>
            <a:r>
              <a:rPr lang="en-US" dirty="0"/>
              <a:t>in three sizes, Infant Teether ages 0-3, Child (Small) ages 0-8, and adult ages 8 and up for</a:t>
            </a:r>
            <a:r>
              <a:rPr lang="en-US" baseline="0" dirty="0"/>
              <a:t> 22 cents per toothbrush.  ODH expect the prices to go up with new contract.  I recommend if you order before June if you have the funding.  Also, Zdental requires a minimum order of $1000.00 for free shipping.  Again, the order can be for multiple LPHAs and shipped to one LPHA.</a:t>
            </a:r>
            <a:endParaRPr lang="en-US" dirty="0"/>
          </a:p>
        </p:txBody>
      </p:sp>
      <p:sp>
        <p:nvSpPr>
          <p:cNvPr id="4" name="Slide Number Placeholder 3"/>
          <p:cNvSpPr>
            <a:spLocks noGrp="1"/>
          </p:cNvSpPr>
          <p:nvPr>
            <p:ph type="sldNum" sz="quarter" idx="10"/>
          </p:nvPr>
        </p:nvSpPr>
        <p:spPr/>
        <p:txBody>
          <a:bodyPr/>
          <a:lstStyle/>
          <a:p>
            <a:pPr defTabSz="931774">
              <a:defRPr/>
            </a:pPr>
            <a:fld id="{D3F6CAA8-8B9F-4696-96C3-CF58CA8A4623}" type="slidenum">
              <a:rPr lang="en-MY">
                <a:solidFill>
                  <a:prstClr val="black"/>
                </a:solidFill>
                <a:latin typeface="Calibri" panose="020F0502020204030204"/>
              </a:rPr>
              <a:pPr defTabSz="931774">
                <a:defRPr/>
              </a:pPr>
              <a:t>16</a:t>
            </a:fld>
            <a:endParaRPr lang="en-MY">
              <a:solidFill>
                <a:prstClr val="black"/>
              </a:solidFill>
              <a:latin typeface="Calibri" panose="020F0502020204030204"/>
            </a:endParaRPr>
          </a:p>
        </p:txBody>
      </p:sp>
    </p:spTree>
    <p:extLst>
      <p:ext uri="{BB962C8B-B14F-4D97-AF65-F5344CB8AC3E}">
        <p14:creationId xmlns:p14="http://schemas.microsoft.com/office/powerpoint/2010/main" val="3102941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a:t>
            </a:r>
            <a:r>
              <a:rPr lang="en-US" baseline="0" dirty="0"/>
              <a:t> year, </a:t>
            </a:r>
            <a:r>
              <a:rPr lang="en-US" dirty="0"/>
              <a:t>ODH personnel was able to counter fifteen (15) attempted and three (3) full rollbacks (discontinuation of </a:t>
            </a:r>
            <a:r>
              <a:rPr lang="en-US" dirty="0" err="1"/>
              <a:t>fluoridationIn</a:t>
            </a:r>
            <a:r>
              <a:rPr lang="en-US" dirty="0"/>
              <a:t> the 2023-24 school year, 71,222 children took part in PSP.  Thank you for helping with PSP.</a:t>
            </a:r>
          </a:p>
          <a:p>
            <a:endParaRPr lang="en-US" dirty="0"/>
          </a:p>
          <a:p>
            <a:r>
              <a:rPr lang="en-US" dirty="0"/>
              <a:t>The ODH state hygienist conducted screenings at all of the MO Schools for the Severely Disabled.  The children receive the same PSP supplies as children in other schools.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6CAA8-8B9F-4696-96C3-CF58CA8A4623}" type="slidenum">
              <a:rPr kumimoji="0" lang="en-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134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3912871"/>
          </a:xfrm>
        </p:spPr>
        <p:txBody>
          <a:bodyPr/>
          <a:lstStyle/>
          <a:p>
            <a:pPr marL="0" marR="0">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rPr>
              <a:t>In 2024 and so far in 2025, water fluoridation has been in the news almost daily.  There were three key pieces of information that were released in late 2024 and we will take a quick look at that information. The NTP report was released in August 2024. This report looked at 74 other studies and did an analysis of those 74 studies.  Takeaways:</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kern="1200" dirty="0">
                <a:solidFill>
                  <a:srgbClr val="000000"/>
                </a:solidFill>
                <a:effectLst/>
                <a:latin typeface="Arial" panose="020B0604020202020204" pitchFamily="34" charset="0"/>
                <a:ea typeface="Times New Roman" panose="02020603050405020304" pitchFamily="18" charset="0"/>
              </a:rPr>
              <a:t>All of the studies were from outside of the US and had fluoride levels in the water at 1.5 ppm or higher, which is more than double what the US uses (0.7 ppm). </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kern="1200" dirty="0">
                <a:solidFill>
                  <a:srgbClr val="000000"/>
                </a:solidFill>
                <a:effectLst/>
                <a:latin typeface="Arial" panose="020B0604020202020204" pitchFamily="34" charset="0"/>
                <a:ea typeface="Times New Roman" panose="02020603050405020304" pitchFamily="18" charset="0"/>
              </a:rPr>
              <a:t>The report did not pass the National Academies of Science, Engineering, and Math (NASEM’s) peer-review process due to the low quality of 62 of the studies – this means they were not considered viable for analysis. </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kern="1200" dirty="0">
                <a:solidFill>
                  <a:srgbClr val="000000"/>
                </a:solidFill>
                <a:effectLst/>
                <a:latin typeface="Arial" panose="020B0604020202020204" pitchFamily="34" charset="0"/>
                <a:ea typeface="Times New Roman" panose="02020603050405020304" pitchFamily="18" charset="0"/>
              </a:rPr>
              <a:t>The NTP report also states it should not be used to address water fluoridation at the levels used in the US or Canada.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rPr>
              <a:t>The EPA TSCA lawsuit was filed in 2017 and the judge waited until the NTP report was released before making his ruling in September 2024.  The judge referenced the NTP report over 120 times.  Due to the fact the ruling was based almost solely on the NTP report, which leading scientific experts have said is not valid, the EPA has filed an appeal of the judgement.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rPr>
              <a:t>Cochrane Report – this report is released by the Cochrane Review which is a British based organization.  The study said water fluoridation may not be as helpful as previously thought because since water fluoridation was put into practice, fluoridated toothpaste and mouth wash have been developed and are widely used.  However, the co-author, Dr. Anne-Marie Glenny said “contemporary studies are showing that water fluoridation is beneficial” and “they do not recommend stopping water fluoridation”.</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rPr>
              <a:t>What does this mean for water fluoridation in Missouri?  There are no changes in water fluoridation in Missouri.  Water systems should continue to fluoridate as they always have..  It is a local decision and remains a local decision.  The Missouri Revised Statute, </a:t>
            </a:r>
            <a:r>
              <a:rPr lang="en-US" sz="1000" kern="1200" dirty="0" err="1">
                <a:solidFill>
                  <a:srgbClr val="000000"/>
                </a:solidFill>
                <a:effectLst/>
                <a:latin typeface="Arial" panose="020B0604020202020204" pitchFamily="34" charset="0"/>
                <a:ea typeface="Times New Roman" panose="02020603050405020304" pitchFamily="18" charset="0"/>
              </a:rPr>
              <a:t>RSMo</a:t>
            </a:r>
            <a:r>
              <a:rPr lang="en-US" sz="1000" kern="1200" dirty="0">
                <a:solidFill>
                  <a:srgbClr val="000000"/>
                </a:solidFill>
                <a:effectLst/>
                <a:latin typeface="Arial" panose="020B0604020202020204" pitchFamily="34" charset="0"/>
                <a:ea typeface="Times New Roman" panose="02020603050405020304" pitchFamily="18" charset="0"/>
              </a:rPr>
              <a:t> 640.136 has to be followed to start, stop, or modify any water fluoridation programs in Missouri.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8463B09-5240-444C-8CEF-A906A7D23332}" type="slidenum">
              <a:rPr lang="en-US" smtClean="0"/>
              <a:t>18</a:t>
            </a:fld>
            <a:endParaRPr lang="en-US"/>
          </a:p>
        </p:txBody>
      </p:sp>
    </p:spTree>
    <p:extLst>
      <p:ext uri="{BB962C8B-B14F-4D97-AF65-F5344CB8AC3E}">
        <p14:creationId xmlns:p14="http://schemas.microsoft.com/office/powerpoint/2010/main" val="4061319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Health for the United States is overseen by the U.S. Public Health Service.  They draft health people initiatives every 10 years.  One of the Healthy People 2030 oral health initiatives is to increase the proportion of people whose water systems have the recommended amount of fluoride to 77.1%.  This means any water system that is fluoridating should be adding fluoride within the recommended range of 0.6 ppm to 1.0 ppm, targeting for 0.7 ppm.  </a:t>
            </a:r>
          </a:p>
        </p:txBody>
      </p:sp>
      <p:sp>
        <p:nvSpPr>
          <p:cNvPr id="4" name="Slide Number Placeholder 3"/>
          <p:cNvSpPr>
            <a:spLocks noGrp="1"/>
          </p:cNvSpPr>
          <p:nvPr>
            <p:ph type="sldNum" sz="quarter" idx="5"/>
          </p:nvPr>
        </p:nvSpPr>
        <p:spPr/>
        <p:txBody>
          <a:bodyPr/>
          <a:lstStyle/>
          <a:p>
            <a:fld id="{D3F6CAA8-8B9F-4696-96C3-CF58CA8A4623}" type="slidenum">
              <a:rPr lang="en-MY" smtClean="0"/>
              <a:t>19</a:t>
            </a:fld>
            <a:endParaRPr lang="en-MY"/>
          </a:p>
        </p:txBody>
      </p:sp>
    </p:spTree>
    <p:extLst>
      <p:ext uri="{BB962C8B-B14F-4D97-AF65-F5344CB8AC3E}">
        <p14:creationId xmlns:p14="http://schemas.microsoft.com/office/powerpoint/2010/main" val="630900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Good morning.  My Name is:    I am a ……. In the Office of Dental Health.</a:t>
            </a:r>
          </a:p>
        </p:txBody>
      </p:sp>
      <p:sp>
        <p:nvSpPr>
          <p:cNvPr id="4" name="Slide Number Placeholder 3"/>
          <p:cNvSpPr>
            <a:spLocks noGrp="1"/>
          </p:cNvSpPr>
          <p:nvPr>
            <p:ph type="sldNum" sz="quarter" idx="5"/>
          </p:nvPr>
        </p:nvSpPr>
        <p:spPr/>
        <p:txBody>
          <a:bodyPr/>
          <a:lstStyle/>
          <a:p>
            <a:fld id="{D3F6CAA8-8B9F-4696-96C3-CF58CA8A4623}" type="slidenum">
              <a:rPr lang="en-MY" smtClean="0"/>
              <a:t>2</a:t>
            </a:fld>
            <a:endParaRPr lang="en-MY"/>
          </a:p>
        </p:txBody>
      </p:sp>
    </p:spTree>
    <p:extLst>
      <p:ext uri="{BB962C8B-B14F-4D97-AF65-F5344CB8AC3E}">
        <p14:creationId xmlns:p14="http://schemas.microsoft.com/office/powerpoint/2010/main" val="1389430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Missouri’s fluoridation statistics.</a:t>
            </a:r>
          </a:p>
          <a:p>
            <a:r>
              <a:rPr lang="en-US" dirty="0"/>
              <a:t>Missouri has 392 water systems that either have natural fluoride levels at 0.6 mg/L or higher or have a local fluoridation program where they adjust the level of fluoride in the water targeting for 0.7 mg/L.  </a:t>
            </a:r>
          </a:p>
          <a:p>
            <a:r>
              <a:rPr lang="en-US" dirty="0"/>
              <a:t>Missouri has 96 primary water systems that have local fluoridation programs.  A primary water system is the system that makes and treats the water supply</a:t>
            </a:r>
          </a:p>
          <a:p>
            <a:r>
              <a:rPr lang="en-US" dirty="0"/>
              <a:t>These 96 primary systems sell fluoridated water to 166 consecutive systems.  A consecutive system is a system that buys water from another water system and doesn’t make or treat their own water.</a:t>
            </a:r>
          </a:p>
          <a:p>
            <a:r>
              <a:rPr lang="en-US" dirty="0"/>
              <a:t>Missouri has 130 naturally fluoridated water systems which means their fluoride levels range from 0.6 mg/L to 3.81 mg/L.  None of these systems remove fluoride from their water supply – they use it as is.</a:t>
            </a:r>
          </a:p>
          <a:p>
            <a:r>
              <a:rPr lang="en-US" dirty="0"/>
              <a:t>All of these systems serve just over 4.2 million people or 76.8% of Missouri’s total population.</a:t>
            </a:r>
          </a:p>
          <a:p>
            <a:r>
              <a:rPr lang="en-US" dirty="0"/>
              <a:t>Out of that 76.8%, only 66.4% or 3.6 million people have optimally fluoridated water (between 0.6-1.0 mg/L, targeting for 0.7 mg/L).</a:t>
            </a:r>
          </a:p>
          <a:p>
            <a:r>
              <a:rPr lang="en-US" dirty="0"/>
              <a:t>ODH is working to get this to 100% of systems providing optimally fluoridated water and have increased this number from 17.1% to 66.4% over the last five years.</a:t>
            </a:r>
          </a:p>
        </p:txBody>
      </p:sp>
      <p:sp>
        <p:nvSpPr>
          <p:cNvPr id="4" name="Slide Number Placeholder 3"/>
          <p:cNvSpPr>
            <a:spLocks noGrp="1"/>
          </p:cNvSpPr>
          <p:nvPr>
            <p:ph type="sldNum" sz="quarter" idx="5"/>
          </p:nvPr>
        </p:nvSpPr>
        <p:spPr/>
        <p:txBody>
          <a:bodyPr/>
          <a:lstStyle/>
          <a:p>
            <a:fld id="{D3F6CAA8-8B9F-4696-96C3-CF58CA8A4623}" type="slidenum">
              <a:rPr lang="en-MY" smtClean="0"/>
              <a:t>20</a:t>
            </a:fld>
            <a:endParaRPr lang="en-MY"/>
          </a:p>
        </p:txBody>
      </p:sp>
    </p:spTree>
    <p:extLst>
      <p:ext uri="{BB962C8B-B14F-4D97-AF65-F5344CB8AC3E}">
        <p14:creationId xmlns:p14="http://schemas.microsoft.com/office/powerpoint/2010/main" val="1372832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Over the last five years, ODH has faced 24 potential or full rollbacks (cessation attempts) and all have continued fluoridating except for Branson and Sarcoxie.  </a:t>
            </a:r>
          </a:p>
          <a:p>
            <a:r>
              <a:rPr lang="en-US" dirty="0">
                <a:latin typeface="Arial" panose="020B0604020202020204" pitchFamily="34" charset="0"/>
                <a:cs typeface="Arial" panose="020B0604020202020204" pitchFamily="34" charset="0"/>
              </a:rPr>
              <a:t>One community initiated water fluoridation – Camden Co Public Water Supply District #4 – Horseshoe Bend in August 2023.</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Rolla, MO voted to start the 90-day notification process in January 2025.  This was initiated by city council with a 6-5 vote to start the process.  This process allows for public input and the city council will make a final vote in May 2025.</a:t>
            </a:r>
          </a:p>
          <a:p>
            <a:endParaRPr lang="en-US"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US"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Hannibal, MO voted to start the 90-day notification process in February 2025.  This was also initiated by the city council in the form of a recommendation to the Hannibal Board of Public Works.  The BPW is set to have a vote in June 2025 and is currently actively seeking input from anyone living in that community.</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ODH is having conversations with North Central Wholesale Water Commission to begin fluoridation.  This is a long process, often over the course of a 1-2 year period, including the 90-day notification period.  This water system provides water to over 35,000 people in 10 communities.</a:t>
            </a:r>
          </a:p>
        </p:txBody>
      </p:sp>
      <p:sp>
        <p:nvSpPr>
          <p:cNvPr id="4" name="Slide Number Placeholder 3"/>
          <p:cNvSpPr>
            <a:spLocks noGrp="1"/>
          </p:cNvSpPr>
          <p:nvPr>
            <p:ph type="sldNum" sz="quarter" idx="5"/>
          </p:nvPr>
        </p:nvSpPr>
        <p:spPr/>
        <p:txBody>
          <a:bodyPr/>
          <a:lstStyle/>
          <a:p>
            <a:fld id="{D3F6CAA8-8B9F-4696-96C3-CF58CA8A4623}" type="slidenum">
              <a:rPr lang="en-MY" smtClean="0"/>
              <a:t>21</a:t>
            </a:fld>
            <a:endParaRPr lang="en-MY"/>
          </a:p>
        </p:txBody>
      </p:sp>
    </p:spTree>
    <p:extLst>
      <p:ext uri="{BB962C8B-B14F-4D97-AF65-F5344CB8AC3E}">
        <p14:creationId xmlns:p14="http://schemas.microsoft.com/office/powerpoint/2010/main" val="770423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kern="1200" dirty="0">
                <a:solidFill>
                  <a:srgbClr val="000000"/>
                </a:solidFill>
                <a:effectLst/>
                <a:latin typeface="Arial" panose="020B0604020202020204" pitchFamily="34" charset="0"/>
                <a:ea typeface="Times New Roman" panose="02020603050405020304" pitchFamily="18" charset="0"/>
              </a:rPr>
              <a:t>Water fluoridation is just part of the preventive oral health toolkit.  All components of the toolkit are needed to improve the oral health of Missourians.  The toolkit includes having two dental cleanings each year, having fluoride varnish and dental sealants applied, brushing your teeth 2x per day and flossing 1x per day, eating a balanced, low-sugar diet, and drinking fluoridated water.  </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22</a:t>
            </a:fld>
            <a:endParaRPr lang="en-MY"/>
          </a:p>
        </p:txBody>
      </p:sp>
    </p:spTree>
    <p:extLst>
      <p:ext uri="{BB962C8B-B14F-4D97-AF65-F5344CB8AC3E}">
        <p14:creationId xmlns:p14="http://schemas.microsoft.com/office/powerpoint/2010/main" val="25287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rgbClr val="000000"/>
                </a:solidFill>
                <a:effectLst/>
                <a:latin typeface="Arial" panose="020B0604020202020204" pitchFamily="34" charset="0"/>
                <a:ea typeface="Times New Roman" panose="02020603050405020304" pitchFamily="18" charset="0"/>
              </a:rPr>
              <a:t>ODH’s mission is to promote optimal oral health, improve access to dental care, and reduce all forms of dental disease for Missourians.  With your help, we will be able to do just that!</a:t>
            </a:r>
            <a:endParaRPr lang="en-US"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23</a:t>
            </a:fld>
            <a:endParaRPr lang="en-MY" dirty="0"/>
          </a:p>
        </p:txBody>
      </p:sp>
    </p:spTree>
    <p:extLst>
      <p:ext uri="{BB962C8B-B14F-4D97-AF65-F5344CB8AC3E}">
        <p14:creationId xmlns:p14="http://schemas.microsoft.com/office/powerpoint/2010/main" val="1347320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ODH webpage is at oralhealth.mo.gov.  Our email address is </a:t>
            </a:r>
            <a:r>
              <a:rPr lang="en-US" dirty="0">
                <a:hlinkClick r:id="rId3"/>
              </a:rPr>
              <a:t>oralhealth@health.mo.gov</a:t>
            </a:r>
            <a:r>
              <a:rPr lang="en-US" dirty="0"/>
              <a:t> and our phone number is 573-751-5782.</a:t>
            </a:r>
          </a:p>
          <a:p>
            <a:endParaRPr lang="en-US" dirty="0"/>
          </a:p>
          <a:p>
            <a:r>
              <a:rPr lang="en-US" dirty="0"/>
              <a:t>Thank you!  Do you have any questions?</a:t>
            </a:r>
          </a:p>
        </p:txBody>
      </p:sp>
      <p:sp>
        <p:nvSpPr>
          <p:cNvPr id="4" name="Slide Number Placeholder 3"/>
          <p:cNvSpPr>
            <a:spLocks noGrp="1"/>
          </p:cNvSpPr>
          <p:nvPr>
            <p:ph type="sldNum" sz="quarter" idx="5"/>
          </p:nvPr>
        </p:nvSpPr>
        <p:spPr/>
        <p:txBody>
          <a:bodyPr/>
          <a:lstStyle/>
          <a:p>
            <a:fld id="{D3F6CAA8-8B9F-4696-96C3-CF58CA8A4623}" type="slidenum">
              <a:rPr lang="en-MY" smtClean="0"/>
              <a:t>24</a:t>
            </a:fld>
            <a:endParaRPr lang="en-MY" dirty="0"/>
          </a:p>
        </p:txBody>
      </p:sp>
    </p:spTree>
    <p:extLst>
      <p:ext uri="{BB962C8B-B14F-4D97-AF65-F5344CB8AC3E}">
        <p14:creationId xmlns:p14="http://schemas.microsoft.com/office/powerpoint/2010/main" val="151954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Oral and overall health, and disease are closely interconnected</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Oral Infections make other disease processes worse</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Chronic diseases very often has oral signs occurring in the disease process which is very helpful in diagnosis.  In the study “Poor oral health status and adverse COVID-19 outcomes: A preliminary study in hospitalized patients¹,” results showed that there was an association between poor oral health especially with periodontal disease and severe COVID-19 outcomes in hospitalized patients.</a:t>
            </a:r>
          </a:p>
          <a:p>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r>
              <a:rPr lang="en-US" sz="800" dirty="0"/>
              <a:t>1. Costa CA, Vilela ACS, Oliveira SA, et al. Poor oral health status and adverse COVID-19 outcomes: a preliminary study in hospitalized patients. J Periodontol. 2022;1-13. https://doi.org/10.1002/JPER.21-0624</a:t>
            </a:r>
            <a:endParaRPr lang="en-US" sz="8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3F6CAA8-8B9F-4696-96C3-CF58CA8A4623}" type="slidenum">
              <a:rPr lang="en-MY" smtClean="0"/>
              <a:t>3</a:t>
            </a:fld>
            <a:endParaRPr lang="en-MY"/>
          </a:p>
        </p:txBody>
      </p:sp>
    </p:spTree>
    <p:extLst>
      <p:ext uri="{BB962C8B-B14F-4D97-AF65-F5344CB8AC3E}">
        <p14:creationId xmlns:p14="http://schemas.microsoft.com/office/powerpoint/2010/main" val="2790348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DE30AFD-8A95-CE6C-346F-85EE749A35D5}"/>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862B1589-6C5A-5A40-923A-F8D0AB23D198}"/>
              </a:ext>
            </a:extLst>
          </p:cNvPr>
          <p:cNvSpPr>
            <a:spLocks noGrp="1"/>
          </p:cNvSpPr>
          <p:nvPr>
            <p:ph type="body" idx="1"/>
          </p:nvPr>
        </p:nvSpPr>
        <p:spPr>
          <a:xfrm>
            <a:off x="701040" y="4473892"/>
            <a:ext cx="5608320" cy="41128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r>
              <a:rPr lang="en-US"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Oral health is related to Alzheimer's disease, coronary artery disease, diabetes, colorectal cancer, respiratory infections and adverse pregnancy outcomes. It’s bad enough that we can have cavities, losing our teeth or suffer from gum disease.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According the American Heart Association, poor oral health could increase your chances of developing heart disease. The exact link is unknown but they think the bacteria, or the inflammatory response from the bacteria, might cause inflammation of the heart and more plaque buildup in the vessels. The cause and effect has not been established so we are waiting for more research to be done.</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Diabetes is one area we do know can have a direct impact on the infections in the bones and gums around teeth. Diabetes and your mouth have blood sugar in common. If blood sugar levels are out of control in the body, it is also out of control in the mouth. With the sugar to feed on the bacteria levels grow and thrive. With the bacteria levels so high, gum disease is prevalent. And because diabetes lowers a person’s resistance to infection, managing gum disease is not easy. Frequent professional dental cleanings and good oral care habits at home are a must in helping to control blood sugar levels.</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Osteoporosis may lead to tooth loss as well because the density of the bone supporting the teeth may be decreased. Recent studies have suggested a link between osteoporosis and the onset and progression of gum disease. Although more research is needed to understand this link; the risk of tooth loss is three times greater for women with osteoporosis than for women who did not have the disease.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05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Researchers have found that the bacteria that grows in the oral cavity can be aspirated into the lungs and cause respiratory diseases such as pneumonia, especially in people with gum disease. Pneumonia is one of the most common causes of death among the elderly in hospitals and nursing homes. The bacteria in the oral cavity are found in dental plaque and can form on natural teeth as well as partials and dentures.</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altLang="en-US" dirty="0"/>
          </a:p>
        </p:txBody>
      </p:sp>
      <p:sp>
        <p:nvSpPr>
          <p:cNvPr id="19460" name="Slide Number Placeholder 3">
            <a:extLst>
              <a:ext uri="{FF2B5EF4-FFF2-40B4-BE49-F238E27FC236}">
                <a16:creationId xmlns:a16="http://schemas.microsoft.com/office/drawing/2014/main" id="{23FE5986-3338-10FB-5B49-AA641A7FD6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990B1113-0B50-4F25-B4CE-FD83BB4EA2B6}"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6"/>
          </a:xfrm>
        </p:spPr>
        <p:txBody>
          <a:bodyPr/>
          <a:lstStyle/>
          <a:p>
            <a:pPr marL="0" marR="0">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rPr>
              <a:t>Regardless of age, oral health is integral to overall good health. It is an important, but often overlooked aspect of a child or adult’s  general health. Daily oral hygiene, the ability to access routine professional oral health services, and oral health education are all key factors that can improve the oral health of all Americans.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rPr>
              <a:t>CareQuest Institute for Oral Health created this infographic about Oral health through all stages of life.</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Good daily oral health habits and regular dental visits for women before and during pregnancy are linked to a lower risk of perinatal mortality, preterm birth, and low birth weights for baby.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Early childhood caries (ECC) and the pain ECC causes negatively impacts play, learning, sleeping eating, speech and overall health.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Adolescents who use e-cigarettes have an increased risk of gum disease and oral lesions.  Adolescents are move likely to have increase dental decay from sugar intake, chipped teeth from oral piercings, and school sports related oral injuries.</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Young adults are at a great risk of dental erosion and oral lesions due to eating disorders.  Tobacco and alcohol increase the risk of development of oral cancers.</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Middle-aged adults see an increase in periodontal disease which increases risk of diabetes, kidney disease and cardiovascular disease.</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Older adults with poor oral health, including periodontal disease, is linked to increased risk of Alzheimer’s disease, other dementias and hospital or nursing home acquired pneumonia.  Older adults with less than 20 teeth are more likely to experience greater overall disability and cognitive decline.</a:t>
            </a:r>
            <a:endParaRPr lang="en-US" sz="10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5</a:t>
            </a:fld>
            <a:endParaRPr lang="en-MY"/>
          </a:p>
        </p:txBody>
      </p:sp>
    </p:spTree>
    <p:extLst>
      <p:ext uri="{BB962C8B-B14F-4D97-AF65-F5344CB8AC3E}">
        <p14:creationId xmlns:p14="http://schemas.microsoft.com/office/powerpoint/2010/main" val="3150347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a:t>
            </a:r>
            <a:r>
              <a:rPr lang="en-US" baseline="0" dirty="0"/>
              <a:t> snapshot of Missouri’s oral health overall in 2023 before we look at our efforts at ODH to address these public health issues.  As you can see with these statistics, we have some work to do to decrease dental decay rates in Missouri.</a:t>
            </a:r>
          </a:p>
          <a:p>
            <a:endParaRPr lang="en-US" dirty="0"/>
          </a:p>
          <a:p>
            <a:r>
              <a:rPr lang="en-US" dirty="0"/>
              <a:t>25% of 3rd grade children have untreated decay</a:t>
            </a:r>
          </a:p>
          <a:p>
            <a:endParaRPr lang="en-US" dirty="0"/>
          </a:p>
          <a:p>
            <a:r>
              <a:rPr lang="en-US" dirty="0"/>
              <a:t>71,222 dental screenings were completed through the state dental program</a:t>
            </a:r>
          </a:p>
          <a:p>
            <a:endParaRPr lang="en-US" dirty="0"/>
          </a:p>
          <a:p>
            <a:r>
              <a:rPr lang="en-US" dirty="0"/>
              <a:t>14.3% of Medicaid eligible children 1-2 years old received preventive dental services</a:t>
            </a:r>
          </a:p>
          <a:p>
            <a:endParaRPr lang="en-US" dirty="0"/>
          </a:p>
          <a:p>
            <a:r>
              <a:rPr lang="en-US" dirty="0"/>
              <a:t>33.7% of Medicaid eligible children and teens 1-20 years old received preventive dental services</a:t>
            </a:r>
          </a:p>
          <a:p>
            <a:endParaRPr lang="en-US" dirty="0"/>
          </a:p>
          <a:p>
            <a:r>
              <a:rPr lang="en-US" dirty="0"/>
              <a:t>27.9 % of Medicaid eligible children and teens 1-20 years old received oral health services provided by a non-dental provider (that is you)!  This number increased drastically from 2022 t- 2023 (7.6% to 27.9%).</a:t>
            </a:r>
          </a:p>
          <a:p>
            <a:endParaRPr lang="en-US" dirty="0"/>
          </a:p>
        </p:txBody>
      </p:sp>
      <p:sp>
        <p:nvSpPr>
          <p:cNvPr id="4" name="Slide Number Placeholder 3"/>
          <p:cNvSpPr>
            <a:spLocks noGrp="1"/>
          </p:cNvSpPr>
          <p:nvPr>
            <p:ph type="sldNum" sz="quarter" idx="10"/>
          </p:nvPr>
        </p:nvSpPr>
        <p:spPr/>
        <p:txBody>
          <a:bodyPr/>
          <a:lstStyle/>
          <a:p>
            <a:pPr defTabSz="931774">
              <a:defRPr/>
            </a:pPr>
            <a:fld id="{D3F6CAA8-8B9F-4696-96C3-CF58CA8A4623}" type="slidenum">
              <a:rPr lang="en-MY">
                <a:solidFill>
                  <a:prstClr val="black"/>
                </a:solidFill>
                <a:latin typeface="Calibri" panose="020F0502020204030204"/>
              </a:rPr>
              <a:pPr defTabSz="931774">
                <a:defRPr/>
              </a:pPr>
              <a:t>6</a:t>
            </a:fld>
            <a:endParaRPr lang="en-MY">
              <a:solidFill>
                <a:prstClr val="black"/>
              </a:solidFill>
              <a:latin typeface="Calibri" panose="020F0502020204030204"/>
            </a:endParaRPr>
          </a:p>
        </p:txBody>
      </p:sp>
    </p:spTree>
    <p:extLst>
      <p:ext uri="{BB962C8B-B14F-4D97-AF65-F5344CB8AC3E}">
        <p14:creationId xmlns:p14="http://schemas.microsoft.com/office/powerpoint/2010/main" val="1953663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CDC reports 46% of children ages 2 – 19 years old have untreated or restored dental decay in one or more primary or permanent teeth between 2017 and 2020.  The CDC also reports more than 51 million school hours are lost each year because of unplanned or emergency dental care.</a:t>
            </a:r>
          </a:p>
          <a:p>
            <a:endParaRPr lang="en-US" dirty="0"/>
          </a:p>
          <a:p>
            <a:r>
              <a:rPr lang="en-US" dirty="0"/>
              <a:t>The National Institutes of Health (NIH) report on Asthma shows asthma affects 1 in 12 children nationwide.  In 2019, asthma affected 8.6% of school-age children 5 – 19 years old.</a:t>
            </a:r>
          </a:p>
          <a:p>
            <a:endParaRPr lang="en-US" dirty="0"/>
          </a:p>
          <a:p>
            <a:r>
              <a:rPr lang="en-US" dirty="0"/>
              <a:t>American Diabetes Association (ADA) reports about 352,000 Americans under age 20 are estimated to have diagnosed diabetes, approximately 0.35% of that population.</a:t>
            </a: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7</a:t>
            </a:fld>
            <a:endParaRPr lang="en-MY"/>
          </a:p>
        </p:txBody>
      </p:sp>
    </p:spTree>
    <p:extLst>
      <p:ext uri="{BB962C8B-B14F-4D97-AF65-F5344CB8AC3E}">
        <p14:creationId xmlns:p14="http://schemas.microsoft.com/office/powerpoint/2010/main" val="942134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Surgeon general report on oral health, written in 2000, reported that Dental Caries was the most common chronic disease in children 5X more common than asthma and 7 times more common than hay fever.  Although the rate of dental decay is decreasing, a 2019 CDC report found that dental disease was present in 28% of 2-5 years old and 52% of children 6-8 years old.  The fact that 80% of the decay is found in 20-25% of the children means that many children will not develop dental disease.  Our goal as health educators is to identify that 20-25 % of the population that will experience dental decay, and education the families on ways to change their current eating and oral hygiene habits.</a:t>
            </a:r>
          </a:p>
          <a:p>
            <a:endParaRPr lang="en-US" dirty="0"/>
          </a:p>
        </p:txBody>
      </p:sp>
      <p:sp>
        <p:nvSpPr>
          <p:cNvPr id="4" name="Slide Number Placeholder 3"/>
          <p:cNvSpPr>
            <a:spLocks noGrp="1"/>
          </p:cNvSpPr>
          <p:nvPr>
            <p:ph type="sldNum" sz="quarter" idx="10"/>
          </p:nvPr>
        </p:nvSpPr>
        <p:spPr/>
        <p:txBody>
          <a:bodyPr/>
          <a:lstStyle/>
          <a:p>
            <a:pPr defTabSz="931774">
              <a:defRPr/>
            </a:pPr>
            <a:fld id="{C0C7CFF8-F7CA-4C66-BCB7-16408A4DC443}" type="slidenum">
              <a:rPr lang="en-US">
                <a:solidFill>
                  <a:prstClr val="black"/>
                </a:solidFill>
                <a:latin typeface="Calibri" panose="020F0502020204030204"/>
              </a:rPr>
              <a:pPr defTabSz="931774">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28842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school and community, living in a dental-shortage area and the proportion of children receiving free or reduced lunch were significantly related to an increased risk of dental caries at baseline.</a:t>
            </a:r>
          </a:p>
          <a:p>
            <a:r>
              <a:rPr lang="en-US" dirty="0"/>
              <a:t>Caries prevention was more effective in children who had prior dental care at baseline and in schools with a higher proportion of low socioeconomic status students.</a:t>
            </a:r>
          </a:p>
          <a:p>
            <a:endParaRPr lang="en-US" dirty="0"/>
          </a:p>
        </p:txBody>
      </p:sp>
      <p:sp>
        <p:nvSpPr>
          <p:cNvPr id="4" name="Slide Number Placeholder 3"/>
          <p:cNvSpPr>
            <a:spLocks noGrp="1"/>
          </p:cNvSpPr>
          <p:nvPr>
            <p:ph type="sldNum" sz="quarter" idx="5"/>
          </p:nvPr>
        </p:nvSpPr>
        <p:spPr/>
        <p:txBody>
          <a:bodyPr/>
          <a:lstStyle/>
          <a:p>
            <a:pPr defTabSz="931774">
              <a:defRPr/>
            </a:pPr>
            <a:fld id="{D3F6CAA8-8B9F-4696-96C3-CF58CA8A4623}" type="slidenum">
              <a:rPr lang="en-MY">
                <a:solidFill>
                  <a:prstClr val="black"/>
                </a:solidFill>
                <a:latin typeface="Calibri" panose="020F0502020204030204"/>
              </a:rPr>
              <a:pPr defTabSz="931774">
                <a:defRPr/>
              </a:pPr>
              <a:t>9</a:t>
            </a:fld>
            <a:endParaRPr lang="en-MY">
              <a:solidFill>
                <a:prstClr val="black"/>
              </a:solidFill>
              <a:latin typeface="Calibri" panose="020F0502020204030204"/>
            </a:endParaRPr>
          </a:p>
        </p:txBody>
      </p:sp>
    </p:spTree>
    <p:extLst>
      <p:ext uri="{BB962C8B-B14F-4D97-AF65-F5344CB8AC3E}">
        <p14:creationId xmlns:p14="http://schemas.microsoft.com/office/powerpoint/2010/main" val="4285910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7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Im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317500" y="266702"/>
            <a:ext cx="11569700" cy="4203698"/>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6490608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Timeline 6-2">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00685578"/>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Timeline 7">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0" y="0"/>
            <a:ext cx="6096000" cy="6858000"/>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788190240"/>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vent with Image">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2160000" cy="2160000"/>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1" name="Picture Placeholder 4">
            <a:extLst>
              <a:ext uri="{FF2B5EF4-FFF2-40B4-BE49-F238E27FC236}">
                <a16:creationId xmlns:a16="http://schemas.microsoft.com/office/drawing/2014/main" id="{8832ADDA-6C01-4071-A73C-CABB0D21E9E2}"/>
              </a:ext>
            </a:extLst>
          </p:cNvPr>
          <p:cNvSpPr>
            <a:spLocks noGrp="1"/>
          </p:cNvSpPr>
          <p:nvPr>
            <p:ph type="pic" sz="quarter" idx="11" hasCustomPrompt="1"/>
          </p:nvPr>
        </p:nvSpPr>
        <p:spPr>
          <a:xfrm>
            <a:off x="3696789" y="1988923"/>
            <a:ext cx="2160000" cy="2160000"/>
          </a:xfrm>
          <a:prstGeom prst="roundRect">
            <a:avLst>
              <a:gd name="adj" fmla="val 19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66C5DFC5-A2AD-4AD7-A6A6-AD483A1E8514}"/>
              </a:ext>
            </a:extLst>
          </p:cNvPr>
          <p:cNvSpPr>
            <a:spLocks noGrp="1"/>
          </p:cNvSpPr>
          <p:nvPr>
            <p:ph type="pic" sz="quarter" idx="12" hasCustomPrompt="1"/>
          </p:nvPr>
        </p:nvSpPr>
        <p:spPr>
          <a:xfrm>
            <a:off x="6335212"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4">
            <a:extLst>
              <a:ext uri="{FF2B5EF4-FFF2-40B4-BE49-F238E27FC236}">
                <a16:creationId xmlns:a16="http://schemas.microsoft.com/office/drawing/2014/main" id="{A6AF3F2D-258A-49DB-89C1-89BF53AC1FEE}"/>
              </a:ext>
            </a:extLst>
          </p:cNvPr>
          <p:cNvSpPr>
            <a:spLocks noGrp="1"/>
          </p:cNvSpPr>
          <p:nvPr>
            <p:ph type="pic" sz="quarter" idx="13" hasCustomPrompt="1"/>
          </p:nvPr>
        </p:nvSpPr>
        <p:spPr>
          <a:xfrm>
            <a:off x="8973634"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424537981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vent with Image 2">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A3023F38-C0B6-4B5B-8E8B-57DD9BEA10C9}"/>
              </a:ext>
            </a:extLst>
          </p:cNvPr>
          <p:cNvSpPr>
            <a:spLocks noGrp="1"/>
          </p:cNvSpPr>
          <p:nvPr>
            <p:ph type="pic" sz="quarter" idx="11" hasCustomPrompt="1"/>
          </p:nvPr>
        </p:nvSpPr>
        <p:spPr>
          <a:xfrm>
            <a:off x="1058366"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33C3359B-0EFF-4356-B09D-EDFA3B336AF6}"/>
              </a:ext>
            </a:extLst>
          </p:cNvPr>
          <p:cNvSpPr>
            <a:spLocks noGrp="1"/>
          </p:cNvSpPr>
          <p:nvPr>
            <p:ph type="pic" sz="quarter" idx="12" hasCustomPrompt="1"/>
          </p:nvPr>
        </p:nvSpPr>
        <p:spPr>
          <a:xfrm>
            <a:off x="6096000"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AC8C5DB7-177A-4629-834D-881E9F216852}"/>
              </a:ext>
            </a:extLst>
          </p:cNvPr>
          <p:cNvSpPr>
            <a:spLocks noGrp="1"/>
          </p:cNvSpPr>
          <p:nvPr>
            <p:ph type="pic" sz="quarter" idx="13" hasCustomPrompt="1"/>
          </p:nvPr>
        </p:nvSpPr>
        <p:spPr>
          <a:xfrm>
            <a:off x="6096000"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64963040"/>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orizontal 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788584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orizontal 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214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sometric Presentation Mockup">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6977303" y="201399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5">
            <a:extLst>
              <a:ext uri="{FF2B5EF4-FFF2-40B4-BE49-F238E27FC236}">
                <a16:creationId xmlns:a16="http://schemas.microsoft.com/office/drawing/2014/main" id="{18D09264-4F26-4686-827F-066EC40A7190}"/>
              </a:ext>
            </a:extLst>
          </p:cNvPr>
          <p:cNvSpPr>
            <a:spLocks noGrp="1"/>
          </p:cNvSpPr>
          <p:nvPr>
            <p:ph type="pic" sz="quarter" idx="11" hasCustomPrompt="1"/>
          </p:nvPr>
        </p:nvSpPr>
        <p:spPr>
          <a:xfrm>
            <a:off x="10403400" y="0"/>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CFD24C28-4614-45BA-923A-5AE2E2F2B1EB}"/>
              </a:ext>
            </a:extLst>
          </p:cNvPr>
          <p:cNvSpPr>
            <a:spLocks noGrp="1"/>
          </p:cNvSpPr>
          <p:nvPr>
            <p:ph type="pic" sz="quarter" idx="12" hasCustomPrompt="1"/>
          </p:nvPr>
        </p:nvSpPr>
        <p:spPr>
          <a:xfrm>
            <a:off x="3551206" y="4080068"/>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CB8503F0-F783-4DD2-B0EE-81FA5C4EBECF}"/>
              </a:ext>
            </a:extLst>
          </p:cNvPr>
          <p:cNvSpPr>
            <a:spLocks noGrp="1"/>
          </p:cNvSpPr>
          <p:nvPr>
            <p:ph type="pic" sz="quarter" idx="13" hasCustomPrompt="1"/>
          </p:nvPr>
        </p:nvSpPr>
        <p:spPr>
          <a:xfrm>
            <a:off x="6642023" y="3978016"/>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3115F06F-57F6-4977-BA09-959FC090669B}"/>
              </a:ext>
            </a:extLst>
          </p:cNvPr>
          <p:cNvSpPr>
            <a:spLocks noGrp="1"/>
          </p:cNvSpPr>
          <p:nvPr>
            <p:ph type="pic" sz="quarter" idx="14" hasCustomPrompt="1"/>
          </p:nvPr>
        </p:nvSpPr>
        <p:spPr>
          <a:xfrm>
            <a:off x="10068120" y="1964022"/>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5" name="Picture Placeholder 5">
            <a:extLst>
              <a:ext uri="{FF2B5EF4-FFF2-40B4-BE49-F238E27FC236}">
                <a16:creationId xmlns:a16="http://schemas.microsoft.com/office/drawing/2014/main" id="{313E2ACE-3423-4F7E-B1E8-6DB25A790B93}"/>
              </a:ext>
            </a:extLst>
          </p:cNvPr>
          <p:cNvSpPr>
            <a:spLocks noGrp="1"/>
          </p:cNvSpPr>
          <p:nvPr>
            <p:ph type="pic" sz="quarter" idx="17" hasCustomPrompt="1"/>
          </p:nvPr>
        </p:nvSpPr>
        <p:spPr>
          <a:xfrm>
            <a:off x="9732840" y="392804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199228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sometric Presentation Mockup 2">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3DA492BA-835A-4C30-B369-15F9B72A6C3D}"/>
              </a:ext>
            </a:extLst>
          </p:cNvPr>
          <p:cNvSpPr>
            <a:spLocks noGrp="1"/>
          </p:cNvSpPr>
          <p:nvPr>
            <p:ph type="pic" sz="quarter" idx="10" hasCustomPrompt="1"/>
          </p:nvPr>
        </p:nvSpPr>
        <p:spPr>
          <a:xfrm>
            <a:off x="3089508" y="86618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7D6A998C-36B0-4D52-AC97-9EF0D0790EFC}"/>
              </a:ext>
            </a:extLst>
          </p:cNvPr>
          <p:cNvSpPr>
            <a:spLocks noGrp="1"/>
          </p:cNvSpPr>
          <p:nvPr>
            <p:ph type="pic" sz="quarter" idx="11" hasCustomPrompt="1"/>
          </p:nvPr>
        </p:nvSpPr>
        <p:spPr>
          <a:xfrm>
            <a:off x="-949092" y="-157221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37FCC01B-F57C-4CED-8B66-774C8EF4B0F8}"/>
              </a:ext>
            </a:extLst>
          </p:cNvPr>
          <p:cNvSpPr>
            <a:spLocks noGrp="1"/>
          </p:cNvSpPr>
          <p:nvPr>
            <p:ph type="pic" sz="quarter" idx="12" hasCustomPrompt="1"/>
          </p:nvPr>
        </p:nvSpPr>
        <p:spPr>
          <a:xfrm>
            <a:off x="7128109" y="328934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8" name="Picture Placeholder 5">
            <a:extLst>
              <a:ext uri="{FF2B5EF4-FFF2-40B4-BE49-F238E27FC236}">
                <a16:creationId xmlns:a16="http://schemas.microsoft.com/office/drawing/2014/main" id="{EA759D98-4A63-4D2D-9141-32C82CA4ECE0}"/>
              </a:ext>
            </a:extLst>
          </p:cNvPr>
          <p:cNvSpPr>
            <a:spLocks noGrp="1"/>
          </p:cNvSpPr>
          <p:nvPr>
            <p:ph type="pic" sz="quarter" idx="13" hasCustomPrompt="1"/>
          </p:nvPr>
        </p:nvSpPr>
        <p:spPr>
          <a:xfrm>
            <a:off x="7128108" y="60210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9" name="Picture Placeholder 5">
            <a:extLst>
              <a:ext uri="{FF2B5EF4-FFF2-40B4-BE49-F238E27FC236}">
                <a16:creationId xmlns:a16="http://schemas.microsoft.com/office/drawing/2014/main" id="{C97F9190-4E95-4893-A786-2D22CF5E6CC8}"/>
              </a:ext>
            </a:extLst>
          </p:cNvPr>
          <p:cNvSpPr>
            <a:spLocks noGrp="1"/>
          </p:cNvSpPr>
          <p:nvPr>
            <p:ph type="pic" sz="quarter" idx="14" hasCustomPrompt="1"/>
          </p:nvPr>
        </p:nvSpPr>
        <p:spPr>
          <a:xfrm>
            <a:off x="3089508" y="-183629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0" name="Picture Placeholder 5">
            <a:extLst>
              <a:ext uri="{FF2B5EF4-FFF2-40B4-BE49-F238E27FC236}">
                <a16:creationId xmlns:a16="http://schemas.microsoft.com/office/drawing/2014/main" id="{44CB2295-81B8-445D-9954-ED08D185FCC5}"/>
              </a:ext>
            </a:extLst>
          </p:cNvPr>
          <p:cNvSpPr>
            <a:spLocks noGrp="1"/>
          </p:cNvSpPr>
          <p:nvPr>
            <p:ph type="pic" sz="quarter" idx="15" hasCustomPrompt="1"/>
          </p:nvPr>
        </p:nvSpPr>
        <p:spPr>
          <a:xfrm>
            <a:off x="11166709" y="302526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1" name="Picture Placeholder 5">
            <a:extLst>
              <a:ext uri="{FF2B5EF4-FFF2-40B4-BE49-F238E27FC236}">
                <a16:creationId xmlns:a16="http://schemas.microsoft.com/office/drawing/2014/main" id="{58E25EA4-95CE-4A60-B95B-2099E283076D}"/>
              </a:ext>
            </a:extLst>
          </p:cNvPr>
          <p:cNvSpPr>
            <a:spLocks noGrp="1"/>
          </p:cNvSpPr>
          <p:nvPr>
            <p:ph type="pic" sz="quarter" idx="16" hasCustomPrompt="1"/>
          </p:nvPr>
        </p:nvSpPr>
        <p:spPr>
          <a:xfrm>
            <a:off x="11166708" y="33803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2" name="Picture Placeholder 5">
            <a:extLst>
              <a:ext uri="{FF2B5EF4-FFF2-40B4-BE49-F238E27FC236}">
                <a16:creationId xmlns:a16="http://schemas.microsoft.com/office/drawing/2014/main" id="{B41C8BBA-18FD-42A4-BE82-6EA96938A0EE}"/>
              </a:ext>
            </a:extLst>
          </p:cNvPr>
          <p:cNvSpPr>
            <a:spLocks noGrp="1"/>
          </p:cNvSpPr>
          <p:nvPr>
            <p:ph type="pic" sz="quarter" idx="17" hasCustomPrompt="1"/>
          </p:nvPr>
        </p:nvSpPr>
        <p:spPr>
          <a:xfrm>
            <a:off x="7128108" y="-210036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4" name="Picture Placeholder 5">
            <a:extLst>
              <a:ext uri="{FF2B5EF4-FFF2-40B4-BE49-F238E27FC236}">
                <a16:creationId xmlns:a16="http://schemas.microsoft.com/office/drawing/2014/main" id="{EC28FD6B-085B-4F6F-94F7-510BF6086EF9}"/>
              </a:ext>
            </a:extLst>
          </p:cNvPr>
          <p:cNvSpPr>
            <a:spLocks noGrp="1"/>
          </p:cNvSpPr>
          <p:nvPr>
            <p:ph type="pic" sz="quarter" idx="18" hasCustomPrompt="1"/>
          </p:nvPr>
        </p:nvSpPr>
        <p:spPr>
          <a:xfrm>
            <a:off x="11166708" y="-234920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803206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sometric Presentation Mockup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5">
            <a:extLst>
              <a:ext uri="{FF2B5EF4-FFF2-40B4-BE49-F238E27FC236}">
                <a16:creationId xmlns:a16="http://schemas.microsoft.com/office/drawing/2014/main" id="{AB18C9AA-5E16-4E82-AA22-93FC74D7BE5B}"/>
              </a:ext>
            </a:extLst>
          </p:cNvPr>
          <p:cNvSpPr>
            <a:spLocks noGrp="1"/>
          </p:cNvSpPr>
          <p:nvPr>
            <p:ph type="pic" sz="quarter" idx="12" hasCustomPrompt="1"/>
          </p:nvPr>
        </p:nvSpPr>
        <p:spPr>
          <a:xfrm>
            <a:off x="6870332" y="2290071"/>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4" name="Picture Placeholder 5">
            <a:extLst>
              <a:ext uri="{FF2B5EF4-FFF2-40B4-BE49-F238E27FC236}">
                <a16:creationId xmlns:a16="http://schemas.microsoft.com/office/drawing/2014/main" id="{0DDFB03F-5FF2-461F-95DB-579F3F20C3A7}"/>
              </a:ext>
            </a:extLst>
          </p:cNvPr>
          <p:cNvSpPr>
            <a:spLocks noGrp="1"/>
          </p:cNvSpPr>
          <p:nvPr>
            <p:ph type="pic" sz="quarter" idx="13" hasCustomPrompt="1"/>
          </p:nvPr>
        </p:nvSpPr>
        <p:spPr>
          <a:xfrm>
            <a:off x="6870332" y="169860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AAE0E113-F0E5-43E6-85E3-3F76CE56A7E7}"/>
              </a:ext>
            </a:extLst>
          </p:cNvPr>
          <p:cNvSpPr>
            <a:spLocks noGrp="1"/>
          </p:cNvSpPr>
          <p:nvPr>
            <p:ph type="pic" sz="quarter" idx="14" hasCustomPrompt="1"/>
          </p:nvPr>
        </p:nvSpPr>
        <p:spPr>
          <a:xfrm>
            <a:off x="6870332" y="110713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C5FE9AC4-EC69-4B6D-964B-CC4BE54D7ACA}"/>
              </a:ext>
            </a:extLst>
          </p:cNvPr>
          <p:cNvSpPr>
            <a:spLocks noGrp="1"/>
          </p:cNvSpPr>
          <p:nvPr>
            <p:ph type="pic" sz="quarter" idx="15" hasCustomPrompt="1"/>
          </p:nvPr>
        </p:nvSpPr>
        <p:spPr>
          <a:xfrm>
            <a:off x="6870332" y="51566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34355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3">
    <p:spTree>
      <p:nvGrpSpPr>
        <p:cNvPr id="1" name=""/>
        <p:cNvGrpSpPr/>
        <p:nvPr/>
      </p:nvGrpSpPr>
      <p:grpSpPr>
        <a:xfrm>
          <a:off x="0" y="0"/>
          <a:ext cx="0" cy="0"/>
          <a:chOff x="0" y="0"/>
          <a:chExt cx="0" cy="0"/>
        </a:xfrm>
      </p:grpSpPr>
      <p:sp>
        <p:nvSpPr>
          <p:cNvPr id="9" name="Picture Placeholder 22">
            <a:extLst>
              <a:ext uri="{FF2B5EF4-FFF2-40B4-BE49-F238E27FC236}">
                <a16:creationId xmlns:a16="http://schemas.microsoft.com/office/drawing/2014/main" id="{2B705F24-7492-49E9-8F57-D9C0916A791A}"/>
              </a:ext>
            </a:extLst>
          </p:cNvPr>
          <p:cNvSpPr>
            <a:spLocks noGrp="1"/>
          </p:cNvSpPr>
          <p:nvPr>
            <p:ph type="pic" sz="quarter" idx="14" hasCustomPrompt="1"/>
          </p:nvPr>
        </p:nvSpPr>
        <p:spPr>
          <a:xfrm>
            <a:off x="9412304" y="173981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19" name="Picture Placeholder 22">
            <a:extLst>
              <a:ext uri="{FF2B5EF4-FFF2-40B4-BE49-F238E27FC236}">
                <a16:creationId xmlns:a16="http://schemas.microsoft.com/office/drawing/2014/main" id="{561C124B-FD17-451F-8B21-36D8B1756CAA}"/>
              </a:ext>
            </a:extLst>
          </p:cNvPr>
          <p:cNvSpPr>
            <a:spLocks noGrp="1"/>
          </p:cNvSpPr>
          <p:nvPr>
            <p:ph type="pic" sz="quarter" idx="15" hasCustomPrompt="1"/>
          </p:nvPr>
        </p:nvSpPr>
        <p:spPr>
          <a:xfrm>
            <a:off x="3960316" y="37620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21" name="Picture Placeholder 22">
            <a:extLst>
              <a:ext uri="{FF2B5EF4-FFF2-40B4-BE49-F238E27FC236}">
                <a16:creationId xmlns:a16="http://schemas.microsoft.com/office/drawing/2014/main" id="{A8B205A5-8305-4108-890E-CC3289BC6DB2}"/>
              </a:ext>
            </a:extLst>
          </p:cNvPr>
          <p:cNvSpPr>
            <a:spLocks noGrp="1"/>
          </p:cNvSpPr>
          <p:nvPr>
            <p:ph type="pic" sz="quarter" idx="17" hasCustomPrompt="1"/>
          </p:nvPr>
        </p:nvSpPr>
        <p:spPr>
          <a:xfrm>
            <a:off x="7562906" y="-100074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
        <p:nvSpPr>
          <p:cNvPr id="23" name="Picture Placeholder 22">
            <a:extLst>
              <a:ext uri="{FF2B5EF4-FFF2-40B4-BE49-F238E27FC236}">
                <a16:creationId xmlns:a16="http://schemas.microsoft.com/office/drawing/2014/main" id="{AF313397-A9C0-4FC5-968A-7B29F3419724}"/>
              </a:ext>
            </a:extLst>
          </p:cNvPr>
          <p:cNvSpPr>
            <a:spLocks noGrp="1"/>
          </p:cNvSpPr>
          <p:nvPr>
            <p:ph type="pic" sz="quarter" idx="18" hasCustomPrompt="1"/>
          </p:nvPr>
        </p:nvSpPr>
        <p:spPr>
          <a:xfrm>
            <a:off x="5719040" y="302796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72969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Image 3">
    <p:spTree>
      <p:nvGrpSpPr>
        <p:cNvPr id="1" name=""/>
        <p:cNvGrpSpPr/>
        <p:nvPr/>
      </p:nvGrpSpPr>
      <p:grpSpPr>
        <a:xfrm>
          <a:off x="0" y="0"/>
          <a:ext cx="0" cy="0"/>
          <a:chOff x="0" y="0"/>
          <a:chExt cx="0" cy="0"/>
        </a:xfrm>
      </p:grpSpPr>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a:off x="502235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1" name="Picture Placeholder 7">
            <a:extLst>
              <a:ext uri="{FF2B5EF4-FFF2-40B4-BE49-F238E27FC236}">
                <a16:creationId xmlns:a16="http://schemas.microsoft.com/office/drawing/2014/main" id="{A347EBBF-2D69-46DA-828F-9790474072DD}"/>
              </a:ext>
            </a:extLst>
          </p:cNvPr>
          <p:cNvSpPr>
            <a:spLocks noGrp="1"/>
          </p:cNvSpPr>
          <p:nvPr>
            <p:ph type="pic" sz="quarter" idx="43" hasCustomPrompt="1"/>
          </p:nvPr>
        </p:nvSpPr>
        <p:spPr>
          <a:xfrm>
            <a:off x="735597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2" name="Picture Placeholder 7">
            <a:extLst>
              <a:ext uri="{FF2B5EF4-FFF2-40B4-BE49-F238E27FC236}">
                <a16:creationId xmlns:a16="http://schemas.microsoft.com/office/drawing/2014/main" id="{253329E5-9B46-4E84-BB47-C37A58E0DF47}"/>
              </a:ext>
            </a:extLst>
          </p:cNvPr>
          <p:cNvSpPr>
            <a:spLocks noGrp="1"/>
          </p:cNvSpPr>
          <p:nvPr>
            <p:ph type="pic" sz="quarter" idx="44" hasCustomPrompt="1"/>
          </p:nvPr>
        </p:nvSpPr>
        <p:spPr>
          <a:xfrm>
            <a:off x="96896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3" name="Picture Placeholder 7">
            <a:extLst>
              <a:ext uri="{FF2B5EF4-FFF2-40B4-BE49-F238E27FC236}">
                <a16:creationId xmlns:a16="http://schemas.microsoft.com/office/drawing/2014/main" id="{0283E3F9-6587-4698-B553-45FC5DDFC55F}"/>
              </a:ext>
            </a:extLst>
          </p:cNvPr>
          <p:cNvSpPr>
            <a:spLocks noGrp="1"/>
          </p:cNvSpPr>
          <p:nvPr>
            <p:ph type="pic" sz="quarter" idx="45" hasCustomPrompt="1"/>
          </p:nvPr>
        </p:nvSpPr>
        <p:spPr>
          <a:xfrm>
            <a:off x="268872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4" name="Picture Placeholder 7">
            <a:extLst>
              <a:ext uri="{FF2B5EF4-FFF2-40B4-BE49-F238E27FC236}">
                <a16:creationId xmlns:a16="http://schemas.microsoft.com/office/drawing/2014/main" id="{72DAC6A7-5A6C-43FA-9ECB-DA307EAF1EE8}"/>
              </a:ext>
            </a:extLst>
          </p:cNvPr>
          <p:cNvSpPr>
            <a:spLocks noGrp="1"/>
          </p:cNvSpPr>
          <p:nvPr>
            <p:ph type="pic" sz="quarter" idx="46" hasCustomPrompt="1"/>
          </p:nvPr>
        </p:nvSpPr>
        <p:spPr>
          <a:xfrm>
            <a:off x="3551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5" name="Picture Placeholder 7">
            <a:extLst>
              <a:ext uri="{FF2B5EF4-FFF2-40B4-BE49-F238E27FC236}">
                <a16:creationId xmlns:a16="http://schemas.microsoft.com/office/drawing/2014/main" id="{C68E8BD3-1BA3-41BF-9E1F-0D147A74ED73}"/>
              </a:ext>
            </a:extLst>
          </p:cNvPr>
          <p:cNvSpPr>
            <a:spLocks noGrp="1"/>
          </p:cNvSpPr>
          <p:nvPr>
            <p:ph type="pic" sz="quarter" idx="47" hasCustomPrompt="1"/>
          </p:nvPr>
        </p:nvSpPr>
        <p:spPr>
          <a:xfrm>
            <a:off x="500221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6" name="Picture Placeholder 7">
            <a:extLst>
              <a:ext uri="{FF2B5EF4-FFF2-40B4-BE49-F238E27FC236}">
                <a16:creationId xmlns:a16="http://schemas.microsoft.com/office/drawing/2014/main" id="{467E7467-8256-4408-9292-5B5CB9C953F2}"/>
              </a:ext>
            </a:extLst>
          </p:cNvPr>
          <p:cNvSpPr>
            <a:spLocks noGrp="1"/>
          </p:cNvSpPr>
          <p:nvPr>
            <p:ph type="pic" sz="quarter" idx="48" hasCustomPrompt="1"/>
          </p:nvPr>
        </p:nvSpPr>
        <p:spPr>
          <a:xfrm>
            <a:off x="733583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7" name="Picture Placeholder 7">
            <a:extLst>
              <a:ext uri="{FF2B5EF4-FFF2-40B4-BE49-F238E27FC236}">
                <a16:creationId xmlns:a16="http://schemas.microsoft.com/office/drawing/2014/main" id="{B527A906-A3E8-416F-98C8-105B9F3C2832}"/>
              </a:ext>
            </a:extLst>
          </p:cNvPr>
          <p:cNvSpPr>
            <a:spLocks noGrp="1"/>
          </p:cNvSpPr>
          <p:nvPr>
            <p:ph type="pic" sz="quarter" idx="49" hasCustomPrompt="1"/>
          </p:nvPr>
        </p:nvSpPr>
        <p:spPr>
          <a:xfrm>
            <a:off x="96694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8" name="Picture Placeholder 7">
            <a:extLst>
              <a:ext uri="{FF2B5EF4-FFF2-40B4-BE49-F238E27FC236}">
                <a16:creationId xmlns:a16="http://schemas.microsoft.com/office/drawing/2014/main" id="{263B44AD-2BBC-463D-B8C0-455005CCAD36}"/>
              </a:ext>
            </a:extLst>
          </p:cNvPr>
          <p:cNvSpPr>
            <a:spLocks noGrp="1"/>
          </p:cNvSpPr>
          <p:nvPr>
            <p:ph type="pic" sz="quarter" idx="50" hasCustomPrompt="1"/>
          </p:nvPr>
        </p:nvSpPr>
        <p:spPr>
          <a:xfrm>
            <a:off x="266858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9" name="Picture Placeholder 7">
            <a:extLst>
              <a:ext uri="{FF2B5EF4-FFF2-40B4-BE49-F238E27FC236}">
                <a16:creationId xmlns:a16="http://schemas.microsoft.com/office/drawing/2014/main" id="{EB9D2E83-ECF0-4142-8813-ACBB405B6412}"/>
              </a:ext>
            </a:extLst>
          </p:cNvPr>
          <p:cNvSpPr>
            <a:spLocks noGrp="1"/>
          </p:cNvSpPr>
          <p:nvPr>
            <p:ph type="pic" sz="quarter" idx="51" hasCustomPrompt="1"/>
          </p:nvPr>
        </p:nvSpPr>
        <p:spPr>
          <a:xfrm>
            <a:off x="3349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0" name="Picture Placeholder 7">
            <a:extLst>
              <a:ext uri="{FF2B5EF4-FFF2-40B4-BE49-F238E27FC236}">
                <a16:creationId xmlns:a16="http://schemas.microsoft.com/office/drawing/2014/main" id="{9510DE00-B27D-4871-B0D3-418B7B4E4CC4}"/>
              </a:ext>
            </a:extLst>
          </p:cNvPr>
          <p:cNvSpPr>
            <a:spLocks noGrp="1"/>
          </p:cNvSpPr>
          <p:nvPr>
            <p:ph type="pic" sz="quarter" idx="52" hasCustomPrompt="1"/>
          </p:nvPr>
        </p:nvSpPr>
        <p:spPr>
          <a:xfrm>
            <a:off x="498207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1" name="Picture Placeholder 7">
            <a:extLst>
              <a:ext uri="{FF2B5EF4-FFF2-40B4-BE49-F238E27FC236}">
                <a16:creationId xmlns:a16="http://schemas.microsoft.com/office/drawing/2014/main" id="{458C65F2-3630-4E00-B623-2938F12EEACC}"/>
              </a:ext>
            </a:extLst>
          </p:cNvPr>
          <p:cNvSpPr>
            <a:spLocks noGrp="1"/>
          </p:cNvSpPr>
          <p:nvPr>
            <p:ph type="pic" sz="quarter" idx="53" hasCustomPrompt="1"/>
          </p:nvPr>
        </p:nvSpPr>
        <p:spPr>
          <a:xfrm>
            <a:off x="731570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2" name="Picture Placeholder 7">
            <a:extLst>
              <a:ext uri="{FF2B5EF4-FFF2-40B4-BE49-F238E27FC236}">
                <a16:creationId xmlns:a16="http://schemas.microsoft.com/office/drawing/2014/main" id="{F1948D01-0142-4AFB-A637-5258CFA0D5F1}"/>
              </a:ext>
            </a:extLst>
          </p:cNvPr>
          <p:cNvSpPr>
            <a:spLocks noGrp="1"/>
          </p:cNvSpPr>
          <p:nvPr>
            <p:ph type="pic" sz="quarter" idx="54" hasCustomPrompt="1"/>
          </p:nvPr>
        </p:nvSpPr>
        <p:spPr>
          <a:xfrm>
            <a:off x="96493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3" name="Picture Placeholder 7">
            <a:extLst>
              <a:ext uri="{FF2B5EF4-FFF2-40B4-BE49-F238E27FC236}">
                <a16:creationId xmlns:a16="http://schemas.microsoft.com/office/drawing/2014/main" id="{78E2C31D-07F1-4615-BE16-775F32C815CE}"/>
              </a:ext>
            </a:extLst>
          </p:cNvPr>
          <p:cNvSpPr>
            <a:spLocks noGrp="1"/>
          </p:cNvSpPr>
          <p:nvPr>
            <p:ph type="pic" sz="quarter" idx="55" hasCustomPrompt="1"/>
          </p:nvPr>
        </p:nvSpPr>
        <p:spPr>
          <a:xfrm>
            <a:off x="264845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4" name="Picture Placeholder 7">
            <a:extLst>
              <a:ext uri="{FF2B5EF4-FFF2-40B4-BE49-F238E27FC236}">
                <a16:creationId xmlns:a16="http://schemas.microsoft.com/office/drawing/2014/main" id="{1AC0B563-E7DE-4CF2-A692-3E7191AFC1A9}"/>
              </a:ext>
            </a:extLst>
          </p:cNvPr>
          <p:cNvSpPr>
            <a:spLocks noGrp="1"/>
          </p:cNvSpPr>
          <p:nvPr>
            <p:ph type="pic" sz="quarter" idx="56" hasCustomPrompt="1"/>
          </p:nvPr>
        </p:nvSpPr>
        <p:spPr>
          <a:xfrm>
            <a:off x="3148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371305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4">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1" name="Picture Placeholder 22">
            <a:extLst>
              <a:ext uri="{FF2B5EF4-FFF2-40B4-BE49-F238E27FC236}">
                <a16:creationId xmlns:a16="http://schemas.microsoft.com/office/drawing/2014/main" id="{76DE6B5A-5EB0-455E-A806-53FA7B1C07CC}"/>
              </a:ext>
            </a:extLst>
          </p:cNvPr>
          <p:cNvSpPr>
            <a:spLocks noGrp="1"/>
          </p:cNvSpPr>
          <p:nvPr>
            <p:ph type="pic" sz="quarter" idx="15" hasCustomPrompt="1"/>
          </p:nvPr>
        </p:nvSpPr>
        <p:spPr>
          <a:xfrm>
            <a:off x="8978816" y="369016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2" name="Picture Placeholder 22">
            <a:extLst>
              <a:ext uri="{FF2B5EF4-FFF2-40B4-BE49-F238E27FC236}">
                <a16:creationId xmlns:a16="http://schemas.microsoft.com/office/drawing/2014/main" id="{116BFEA0-DDF5-4E40-986A-CFDBFE7E8DA7}"/>
              </a:ext>
            </a:extLst>
          </p:cNvPr>
          <p:cNvSpPr>
            <a:spLocks noGrp="1"/>
          </p:cNvSpPr>
          <p:nvPr>
            <p:ph type="pic" sz="quarter" idx="16" hasCustomPrompt="1"/>
          </p:nvPr>
        </p:nvSpPr>
        <p:spPr>
          <a:xfrm>
            <a:off x="1034112" y="-157272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3" name="Picture Placeholder 22">
            <a:extLst>
              <a:ext uri="{FF2B5EF4-FFF2-40B4-BE49-F238E27FC236}">
                <a16:creationId xmlns:a16="http://schemas.microsoft.com/office/drawing/2014/main" id="{B9281105-6837-4F18-A23C-FA619875F51B}"/>
              </a:ext>
            </a:extLst>
          </p:cNvPr>
          <p:cNvSpPr>
            <a:spLocks noGrp="1"/>
          </p:cNvSpPr>
          <p:nvPr>
            <p:ph type="pic" sz="quarter" idx="17" hasCustomPrompt="1"/>
          </p:nvPr>
        </p:nvSpPr>
        <p:spPr>
          <a:xfrm>
            <a:off x="-2837264" y="-428036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4" name="Picture Placeholder 22">
            <a:extLst>
              <a:ext uri="{FF2B5EF4-FFF2-40B4-BE49-F238E27FC236}">
                <a16:creationId xmlns:a16="http://schemas.microsoft.com/office/drawing/2014/main" id="{A4089A5A-EF5E-4D76-915C-CDFACF69A3D3}"/>
              </a:ext>
            </a:extLst>
          </p:cNvPr>
          <p:cNvSpPr>
            <a:spLocks noGrp="1"/>
          </p:cNvSpPr>
          <p:nvPr>
            <p:ph type="pic" sz="quarter" idx="18" hasCustomPrompt="1"/>
          </p:nvPr>
        </p:nvSpPr>
        <p:spPr>
          <a:xfrm>
            <a:off x="5308919" y="434093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5" name="Picture Placeholder 22">
            <a:extLst>
              <a:ext uri="{FF2B5EF4-FFF2-40B4-BE49-F238E27FC236}">
                <a16:creationId xmlns:a16="http://schemas.microsoft.com/office/drawing/2014/main" id="{300CB3D5-C434-4711-BE0C-07880CF559BE}"/>
              </a:ext>
            </a:extLst>
          </p:cNvPr>
          <p:cNvSpPr>
            <a:spLocks noGrp="1"/>
          </p:cNvSpPr>
          <p:nvPr>
            <p:ph type="pic" sz="quarter" idx="19" hasCustomPrompt="1"/>
          </p:nvPr>
        </p:nvSpPr>
        <p:spPr>
          <a:xfrm>
            <a:off x="9385562" y="688809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6" name="Picture Placeholder 22">
            <a:extLst>
              <a:ext uri="{FF2B5EF4-FFF2-40B4-BE49-F238E27FC236}">
                <a16:creationId xmlns:a16="http://schemas.microsoft.com/office/drawing/2014/main" id="{499D9085-2CE9-4968-8D40-CAA5C1A0EC06}"/>
              </a:ext>
            </a:extLst>
          </p:cNvPr>
          <p:cNvSpPr>
            <a:spLocks noGrp="1"/>
          </p:cNvSpPr>
          <p:nvPr>
            <p:ph type="pic" sz="quarter" idx="20" hasCustomPrompt="1"/>
          </p:nvPr>
        </p:nvSpPr>
        <p:spPr>
          <a:xfrm>
            <a:off x="1440858" y="162521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7" name="Picture Placeholder 22">
            <a:extLst>
              <a:ext uri="{FF2B5EF4-FFF2-40B4-BE49-F238E27FC236}">
                <a16:creationId xmlns:a16="http://schemas.microsoft.com/office/drawing/2014/main" id="{2D321684-1DF0-4703-89C3-71C0FCA0E0C3}"/>
              </a:ext>
            </a:extLst>
          </p:cNvPr>
          <p:cNvSpPr>
            <a:spLocks noGrp="1"/>
          </p:cNvSpPr>
          <p:nvPr>
            <p:ph type="pic" sz="quarter" idx="21" hasCustomPrompt="1"/>
          </p:nvPr>
        </p:nvSpPr>
        <p:spPr>
          <a:xfrm>
            <a:off x="-2430518" y="-108243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8" name="Picture Placeholder 22">
            <a:extLst>
              <a:ext uri="{FF2B5EF4-FFF2-40B4-BE49-F238E27FC236}">
                <a16:creationId xmlns:a16="http://schemas.microsoft.com/office/drawing/2014/main" id="{4D0F3EC0-93F6-4010-86A8-90F452BEEE09}"/>
              </a:ext>
            </a:extLst>
          </p:cNvPr>
          <p:cNvSpPr>
            <a:spLocks noGrp="1"/>
          </p:cNvSpPr>
          <p:nvPr>
            <p:ph type="pic" sz="quarter" idx="22" hasCustomPrompt="1"/>
          </p:nvPr>
        </p:nvSpPr>
        <p:spPr>
          <a:xfrm>
            <a:off x="4236166" y="-2328896"/>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9" name="Picture Placeholder 22">
            <a:extLst>
              <a:ext uri="{FF2B5EF4-FFF2-40B4-BE49-F238E27FC236}">
                <a16:creationId xmlns:a16="http://schemas.microsoft.com/office/drawing/2014/main" id="{FE0131D0-EAA8-45AD-A772-A338418C9AA9}"/>
              </a:ext>
            </a:extLst>
          </p:cNvPr>
          <p:cNvSpPr>
            <a:spLocks noGrp="1"/>
          </p:cNvSpPr>
          <p:nvPr>
            <p:ph type="pic" sz="quarter" idx="23" hasCustomPrompt="1"/>
          </p:nvPr>
        </p:nvSpPr>
        <p:spPr>
          <a:xfrm>
            <a:off x="8125233" y="4094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0" name="Picture Placeholder 22">
            <a:extLst>
              <a:ext uri="{FF2B5EF4-FFF2-40B4-BE49-F238E27FC236}">
                <a16:creationId xmlns:a16="http://schemas.microsoft.com/office/drawing/2014/main" id="{976AEA9A-8115-48E0-918F-4410B91D6FA0}"/>
              </a:ext>
            </a:extLst>
          </p:cNvPr>
          <p:cNvSpPr>
            <a:spLocks noGrp="1"/>
          </p:cNvSpPr>
          <p:nvPr>
            <p:ph type="pic" sz="quarter" idx="24" hasCustomPrompt="1"/>
          </p:nvPr>
        </p:nvSpPr>
        <p:spPr>
          <a:xfrm>
            <a:off x="11965227" y="31018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1" name="Picture Placeholder 22">
            <a:extLst>
              <a:ext uri="{FF2B5EF4-FFF2-40B4-BE49-F238E27FC236}">
                <a16:creationId xmlns:a16="http://schemas.microsoft.com/office/drawing/2014/main" id="{ED974735-2C47-4279-B116-D614471356D5}"/>
              </a:ext>
            </a:extLst>
          </p:cNvPr>
          <p:cNvSpPr>
            <a:spLocks noGrp="1"/>
          </p:cNvSpPr>
          <p:nvPr>
            <p:ph type="pic" sz="quarter" idx="25" hasCustomPrompt="1"/>
          </p:nvPr>
        </p:nvSpPr>
        <p:spPr>
          <a:xfrm>
            <a:off x="16018059" y="560696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0802417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5">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76DE6B5A-5EB0-455E-A806-53FA7B1C07CC}"/>
              </a:ext>
            </a:extLst>
          </p:cNvPr>
          <p:cNvSpPr>
            <a:spLocks noGrp="1" noChangeAspect="1"/>
          </p:cNvSpPr>
          <p:nvPr>
            <p:ph type="pic" sz="quarter" idx="15" hasCustomPrompt="1"/>
          </p:nvPr>
        </p:nvSpPr>
        <p:spPr>
          <a:xfrm>
            <a:off x="4445043" y="-1715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58" name="Picture Placeholder 22">
            <a:extLst>
              <a:ext uri="{FF2B5EF4-FFF2-40B4-BE49-F238E27FC236}">
                <a16:creationId xmlns:a16="http://schemas.microsoft.com/office/drawing/2014/main" id="{90FCB97C-6BF3-4A42-8CBB-0DF7BF3026C9}"/>
              </a:ext>
            </a:extLst>
          </p:cNvPr>
          <p:cNvSpPr>
            <a:spLocks noGrp="1" noChangeAspect="1"/>
          </p:cNvSpPr>
          <p:nvPr>
            <p:ph type="pic" sz="quarter" idx="16" hasCustomPrompt="1"/>
          </p:nvPr>
        </p:nvSpPr>
        <p:spPr>
          <a:xfrm>
            <a:off x="-1635717" y="-42101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0" name="Picture Placeholder 22">
            <a:extLst>
              <a:ext uri="{FF2B5EF4-FFF2-40B4-BE49-F238E27FC236}">
                <a16:creationId xmlns:a16="http://schemas.microsoft.com/office/drawing/2014/main" id="{124C0FF9-289E-4496-92B9-190E32702D8E}"/>
              </a:ext>
            </a:extLst>
          </p:cNvPr>
          <p:cNvSpPr>
            <a:spLocks noGrp="1" noChangeAspect="1"/>
          </p:cNvSpPr>
          <p:nvPr>
            <p:ph type="pic" sz="quarter" idx="17" hasCustomPrompt="1"/>
          </p:nvPr>
        </p:nvSpPr>
        <p:spPr>
          <a:xfrm>
            <a:off x="10495323" y="3943273"/>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8" name="Picture Placeholder 22">
            <a:extLst>
              <a:ext uri="{FF2B5EF4-FFF2-40B4-BE49-F238E27FC236}">
                <a16:creationId xmlns:a16="http://schemas.microsoft.com/office/drawing/2014/main" id="{7E055C06-9C8F-4A17-AA18-775B5FB9ACDD}"/>
              </a:ext>
            </a:extLst>
          </p:cNvPr>
          <p:cNvSpPr>
            <a:spLocks noGrp="1" noChangeAspect="1"/>
          </p:cNvSpPr>
          <p:nvPr>
            <p:ph type="pic" sz="quarter" idx="18" hasCustomPrompt="1"/>
          </p:nvPr>
        </p:nvSpPr>
        <p:spPr>
          <a:xfrm>
            <a:off x="10323809" y="-6858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0" name="Picture Placeholder 22">
            <a:extLst>
              <a:ext uri="{FF2B5EF4-FFF2-40B4-BE49-F238E27FC236}">
                <a16:creationId xmlns:a16="http://schemas.microsoft.com/office/drawing/2014/main" id="{3C36A0E5-BBE2-4C87-8A23-DD1FF018C79E}"/>
              </a:ext>
            </a:extLst>
          </p:cNvPr>
          <p:cNvSpPr>
            <a:spLocks noGrp="1" noChangeAspect="1"/>
          </p:cNvSpPr>
          <p:nvPr>
            <p:ph type="pic" sz="quarter" idx="19" hasCustomPrompt="1"/>
          </p:nvPr>
        </p:nvSpPr>
        <p:spPr>
          <a:xfrm>
            <a:off x="4243049" y="-47244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2" name="Picture Placeholder 22">
            <a:extLst>
              <a:ext uri="{FF2B5EF4-FFF2-40B4-BE49-F238E27FC236}">
                <a16:creationId xmlns:a16="http://schemas.microsoft.com/office/drawing/2014/main" id="{7A3F440A-1BD1-46EB-8601-F14AC2F706F7}"/>
              </a:ext>
            </a:extLst>
          </p:cNvPr>
          <p:cNvSpPr>
            <a:spLocks noGrp="1" noChangeAspect="1"/>
          </p:cNvSpPr>
          <p:nvPr>
            <p:ph type="pic" sz="quarter" idx="20" hasCustomPrompt="1"/>
          </p:nvPr>
        </p:nvSpPr>
        <p:spPr>
          <a:xfrm>
            <a:off x="16374089" y="34290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4" name="Picture Placeholder 22">
            <a:extLst>
              <a:ext uri="{FF2B5EF4-FFF2-40B4-BE49-F238E27FC236}">
                <a16:creationId xmlns:a16="http://schemas.microsoft.com/office/drawing/2014/main" id="{5FE632C7-A989-4083-B7E6-E630FB76C44E}"/>
              </a:ext>
            </a:extLst>
          </p:cNvPr>
          <p:cNvSpPr>
            <a:spLocks noGrp="1" noChangeAspect="1"/>
          </p:cNvSpPr>
          <p:nvPr>
            <p:ph type="pic" sz="quarter" idx="21" hasCustomPrompt="1"/>
          </p:nvPr>
        </p:nvSpPr>
        <p:spPr>
          <a:xfrm>
            <a:off x="4243049" y="39585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6" name="Picture Placeholder 22">
            <a:extLst>
              <a:ext uri="{FF2B5EF4-FFF2-40B4-BE49-F238E27FC236}">
                <a16:creationId xmlns:a16="http://schemas.microsoft.com/office/drawing/2014/main" id="{B4460ECD-B3DA-430C-8E09-86C63DB4CA9F}"/>
              </a:ext>
            </a:extLst>
          </p:cNvPr>
          <p:cNvSpPr>
            <a:spLocks noGrp="1" noChangeAspect="1"/>
          </p:cNvSpPr>
          <p:nvPr>
            <p:ph type="pic" sz="quarter" idx="22" hasCustomPrompt="1"/>
          </p:nvPr>
        </p:nvSpPr>
        <p:spPr>
          <a:xfrm>
            <a:off x="-1837711" y="-80088"/>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8" name="Picture Placeholder 22">
            <a:extLst>
              <a:ext uri="{FF2B5EF4-FFF2-40B4-BE49-F238E27FC236}">
                <a16:creationId xmlns:a16="http://schemas.microsoft.com/office/drawing/2014/main" id="{4ED75CF5-9F3D-4B85-BABF-42542AD3AC10}"/>
              </a:ext>
            </a:extLst>
          </p:cNvPr>
          <p:cNvSpPr>
            <a:spLocks noGrp="1" noChangeAspect="1"/>
          </p:cNvSpPr>
          <p:nvPr>
            <p:ph type="pic" sz="quarter" idx="23" hasCustomPrompt="1"/>
          </p:nvPr>
        </p:nvSpPr>
        <p:spPr>
          <a:xfrm>
            <a:off x="10293329" y="80733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7330287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6">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7923079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vice Mockup - Page 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085263"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8205937"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876857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vice Mockup - Page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096000" y="2166958"/>
            <a:ext cx="4810837" cy="10573682"/>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899631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vice Mockup - Page Title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08448" y="1779684"/>
            <a:ext cx="1975104" cy="425916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2720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ice Mockup - Page Title 4.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1780747"/>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238601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ice Mockup - Page Title 4.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5058203"/>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129290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ice Mockup - Page Title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665032"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76261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148026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evice Mockup - 5.1">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D29D6E3-BF9D-44FC-B94A-FE34BFB57C71}"/>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4" name="Picture Placeholder 5">
            <a:extLst>
              <a:ext uri="{FF2B5EF4-FFF2-40B4-BE49-F238E27FC236}">
                <a16:creationId xmlns:a16="http://schemas.microsoft.com/office/drawing/2014/main" id="{DCA142FF-9DE6-40DB-AD54-ECDEC83E2324}"/>
              </a:ext>
            </a:extLst>
          </p:cNvPr>
          <p:cNvSpPr>
            <a:spLocks noGrp="1"/>
          </p:cNvSpPr>
          <p:nvPr>
            <p:ph type="pic" sz="quarter" idx="11" hasCustomPrompt="1"/>
          </p:nvPr>
        </p:nvSpPr>
        <p:spPr>
          <a:xfrm>
            <a:off x="-24744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6" name="Picture Placeholder 5">
            <a:extLst>
              <a:ext uri="{FF2B5EF4-FFF2-40B4-BE49-F238E27FC236}">
                <a16:creationId xmlns:a16="http://schemas.microsoft.com/office/drawing/2014/main" id="{E91330D2-75F1-4855-868C-BFD0C307B826}"/>
              </a:ext>
            </a:extLst>
          </p:cNvPr>
          <p:cNvSpPr>
            <a:spLocks noGrp="1"/>
          </p:cNvSpPr>
          <p:nvPr>
            <p:ph type="pic" sz="quarter" idx="12"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9906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Image 4">
    <p:spTree>
      <p:nvGrpSpPr>
        <p:cNvPr id="1" name=""/>
        <p:cNvGrpSpPr/>
        <p:nvPr/>
      </p:nvGrpSpPr>
      <p:grpSpPr>
        <a:xfrm>
          <a:off x="0" y="0"/>
          <a:ext cx="0" cy="0"/>
          <a:chOff x="0" y="0"/>
          <a:chExt cx="0" cy="0"/>
        </a:xfrm>
      </p:grpSpPr>
      <p:sp>
        <p:nvSpPr>
          <p:cNvPr id="97" name="Picture Placeholder 7">
            <a:extLst>
              <a:ext uri="{FF2B5EF4-FFF2-40B4-BE49-F238E27FC236}">
                <a16:creationId xmlns:a16="http://schemas.microsoft.com/office/drawing/2014/main" id="{4636F8ED-A2C9-482E-A652-4011809EF4E5}"/>
              </a:ext>
            </a:extLst>
          </p:cNvPr>
          <p:cNvSpPr>
            <a:spLocks noGrp="1"/>
          </p:cNvSpPr>
          <p:nvPr>
            <p:ph type="pic" sz="quarter" idx="10" hasCustomPrompt="1"/>
          </p:nvPr>
        </p:nvSpPr>
        <p:spPr>
          <a:xfrm rot="1800000">
            <a:off x="334963" y="-52387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8" name="Picture Placeholder 7">
            <a:extLst>
              <a:ext uri="{FF2B5EF4-FFF2-40B4-BE49-F238E27FC236}">
                <a16:creationId xmlns:a16="http://schemas.microsoft.com/office/drawing/2014/main" id="{02A753F5-B831-4BE0-AC0A-64917EECF516}"/>
              </a:ext>
            </a:extLst>
          </p:cNvPr>
          <p:cNvSpPr>
            <a:spLocks noGrp="1"/>
          </p:cNvSpPr>
          <p:nvPr>
            <p:ph type="pic" sz="quarter" idx="11" hasCustomPrompt="1"/>
          </p:nvPr>
        </p:nvSpPr>
        <p:spPr>
          <a:xfrm rot="1800000">
            <a:off x="1735592" y="-289119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9" name="Picture Placeholder 7">
            <a:extLst>
              <a:ext uri="{FF2B5EF4-FFF2-40B4-BE49-F238E27FC236}">
                <a16:creationId xmlns:a16="http://schemas.microsoft.com/office/drawing/2014/main" id="{67949C05-A13D-4662-B54F-2F252D34CAA8}"/>
              </a:ext>
            </a:extLst>
          </p:cNvPr>
          <p:cNvSpPr>
            <a:spLocks noGrp="1"/>
          </p:cNvSpPr>
          <p:nvPr>
            <p:ph type="pic" sz="quarter" idx="12" hasCustomPrompt="1"/>
          </p:nvPr>
        </p:nvSpPr>
        <p:spPr>
          <a:xfrm rot="1800000">
            <a:off x="-1065666" y="184344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0" name="Picture Placeholder 7">
            <a:extLst>
              <a:ext uri="{FF2B5EF4-FFF2-40B4-BE49-F238E27FC236}">
                <a16:creationId xmlns:a16="http://schemas.microsoft.com/office/drawing/2014/main" id="{419DF66E-3B5B-43D8-B683-A337F29E9717}"/>
              </a:ext>
            </a:extLst>
          </p:cNvPr>
          <p:cNvSpPr>
            <a:spLocks noGrp="1"/>
          </p:cNvSpPr>
          <p:nvPr>
            <p:ph type="pic" sz="quarter" idx="13" hasCustomPrompt="1"/>
          </p:nvPr>
        </p:nvSpPr>
        <p:spPr>
          <a:xfrm rot="1800000">
            <a:off x="-2466295" y="4210768"/>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1" name="Picture Placeholder 7">
            <a:extLst>
              <a:ext uri="{FF2B5EF4-FFF2-40B4-BE49-F238E27FC236}">
                <a16:creationId xmlns:a16="http://schemas.microsoft.com/office/drawing/2014/main" id="{C331EE80-4E13-4593-A20A-6EA0A91B3ECF}"/>
              </a:ext>
            </a:extLst>
          </p:cNvPr>
          <p:cNvSpPr>
            <a:spLocks noGrp="1"/>
          </p:cNvSpPr>
          <p:nvPr>
            <p:ph type="pic" sz="quarter" idx="15" hasCustomPrompt="1"/>
          </p:nvPr>
        </p:nvSpPr>
        <p:spPr>
          <a:xfrm rot="1800000">
            <a:off x="2475820" y="6735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2" name="Picture Placeholder 7">
            <a:extLst>
              <a:ext uri="{FF2B5EF4-FFF2-40B4-BE49-F238E27FC236}">
                <a16:creationId xmlns:a16="http://schemas.microsoft.com/office/drawing/2014/main" id="{04C355EC-1E61-4068-B41A-6A9139B9789B}"/>
              </a:ext>
            </a:extLst>
          </p:cNvPr>
          <p:cNvSpPr>
            <a:spLocks noGrp="1"/>
          </p:cNvSpPr>
          <p:nvPr>
            <p:ph type="pic" sz="quarter" idx="16" hasCustomPrompt="1"/>
          </p:nvPr>
        </p:nvSpPr>
        <p:spPr>
          <a:xfrm rot="1800000">
            <a:off x="3876449" y="-16937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3" name="Picture Placeholder 7">
            <a:extLst>
              <a:ext uri="{FF2B5EF4-FFF2-40B4-BE49-F238E27FC236}">
                <a16:creationId xmlns:a16="http://schemas.microsoft.com/office/drawing/2014/main" id="{848B7DEA-9FD7-43C7-B2C6-01FE8145BE90}"/>
              </a:ext>
            </a:extLst>
          </p:cNvPr>
          <p:cNvSpPr>
            <a:spLocks noGrp="1"/>
          </p:cNvSpPr>
          <p:nvPr>
            <p:ph type="pic" sz="quarter" idx="17" hasCustomPrompt="1"/>
          </p:nvPr>
        </p:nvSpPr>
        <p:spPr>
          <a:xfrm rot="1800000">
            <a:off x="1075191" y="304087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4" name="Picture Placeholder 7">
            <a:extLst>
              <a:ext uri="{FF2B5EF4-FFF2-40B4-BE49-F238E27FC236}">
                <a16:creationId xmlns:a16="http://schemas.microsoft.com/office/drawing/2014/main" id="{1A8EA2A4-2D72-42C6-BD28-A87BF7C3C6A7}"/>
              </a:ext>
            </a:extLst>
          </p:cNvPr>
          <p:cNvSpPr>
            <a:spLocks noGrp="1"/>
          </p:cNvSpPr>
          <p:nvPr>
            <p:ph type="pic" sz="quarter" idx="18" hasCustomPrompt="1"/>
          </p:nvPr>
        </p:nvSpPr>
        <p:spPr>
          <a:xfrm rot="1800000">
            <a:off x="-325438" y="540819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5" name="Picture Placeholder 7">
            <a:extLst>
              <a:ext uri="{FF2B5EF4-FFF2-40B4-BE49-F238E27FC236}">
                <a16:creationId xmlns:a16="http://schemas.microsoft.com/office/drawing/2014/main" id="{05B2C7D7-2941-417F-B5F5-5E3C0450F0D8}"/>
              </a:ext>
            </a:extLst>
          </p:cNvPr>
          <p:cNvSpPr>
            <a:spLocks noGrp="1"/>
          </p:cNvSpPr>
          <p:nvPr>
            <p:ph type="pic" sz="quarter" idx="20" hasCustomPrompt="1"/>
          </p:nvPr>
        </p:nvSpPr>
        <p:spPr>
          <a:xfrm rot="1800000">
            <a:off x="4616677" y="187098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6" name="Picture Placeholder 7">
            <a:extLst>
              <a:ext uri="{FF2B5EF4-FFF2-40B4-BE49-F238E27FC236}">
                <a16:creationId xmlns:a16="http://schemas.microsoft.com/office/drawing/2014/main" id="{55C2D786-48B7-4945-A59D-75866BFE2945}"/>
              </a:ext>
            </a:extLst>
          </p:cNvPr>
          <p:cNvSpPr>
            <a:spLocks noGrp="1"/>
          </p:cNvSpPr>
          <p:nvPr>
            <p:ph type="pic" sz="quarter" idx="21" hasCustomPrompt="1"/>
          </p:nvPr>
        </p:nvSpPr>
        <p:spPr>
          <a:xfrm rot="1800000">
            <a:off x="6017306" y="-4963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7" name="Picture Placeholder 7">
            <a:extLst>
              <a:ext uri="{FF2B5EF4-FFF2-40B4-BE49-F238E27FC236}">
                <a16:creationId xmlns:a16="http://schemas.microsoft.com/office/drawing/2014/main" id="{93FEB123-467F-47E6-B1DF-9FA62DF676B9}"/>
              </a:ext>
            </a:extLst>
          </p:cNvPr>
          <p:cNvSpPr>
            <a:spLocks noGrp="1"/>
          </p:cNvSpPr>
          <p:nvPr>
            <p:ph type="pic" sz="quarter" idx="22" hasCustomPrompt="1"/>
          </p:nvPr>
        </p:nvSpPr>
        <p:spPr>
          <a:xfrm rot="1800000">
            <a:off x="3216048" y="423830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8" name="Picture Placeholder 7">
            <a:extLst>
              <a:ext uri="{FF2B5EF4-FFF2-40B4-BE49-F238E27FC236}">
                <a16:creationId xmlns:a16="http://schemas.microsoft.com/office/drawing/2014/main" id="{FC6BE29C-4F41-411F-8B1C-059C37196DF1}"/>
              </a:ext>
            </a:extLst>
          </p:cNvPr>
          <p:cNvSpPr>
            <a:spLocks noGrp="1"/>
          </p:cNvSpPr>
          <p:nvPr>
            <p:ph type="pic" sz="quarter" idx="23" hasCustomPrompt="1"/>
          </p:nvPr>
        </p:nvSpPr>
        <p:spPr>
          <a:xfrm rot="1800000">
            <a:off x="1815419" y="660562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9" name="Picture Placeholder 7">
            <a:extLst>
              <a:ext uri="{FF2B5EF4-FFF2-40B4-BE49-F238E27FC236}">
                <a16:creationId xmlns:a16="http://schemas.microsoft.com/office/drawing/2014/main" id="{67BFBAB7-D6C2-4890-907C-75AF981500F2}"/>
              </a:ext>
            </a:extLst>
          </p:cNvPr>
          <p:cNvSpPr>
            <a:spLocks noGrp="1"/>
          </p:cNvSpPr>
          <p:nvPr>
            <p:ph type="pic" sz="quarter" idx="25" hasCustomPrompt="1"/>
          </p:nvPr>
        </p:nvSpPr>
        <p:spPr>
          <a:xfrm rot="1800000">
            <a:off x="6757534" y="306841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0" name="Picture Placeholder 7">
            <a:extLst>
              <a:ext uri="{FF2B5EF4-FFF2-40B4-BE49-F238E27FC236}">
                <a16:creationId xmlns:a16="http://schemas.microsoft.com/office/drawing/2014/main" id="{001744D7-CA39-4AC8-ADFB-36BAB6D7836D}"/>
              </a:ext>
            </a:extLst>
          </p:cNvPr>
          <p:cNvSpPr>
            <a:spLocks noGrp="1"/>
          </p:cNvSpPr>
          <p:nvPr>
            <p:ph type="pic" sz="quarter" idx="26" hasCustomPrompt="1"/>
          </p:nvPr>
        </p:nvSpPr>
        <p:spPr>
          <a:xfrm rot="1800000">
            <a:off x="8158163" y="70109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1" name="Picture Placeholder 7">
            <a:extLst>
              <a:ext uri="{FF2B5EF4-FFF2-40B4-BE49-F238E27FC236}">
                <a16:creationId xmlns:a16="http://schemas.microsoft.com/office/drawing/2014/main" id="{56C1555B-AD07-4BD3-84E5-3001542713F5}"/>
              </a:ext>
            </a:extLst>
          </p:cNvPr>
          <p:cNvSpPr>
            <a:spLocks noGrp="1"/>
          </p:cNvSpPr>
          <p:nvPr>
            <p:ph type="pic" sz="quarter" idx="27" hasCustomPrompt="1"/>
          </p:nvPr>
        </p:nvSpPr>
        <p:spPr>
          <a:xfrm rot="1800000">
            <a:off x="5356905" y="54357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2" name="Picture Placeholder 7">
            <a:extLst>
              <a:ext uri="{FF2B5EF4-FFF2-40B4-BE49-F238E27FC236}">
                <a16:creationId xmlns:a16="http://schemas.microsoft.com/office/drawing/2014/main" id="{A12204A5-6682-492D-987B-2D475B6CF17C}"/>
              </a:ext>
            </a:extLst>
          </p:cNvPr>
          <p:cNvSpPr>
            <a:spLocks noGrp="1"/>
          </p:cNvSpPr>
          <p:nvPr>
            <p:ph type="pic" sz="quarter" idx="30" hasCustomPrompt="1"/>
          </p:nvPr>
        </p:nvSpPr>
        <p:spPr>
          <a:xfrm rot="1800000">
            <a:off x="8898391" y="426584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3" name="Picture Placeholder 7">
            <a:extLst>
              <a:ext uri="{FF2B5EF4-FFF2-40B4-BE49-F238E27FC236}">
                <a16:creationId xmlns:a16="http://schemas.microsoft.com/office/drawing/2014/main" id="{9BB253D3-4377-4270-8A00-6466F186C347}"/>
              </a:ext>
            </a:extLst>
          </p:cNvPr>
          <p:cNvSpPr>
            <a:spLocks noGrp="1"/>
          </p:cNvSpPr>
          <p:nvPr>
            <p:ph type="pic" sz="quarter" idx="31" hasCustomPrompt="1"/>
          </p:nvPr>
        </p:nvSpPr>
        <p:spPr>
          <a:xfrm rot="1800000">
            <a:off x="10299020" y="189852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4" name="Picture Placeholder 7">
            <a:extLst>
              <a:ext uri="{FF2B5EF4-FFF2-40B4-BE49-F238E27FC236}">
                <a16:creationId xmlns:a16="http://schemas.microsoft.com/office/drawing/2014/main" id="{C2EF00CF-C1A4-482A-B138-F373D1098E20}"/>
              </a:ext>
            </a:extLst>
          </p:cNvPr>
          <p:cNvSpPr>
            <a:spLocks noGrp="1"/>
          </p:cNvSpPr>
          <p:nvPr>
            <p:ph type="pic" sz="quarter" idx="32" hasCustomPrompt="1"/>
          </p:nvPr>
        </p:nvSpPr>
        <p:spPr>
          <a:xfrm rot="1800000">
            <a:off x="7497762" y="66331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5" name="Picture Placeholder 7">
            <a:extLst>
              <a:ext uri="{FF2B5EF4-FFF2-40B4-BE49-F238E27FC236}">
                <a16:creationId xmlns:a16="http://schemas.microsoft.com/office/drawing/2014/main" id="{7B918AF3-73B8-474F-B068-BB5143E931FC}"/>
              </a:ext>
            </a:extLst>
          </p:cNvPr>
          <p:cNvSpPr>
            <a:spLocks noGrp="1"/>
          </p:cNvSpPr>
          <p:nvPr>
            <p:ph type="pic" sz="quarter" idx="35" hasCustomPrompt="1"/>
          </p:nvPr>
        </p:nvSpPr>
        <p:spPr>
          <a:xfrm rot="1800000">
            <a:off x="11039248" y="546327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6" name="Picture Placeholder 7">
            <a:extLst>
              <a:ext uri="{FF2B5EF4-FFF2-40B4-BE49-F238E27FC236}">
                <a16:creationId xmlns:a16="http://schemas.microsoft.com/office/drawing/2014/main" id="{53424D2D-32EF-416F-AD15-A14300258436}"/>
              </a:ext>
            </a:extLst>
          </p:cNvPr>
          <p:cNvSpPr>
            <a:spLocks noGrp="1"/>
          </p:cNvSpPr>
          <p:nvPr>
            <p:ph type="pic" sz="quarter" idx="36" hasCustomPrompt="1"/>
          </p:nvPr>
        </p:nvSpPr>
        <p:spPr>
          <a:xfrm rot="1800000">
            <a:off x="12439877" y="309595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7" name="Picture Placeholder 7">
            <a:extLst>
              <a:ext uri="{FF2B5EF4-FFF2-40B4-BE49-F238E27FC236}">
                <a16:creationId xmlns:a16="http://schemas.microsoft.com/office/drawing/2014/main" id="{B99417A4-C103-4D8B-A289-BD9946642546}"/>
              </a:ext>
            </a:extLst>
          </p:cNvPr>
          <p:cNvSpPr>
            <a:spLocks noGrp="1"/>
          </p:cNvSpPr>
          <p:nvPr>
            <p:ph type="pic" sz="quarter" idx="40" hasCustomPrompt="1"/>
          </p:nvPr>
        </p:nvSpPr>
        <p:spPr>
          <a:xfrm rot="1800000">
            <a:off x="9558792" y="-1670861"/>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8" name="Picture Placeholder 7">
            <a:extLst>
              <a:ext uri="{FF2B5EF4-FFF2-40B4-BE49-F238E27FC236}">
                <a16:creationId xmlns:a16="http://schemas.microsoft.com/office/drawing/2014/main" id="{09DE20D0-F694-473C-8E51-D4CF04C810A8}"/>
              </a:ext>
            </a:extLst>
          </p:cNvPr>
          <p:cNvSpPr>
            <a:spLocks noGrp="1"/>
          </p:cNvSpPr>
          <p:nvPr>
            <p:ph type="pic" sz="quarter" idx="41" hasCustomPrompt="1"/>
          </p:nvPr>
        </p:nvSpPr>
        <p:spPr>
          <a:xfrm rot="1800000">
            <a:off x="11699649" y="-5084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rot="1800000">
            <a:off x="7400663" y="-283611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0" name="Picture Placeholder 7">
            <a:extLst>
              <a:ext uri="{FF2B5EF4-FFF2-40B4-BE49-F238E27FC236}">
                <a16:creationId xmlns:a16="http://schemas.microsoft.com/office/drawing/2014/main" id="{B6FB8B2D-7EE5-497D-A5B6-71DE6A30D4F1}"/>
              </a:ext>
            </a:extLst>
          </p:cNvPr>
          <p:cNvSpPr>
            <a:spLocks noGrp="1"/>
          </p:cNvSpPr>
          <p:nvPr>
            <p:ph type="pic" sz="quarter" idx="43" hasCustomPrompt="1"/>
          </p:nvPr>
        </p:nvSpPr>
        <p:spPr>
          <a:xfrm rot="1800000">
            <a:off x="-1788622" y="-172130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41742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vice Mockup - 5.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5E1BC57-A422-442E-9A45-C3B86505EA87}"/>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ABC43775-2615-4373-BF08-E72F4BC0BEB0}"/>
              </a:ext>
            </a:extLst>
          </p:cNvPr>
          <p:cNvSpPr>
            <a:spLocks noGrp="1"/>
          </p:cNvSpPr>
          <p:nvPr>
            <p:ph type="pic" sz="quarter" idx="11"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67FDD856-D0CB-4A6C-9C74-7B87BF796E0C}"/>
              </a:ext>
            </a:extLst>
          </p:cNvPr>
          <p:cNvSpPr>
            <a:spLocks noGrp="1"/>
          </p:cNvSpPr>
          <p:nvPr>
            <p:ph type="pic" sz="quarter" idx="12" hasCustomPrompt="1"/>
          </p:nvPr>
        </p:nvSpPr>
        <p:spPr>
          <a:xfrm>
            <a:off x="1278871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27683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vice Mockup - 5.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0D42CE-21D7-46F7-A4E6-43081B64FDC4}"/>
              </a:ext>
            </a:extLst>
          </p:cNvPr>
          <p:cNvSpPr>
            <a:spLocks noGrp="1"/>
          </p:cNvSpPr>
          <p:nvPr>
            <p:ph type="pic" sz="quarter" idx="10"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8CE3B082-8160-40B0-B3D4-F103A2E6EC92}"/>
              </a:ext>
            </a:extLst>
          </p:cNvPr>
          <p:cNvSpPr>
            <a:spLocks noGrp="1"/>
          </p:cNvSpPr>
          <p:nvPr>
            <p:ph type="pic" sz="quarter" idx="11" hasCustomPrompt="1"/>
          </p:nvPr>
        </p:nvSpPr>
        <p:spPr>
          <a:xfrm>
            <a:off x="1275468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0955B990-90AC-4D32-9646-D9BAAD64C8A3}"/>
              </a:ext>
            </a:extLst>
          </p:cNvPr>
          <p:cNvSpPr>
            <a:spLocks noGrp="1"/>
          </p:cNvSpPr>
          <p:nvPr>
            <p:ph type="pic" sz="quarter" idx="12" hasCustomPrompt="1"/>
          </p:nvPr>
        </p:nvSpPr>
        <p:spPr>
          <a:xfrm>
            <a:off x="150175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931318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vice Mockup - Page Title 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5240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9283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33273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79A91F3C-9111-4296-A6C1-542F2B1DBF36}"/>
              </a:ext>
            </a:extLst>
          </p:cNvPr>
          <p:cNvSpPr>
            <a:spLocks noGrp="1"/>
          </p:cNvSpPr>
          <p:nvPr>
            <p:ph type="pic" sz="quarter" idx="13" hasCustomPrompt="1"/>
          </p:nvPr>
        </p:nvSpPr>
        <p:spPr>
          <a:xfrm>
            <a:off x="8737104"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0666611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ice Mockup - Page Title 7">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8CD1EA07-F28B-4EE2-975A-12EE7F6D65FA}"/>
              </a:ext>
            </a:extLst>
          </p:cNvPr>
          <p:cNvSpPr>
            <a:spLocks noGrp="1"/>
          </p:cNvSpPr>
          <p:nvPr>
            <p:ph type="pic" sz="quarter" idx="12" hasCustomPrompt="1"/>
          </p:nvPr>
        </p:nvSpPr>
        <p:spPr>
          <a:xfrm>
            <a:off x="7821419" y="19906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2D5C748-ED9B-4E7F-BF0A-6DE00637AEB9}"/>
              </a:ext>
            </a:extLst>
          </p:cNvPr>
          <p:cNvSpPr>
            <a:spLocks noGrp="1"/>
          </p:cNvSpPr>
          <p:nvPr>
            <p:ph type="pic" sz="quarter" idx="13" hasCustomPrompt="1"/>
          </p:nvPr>
        </p:nvSpPr>
        <p:spPr>
          <a:xfrm>
            <a:off x="5488619" y="34638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66F3F48E-458C-42E6-9F48-D59A965C7F44}"/>
              </a:ext>
            </a:extLst>
          </p:cNvPr>
          <p:cNvSpPr>
            <a:spLocks noGrp="1"/>
          </p:cNvSpPr>
          <p:nvPr>
            <p:ph type="pic" sz="quarter" idx="14" hasCustomPrompt="1"/>
          </p:nvPr>
        </p:nvSpPr>
        <p:spPr>
          <a:xfrm>
            <a:off x="3155819" y="49370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4" name="Picture Placeholder 4">
            <a:extLst>
              <a:ext uri="{FF2B5EF4-FFF2-40B4-BE49-F238E27FC236}">
                <a16:creationId xmlns:a16="http://schemas.microsoft.com/office/drawing/2014/main" id="{D3367E99-B49F-4A00-BF2F-3F240242FAB8}"/>
              </a:ext>
            </a:extLst>
          </p:cNvPr>
          <p:cNvSpPr>
            <a:spLocks noGrp="1"/>
          </p:cNvSpPr>
          <p:nvPr>
            <p:ph type="pic" sz="quarter" idx="15" hasCustomPrompt="1"/>
          </p:nvPr>
        </p:nvSpPr>
        <p:spPr>
          <a:xfrm>
            <a:off x="12367800" y="-890883"/>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5" name="Picture Placeholder 4">
            <a:extLst>
              <a:ext uri="{FF2B5EF4-FFF2-40B4-BE49-F238E27FC236}">
                <a16:creationId xmlns:a16="http://schemas.microsoft.com/office/drawing/2014/main" id="{E5D4C8A0-AEBE-45FA-A01B-97A334E8D45C}"/>
              </a:ext>
            </a:extLst>
          </p:cNvPr>
          <p:cNvSpPr>
            <a:spLocks noGrp="1"/>
          </p:cNvSpPr>
          <p:nvPr>
            <p:ph type="pic" sz="quarter" idx="16" hasCustomPrompt="1"/>
          </p:nvPr>
        </p:nvSpPr>
        <p:spPr>
          <a:xfrm>
            <a:off x="10035000" y="582317"/>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661736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vice Mockup - Page Title 8">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07631D78-AAE0-4EB5-B1C8-F41FC0A50E9F}"/>
              </a:ext>
            </a:extLst>
          </p:cNvPr>
          <p:cNvSpPr>
            <a:spLocks noGrp="1"/>
          </p:cNvSpPr>
          <p:nvPr>
            <p:ph type="pic" sz="quarter" idx="16" hasCustomPrompt="1"/>
          </p:nvPr>
        </p:nvSpPr>
        <p:spPr>
          <a:xfrm>
            <a:off x="2477735" y="1487624"/>
            <a:ext cx="2276196" cy="5284594"/>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1" name="Picture Placeholder 4">
            <a:extLst>
              <a:ext uri="{FF2B5EF4-FFF2-40B4-BE49-F238E27FC236}">
                <a16:creationId xmlns:a16="http://schemas.microsoft.com/office/drawing/2014/main" id="{6BD782CA-19B8-4FA0-B94A-A3422513A284}"/>
              </a:ext>
            </a:extLst>
          </p:cNvPr>
          <p:cNvSpPr>
            <a:spLocks noGrp="1"/>
          </p:cNvSpPr>
          <p:nvPr>
            <p:ph type="pic" sz="quarter" idx="19" hasCustomPrompt="1"/>
          </p:nvPr>
        </p:nvSpPr>
        <p:spPr>
          <a:xfrm>
            <a:off x="2477735" y="81509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416638E-A45F-48FC-BB3B-3FF1FA548F58}"/>
              </a:ext>
            </a:extLst>
          </p:cNvPr>
          <p:cNvSpPr>
            <a:spLocks noGrp="1"/>
          </p:cNvSpPr>
          <p:nvPr>
            <p:ph type="pic" sz="quarter" idx="20" hasCustomPrompt="1"/>
          </p:nvPr>
        </p:nvSpPr>
        <p:spPr>
          <a:xfrm>
            <a:off x="2477735" y="14256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Tree>
    <p:extLst>
      <p:ext uri="{BB962C8B-B14F-4D97-AF65-F5344CB8AC3E}">
        <p14:creationId xmlns:p14="http://schemas.microsoft.com/office/powerpoint/2010/main" val="3258911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vice Mockup - Page Title 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4C2440-9867-45A5-A7B9-82F1D3CF53BB}"/>
              </a:ext>
            </a:extLst>
          </p:cNvPr>
          <p:cNvSpPr>
            <a:spLocks noGrp="1"/>
          </p:cNvSpPr>
          <p:nvPr>
            <p:ph type="pic" sz="quarter" idx="10" hasCustomPrompt="1"/>
          </p:nvPr>
        </p:nvSpPr>
        <p:spPr>
          <a:xfrm>
            <a:off x="791899" y="2036890"/>
            <a:ext cx="4243087" cy="571814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017487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vice Mockup - Page Title 9.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rot="1800000">
            <a:off x="7131560" y="545639"/>
            <a:ext cx="5189913" cy="6668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5842374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vice Mockup - Page Title 9.2">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a:off x="4032431" y="2306320"/>
            <a:ext cx="4126050" cy="305753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377373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ice Mockup - Page Titl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6424573" y="1937794"/>
            <a:ext cx="4928400" cy="27828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046898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evice Mockup - 10.1">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0F20B31-E928-4527-A463-5E89188AFBED}"/>
              </a:ext>
            </a:extLst>
          </p:cNvPr>
          <p:cNvSpPr>
            <a:spLocks noGrp="1"/>
          </p:cNvSpPr>
          <p:nvPr>
            <p:ph type="pic" sz="quarter" idx="11" hasCustomPrompt="1"/>
          </p:nvPr>
        </p:nvSpPr>
        <p:spPr>
          <a:xfrm>
            <a:off x="2137635" y="3180136"/>
            <a:ext cx="7954368" cy="44914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61849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ub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2002970"/>
            <a:ext cx="11125200" cy="2895601"/>
          </a:xfrm>
          <a:prstGeom prst="rect">
            <a:avLst/>
          </a:prstGeom>
          <a:pattFill prst="wdDnDiag">
            <a:fgClr>
              <a:schemeClr val="tx1">
                <a:lumMod val="25000"/>
                <a:lumOff val="7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5827698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evice Mockup - Page Titl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61440" y="2264311"/>
            <a:ext cx="4653279" cy="306004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325866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ice Mockup - Page Title 12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52400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77198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ice Mockup - Page Title 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1235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0" name="Picture Placeholder 4">
            <a:extLst>
              <a:ext uri="{FF2B5EF4-FFF2-40B4-BE49-F238E27FC236}">
                <a16:creationId xmlns:a16="http://schemas.microsoft.com/office/drawing/2014/main" id="{CBD1EE7E-E7B4-4CEE-9767-31BC297DDAEE}"/>
              </a:ext>
            </a:extLst>
          </p:cNvPr>
          <p:cNvSpPr>
            <a:spLocks noGrp="1"/>
          </p:cNvSpPr>
          <p:nvPr>
            <p:ph type="pic" sz="quarter" idx="11" hasCustomPrompt="1"/>
          </p:nvPr>
        </p:nvSpPr>
        <p:spPr>
          <a:xfrm>
            <a:off x="3885533"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1" name="Picture Placeholder 4">
            <a:extLst>
              <a:ext uri="{FF2B5EF4-FFF2-40B4-BE49-F238E27FC236}">
                <a16:creationId xmlns:a16="http://schemas.microsoft.com/office/drawing/2014/main" id="{F16F9E1D-04FC-4B5F-9BF8-E774DF885BD5}"/>
              </a:ext>
            </a:extLst>
          </p:cNvPr>
          <p:cNvSpPr>
            <a:spLocks noGrp="1"/>
          </p:cNvSpPr>
          <p:nvPr>
            <p:ph type="pic" sz="quarter" idx="12" hasCustomPrompt="1"/>
          </p:nvPr>
        </p:nvSpPr>
        <p:spPr>
          <a:xfrm>
            <a:off x="6458716"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E3BB0BE5-7BD6-4163-BB00-6E829D56C2CE}"/>
              </a:ext>
            </a:extLst>
          </p:cNvPr>
          <p:cNvSpPr>
            <a:spLocks noGrp="1"/>
          </p:cNvSpPr>
          <p:nvPr>
            <p:ph type="pic" sz="quarter" idx="13" hasCustomPrompt="1"/>
          </p:nvPr>
        </p:nvSpPr>
        <p:spPr>
          <a:xfrm>
            <a:off x="9031899"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3428301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ice Mockup - Page Title 1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933033" y="1952625"/>
            <a:ext cx="6334792" cy="295275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551583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evice Mockup - Page Title 1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031333"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871859FF-4745-4B4E-B23E-22791E900464}"/>
              </a:ext>
            </a:extLst>
          </p:cNvPr>
          <p:cNvSpPr>
            <a:spLocks noGrp="1"/>
          </p:cNvSpPr>
          <p:nvPr>
            <p:ph type="pic" sz="quarter" idx="11" hasCustomPrompt="1"/>
          </p:nvPr>
        </p:nvSpPr>
        <p:spPr>
          <a:xfrm>
            <a:off x="7644054"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881019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vice Mockup - Page Title 1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015332" y="1886993"/>
            <a:ext cx="3937667" cy="8501021"/>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28466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evice Mockup - Page Title 1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428332" y="919504"/>
            <a:ext cx="5347368" cy="33984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5963050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vice Mockup - Page Title 1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842168" y="1591190"/>
            <a:ext cx="6363368" cy="40442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074144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vice Mockup - Page Title 2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568032" y="2276990"/>
            <a:ext cx="5029868" cy="31967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1231047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evice Mockup - Page Title 2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20134"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6972300"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96436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6096000" y="0"/>
            <a:ext cx="6096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336056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vice Mockup - Page Title 22">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5867399" y="2073118"/>
            <a:ext cx="5410597" cy="3438681"/>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9929466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Watch Mockup">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5" name="Picture Placeholder 24">
            <a:extLst>
              <a:ext uri="{FF2B5EF4-FFF2-40B4-BE49-F238E27FC236}">
                <a16:creationId xmlns:a16="http://schemas.microsoft.com/office/drawing/2014/main" id="{BDAC8895-349F-4412-ADA2-C933204DF6BC}"/>
              </a:ext>
            </a:extLst>
          </p:cNvPr>
          <p:cNvSpPr>
            <a:spLocks noGrp="1"/>
          </p:cNvSpPr>
          <p:nvPr>
            <p:ph type="pic" sz="quarter" idx="10" hasCustomPrompt="1"/>
          </p:nvPr>
        </p:nvSpPr>
        <p:spPr>
          <a:xfrm>
            <a:off x="1029677"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6" name="Picture Placeholder 25">
            <a:extLst>
              <a:ext uri="{FF2B5EF4-FFF2-40B4-BE49-F238E27FC236}">
                <a16:creationId xmlns:a16="http://schemas.microsoft.com/office/drawing/2014/main" id="{E1A3559F-4A5C-4B81-9640-31BF6C96A65A}"/>
              </a:ext>
            </a:extLst>
          </p:cNvPr>
          <p:cNvSpPr>
            <a:spLocks noGrp="1"/>
          </p:cNvSpPr>
          <p:nvPr>
            <p:ph type="pic" sz="quarter" idx="11" hasCustomPrompt="1"/>
          </p:nvPr>
        </p:nvSpPr>
        <p:spPr>
          <a:xfrm>
            <a:off x="3827671"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7" name="Picture Placeholder 26">
            <a:extLst>
              <a:ext uri="{FF2B5EF4-FFF2-40B4-BE49-F238E27FC236}">
                <a16:creationId xmlns:a16="http://schemas.microsoft.com/office/drawing/2014/main" id="{2D174C91-5F33-4165-ABC0-CAD0B821C4B2}"/>
              </a:ext>
            </a:extLst>
          </p:cNvPr>
          <p:cNvSpPr>
            <a:spLocks noGrp="1"/>
          </p:cNvSpPr>
          <p:nvPr>
            <p:ph type="pic" sz="quarter" idx="12" hasCustomPrompt="1"/>
          </p:nvPr>
        </p:nvSpPr>
        <p:spPr>
          <a:xfrm>
            <a:off x="6642598"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8" name="Picture Placeholder 27">
            <a:extLst>
              <a:ext uri="{FF2B5EF4-FFF2-40B4-BE49-F238E27FC236}">
                <a16:creationId xmlns:a16="http://schemas.microsoft.com/office/drawing/2014/main" id="{A98CE558-3705-4DBE-9F12-DD9DA37DEC72}"/>
              </a:ext>
            </a:extLst>
          </p:cNvPr>
          <p:cNvSpPr>
            <a:spLocks noGrp="1"/>
          </p:cNvSpPr>
          <p:nvPr>
            <p:ph type="pic" sz="quarter" idx="13" hasCustomPrompt="1"/>
          </p:nvPr>
        </p:nvSpPr>
        <p:spPr>
          <a:xfrm>
            <a:off x="9457525"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3988029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evice Mockup - Page Titl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180618" y="1741506"/>
            <a:ext cx="6887998" cy="38769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7732090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evice Mockup with Backgrou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2085976" y="1228725"/>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063134041"/>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evice Mockup with Backgroud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4DF346F-6402-4A4D-9E35-443858EE99A3}"/>
              </a:ext>
            </a:extLst>
          </p:cNvPr>
          <p:cNvSpPr>
            <a:spLocks noGrp="1"/>
          </p:cNvSpPr>
          <p:nvPr>
            <p:ph type="pic" sz="quarter" idx="11" hasCustomPrompt="1"/>
          </p:nvPr>
        </p:nvSpPr>
        <p:spPr>
          <a:xfrm>
            <a:off x="-1143000" y="1384300"/>
            <a:ext cx="6400800" cy="40513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95821279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7861300" y="1004887"/>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982277027"/>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A9F23D8-7EBB-4DD0-915F-71A388D65FCB}"/>
              </a:ext>
            </a:extLst>
          </p:cNvPr>
          <p:cNvSpPr>
            <a:spLocks noGrp="1"/>
          </p:cNvSpPr>
          <p:nvPr>
            <p:ph type="pic" sz="quarter" idx="11" hasCustomPrompt="1"/>
          </p:nvPr>
        </p:nvSpPr>
        <p:spPr>
          <a:xfrm>
            <a:off x="6683102" y="1779580"/>
            <a:ext cx="4626637" cy="292836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4033707915"/>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evice Mockup - Pag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554685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Gantt Chart -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E9CAA70-475F-4852-9832-842B7F6A1A18}"/>
              </a:ext>
            </a:extLst>
          </p:cNvPr>
          <p:cNvSpPr>
            <a:spLocks noGrp="1"/>
          </p:cNvSpPr>
          <p:nvPr>
            <p:ph type="pic" sz="quarter" idx="10" hasCustomPrompt="1"/>
          </p:nvPr>
        </p:nvSpPr>
        <p:spPr>
          <a:xfrm>
            <a:off x="364984" y="256478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8" name="Picture Placeholder 16">
            <a:extLst>
              <a:ext uri="{FF2B5EF4-FFF2-40B4-BE49-F238E27FC236}">
                <a16:creationId xmlns:a16="http://schemas.microsoft.com/office/drawing/2014/main" id="{5CFD7B86-D2C3-4737-8CDD-1C0EB569FCD7}"/>
              </a:ext>
            </a:extLst>
          </p:cNvPr>
          <p:cNvSpPr>
            <a:spLocks noGrp="1"/>
          </p:cNvSpPr>
          <p:nvPr>
            <p:ph type="pic" sz="quarter" idx="11" hasCustomPrompt="1"/>
          </p:nvPr>
        </p:nvSpPr>
        <p:spPr>
          <a:xfrm>
            <a:off x="364984" y="3182879"/>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9" name="Picture Placeholder 16">
            <a:extLst>
              <a:ext uri="{FF2B5EF4-FFF2-40B4-BE49-F238E27FC236}">
                <a16:creationId xmlns:a16="http://schemas.microsoft.com/office/drawing/2014/main" id="{042AF60C-CF1E-40A9-8D3D-BCBF81728CE6}"/>
              </a:ext>
            </a:extLst>
          </p:cNvPr>
          <p:cNvSpPr>
            <a:spLocks noGrp="1"/>
          </p:cNvSpPr>
          <p:nvPr>
            <p:ph type="pic" sz="quarter" idx="12" hasCustomPrompt="1"/>
          </p:nvPr>
        </p:nvSpPr>
        <p:spPr>
          <a:xfrm>
            <a:off x="363707" y="3819583"/>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0" name="Picture Placeholder 16">
            <a:extLst>
              <a:ext uri="{FF2B5EF4-FFF2-40B4-BE49-F238E27FC236}">
                <a16:creationId xmlns:a16="http://schemas.microsoft.com/office/drawing/2014/main" id="{5FB262FE-4934-444B-B452-00C7428688F5}"/>
              </a:ext>
            </a:extLst>
          </p:cNvPr>
          <p:cNvSpPr>
            <a:spLocks noGrp="1"/>
          </p:cNvSpPr>
          <p:nvPr>
            <p:ph type="pic" sz="quarter" idx="13" hasCustomPrompt="1"/>
          </p:nvPr>
        </p:nvSpPr>
        <p:spPr>
          <a:xfrm>
            <a:off x="363707" y="4437677"/>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1" name="Picture Placeholder 16">
            <a:extLst>
              <a:ext uri="{FF2B5EF4-FFF2-40B4-BE49-F238E27FC236}">
                <a16:creationId xmlns:a16="http://schemas.microsoft.com/office/drawing/2014/main" id="{834D1F36-D1A2-447C-A696-225A8C9F5A7A}"/>
              </a:ext>
            </a:extLst>
          </p:cNvPr>
          <p:cNvSpPr>
            <a:spLocks noGrp="1"/>
          </p:cNvSpPr>
          <p:nvPr>
            <p:ph type="pic" sz="quarter" idx="14" hasCustomPrompt="1"/>
          </p:nvPr>
        </p:nvSpPr>
        <p:spPr>
          <a:xfrm>
            <a:off x="362430" y="5074381"/>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2" name="Picture Placeholder 16">
            <a:extLst>
              <a:ext uri="{FF2B5EF4-FFF2-40B4-BE49-F238E27FC236}">
                <a16:creationId xmlns:a16="http://schemas.microsoft.com/office/drawing/2014/main" id="{F5BD4EF0-8E44-4D39-8700-E34507910126}"/>
              </a:ext>
            </a:extLst>
          </p:cNvPr>
          <p:cNvSpPr>
            <a:spLocks noGrp="1"/>
          </p:cNvSpPr>
          <p:nvPr>
            <p:ph type="pic" sz="quarter" idx="15" hasCustomPrompt="1"/>
          </p:nvPr>
        </p:nvSpPr>
        <p:spPr>
          <a:xfrm>
            <a:off x="362430" y="569247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970166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Gantt Chart - Image 2">
    <p:spTree>
      <p:nvGrpSpPr>
        <p:cNvPr id="1" name=""/>
        <p:cNvGrpSpPr/>
        <p:nvPr/>
      </p:nvGrpSpPr>
      <p:grpSpPr>
        <a:xfrm>
          <a:off x="0" y="0"/>
          <a:ext cx="0" cy="0"/>
          <a:chOff x="0" y="0"/>
          <a:chExt cx="0" cy="0"/>
        </a:xfrm>
      </p:grpSpPr>
      <p:sp>
        <p:nvSpPr>
          <p:cNvPr id="27" name="Picture Placeholder 16">
            <a:extLst>
              <a:ext uri="{FF2B5EF4-FFF2-40B4-BE49-F238E27FC236}">
                <a16:creationId xmlns:a16="http://schemas.microsoft.com/office/drawing/2014/main" id="{80655835-718E-45C2-8118-17DAB95011E0}"/>
              </a:ext>
            </a:extLst>
          </p:cNvPr>
          <p:cNvSpPr>
            <a:spLocks noGrp="1"/>
          </p:cNvSpPr>
          <p:nvPr>
            <p:ph type="pic" sz="quarter" idx="10" hasCustomPrompt="1"/>
          </p:nvPr>
        </p:nvSpPr>
        <p:spPr>
          <a:xfrm>
            <a:off x="1037080" y="265903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8" name="Picture Placeholder 16">
            <a:extLst>
              <a:ext uri="{FF2B5EF4-FFF2-40B4-BE49-F238E27FC236}">
                <a16:creationId xmlns:a16="http://schemas.microsoft.com/office/drawing/2014/main" id="{219F13BC-EE52-4722-B4E1-E89554DB1043}"/>
              </a:ext>
            </a:extLst>
          </p:cNvPr>
          <p:cNvSpPr>
            <a:spLocks noGrp="1"/>
          </p:cNvSpPr>
          <p:nvPr>
            <p:ph type="pic" sz="quarter" idx="16" hasCustomPrompt="1"/>
          </p:nvPr>
        </p:nvSpPr>
        <p:spPr>
          <a:xfrm>
            <a:off x="1028788" y="329452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9" name="Picture Placeholder 16">
            <a:extLst>
              <a:ext uri="{FF2B5EF4-FFF2-40B4-BE49-F238E27FC236}">
                <a16:creationId xmlns:a16="http://schemas.microsoft.com/office/drawing/2014/main" id="{07D1E21B-3D6E-4689-B332-96A15BF63FFD}"/>
              </a:ext>
            </a:extLst>
          </p:cNvPr>
          <p:cNvSpPr>
            <a:spLocks noGrp="1"/>
          </p:cNvSpPr>
          <p:nvPr>
            <p:ph type="pic" sz="quarter" idx="17" hasCustomPrompt="1"/>
          </p:nvPr>
        </p:nvSpPr>
        <p:spPr>
          <a:xfrm>
            <a:off x="2557014" y="398079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0" name="Picture Placeholder 16">
            <a:extLst>
              <a:ext uri="{FF2B5EF4-FFF2-40B4-BE49-F238E27FC236}">
                <a16:creationId xmlns:a16="http://schemas.microsoft.com/office/drawing/2014/main" id="{9E0A6D63-1689-45D1-B9D4-902BE8A3CF05}"/>
              </a:ext>
            </a:extLst>
          </p:cNvPr>
          <p:cNvSpPr>
            <a:spLocks noGrp="1"/>
          </p:cNvSpPr>
          <p:nvPr>
            <p:ph type="pic" sz="quarter" idx="18" hasCustomPrompt="1"/>
          </p:nvPr>
        </p:nvSpPr>
        <p:spPr>
          <a:xfrm>
            <a:off x="4022427" y="461661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1" name="Picture Placeholder 16">
            <a:extLst>
              <a:ext uri="{FF2B5EF4-FFF2-40B4-BE49-F238E27FC236}">
                <a16:creationId xmlns:a16="http://schemas.microsoft.com/office/drawing/2014/main" id="{4A32DFA3-9DE7-4302-8E4C-7D3FD1850188}"/>
              </a:ext>
            </a:extLst>
          </p:cNvPr>
          <p:cNvSpPr>
            <a:spLocks noGrp="1"/>
          </p:cNvSpPr>
          <p:nvPr>
            <p:ph type="pic" sz="quarter" idx="19" hasCustomPrompt="1"/>
          </p:nvPr>
        </p:nvSpPr>
        <p:spPr>
          <a:xfrm>
            <a:off x="2557014" y="5265712"/>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2" name="Picture Placeholder 16">
            <a:extLst>
              <a:ext uri="{FF2B5EF4-FFF2-40B4-BE49-F238E27FC236}">
                <a16:creationId xmlns:a16="http://schemas.microsoft.com/office/drawing/2014/main" id="{B11257A7-82E3-431F-BFD0-AB7EE11FA626}"/>
              </a:ext>
            </a:extLst>
          </p:cNvPr>
          <p:cNvSpPr>
            <a:spLocks noGrp="1"/>
          </p:cNvSpPr>
          <p:nvPr>
            <p:ph type="pic" sz="quarter" idx="20" hasCustomPrompt="1"/>
          </p:nvPr>
        </p:nvSpPr>
        <p:spPr>
          <a:xfrm>
            <a:off x="4052446" y="5901841"/>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3" name="Picture Placeholder 16">
            <a:extLst>
              <a:ext uri="{FF2B5EF4-FFF2-40B4-BE49-F238E27FC236}">
                <a16:creationId xmlns:a16="http://schemas.microsoft.com/office/drawing/2014/main" id="{01113949-4675-469F-BAF8-BEF3EA355F93}"/>
              </a:ext>
            </a:extLst>
          </p:cNvPr>
          <p:cNvSpPr>
            <a:spLocks noGrp="1"/>
          </p:cNvSpPr>
          <p:nvPr>
            <p:ph type="pic" sz="quarter" idx="21" hasCustomPrompt="1"/>
          </p:nvPr>
        </p:nvSpPr>
        <p:spPr>
          <a:xfrm>
            <a:off x="7139776" y="263357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4" name="Picture Placeholder 16">
            <a:extLst>
              <a:ext uri="{FF2B5EF4-FFF2-40B4-BE49-F238E27FC236}">
                <a16:creationId xmlns:a16="http://schemas.microsoft.com/office/drawing/2014/main" id="{BDC82B4A-B69B-4D78-BF33-5F81B2707952}"/>
              </a:ext>
            </a:extLst>
          </p:cNvPr>
          <p:cNvSpPr>
            <a:spLocks noGrp="1"/>
          </p:cNvSpPr>
          <p:nvPr>
            <p:ph type="pic" sz="quarter" idx="22" hasCustomPrompt="1"/>
          </p:nvPr>
        </p:nvSpPr>
        <p:spPr>
          <a:xfrm>
            <a:off x="7732746" y="5923826"/>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062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6096000" cy="6858000"/>
          </a:xfrm>
          <a:prstGeom prst="rect">
            <a:avLst/>
          </a:prstGeom>
          <a:pattFill prst="wdDnDiag">
            <a:fgClr>
              <a:schemeClr val="bg1">
                <a:lumMod val="8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4691484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losing - Image right Sma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8124000" y="0"/>
            <a:ext cx="4068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54713226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losing - Image right Bi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EA001B6B-61E7-449B-995B-5BB71D1D3412}"/>
              </a:ext>
            </a:extLst>
          </p:cNvPr>
          <p:cNvSpPr>
            <a:spLocks noGrp="1"/>
          </p:cNvSpPr>
          <p:nvPr>
            <p:ph type="pic" sz="quarter" idx="11" hasCustomPrompt="1"/>
          </p:nvPr>
        </p:nvSpPr>
        <p:spPr>
          <a:xfrm>
            <a:off x="4068000" y="0"/>
            <a:ext cx="8124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3489561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losing - Landscap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4572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850780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 Landscap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4297679"/>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9814817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losing - Landscape Image 3">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5303520"/>
          </a:xfrm>
          <a:prstGeom prst="roundRect">
            <a:avLst>
              <a:gd name="adj" fmla="val 2741"/>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31741700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losing - Landscape Image 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8978899"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7981524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losing - Image right Small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7057200" y="609600"/>
            <a:ext cx="4664900" cy="5651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2801712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ervic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170850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ervic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929951" y="1017725"/>
            <a:ext cx="10332098" cy="2339835"/>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682784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rvice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495800" y="1828800"/>
            <a:ext cx="3200400" cy="3200400"/>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25" name="Picture Placeholder 8">
            <a:extLst>
              <a:ext uri="{FF2B5EF4-FFF2-40B4-BE49-F238E27FC236}">
                <a16:creationId xmlns:a16="http://schemas.microsoft.com/office/drawing/2014/main" id="{86CCFE5E-4465-478F-AD56-3075ADA085AB}"/>
              </a:ext>
            </a:extLst>
          </p:cNvPr>
          <p:cNvSpPr>
            <a:spLocks noGrp="1"/>
          </p:cNvSpPr>
          <p:nvPr>
            <p:ph type="pic" sz="quarter" idx="11" hasCustomPrompt="1"/>
          </p:nvPr>
        </p:nvSpPr>
        <p:spPr>
          <a:xfrm>
            <a:off x="2595753" y="659275"/>
            <a:ext cx="1371600" cy="13716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400"/>
            </a:lvl1pPr>
          </a:lstStyle>
          <a:p>
            <a:r>
              <a:rPr lang="en-US" dirty="0"/>
              <a:t>Image</a:t>
            </a:r>
          </a:p>
        </p:txBody>
      </p:sp>
      <p:sp>
        <p:nvSpPr>
          <p:cNvPr id="26" name="Picture Placeholder 8">
            <a:extLst>
              <a:ext uri="{FF2B5EF4-FFF2-40B4-BE49-F238E27FC236}">
                <a16:creationId xmlns:a16="http://schemas.microsoft.com/office/drawing/2014/main" id="{9AF4D747-5049-455A-821A-26743DF45B90}"/>
              </a:ext>
            </a:extLst>
          </p:cNvPr>
          <p:cNvSpPr>
            <a:spLocks noGrp="1"/>
          </p:cNvSpPr>
          <p:nvPr>
            <p:ph type="pic" sz="quarter" idx="12" hasCustomPrompt="1"/>
          </p:nvPr>
        </p:nvSpPr>
        <p:spPr>
          <a:xfrm>
            <a:off x="1643605" y="2743200"/>
            <a:ext cx="1371600" cy="13716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400"/>
            </a:lvl1pPr>
          </a:lstStyle>
          <a:p>
            <a:r>
              <a:rPr lang="en-US" dirty="0"/>
              <a:t>Image</a:t>
            </a:r>
          </a:p>
        </p:txBody>
      </p:sp>
      <p:sp>
        <p:nvSpPr>
          <p:cNvPr id="27" name="Picture Placeholder 8">
            <a:extLst>
              <a:ext uri="{FF2B5EF4-FFF2-40B4-BE49-F238E27FC236}">
                <a16:creationId xmlns:a16="http://schemas.microsoft.com/office/drawing/2014/main" id="{F54EE46D-6F7C-48A1-9B53-A0F9B48B8821}"/>
              </a:ext>
            </a:extLst>
          </p:cNvPr>
          <p:cNvSpPr>
            <a:spLocks noGrp="1"/>
          </p:cNvSpPr>
          <p:nvPr>
            <p:ph type="pic" sz="quarter" idx="13" hasCustomPrompt="1"/>
          </p:nvPr>
        </p:nvSpPr>
        <p:spPr>
          <a:xfrm>
            <a:off x="2595753" y="4819649"/>
            <a:ext cx="1371600" cy="13716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400"/>
            </a:lvl1pPr>
          </a:lstStyle>
          <a:p>
            <a:r>
              <a:rPr lang="en-US" dirty="0"/>
              <a:t>Image</a:t>
            </a:r>
          </a:p>
        </p:txBody>
      </p:sp>
      <p:sp>
        <p:nvSpPr>
          <p:cNvPr id="28" name="Picture Placeholder 8">
            <a:extLst>
              <a:ext uri="{FF2B5EF4-FFF2-40B4-BE49-F238E27FC236}">
                <a16:creationId xmlns:a16="http://schemas.microsoft.com/office/drawing/2014/main" id="{7063917B-42F6-4602-8015-828D2A65B3E4}"/>
              </a:ext>
            </a:extLst>
          </p:cNvPr>
          <p:cNvSpPr>
            <a:spLocks noGrp="1"/>
          </p:cNvSpPr>
          <p:nvPr>
            <p:ph type="pic" sz="quarter" idx="14" hasCustomPrompt="1"/>
          </p:nvPr>
        </p:nvSpPr>
        <p:spPr>
          <a:xfrm>
            <a:off x="8211403" y="659275"/>
            <a:ext cx="1371600" cy="1371600"/>
          </a:xfrm>
          <a:prstGeom prst="ellipse">
            <a:avLst/>
          </a:prstGeom>
          <a:pattFill prst="wdDnDiag">
            <a:fgClr>
              <a:schemeClr val="tx1">
                <a:lumMod val="25000"/>
                <a:lumOff val="75000"/>
              </a:schemeClr>
            </a:fgClr>
            <a:bgClr>
              <a:schemeClr val="bg1"/>
            </a:bgClr>
          </a:pattFill>
          <a:ln w="63500">
            <a:solidFill>
              <a:schemeClr val="accent6"/>
            </a:solidFill>
          </a:ln>
        </p:spPr>
        <p:txBody>
          <a:bodyPr anchor="ctr"/>
          <a:lstStyle>
            <a:lvl1pPr algn="ctr">
              <a:buNone/>
              <a:defRPr sz="1400"/>
            </a:lvl1pPr>
          </a:lstStyle>
          <a:p>
            <a:r>
              <a:rPr lang="en-US" dirty="0"/>
              <a:t>Image</a:t>
            </a:r>
          </a:p>
        </p:txBody>
      </p:sp>
      <p:sp>
        <p:nvSpPr>
          <p:cNvPr id="29" name="Picture Placeholder 8">
            <a:extLst>
              <a:ext uri="{FF2B5EF4-FFF2-40B4-BE49-F238E27FC236}">
                <a16:creationId xmlns:a16="http://schemas.microsoft.com/office/drawing/2014/main" id="{D734A5F4-670F-499D-9275-514984F0622B}"/>
              </a:ext>
            </a:extLst>
          </p:cNvPr>
          <p:cNvSpPr>
            <a:spLocks noGrp="1"/>
          </p:cNvSpPr>
          <p:nvPr>
            <p:ph type="pic" sz="quarter" idx="15" hasCustomPrompt="1"/>
          </p:nvPr>
        </p:nvSpPr>
        <p:spPr>
          <a:xfrm>
            <a:off x="9176795" y="2743200"/>
            <a:ext cx="1371600" cy="13716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400"/>
            </a:lvl1pPr>
          </a:lstStyle>
          <a:p>
            <a:r>
              <a:rPr lang="en-US" dirty="0"/>
              <a:t>Image</a:t>
            </a:r>
          </a:p>
        </p:txBody>
      </p:sp>
      <p:sp>
        <p:nvSpPr>
          <p:cNvPr id="30" name="Picture Placeholder 8">
            <a:extLst>
              <a:ext uri="{FF2B5EF4-FFF2-40B4-BE49-F238E27FC236}">
                <a16:creationId xmlns:a16="http://schemas.microsoft.com/office/drawing/2014/main" id="{F91236F8-7084-49E3-AC85-8EB80F97C988}"/>
              </a:ext>
            </a:extLst>
          </p:cNvPr>
          <p:cNvSpPr>
            <a:spLocks noGrp="1"/>
          </p:cNvSpPr>
          <p:nvPr>
            <p:ph type="pic" sz="quarter" idx="16" hasCustomPrompt="1"/>
          </p:nvPr>
        </p:nvSpPr>
        <p:spPr>
          <a:xfrm>
            <a:off x="8211403" y="4819649"/>
            <a:ext cx="1371600" cy="13716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400"/>
            </a:lvl1pPr>
          </a:lstStyle>
          <a:p>
            <a:r>
              <a:rPr lang="en-US" dirty="0"/>
              <a:t>Image</a:t>
            </a:r>
          </a:p>
        </p:txBody>
      </p:sp>
    </p:spTree>
    <p:extLst>
      <p:ext uri="{BB962C8B-B14F-4D97-AF65-F5344CB8AC3E}">
        <p14:creationId xmlns:p14="http://schemas.microsoft.com/office/powerpoint/2010/main" val="1116692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Center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bg1">
                <a:lumMod val="8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1552228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rvice Image 5">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5AC70F4-E565-4A37-8E46-2B8C546F621E}"/>
              </a:ext>
            </a:extLst>
          </p:cNvPr>
          <p:cNvSpPr>
            <a:spLocks noGrp="1"/>
          </p:cNvSpPr>
          <p:nvPr userDrawn="1">
            <p:ph type="pic" sz="quarter" idx="10" hasCustomPrompt="1"/>
          </p:nvPr>
        </p:nvSpPr>
        <p:spPr>
          <a:xfrm>
            <a:off x="3512769" y="845768"/>
            <a:ext cx="2468495" cy="2468880"/>
          </a:xfrm>
          <a:custGeom>
            <a:avLst/>
            <a:gdLst>
              <a:gd name="connsiteX0" fmla="*/ 2032405 w 2032406"/>
              <a:gd name="connsiteY0" fmla="*/ 0 h 2033462"/>
              <a:gd name="connsiteX1" fmla="*/ 2032405 w 2032406"/>
              <a:gd name="connsiteY1" fmla="*/ 993220 h 2033462"/>
              <a:gd name="connsiteX2" fmla="*/ 2032405 w 2032406"/>
              <a:gd name="connsiteY2" fmla="*/ 1073682 h 2033462"/>
              <a:gd name="connsiteX3" fmla="*/ 2032406 w 2032406"/>
              <a:gd name="connsiteY3" fmla="*/ 1073682 h 2033462"/>
              <a:gd name="connsiteX4" fmla="*/ 2032406 w 2032406"/>
              <a:gd name="connsiteY4" fmla="*/ 1242628 h 2033462"/>
              <a:gd name="connsiteX5" fmla="*/ 2032406 w 2032406"/>
              <a:gd name="connsiteY5" fmla="*/ 1390485 h 2033462"/>
              <a:gd name="connsiteX6" fmla="*/ 2032406 w 2032406"/>
              <a:gd name="connsiteY6" fmla="*/ 1518658 h 2033462"/>
              <a:gd name="connsiteX7" fmla="*/ 2032406 w 2032406"/>
              <a:gd name="connsiteY7" fmla="*/ 1628555 h 2033462"/>
              <a:gd name="connsiteX8" fmla="*/ 2032406 w 2032406"/>
              <a:gd name="connsiteY8" fmla="*/ 1721580 h 2033462"/>
              <a:gd name="connsiteX9" fmla="*/ 2032406 w 2032406"/>
              <a:gd name="connsiteY9" fmla="*/ 1799141 h 2033462"/>
              <a:gd name="connsiteX10" fmla="*/ 2032406 w 2032406"/>
              <a:gd name="connsiteY10" fmla="*/ 1862642 h 2033462"/>
              <a:gd name="connsiteX11" fmla="*/ 2032406 w 2032406"/>
              <a:gd name="connsiteY11" fmla="*/ 1913490 h 2033462"/>
              <a:gd name="connsiteX12" fmla="*/ 2032406 w 2032406"/>
              <a:gd name="connsiteY12" fmla="*/ 1953090 h 2033462"/>
              <a:gd name="connsiteX13" fmla="*/ 2032406 w 2032406"/>
              <a:gd name="connsiteY13" fmla="*/ 1982849 h 2033462"/>
              <a:gd name="connsiteX14" fmla="*/ 2032406 w 2032406"/>
              <a:gd name="connsiteY14" fmla="*/ 2004172 h 2033462"/>
              <a:gd name="connsiteX15" fmla="*/ 2032406 w 2032406"/>
              <a:gd name="connsiteY15" fmla="*/ 2018466 h 2033462"/>
              <a:gd name="connsiteX16" fmla="*/ 2032406 w 2032406"/>
              <a:gd name="connsiteY16" fmla="*/ 2031588 h 2033462"/>
              <a:gd name="connsiteX17" fmla="*/ 2032406 w 2032406"/>
              <a:gd name="connsiteY17" fmla="*/ 2033462 h 2033462"/>
              <a:gd name="connsiteX18" fmla="*/ 1924268 w 2032406"/>
              <a:gd name="connsiteY18" fmla="*/ 2033462 h 2033462"/>
              <a:gd name="connsiteX19" fmla="*/ 1824574 w 2032406"/>
              <a:gd name="connsiteY19" fmla="*/ 2033462 h 2033462"/>
              <a:gd name="connsiteX20" fmla="*/ 1732981 w 2032406"/>
              <a:gd name="connsiteY20" fmla="*/ 2033462 h 2033462"/>
              <a:gd name="connsiteX21" fmla="*/ 1649145 w 2032406"/>
              <a:gd name="connsiteY21" fmla="*/ 2033462 h 2033462"/>
              <a:gd name="connsiteX22" fmla="*/ 1503371 w 2032406"/>
              <a:gd name="connsiteY22" fmla="*/ 2033462 h 2033462"/>
              <a:gd name="connsiteX23" fmla="*/ 1384508 w 2032406"/>
              <a:gd name="connsiteY23" fmla="*/ 2033462 h 2033462"/>
              <a:gd name="connsiteX24" fmla="*/ 1313344 w 2032406"/>
              <a:gd name="connsiteY24" fmla="*/ 2033462 h 2033462"/>
              <a:gd name="connsiteX25" fmla="*/ 1306948 w 2032406"/>
              <a:gd name="connsiteY25" fmla="*/ 2033462 h 2033462"/>
              <a:gd name="connsiteX26" fmla="*/ 1243446 w 2032406"/>
              <a:gd name="connsiteY26" fmla="*/ 2033462 h 2033462"/>
              <a:gd name="connsiteX27" fmla="*/ 1194026 w 2032406"/>
              <a:gd name="connsiteY27" fmla="*/ 2033462 h 2033462"/>
              <a:gd name="connsiteX28" fmla="*/ 1192599 w 2032406"/>
              <a:gd name="connsiteY28" fmla="*/ 2033462 h 2033462"/>
              <a:gd name="connsiteX29" fmla="*/ 1152999 w 2032406"/>
              <a:gd name="connsiteY29" fmla="*/ 2033462 h 2033462"/>
              <a:gd name="connsiteX30" fmla="*/ 1123240 w 2032406"/>
              <a:gd name="connsiteY30" fmla="*/ 2033462 h 2033462"/>
              <a:gd name="connsiteX31" fmla="*/ 1101917 w 2032406"/>
              <a:gd name="connsiteY31" fmla="*/ 2033462 h 2033462"/>
              <a:gd name="connsiteX32" fmla="*/ 1087623 w 2032406"/>
              <a:gd name="connsiteY32" fmla="*/ 2033462 h 2033462"/>
              <a:gd name="connsiteX33" fmla="*/ 1082162 w 2032406"/>
              <a:gd name="connsiteY33" fmla="*/ 2033462 h 2033462"/>
              <a:gd name="connsiteX34" fmla="*/ 1074501 w 2032406"/>
              <a:gd name="connsiteY34" fmla="*/ 2033462 h 2033462"/>
              <a:gd name="connsiteX35" fmla="*/ 1072626 w 2032406"/>
              <a:gd name="connsiteY35" fmla="*/ 2033462 h 2033462"/>
              <a:gd name="connsiteX36" fmla="*/ 879838 w 2032406"/>
              <a:gd name="connsiteY36" fmla="*/ 2033462 h 2033462"/>
              <a:gd name="connsiteX37" fmla="*/ 724964 w 2032406"/>
              <a:gd name="connsiteY37" fmla="*/ 2033462 h 2033462"/>
              <a:gd name="connsiteX38" fmla="*/ 589423 w 2032406"/>
              <a:gd name="connsiteY38" fmla="*/ 2033462 h 2033462"/>
              <a:gd name="connsiteX39" fmla="*/ 471925 w 2032406"/>
              <a:gd name="connsiteY39" fmla="*/ 2033462 h 2033462"/>
              <a:gd name="connsiteX40" fmla="*/ 371182 w 2032406"/>
              <a:gd name="connsiteY40" fmla="*/ 2033462 h 2033462"/>
              <a:gd name="connsiteX41" fmla="*/ 285904 w 2032406"/>
              <a:gd name="connsiteY41" fmla="*/ 2033462 h 2033462"/>
              <a:gd name="connsiteX42" fmla="*/ 214804 w 2032406"/>
              <a:gd name="connsiteY42" fmla="*/ 2033462 h 2033462"/>
              <a:gd name="connsiteX43" fmla="*/ 156592 w 2032406"/>
              <a:gd name="connsiteY43" fmla="*/ 2033462 h 2033462"/>
              <a:gd name="connsiteX44" fmla="*/ 109980 w 2032406"/>
              <a:gd name="connsiteY44" fmla="*/ 2033462 h 2033462"/>
              <a:gd name="connsiteX45" fmla="*/ 73678 w 2032406"/>
              <a:gd name="connsiteY45" fmla="*/ 2033462 h 2033462"/>
              <a:gd name="connsiteX46" fmla="*/ 46398 w 2032406"/>
              <a:gd name="connsiteY46" fmla="*/ 2033462 h 2033462"/>
              <a:gd name="connsiteX47" fmla="*/ 26851 w 2032406"/>
              <a:gd name="connsiteY47" fmla="*/ 2033462 h 2033462"/>
              <a:gd name="connsiteX48" fmla="*/ 13748 w 2032406"/>
              <a:gd name="connsiteY48" fmla="*/ 2033462 h 2033462"/>
              <a:gd name="connsiteX49" fmla="*/ 1719 w 2032406"/>
              <a:gd name="connsiteY49" fmla="*/ 2033462 h 2033462"/>
              <a:gd name="connsiteX50" fmla="*/ 0 w 2032406"/>
              <a:gd name="connsiteY50" fmla="*/ 2033462 h 2033462"/>
              <a:gd name="connsiteX51" fmla="*/ 2032405 w 2032406"/>
              <a:gd name="connsiteY51"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2406" h="2033462">
                <a:moveTo>
                  <a:pt x="2032405" y="0"/>
                </a:moveTo>
                <a:cubicBezTo>
                  <a:pt x="2032405" y="492760"/>
                  <a:pt x="2032405" y="800735"/>
                  <a:pt x="2032405" y="993220"/>
                </a:cubicBezTo>
                <a:lnTo>
                  <a:pt x="2032405" y="1073682"/>
                </a:lnTo>
                <a:lnTo>
                  <a:pt x="2032406" y="1073682"/>
                </a:lnTo>
                <a:lnTo>
                  <a:pt x="2032406" y="1242628"/>
                </a:lnTo>
                <a:lnTo>
                  <a:pt x="2032406" y="1390485"/>
                </a:lnTo>
                <a:lnTo>
                  <a:pt x="2032406" y="1518658"/>
                </a:lnTo>
                <a:lnTo>
                  <a:pt x="2032406" y="1628555"/>
                </a:lnTo>
                <a:lnTo>
                  <a:pt x="2032406" y="1721580"/>
                </a:lnTo>
                <a:lnTo>
                  <a:pt x="2032406" y="1799141"/>
                </a:lnTo>
                <a:lnTo>
                  <a:pt x="2032406" y="1862642"/>
                </a:lnTo>
                <a:lnTo>
                  <a:pt x="2032406" y="1913490"/>
                </a:lnTo>
                <a:lnTo>
                  <a:pt x="2032406" y="1953090"/>
                </a:lnTo>
                <a:lnTo>
                  <a:pt x="2032406" y="1982849"/>
                </a:lnTo>
                <a:lnTo>
                  <a:pt x="2032406" y="2004172"/>
                </a:lnTo>
                <a:lnTo>
                  <a:pt x="2032406" y="2018466"/>
                </a:lnTo>
                <a:lnTo>
                  <a:pt x="2032406" y="2031588"/>
                </a:lnTo>
                <a:lnTo>
                  <a:pt x="2032406" y="2033462"/>
                </a:lnTo>
                <a:lnTo>
                  <a:pt x="1924268" y="2033462"/>
                </a:lnTo>
                <a:lnTo>
                  <a:pt x="1824574" y="2033462"/>
                </a:lnTo>
                <a:lnTo>
                  <a:pt x="1732981" y="2033462"/>
                </a:lnTo>
                <a:lnTo>
                  <a:pt x="1649145" y="2033462"/>
                </a:lnTo>
                <a:lnTo>
                  <a:pt x="1503371" y="2033462"/>
                </a:lnTo>
                <a:lnTo>
                  <a:pt x="1384508" y="2033462"/>
                </a:lnTo>
                <a:lnTo>
                  <a:pt x="1313344" y="2033462"/>
                </a:lnTo>
                <a:lnTo>
                  <a:pt x="1306948" y="2033462"/>
                </a:lnTo>
                <a:lnTo>
                  <a:pt x="1243446" y="2033462"/>
                </a:lnTo>
                <a:lnTo>
                  <a:pt x="1194026" y="2033462"/>
                </a:lnTo>
                <a:lnTo>
                  <a:pt x="1192599" y="2033462"/>
                </a:lnTo>
                <a:lnTo>
                  <a:pt x="1152999" y="2033462"/>
                </a:lnTo>
                <a:lnTo>
                  <a:pt x="1123240" y="2033462"/>
                </a:lnTo>
                <a:lnTo>
                  <a:pt x="1101917" y="2033462"/>
                </a:lnTo>
                <a:lnTo>
                  <a:pt x="1087623" y="2033462"/>
                </a:lnTo>
                <a:lnTo>
                  <a:pt x="1082162" y="2033462"/>
                </a:lnTo>
                <a:lnTo>
                  <a:pt x="1074501" y="2033462"/>
                </a:lnTo>
                <a:lnTo>
                  <a:pt x="1072626" y="2033462"/>
                </a:lnTo>
                <a:lnTo>
                  <a:pt x="879838" y="2033462"/>
                </a:lnTo>
                <a:lnTo>
                  <a:pt x="724964" y="2033462"/>
                </a:lnTo>
                <a:lnTo>
                  <a:pt x="589423" y="2033462"/>
                </a:lnTo>
                <a:lnTo>
                  <a:pt x="471925" y="2033462"/>
                </a:lnTo>
                <a:lnTo>
                  <a:pt x="371182" y="2033462"/>
                </a:lnTo>
                <a:lnTo>
                  <a:pt x="285904" y="2033462"/>
                </a:lnTo>
                <a:lnTo>
                  <a:pt x="214804" y="2033462"/>
                </a:lnTo>
                <a:lnTo>
                  <a:pt x="156592" y="2033462"/>
                </a:lnTo>
                <a:lnTo>
                  <a:pt x="109980" y="2033462"/>
                </a:lnTo>
                <a:lnTo>
                  <a:pt x="73678" y="2033462"/>
                </a:lnTo>
                <a:lnTo>
                  <a:pt x="46398" y="2033462"/>
                </a:lnTo>
                <a:lnTo>
                  <a:pt x="26851" y="2033462"/>
                </a:lnTo>
                <a:lnTo>
                  <a:pt x="13748" y="2033462"/>
                </a:lnTo>
                <a:lnTo>
                  <a:pt x="1719" y="2033462"/>
                </a:lnTo>
                <a:lnTo>
                  <a:pt x="0" y="2033462"/>
                </a:lnTo>
                <a:cubicBezTo>
                  <a:pt x="44412" y="931033"/>
                  <a:pt x="930549" y="44436"/>
                  <a:pt x="2032405"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23" name="Picture Placeholder 22">
            <a:extLst>
              <a:ext uri="{FF2B5EF4-FFF2-40B4-BE49-F238E27FC236}">
                <a16:creationId xmlns:a16="http://schemas.microsoft.com/office/drawing/2014/main" id="{6513C730-5ACF-4B02-8DF9-722D66444C8C}"/>
              </a:ext>
            </a:extLst>
          </p:cNvPr>
          <p:cNvSpPr>
            <a:spLocks noGrp="1"/>
          </p:cNvSpPr>
          <p:nvPr userDrawn="1">
            <p:ph type="pic" sz="quarter" idx="13" hasCustomPrompt="1"/>
          </p:nvPr>
        </p:nvSpPr>
        <p:spPr>
          <a:xfrm>
            <a:off x="6202312" y="845768"/>
            <a:ext cx="2468880" cy="2468880"/>
          </a:xfrm>
          <a:custGeom>
            <a:avLst/>
            <a:gdLst>
              <a:gd name="connsiteX0" fmla="*/ 1 w 2032406"/>
              <a:gd name="connsiteY0" fmla="*/ 0 h 2033462"/>
              <a:gd name="connsiteX1" fmla="*/ 2032406 w 2032406"/>
              <a:gd name="connsiteY1" fmla="*/ 2033462 h 2033462"/>
              <a:gd name="connsiteX2" fmla="*/ 1913088 w 2032406"/>
              <a:gd name="connsiteY2" fmla="*/ 2033462 h 2033462"/>
              <a:gd name="connsiteX3" fmla="*/ 1801224 w 2032406"/>
              <a:gd name="connsiteY3" fmla="*/ 2033462 h 2033462"/>
              <a:gd name="connsiteX4" fmla="*/ 1598900 w 2032406"/>
              <a:gd name="connsiteY4" fmla="*/ 2033462 h 2033462"/>
              <a:gd name="connsiteX5" fmla="*/ 1423510 w 2032406"/>
              <a:gd name="connsiteY5" fmla="*/ 2033462 h 2033462"/>
              <a:gd name="connsiteX6" fmla="*/ 1273129 w 2032406"/>
              <a:gd name="connsiteY6" fmla="*/ 2033462 h 2033462"/>
              <a:gd name="connsiteX7" fmla="*/ 1154851 w 2032406"/>
              <a:gd name="connsiteY7" fmla="*/ 2033462 h 2033462"/>
              <a:gd name="connsiteX8" fmla="*/ 1145835 w 2032406"/>
              <a:gd name="connsiteY8" fmla="*/ 2033462 h 2033462"/>
              <a:gd name="connsiteX9" fmla="*/ 1039703 w 2032406"/>
              <a:gd name="connsiteY9" fmla="*/ 2033462 h 2033462"/>
              <a:gd name="connsiteX10" fmla="*/ 952809 w 2032406"/>
              <a:gd name="connsiteY10" fmla="*/ 2033462 h 2033462"/>
              <a:gd name="connsiteX11" fmla="*/ 951568 w 2032406"/>
              <a:gd name="connsiteY11" fmla="*/ 2033462 h 2033462"/>
              <a:gd name="connsiteX12" fmla="*/ 883230 w 2032406"/>
              <a:gd name="connsiteY12" fmla="*/ 2033462 h 2033462"/>
              <a:gd name="connsiteX13" fmla="*/ 829042 w 2032406"/>
              <a:gd name="connsiteY13" fmla="*/ 2033462 h 2033462"/>
              <a:gd name="connsiteX14" fmla="*/ 788321 w 2032406"/>
              <a:gd name="connsiteY14" fmla="*/ 2033462 h 2033462"/>
              <a:gd name="connsiteX15" fmla="*/ 773660 w 2032406"/>
              <a:gd name="connsiteY15" fmla="*/ 2033462 h 2033462"/>
              <a:gd name="connsiteX16" fmla="*/ 759142 w 2032406"/>
              <a:gd name="connsiteY16" fmla="*/ 2033462 h 2033462"/>
              <a:gd name="connsiteX17" fmla="*/ 739583 w 2032406"/>
              <a:gd name="connsiteY17" fmla="*/ 2033462 h 2033462"/>
              <a:gd name="connsiteX18" fmla="*/ 727720 w 2032406"/>
              <a:gd name="connsiteY18" fmla="*/ 2033462 h 2033462"/>
              <a:gd name="connsiteX19" fmla="*/ 721627 w 2032406"/>
              <a:gd name="connsiteY19" fmla="*/ 2033462 h 2033462"/>
              <a:gd name="connsiteX20" fmla="*/ 719062 w 2032406"/>
              <a:gd name="connsiteY20" fmla="*/ 2033462 h 2033462"/>
              <a:gd name="connsiteX21" fmla="*/ 619436 w 2032406"/>
              <a:gd name="connsiteY21" fmla="*/ 2033462 h 2033462"/>
              <a:gd name="connsiteX22" fmla="*/ 510400 w 2032406"/>
              <a:gd name="connsiteY22" fmla="*/ 2033462 h 2033462"/>
              <a:gd name="connsiteX23" fmla="*/ 414974 w 2032406"/>
              <a:gd name="connsiteY23" fmla="*/ 2033462 h 2033462"/>
              <a:gd name="connsiteX24" fmla="*/ 332251 w 2032406"/>
              <a:gd name="connsiteY24" fmla="*/ 2033462 h 2033462"/>
              <a:gd name="connsiteX25" fmla="*/ 261325 w 2032406"/>
              <a:gd name="connsiteY25" fmla="*/ 2033462 h 2033462"/>
              <a:gd name="connsiteX26" fmla="*/ 201287 w 2032406"/>
              <a:gd name="connsiteY26" fmla="*/ 2033462 h 2033462"/>
              <a:gd name="connsiteX27" fmla="*/ 151230 w 2032406"/>
              <a:gd name="connsiteY27" fmla="*/ 2033462 h 2033462"/>
              <a:gd name="connsiteX28" fmla="*/ 110246 w 2032406"/>
              <a:gd name="connsiteY28" fmla="*/ 2033462 h 2033462"/>
              <a:gd name="connsiteX29" fmla="*/ 77430 w 2032406"/>
              <a:gd name="connsiteY29" fmla="*/ 2033462 h 2033462"/>
              <a:gd name="connsiteX30" fmla="*/ 32666 w 2032406"/>
              <a:gd name="connsiteY30" fmla="*/ 2033462 h 2033462"/>
              <a:gd name="connsiteX31" fmla="*/ 9679 w 2032406"/>
              <a:gd name="connsiteY31" fmla="*/ 2033462 h 2033462"/>
              <a:gd name="connsiteX32" fmla="*/ 1210 w 2032406"/>
              <a:gd name="connsiteY32" fmla="*/ 2033462 h 2033462"/>
              <a:gd name="connsiteX33" fmla="*/ 0 w 2032406"/>
              <a:gd name="connsiteY33" fmla="*/ 2033462 h 2033462"/>
              <a:gd name="connsiteX34" fmla="*/ 0 w 2032406"/>
              <a:gd name="connsiteY34" fmla="*/ 1830179 h 2033462"/>
              <a:gd name="connsiteX35" fmla="*/ 0 w 2032406"/>
              <a:gd name="connsiteY35" fmla="*/ 1652271 h 2033462"/>
              <a:gd name="connsiteX36" fmla="*/ 0 w 2032406"/>
              <a:gd name="connsiteY36" fmla="*/ 1498047 h 2033462"/>
              <a:gd name="connsiteX37" fmla="*/ 0 w 2032406"/>
              <a:gd name="connsiteY37" fmla="*/ 1365814 h 2033462"/>
              <a:gd name="connsiteX38" fmla="*/ 0 w 2032406"/>
              <a:gd name="connsiteY38" fmla="*/ 1253881 h 2033462"/>
              <a:gd name="connsiteX39" fmla="*/ 0 w 2032406"/>
              <a:gd name="connsiteY39" fmla="*/ 1160557 h 2033462"/>
              <a:gd name="connsiteX40" fmla="*/ 0 w 2032406"/>
              <a:gd name="connsiteY40" fmla="*/ 1084150 h 2033462"/>
              <a:gd name="connsiteX41" fmla="*/ 0 w 2032406"/>
              <a:gd name="connsiteY41" fmla="*/ 1022968 h 2033462"/>
              <a:gd name="connsiteX42" fmla="*/ 0 w 2032406"/>
              <a:gd name="connsiteY42" fmla="*/ 975319 h 2033462"/>
              <a:gd name="connsiteX43" fmla="*/ 0 w 2032406"/>
              <a:gd name="connsiteY43" fmla="*/ 939512 h 2033462"/>
              <a:gd name="connsiteX44" fmla="*/ 0 w 2032406"/>
              <a:gd name="connsiteY44" fmla="*/ 913855 h 2033462"/>
              <a:gd name="connsiteX45" fmla="*/ 0 w 2032406"/>
              <a:gd name="connsiteY45" fmla="*/ 896656 h 2033462"/>
              <a:gd name="connsiteX46" fmla="*/ 0 w 2032406"/>
              <a:gd name="connsiteY46" fmla="*/ 880867 h 2033462"/>
              <a:gd name="connsiteX47" fmla="*/ 0 w 2032406"/>
              <a:gd name="connsiteY47" fmla="*/ 878611 h 2033462"/>
              <a:gd name="connsiteX48" fmla="*/ 1 w 2032406"/>
              <a:gd name="connsiteY48" fmla="*/ 878611 h 2033462"/>
              <a:gd name="connsiteX49" fmla="*/ 1 w 2032406"/>
              <a:gd name="connsiteY49" fmla="*/ 704814 h 2033462"/>
              <a:gd name="connsiteX50" fmla="*/ 1 w 2032406"/>
              <a:gd name="connsiteY50"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32406" h="2033462">
                <a:moveTo>
                  <a:pt x="1" y="0"/>
                </a:moveTo>
                <a:cubicBezTo>
                  <a:pt x="1101857" y="44436"/>
                  <a:pt x="1987994" y="931034"/>
                  <a:pt x="2032406" y="2033462"/>
                </a:cubicBezTo>
                <a:lnTo>
                  <a:pt x="1913088" y="2033462"/>
                </a:lnTo>
                <a:lnTo>
                  <a:pt x="1801224" y="2033462"/>
                </a:lnTo>
                <a:lnTo>
                  <a:pt x="1598900" y="2033462"/>
                </a:lnTo>
                <a:lnTo>
                  <a:pt x="1423510" y="2033462"/>
                </a:lnTo>
                <a:lnTo>
                  <a:pt x="1273129" y="2033462"/>
                </a:lnTo>
                <a:lnTo>
                  <a:pt x="1154851" y="2033462"/>
                </a:lnTo>
                <a:lnTo>
                  <a:pt x="1145835" y="2033462"/>
                </a:lnTo>
                <a:lnTo>
                  <a:pt x="1039703" y="2033462"/>
                </a:lnTo>
                <a:lnTo>
                  <a:pt x="952809" y="2033462"/>
                </a:lnTo>
                <a:lnTo>
                  <a:pt x="951568" y="2033462"/>
                </a:lnTo>
                <a:lnTo>
                  <a:pt x="883230" y="2033462"/>
                </a:lnTo>
                <a:lnTo>
                  <a:pt x="829042" y="2033462"/>
                </a:lnTo>
                <a:lnTo>
                  <a:pt x="788321" y="2033462"/>
                </a:lnTo>
                <a:lnTo>
                  <a:pt x="773660" y="2033462"/>
                </a:lnTo>
                <a:lnTo>
                  <a:pt x="759142" y="2033462"/>
                </a:lnTo>
                <a:lnTo>
                  <a:pt x="739583" y="2033462"/>
                </a:lnTo>
                <a:lnTo>
                  <a:pt x="727720" y="2033462"/>
                </a:lnTo>
                <a:lnTo>
                  <a:pt x="721627" y="2033462"/>
                </a:lnTo>
                <a:lnTo>
                  <a:pt x="719062" y="2033462"/>
                </a:lnTo>
                <a:lnTo>
                  <a:pt x="619436" y="2033462"/>
                </a:lnTo>
                <a:lnTo>
                  <a:pt x="510400" y="2033462"/>
                </a:lnTo>
                <a:lnTo>
                  <a:pt x="414974" y="2033462"/>
                </a:lnTo>
                <a:lnTo>
                  <a:pt x="332251" y="2033462"/>
                </a:lnTo>
                <a:lnTo>
                  <a:pt x="261325" y="2033462"/>
                </a:lnTo>
                <a:lnTo>
                  <a:pt x="201287" y="2033462"/>
                </a:lnTo>
                <a:lnTo>
                  <a:pt x="151230" y="2033462"/>
                </a:lnTo>
                <a:lnTo>
                  <a:pt x="110246" y="2033462"/>
                </a:lnTo>
                <a:lnTo>
                  <a:pt x="77430" y="2033462"/>
                </a:lnTo>
                <a:lnTo>
                  <a:pt x="32666" y="2033462"/>
                </a:lnTo>
                <a:lnTo>
                  <a:pt x="9679" y="2033462"/>
                </a:lnTo>
                <a:lnTo>
                  <a:pt x="1210" y="2033462"/>
                </a:lnTo>
                <a:lnTo>
                  <a:pt x="0" y="2033462"/>
                </a:lnTo>
                <a:lnTo>
                  <a:pt x="0" y="1830179"/>
                </a:lnTo>
                <a:lnTo>
                  <a:pt x="0" y="1652271"/>
                </a:lnTo>
                <a:lnTo>
                  <a:pt x="0" y="1498047"/>
                </a:lnTo>
                <a:lnTo>
                  <a:pt x="0" y="1365814"/>
                </a:lnTo>
                <a:lnTo>
                  <a:pt x="0" y="1253881"/>
                </a:lnTo>
                <a:lnTo>
                  <a:pt x="0" y="1160557"/>
                </a:lnTo>
                <a:lnTo>
                  <a:pt x="0" y="1084150"/>
                </a:lnTo>
                <a:lnTo>
                  <a:pt x="0" y="1022968"/>
                </a:lnTo>
                <a:lnTo>
                  <a:pt x="0" y="975319"/>
                </a:lnTo>
                <a:lnTo>
                  <a:pt x="0" y="939512"/>
                </a:lnTo>
                <a:lnTo>
                  <a:pt x="0" y="913855"/>
                </a:lnTo>
                <a:lnTo>
                  <a:pt x="0" y="896656"/>
                </a:lnTo>
                <a:lnTo>
                  <a:pt x="0" y="880867"/>
                </a:lnTo>
                <a:lnTo>
                  <a:pt x="0" y="878611"/>
                </a:lnTo>
                <a:lnTo>
                  <a:pt x="1" y="878611"/>
                </a:lnTo>
                <a:lnTo>
                  <a:pt x="1" y="704814"/>
                </a:lnTo>
                <a:cubicBezTo>
                  <a:pt x="1" y="0"/>
                  <a:pt x="1" y="0"/>
                  <a:pt x="1"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1" name="Picture Placeholder 30">
            <a:extLst>
              <a:ext uri="{FF2B5EF4-FFF2-40B4-BE49-F238E27FC236}">
                <a16:creationId xmlns:a16="http://schemas.microsoft.com/office/drawing/2014/main" id="{CCA6AF4E-06FB-43C2-9760-D9F4B49E289E}"/>
              </a:ext>
            </a:extLst>
          </p:cNvPr>
          <p:cNvSpPr>
            <a:spLocks noGrp="1"/>
          </p:cNvSpPr>
          <p:nvPr userDrawn="1">
            <p:ph type="pic" sz="quarter" idx="12" hasCustomPrompt="1"/>
          </p:nvPr>
        </p:nvSpPr>
        <p:spPr>
          <a:xfrm>
            <a:off x="3512769" y="3518447"/>
            <a:ext cx="2468880" cy="2468880"/>
          </a:xfrm>
          <a:custGeom>
            <a:avLst/>
            <a:gdLst>
              <a:gd name="connsiteX0" fmla="*/ 0 w 2032406"/>
              <a:gd name="connsiteY0" fmla="*/ 0 h 2033462"/>
              <a:gd name="connsiteX1" fmla="*/ 176167 w 2032406"/>
              <a:gd name="connsiteY1" fmla="*/ 0 h 2033462"/>
              <a:gd name="connsiteX2" fmla="*/ 335831 w 2032406"/>
              <a:gd name="connsiteY2" fmla="*/ 0 h 2033462"/>
              <a:gd name="connsiteX3" fmla="*/ 479804 w 2032406"/>
              <a:gd name="connsiteY3" fmla="*/ 0 h 2033462"/>
              <a:gd name="connsiteX4" fmla="*/ 608897 w 2032406"/>
              <a:gd name="connsiteY4" fmla="*/ 0 h 2033462"/>
              <a:gd name="connsiteX5" fmla="*/ 723922 w 2032406"/>
              <a:gd name="connsiteY5" fmla="*/ 0 h 2033462"/>
              <a:gd name="connsiteX6" fmla="*/ 825690 w 2032406"/>
              <a:gd name="connsiteY6" fmla="*/ 0 h 2033462"/>
              <a:gd name="connsiteX7" fmla="*/ 915013 w 2032406"/>
              <a:gd name="connsiteY7" fmla="*/ 0 h 2033462"/>
              <a:gd name="connsiteX8" fmla="*/ 992703 w 2032406"/>
              <a:gd name="connsiteY8" fmla="*/ 0 h 2033462"/>
              <a:gd name="connsiteX9" fmla="*/ 1078722 w 2032406"/>
              <a:gd name="connsiteY9" fmla="*/ 0 h 2033462"/>
              <a:gd name="connsiteX10" fmla="*/ 1079597 w 2032406"/>
              <a:gd name="connsiteY10" fmla="*/ 0 h 2033462"/>
              <a:gd name="connsiteX11" fmla="*/ 1149176 w 2032406"/>
              <a:gd name="connsiteY11" fmla="*/ 0 h 2033462"/>
              <a:gd name="connsiteX12" fmla="*/ 1203365 w 2032406"/>
              <a:gd name="connsiteY12" fmla="*/ 0 h 2033462"/>
              <a:gd name="connsiteX13" fmla="*/ 1244086 w 2032406"/>
              <a:gd name="connsiteY13" fmla="*/ 0 h 2033462"/>
              <a:gd name="connsiteX14" fmla="*/ 1273264 w 2032406"/>
              <a:gd name="connsiteY14" fmla="*/ 0 h 2033462"/>
              <a:gd name="connsiteX15" fmla="*/ 1292823 w 2032406"/>
              <a:gd name="connsiteY15" fmla="*/ 0 h 2033462"/>
              <a:gd name="connsiteX16" fmla="*/ 1304687 w 2032406"/>
              <a:gd name="connsiteY16" fmla="*/ 0 h 2033462"/>
              <a:gd name="connsiteX17" fmla="*/ 1310779 w 2032406"/>
              <a:gd name="connsiteY17" fmla="*/ 0 h 2033462"/>
              <a:gd name="connsiteX18" fmla="*/ 1313344 w 2032406"/>
              <a:gd name="connsiteY18" fmla="*/ 0 h 2033462"/>
              <a:gd name="connsiteX19" fmla="*/ 2032406 w 2032406"/>
              <a:gd name="connsiteY19" fmla="*/ 0 h 2033462"/>
              <a:gd name="connsiteX20" fmla="*/ 2032406 w 2032406"/>
              <a:gd name="connsiteY20" fmla="*/ 167873 h 2033462"/>
              <a:gd name="connsiteX21" fmla="*/ 2032406 w 2032406"/>
              <a:gd name="connsiteY21" fmla="*/ 314791 h 2033462"/>
              <a:gd name="connsiteX22" fmla="*/ 2032406 w 2032406"/>
              <a:gd name="connsiteY22" fmla="*/ 442150 h 2033462"/>
              <a:gd name="connsiteX23" fmla="*/ 2032406 w 2032406"/>
              <a:gd name="connsiteY23" fmla="*/ 551349 h 2033462"/>
              <a:gd name="connsiteX24" fmla="*/ 2032406 w 2032406"/>
              <a:gd name="connsiteY24" fmla="*/ 643784 h 2033462"/>
              <a:gd name="connsiteX25" fmla="*/ 2032406 w 2032406"/>
              <a:gd name="connsiteY25" fmla="*/ 720851 h 2033462"/>
              <a:gd name="connsiteX26" fmla="*/ 2032406 w 2032406"/>
              <a:gd name="connsiteY26" fmla="*/ 783949 h 2033462"/>
              <a:gd name="connsiteX27" fmla="*/ 2032406 w 2032406"/>
              <a:gd name="connsiteY27" fmla="*/ 834474 h 2033462"/>
              <a:gd name="connsiteX28" fmla="*/ 2032406 w 2032406"/>
              <a:gd name="connsiteY28" fmla="*/ 873823 h 2033462"/>
              <a:gd name="connsiteX29" fmla="*/ 2032406 w 2032406"/>
              <a:gd name="connsiteY29" fmla="*/ 903392 h 2033462"/>
              <a:gd name="connsiteX30" fmla="*/ 2032406 w 2032406"/>
              <a:gd name="connsiteY30" fmla="*/ 924580 h 2033462"/>
              <a:gd name="connsiteX31" fmla="*/ 2032406 w 2032406"/>
              <a:gd name="connsiteY31" fmla="*/ 938783 h 2033462"/>
              <a:gd name="connsiteX32" fmla="*/ 2032406 w 2032406"/>
              <a:gd name="connsiteY32" fmla="*/ 951822 h 2033462"/>
              <a:gd name="connsiteX33" fmla="*/ 2032406 w 2032406"/>
              <a:gd name="connsiteY33" fmla="*/ 953684 h 2033462"/>
              <a:gd name="connsiteX34" fmla="*/ 2032405 w 2032406"/>
              <a:gd name="connsiteY34" fmla="*/ 953684 h 2033462"/>
              <a:gd name="connsiteX35" fmla="*/ 2032405 w 2032406"/>
              <a:gd name="connsiteY35" fmla="*/ 1153167 h 2033462"/>
              <a:gd name="connsiteX36" fmla="*/ 2032405 w 2032406"/>
              <a:gd name="connsiteY36" fmla="*/ 2033462 h 2033462"/>
              <a:gd name="connsiteX37" fmla="*/ 0 w 2032406"/>
              <a:gd name="connsiteY37"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32406" h="2033462">
                <a:moveTo>
                  <a:pt x="0" y="0"/>
                </a:moveTo>
                <a:lnTo>
                  <a:pt x="176167" y="0"/>
                </a:lnTo>
                <a:lnTo>
                  <a:pt x="335831" y="0"/>
                </a:lnTo>
                <a:lnTo>
                  <a:pt x="479804" y="0"/>
                </a:lnTo>
                <a:lnTo>
                  <a:pt x="608897" y="0"/>
                </a:lnTo>
                <a:lnTo>
                  <a:pt x="723922" y="0"/>
                </a:lnTo>
                <a:lnTo>
                  <a:pt x="825690" y="0"/>
                </a:lnTo>
                <a:lnTo>
                  <a:pt x="915013" y="0"/>
                </a:lnTo>
                <a:lnTo>
                  <a:pt x="992703" y="0"/>
                </a:lnTo>
                <a:lnTo>
                  <a:pt x="1078722" y="0"/>
                </a:lnTo>
                <a:lnTo>
                  <a:pt x="1079597" y="0"/>
                </a:lnTo>
                <a:lnTo>
                  <a:pt x="1149176" y="0"/>
                </a:lnTo>
                <a:lnTo>
                  <a:pt x="1203365" y="0"/>
                </a:lnTo>
                <a:lnTo>
                  <a:pt x="1244086" y="0"/>
                </a:lnTo>
                <a:lnTo>
                  <a:pt x="1273264" y="0"/>
                </a:lnTo>
                <a:lnTo>
                  <a:pt x="1292823" y="0"/>
                </a:lnTo>
                <a:lnTo>
                  <a:pt x="1304687" y="0"/>
                </a:lnTo>
                <a:lnTo>
                  <a:pt x="1310779" y="0"/>
                </a:lnTo>
                <a:lnTo>
                  <a:pt x="1313344" y="0"/>
                </a:lnTo>
                <a:lnTo>
                  <a:pt x="2032406" y="0"/>
                </a:lnTo>
                <a:lnTo>
                  <a:pt x="2032406" y="167873"/>
                </a:lnTo>
                <a:lnTo>
                  <a:pt x="2032406" y="314791"/>
                </a:lnTo>
                <a:lnTo>
                  <a:pt x="2032406" y="442150"/>
                </a:lnTo>
                <a:lnTo>
                  <a:pt x="2032406" y="551349"/>
                </a:lnTo>
                <a:lnTo>
                  <a:pt x="2032406" y="643784"/>
                </a:lnTo>
                <a:lnTo>
                  <a:pt x="2032406" y="720851"/>
                </a:lnTo>
                <a:lnTo>
                  <a:pt x="2032406" y="783949"/>
                </a:lnTo>
                <a:lnTo>
                  <a:pt x="2032406" y="834474"/>
                </a:lnTo>
                <a:lnTo>
                  <a:pt x="2032406" y="873823"/>
                </a:lnTo>
                <a:lnTo>
                  <a:pt x="2032406" y="903392"/>
                </a:lnTo>
                <a:lnTo>
                  <a:pt x="2032406" y="924580"/>
                </a:lnTo>
                <a:lnTo>
                  <a:pt x="2032406" y="938783"/>
                </a:lnTo>
                <a:lnTo>
                  <a:pt x="2032406" y="951822"/>
                </a:lnTo>
                <a:lnTo>
                  <a:pt x="2032406" y="953684"/>
                </a:lnTo>
                <a:lnTo>
                  <a:pt x="2032405" y="953684"/>
                </a:lnTo>
                <a:lnTo>
                  <a:pt x="2032405" y="1153167"/>
                </a:lnTo>
                <a:cubicBezTo>
                  <a:pt x="2032405" y="2033462"/>
                  <a:pt x="2032405" y="2033462"/>
                  <a:pt x="2032405" y="2033462"/>
                </a:cubicBezTo>
                <a:cubicBezTo>
                  <a:pt x="930549" y="1989026"/>
                  <a:pt x="44412" y="1102429"/>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3" name="Picture Placeholder 32">
            <a:extLst>
              <a:ext uri="{FF2B5EF4-FFF2-40B4-BE49-F238E27FC236}">
                <a16:creationId xmlns:a16="http://schemas.microsoft.com/office/drawing/2014/main" id="{51767ED8-61AC-4894-A3A5-FADD6AC2BA32}"/>
              </a:ext>
            </a:extLst>
          </p:cNvPr>
          <p:cNvSpPr>
            <a:spLocks noGrp="1"/>
          </p:cNvSpPr>
          <p:nvPr userDrawn="1">
            <p:ph type="pic" sz="quarter" idx="11" hasCustomPrompt="1"/>
          </p:nvPr>
        </p:nvSpPr>
        <p:spPr>
          <a:xfrm>
            <a:off x="6202312" y="3518447"/>
            <a:ext cx="2468880" cy="2468880"/>
          </a:xfrm>
          <a:custGeom>
            <a:avLst/>
            <a:gdLst>
              <a:gd name="connsiteX0" fmla="*/ 0 w 2032405"/>
              <a:gd name="connsiteY0" fmla="*/ 0 h 2033462"/>
              <a:gd name="connsiteX1" fmla="*/ 719061 w 2032405"/>
              <a:gd name="connsiteY1" fmla="*/ 0 h 2033462"/>
              <a:gd name="connsiteX2" fmla="*/ 999402 w 2032405"/>
              <a:gd name="connsiteY2" fmla="*/ 0 h 2033462"/>
              <a:gd name="connsiteX3" fmla="*/ 2032405 w 2032405"/>
              <a:gd name="connsiteY3" fmla="*/ 0 h 2033462"/>
              <a:gd name="connsiteX4" fmla="*/ 0 w 2032405"/>
              <a:gd name="connsiteY4" fmla="*/ 2033462 h 2033462"/>
              <a:gd name="connsiteX5" fmla="*/ 0 w 2032405"/>
              <a:gd name="connsiteY5" fmla="*/ 1040243 h 2033462"/>
              <a:gd name="connsiteX6" fmla="*/ 0 w 2032405"/>
              <a:gd name="connsiteY6" fmla="*/ 999402 h 2033462"/>
              <a:gd name="connsiteX7" fmla="*/ 0 w 2032405"/>
              <a:gd name="connsiteY7" fmla="*/ 953304 h 2033462"/>
              <a:gd name="connsiteX8" fmla="*/ 0 w 2032405"/>
              <a:gd name="connsiteY8" fmla="*/ 883689 h 2033462"/>
              <a:gd name="connsiteX9" fmla="*/ 0 w 2032405"/>
              <a:gd name="connsiteY9" fmla="*/ 829472 h 2033462"/>
              <a:gd name="connsiteX10" fmla="*/ 0 w 2032405"/>
              <a:gd name="connsiteY10" fmla="*/ 823482 h 2033462"/>
              <a:gd name="connsiteX11" fmla="*/ 0 w 2032405"/>
              <a:gd name="connsiteY11" fmla="*/ 788730 h 2033462"/>
              <a:gd name="connsiteX12" fmla="*/ 0 w 2032405"/>
              <a:gd name="connsiteY12" fmla="*/ 759536 h 2033462"/>
              <a:gd name="connsiteX13" fmla="*/ 0 w 2032405"/>
              <a:gd name="connsiteY13" fmla="*/ 739967 h 2033462"/>
              <a:gd name="connsiteX14" fmla="*/ 0 w 2032405"/>
              <a:gd name="connsiteY14" fmla="*/ 728097 h 2033462"/>
              <a:gd name="connsiteX15" fmla="*/ 0 w 2032405"/>
              <a:gd name="connsiteY15" fmla="*/ 722002 h 2033462"/>
              <a:gd name="connsiteX16" fmla="*/ 0 w 2032405"/>
              <a:gd name="connsiteY16" fmla="*/ 719435 h 2033462"/>
              <a:gd name="connsiteX17" fmla="*/ 0 w 2032405"/>
              <a:gd name="connsiteY17" fmla="*/ 669521 h 2033462"/>
              <a:gd name="connsiteX18" fmla="*/ 0 w 2032405"/>
              <a:gd name="connsiteY18"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2405" h="2033462">
                <a:moveTo>
                  <a:pt x="0" y="0"/>
                </a:moveTo>
                <a:lnTo>
                  <a:pt x="719061" y="0"/>
                </a:lnTo>
                <a:lnTo>
                  <a:pt x="999402" y="0"/>
                </a:lnTo>
                <a:lnTo>
                  <a:pt x="2032405" y="0"/>
                </a:lnTo>
                <a:cubicBezTo>
                  <a:pt x="1987993" y="1102429"/>
                  <a:pt x="1101856" y="1989026"/>
                  <a:pt x="0" y="2033462"/>
                </a:cubicBezTo>
                <a:cubicBezTo>
                  <a:pt x="0" y="1540702"/>
                  <a:pt x="0" y="1232727"/>
                  <a:pt x="0" y="1040243"/>
                </a:cubicBezTo>
                <a:lnTo>
                  <a:pt x="0" y="999402"/>
                </a:lnTo>
                <a:lnTo>
                  <a:pt x="0" y="953304"/>
                </a:lnTo>
                <a:lnTo>
                  <a:pt x="0" y="883689"/>
                </a:lnTo>
                <a:lnTo>
                  <a:pt x="0" y="829472"/>
                </a:lnTo>
                <a:lnTo>
                  <a:pt x="0" y="823482"/>
                </a:lnTo>
                <a:lnTo>
                  <a:pt x="0" y="788730"/>
                </a:lnTo>
                <a:lnTo>
                  <a:pt x="0" y="759536"/>
                </a:lnTo>
                <a:lnTo>
                  <a:pt x="0" y="739967"/>
                </a:lnTo>
                <a:lnTo>
                  <a:pt x="0" y="728097"/>
                </a:lnTo>
                <a:lnTo>
                  <a:pt x="0" y="722002"/>
                </a:lnTo>
                <a:lnTo>
                  <a:pt x="0" y="719435"/>
                </a:lnTo>
                <a:lnTo>
                  <a:pt x="0" y="669521"/>
                </a:lnTo>
                <a:cubicBezTo>
                  <a:pt x="0" y="0"/>
                  <a:pt x="0" y="0"/>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Tree>
    <p:extLst>
      <p:ext uri="{BB962C8B-B14F-4D97-AF65-F5344CB8AC3E}">
        <p14:creationId xmlns:p14="http://schemas.microsoft.com/office/powerpoint/2010/main" val="112837061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rvice Image 4">
    <p:spTree>
      <p:nvGrpSpPr>
        <p:cNvPr id="1" name=""/>
        <p:cNvGrpSpPr/>
        <p:nvPr/>
      </p:nvGrpSpPr>
      <p:grpSpPr>
        <a:xfrm>
          <a:off x="0" y="0"/>
          <a:ext cx="0" cy="0"/>
          <a:chOff x="0" y="0"/>
          <a:chExt cx="0" cy="0"/>
        </a:xfrm>
      </p:grpSpPr>
      <p:sp>
        <p:nvSpPr>
          <p:cNvPr id="49" name="Picture Placeholder 8">
            <a:extLst>
              <a:ext uri="{FF2B5EF4-FFF2-40B4-BE49-F238E27FC236}">
                <a16:creationId xmlns:a16="http://schemas.microsoft.com/office/drawing/2014/main" id="{E6C9BC3D-62A3-473C-834C-E3D324AC5616}"/>
              </a:ext>
            </a:extLst>
          </p:cNvPr>
          <p:cNvSpPr>
            <a:spLocks noGrp="1"/>
          </p:cNvSpPr>
          <p:nvPr>
            <p:ph type="pic" sz="quarter" idx="10" hasCustomPrompt="1"/>
          </p:nvPr>
        </p:nvSpPr>
        <p:spPr>
          <a:xfrm>
            <a:off x="4815840" y="3838644"/>
            <a:ext cx="2560320" cy="256032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800"/>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3862846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mpany Name 2">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267510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mpany Name 3">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89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8253382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any Name 4">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768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0681320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21BAC756-4BD5-42E2-B469-127611AFB2B9}"/>
              </a:ext>
            </a:extLst>
          </p:cNvPr>
          <p:cNvSpPr>
            <a:spLocks noGrp="1"/>
          </p:cNvSpPr>
          <p:nvPr>
            <p:ph type="pic" sz="quarter" idx="13" hasCustomPrompt="1"/>
          </p:nvPr>
        </p:nvSpPr>
        <p:spPr>
          <a:xfrm>
            <a:off x="131180" y="2360265"/>
            <a:ext cx="4676044" cy="43780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5" name="Picture Placeholder 5">
            <a:extLst>
              <a:ext uri="{FF2B5EF4-FFF2-40B4-BE49-F238E27FC236}">
                <a16:creationId xmlns:a16="http://schemas.microsoft.com/office/drawing/2014/main" id="{C314E26E-8552-40EE-97F0-FCEB03537904}"/>
              </a:ext>
            </a:extLst>
          </p:cNvPr>
          <p:cNvSpPr>
            <a:spLocks noGrp="1"/>
          </p:cNvSpPr>
          <p:nvPr>
            <p:ph type="pic" sz="quarter" idx="12" hasCustomPrompt="1"/>
          </p:nvPr>
        </p:nvSpPr>
        <p:spPr>
          <a:xfrm>
            <a:off x="106952" y="88727"/>
            <a:ext cx="4676044"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7" name="Picture Placeholder 5">
            <a:extLst>
              <a:ext uri="{FF2B5EF4-FFF2-40B4-BE49-F238E27FC236}">
                <a16:creationId xmlns:a16="http://schemas.microsoft.com/office/drawing/2014/main" id="{47095C9B-3092-4F17-B874-C6CAB8499A1E}"/>
              </a:ext>
            </a:extLst>
          </p:cNvPr>
          <p:cNvSpPr>
            <a:spLocks noGrp="1"/>
          </p:cNvSpPr>
          <p:nvPr>
            <p:ph type="pic" sz="quarter" idx="14" hasCustomPrompt="1"/>
          </p:nvPr>
        </p:nvSpPr>
        <p:spPr>
          <a:xfrm>
            <a:off x="4929264" y="88727"/>
            <a:ext cx="2294887" cy="4397481"/>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8" name="Picture Placeholder 5">
            <a:extLst>
              <a:ext uri="{FF2B5EF4-FFF2-40B4-BE49-F238E27FC236}">
                <a16:creationId xmlns:a16="http://schemas.microsoft.com/office/drawing/2014/main" id="{DFDAEF52-D22B-4152-89F4-FC2FC78129A0}"/>
              </a:ext>
            </a:extLst>
          </p:cNvPr>
          <p:cNvSpPr>
            <a:spLocks noGrp="1"/>
          </p:cNvSpPr>
          <p:nvPr>
            <p:ph type="pic" sz="quarter" idx="15" hasCustomPrompt="1"/>
          </p:nvPr>
        </p:nvSpPr>
        <p:spPr>
          <a:xfrm>
            <a:off x="4940491" y="4622096"/>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9" name="Picture Placeholder 5">
            <a:extLst>
              <a:ext uri="{FF2B5EF4-FFF2-40B4-BE49-F238E27FC236}">
                <a16:creationId xmlns:a16="http://schemas.microsoft.com/office/drawing/2014/main" id="{869C5C53-6CD2-4ED1-8E29-F130751B4904}"/>
              </a:ext>
            </a:extLst>
          </p:cNvPr>
          <p:cNvSpPr>
            <a:spLocks noGrp="1"/>
          </p:cNvSpPr>
          <p:nvPr>
            <p:ph type="pic" sz="quarter" idx="16" hasCustomPrompt="1"/>
          </p:nvPr>
        </p:nvSpPr>
        <p:spPr>
          <a:xfrm>
            <a:off x="7370748"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0" name="Picture Placeholder 5">
            <a:extLst>
              <a:ext uri="{FF2B5EF4-FFF2-40B4-BE49-F238E27FC236}">
                <a16:creationId xmlns:a16="http://schemas.microsoft.com/office/drawing/2014/main" id="{39F141C4-2028-4F78-82BF-B71DB4D730C0}"/>
              </a:ext>
            </a:extLst>
          </p:cNvPr>
          <p:cNvSpPr>
            <a:spLocks noGrp="1"/>
          </p:cNvSpPr>
          <p:nvPr>
            <p:ph type="pic" sz="quarter" idx="17" hasCustomPrompt="1"/>
          </p:nvPr>
        </p:nvSpPr>
        <p:spPr>
          <a:xfrm>
            <a:off x="9789560"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1" name="Picture Placeholder 5">
            <a:extLst>
              <a:ext uri="{FF2B5EF4-FFF2-40B4-BE49-F238E27FC236}">
                <a16:creationId xmlns:a16="http://schemas.microsoft.com/office/drawing/2014/main" id="{63073B75-CBCB-425A-AABF-727287833A8E}"/>
              </a:ext>
            </a:extLst>
          </p:cNvPr>
          <p:cNvSpPr>
            <a:spLocks noGrp="1"/>
          </p:cNvSpPr>
          <p:nvPr>
            <p:ph type="pic" sz="quarter" idx="18" hasCustomPrompt="1"/>
          </p:nvPr>
        </p:nvSpPr>
        <p:spPr>
          <a:xfrm>
            <a:off x="7358824"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2" name="Picture Placeholder 5">
            <a:extLst>
              <a:ext uri="{FF2B5EF4-FFF2-40B4-BE49-F238E27FC236}">
                <a16:creationId xmlns:a16="http://schemas.microsoft.com/office/drawing/2014/main" id="{745C0BE8-750B-4030-8188-6CFDED6CC569}"/>
              </a:ext>
            </a:extLst>
          </p:cNvPr>
          <p:cNvSpPr>
            <a:spLocks noGrp="1"/>
          </p:cNvSpPr>
          <p:nvPr>
            <p:ph type="pic" sz="quarter" idx="19" hasCustomPrompt="1"/>
          </p:nvPr>
        </p:nvSpPr>
        <p:spPr>
          <a:xfrm>
            <a:off x="9777636"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3" name="Picture Placeholder 5">
            <a:extLst>
              <a:ext uri="{FF2B5EF4-FFF2-40B4-BE49-F238E27FC236}">
                <a16:creationId xmlns:a16="http://schemas.microsoft.com/office/drawing/2014/main" id="{34D79023-E357-4EEE-9B44-37002BCB474D}"/>
              </a:ext>
            </a:extLst>
          </p:cNvPr>
          <p:cNvSpPr>
            <a:spLocks noGrp="1"/>
          </p:cNvSpPr>
          <p:nvPr>
            <p:ph type="pic" sz="quarter" idx="20" hasCustomPrompt="1"/>
          </p:nvPr>
        </p:nvSpPr>
        <p:spPr>
          <a:xfrm>
            <a:off x="7357417" y="4602684"/>
            <a:ext cx="4715105"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4750333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ny Overview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9581881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mpany Overview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3087753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ervice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20711305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ervice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340211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vl9pPr>
              <a:defRPr/>
            </a:lvl9pPr>
          </a:lstStyle>
          <a:p>
            <a:pPr marL="3886200" marR="0" lvl="8"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908299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rvice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8358966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rvice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435627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rvices with Image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06512839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rvices with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76325"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4" name="Picture Placeholder 5">
            <a:extLst>
              <a:ext uri="{FF2B5EF4-FFF2-40B4-BE49-F238E27FC236}">
                <a16:creationId xmlns:a16="http://schemas.microsoft.com/office/drawing/2014/main" id="{018051C4-A249-4EC9-A985-B5EB5E0ACD51}"/>
              </a:ext>
            </a:extLst>
          </p:cNvPr>
          <p:cNvSpPr>
            <a:spLocks noGrp="1"/>
          </p:cNvSpPr>
          <p:nvPr>
            <p:ph type="pic" sz="quarter" idx="15" hasCustomPrompt="1"/>
          </p:nvPr>
        </p:nvSpPr>
        <p:spPr>
          <a:xfrm>
            <a:off x="3685806"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41FE595-5684-4E5F-B637-B0C4A2452DF3}"/>
              </a:ext>
            </a:extLst>
          </p:cNvPr>
          <p:cNvSpPr>
            <a:spLocks noGrp="1"/>
          </p:cNvSpPr>
          <p:nvPr>
            <p:ph type="pic" sz="quarter" idx="16" hasCustomPrompt="1"/>
          </p:nvPr>
        </p:nvSpPr>
        <p:spPr>
          <a:xfrm>
            <a:off x="6295287"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8" name="Picture Placeholder 5">
            <a:extLst>
              <a:ext uri="{FF2B5EF4-FFF2-40B4-BE49-F238E27FC236}">
                <a16:creationId xmlns:a16="http://schemas.microsoft.com/office/drawing/2014/main" id="{60E86E30-BF23-4954-BC0F-9A06766F3A32}"/>
              </a:ext>
            </a:extLst>
          </p:cNvPr>
          <p:cNvSpPr>
            <a:spLocks noGrp="1"/>
          </p:cNvSpPr>
          <p:nvPr>
            <p:ph type="pic" sz="quarter" idx="17" hasCustomPrompt="1"/>
          </p:nvPr>
        </p:nvSpPr>
        <p:spPr>
          <a:xfrm>
            <a:off x="8904768"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14345309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y Choose U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9583086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Why Choose U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6680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8" name="Picture Placeholder 5">
            <a:extLst>
              <a:ext uri="{FF2B5EF4-FFF2-40B4-BE49-F238E27FC236}">
                <a16:creationId xmlns:a16="http://schemas.microsoft.com/office/drawing/2014/main" id="{34243D4E-8E80-435B-B67E-84A6C05BEB84}"/>
              </a:ext>
            </a:extLst>
          </p:cNvPr>
          <p:cNvSpPr>
            <a:spLocks noGrp="1"/>
          </p:cNvSpPr>
          <p:nvPr>
            <p:ph type="pic" sz="quarter" idx="15" hasCustomPrompt="1"/>
          </p:nvPr>
        </p:nvSpPr>
        <p:spPr>
          <a:xfrm>
            <a:off x="3672988"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9" name="Picture Placeholder 5">
            <a:extLst>
              <a:ext uri="{FF2B5EF4-FFF2-40B4-BE49-F238E27FC236}">
                <a16:creationId xmlns:a16="http://schemas.microsoft.com/office/drawing/2014/main" id="{4DA0B3D2-AE60-4A67-BF7D-772D5F8BF692}"/>
              </a:ext>
            </a:extLst>
          </p:cNvPr>
          <p:cNvSpPr>
            <a:spLocks noGrp="1"/>
          </p:cNvSpPr>
          <p:nvPr>
            <p:ph type="pic" sz="quarter" idx="16" hasCustomPrompt="1"/>
          </p:nvPr>
        </p:nvSpPr>
        <p:spPr>
          <a:xfrm>
            <a:off x="627917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0" name="Picture Placeholder 5">
            <a:extLst>
              <a:ext uri="{FF2B5EF4-FFF2-40B4-BE49-F238E27FC236}">
                <a16:creationId xmlns:a16="http://schemas.microsoft.com/office/drawing/2014/main" id="{9CA6F911-2647-45E9-8D93-66F1FCDDE8C6}"/>
              </a:ext>
            </a:extLst>
          </p:cNvPr>
          <p:cNvSpPr>
            <a:spLocks noGrp="1"/>
          </p:cNvSpPr>
          <p:nvPr>
            <p:ph type="pic" sz="quarter" idx="17" hasCustomPrompt="1"/>
          </p:nvPr>
        </p:nvSpPr>
        <p:spPr>
          <a:xfrm>
            <a:off x="8885357"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66625749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y Choose U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488570" y="169171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1" name="Picture Placeholder 5">
            <a:extLst>
              <a:ext uri="{FF2B5EF4-FFF2-40B4-BE49-F238E27FC236}">
                <a16:creationId xmlns:a16="http://schemas.microsoft.com/office/drawing/2014/main" id="{B0830AC5-52FE-4B2C-A306-B5A75036DAAB}"/>
              </a:ext>
            </a:extLst>
          </p:cNvPr>
          <p:cNvSpPr>
            <a:spLocks noGrp="1"/>
          </p:cNvSpPr>
          <p:nvPr>
            <p:ph type="pic" sz="quarter" idx="15" hasCustomPrompt="1"/>
          </p:nvPr>
        </p:nvSpPr>
        <p:spPr>
          <a:xfrm>
            <a:off x="488570" y="3289902"/>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2" name="Picture Placeholder 5">
            <a:extLst>
              <a:ext uri="{FF2B5EF4-FFF2-40B4-BE49-F238E27FC236}">
                <a16:creationId xmlns:a16="http://schemas.microsoft.com/office/drawing/2014/main" id="{A42B2D84-0841-4F48-8E96-7075D06B199E}"/>
              </a:ext>
            </a:extLst>
          </p:cNvPr>
          <p:cNvSpPr>
            <a:spLocks noGrp="1"/>
          </p:cNvSpPr>
          <p:nvPr>
            <p:ph type="pic" sz="quarter" idx="16" hasCustomPrompt="1"/>
          </p:nvPr>
        </p:nvSpPr>
        <p:spPr>
          <a:xfrm>
            <a:off x="488570" y="488808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45492612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hy Choose U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1060071" y="1691717"/>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7" name="Picture Placeholder 5">
            <a:extLst>
              <a:ext uri="{FF2B5EF4-FFF2-40B4-BE49-F238E27FC236}">
                <a16:creationId xmlns:a16="http://schemas.microsoft.com/office/drawing/2014/main" id="{0423B759-C2A3-45DC-9F33-140A8D471AD7}"/>
              </a:ext>
            </a:extLst>
          </p:cNvPr>
          <p:cNvSpPr>
            <a:spLocks noGrp="1"/>
          </p:cNvSpPr>
          <p:nvPr>
            <p:ph type="pic" sz="quarter" idx="15" hasCustomPrompt="1"/>
          </p:nvPr>
        </p:nvSpPr>
        <p:spPr>
          <a:xfrm>
            <a:off x="6451929" y="1691716"/>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07985355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y Choose Us with Image 5">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17540754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Why Choose Us with Image 6">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152718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eft Image - team">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EE74A38-CDF9-4E52-98EB-1E8DF591B118}"/>
              </a:ext>
            </a:extLst>
          </p:cNvPr>
          <p:cNvSpPr>
            <a:spLocks noGrp="1"/>
          </p:cNvSpPr>
          <p:nvPr>
            <p:ph type="pic" sz="quarter" idx="10" hasCustomPrompt="1"/>
          </p:nvPr>
        </p:nvSpPr>
        <p:spPr>
          <a:xfrm>
            <a:off x="1259908" y="9170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6393842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y Choose Us with Image 7">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12192000" cy="3429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47362252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Why Choose Us with Image 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6816B1-1EA0-4BA2-A979-9D83C6228DD8}"/>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7FC128A1-CE60-4A14-BDE6-45498FE6A8C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5">
            <a:extLst>
              <a:ext uri="{FF2B5EF4-FFF2-40B4-BE49-F238E27FC236}">
                <a16:creationId xmlns:a16="http://schemas.microsoft.com/office/drawing/2014/main" id="{5BC3E666-4DA4-428B-8186-15690AE136C7}"/>
              </a:ext>
            </a:extLst>
          </p:cNvPr>
          <p:cNvSpPr>
            <a:spLocks noGrp="1"/>
          </p:cNvSpPr>
          <p:nvPr>
            <p:ph type="pic" sz="quarter" idx="18" hasCustomPrompt="1"/>
          </p:nvPr>
        </p:nvSpPr>
        <p:spPr>
          <a:xfrm>
            <a:off x="876273"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5" name="Picture Placeholder 5">
            <a:extLst>
              <a:ext uri="{FF2B5EF4-FFF2-40B4-BE49-F238E27FC236}">
                <a16:creationId xmlns:a16="http://schemas.microsoft.com/office/drawing/2014/main" id="{D7762249-D25C-4068-AC6D-A31E9D4B268D}"/>
              </a:ext>
            </a:extLst>
          </p:cNvPr>
          <p:cNvSpPr>
            <a:spLocks noGrp="1"/>
          </p:cNvSpPr>
          <p:nvPr>
            <p:ph type="pic" sz="quarter" idx="19" hasCustomPrompt="1"/>
          </p:nvPr>
        </p:nvSpPr>
        <p:spPr>
          <a:xfrm>
            <a:off x="3576091"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6" name="Picture Placeholder 5">
            <a:extLst>
              <a:ext uri="{FF2B5EF4-FFF2-40B4-BE49-F238E27FC236}">
                <a16:creationId xmlns:a16="http://schemas.microsoft.com/office/drawing/2014/main" id="{9F9DDEBE-49C9-454D-8C9C-16C8DED2758A}"/>
              </a:ext>
            </a:extLst>
          </p:cNvPr>
          <p:cNvSpPr>
            <a:spLocks noGrp="1"/>
          </p:cNvSpPr>
          <p:nvPr>
            <p:ph type="pic" sz="quarter" idx="20" hasCustomPrompt="1"/>
          </p:nvPr>
        </p:nvSpPr>
        <p:spPr>
          <a:xfrm>
            <a:off x="6275909"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7A277DDB-94C4-4A33-81A8-359829FAE278}"/>
              </a:ext>
            </a:extLst>
          </p:cNvPr>
          <p:cNvSpPr>
            <a:spLocks noGrp="1"/>
          </p:cNvSpPr>
          <p:nvPr>
            <p:ph type="pic" sz="quarter" idx="21" hasCustomPrompt="1"/>
          </p:nvPr>
        </p:nvSpPr>
        <p:spPr>
          <a:xfrm>
            <a:off x="8975727"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626408857"/>
      </p:ext>
    </p:extLst>
  </p:cSld>
  <p:clrMapOvr>
    <a:masterClrMapping/>
  </p:clrMapOvr>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indmap Imag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676D70E-DE48-4DEB-92C2-6249ADB46747}"/>
              </a:ext>
            </a:extLst>
          </p:cNvPr>
          <p:cNvSpPr>
            <a:spLocks noGrp="1"/>
          </p:cNvSpPr>
          <p:nvPr>
            <p:ph type="pic" sz="quarter" idx="10" hasCustomPrompt="1"/>
          </p:nvPr>
        </p:nvSpPr>
        <p:spPr>
          <a:xfrm>
            <a:off x="5364480" y="424742"/>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
        <p:nvSpPr>
          <p:cNvPr id="16" name="Picture Placeholder 8">
            <a:extLst>
              <a:ext uri="{FF2B5EF4-FFF2-40B4-BE49-F238E27FC236}">
                <a16:creationId xmlns:a16="http://schemas.microsoft.com/office/drawing/2014/main" id="{F706EF86-1F6B-49EF-AAC0-7CED34C400BE}"/>
              </a:ext>
            </a:extLst>
          </p:cNvPr>
          <p:cNvSpPr>
            <a:spLocks noGrp="1"/>
          </p:cNvSpPr>
          <p:nvPr>
            <p:ph type="pic" sz="quarter" idx="11" hasCustomPrompt="1"/>
          </p:nvPr>
        </p:nvSpPr>
        <p:spPr>
          <a:xfrm>
            <a:off x="5364480" y="4970218"/>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Tree>
    <p:extLst>
      <p:ext uri="{BB962C8B-B14F-4D97-AF65-F5344CB8AC3E}">
        <p14:creationId xmlns:p14="http://schemas.microsoft.com/office/powerpoint/2010/main" val="332810733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ext SlideShow with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488E842-1C8B-4BF0-A4DA-43AB20E91B36}"/>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1</a:t>
            </a:r>
          </a:p>
        </p:txBody>
      </p:sp>
    </p:spTree>
    <p:extLst>
      <p:ext uri="{BB962C8B-B14F-4D97-AF65-F5344CB8AC3E}">
        <p14:creationId xmlns:p14="http://schemas.microsoft.com/office/powerpoint/2010/main" val="42768895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ext SlideShow with Image 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FBFB565-E4FB-4183-8BD5-1DDA64C85648}"/>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2</a:t>
            </a:r>
          </a:p>
        </p:txBody>
      </p:sp>
    </p:spTree>
    <p:extLst>
      <p:ext uri="{BB962C8B-B14F-4D97-AF65-F5344CB8AC3E}">
        <p14:creationId xmlns:p14="http://schemas.microsoft.com/office/powerpoint/2010/main" val="34626619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SlideShow with Image 3">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512BF1A-CC10-47E9-BE8D-12E832DCF765}"/>
              </a:ext>
            </a:extLst>
          </p:cNvPr>
          <p:cNvSpPr>
            <a:spLocks noGrp="1"/>
          </p:cNvSpPr>
          <p:nvPr>
            <p:ph type="pic" sz="quarter" idx="13"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9289670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Dashbaord with Imag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B727A6A8-4DAE-45F2-8085-E0353AFF8673}"/>
              </a:ext>
            </a:extLst>
          </p:cNvPr>
          <p:cNvSpPr>
            <a:spLocks noGrp="1"/>
          </p:cNvSpPr>
          <p:nvPr>
            <p:ph type="pic" sz="quarter" idx="13" hasCustomPrompt="1"/>
          </p:nvPr>
        </p:nvSpPr>
        <p:spPr>
          <a:xfrm>
            <a:off x="914398"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13" name="Picture Placeholder 5">
            <a:extLst>
              <a:ext uri="{FF2B5EF4-FFF2-40B4-BE49-F238E27FC236}">
                <a16:creationId xmlns:a16="http://schemas.microsoft.com/office/drawing/2014/main" id="{22BACBDA-D2E1-4184-B7D4-8875E4E7C625}"/>
              </a:ext>
            </a:extLst>
          </p:cNvPr>
          <p:cNvSpPr>
            <a:spLocks noGrp="1"/>
          </p:cNvSpPr>
          <p:nvPr>
            <p:ph type="pic" sz="quarter" idx="14" hasCustomPrompt="1"/>
          </p:nvPr>
        </p:nvSpPr>
        <p:spPr>
          <a:xfrm>
            <a:off x="3663951"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14" name="Picture Placeholder 5">
            <a:extLst>
              <a:ext uri="{FF2B5EF4-FFF2-40B4-BE49-F238E27FC236}">
                <a16:creationId xmlns:a16="http://schemas.microsoft.com/office/drawing/2014/main" id="{DEF10F07-665F-41D7-A9D2-358164298C2C}"/>
              </a:ext>
            </a:extLst>
          </p:cNvPr>
          <p:cNvSpPr>
            <a:spLocks noGrp="1"/>
          </p:cNvSpPr>
          <p:nvPr>
            <p:ph type="pic" sz="quarter" idx="15" hasCustomPrompt="1"/>
          </p:nvPr>
        </p:nvSpPr>
        <p:spPr>
          <a:xfrm>
            <a:off x="64008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15" name="Picture Placeholder 5">
            <a:extLst>
              <a:ext uri="{FF2B5EF4-FFF2-40B4-BE49-F238E27FC236}">
                <a16:creationId xmlns:a16="http://schemas.microsoft.com/office/drawing/2014/main" id="{F53ABD7C-94E6-4632-A885-95C05F829BBB}"/>
              </a:ext>
            </a:extLst>
          </p:cNvPr>
          <p:cNvSpPr>
            <a:spLocks noGrp="1"/>
          </p:cNvSpPr>
          <p:nvPr>
            <p:ph type="pic" sz="quarter" idx="16" hasCustomPrompt="1"/>
          </p:nvPr>
        </p:nvSpPr>
        <p:spPr>
          <a:xfrm>
            <a:off x="91440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391093575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Dashbaord with Image 2">
    <p:spTree>
      <p:nvGrpSpPr>
        <p:cNvPr id="1" name=""/>
        <p:cNvGrpSpPr/>
        <p:nvPr/>
      </p:nvGrpSpPr>
      <p:grpSpPr>
        <a:xfrm>
          <a:off x="0" y="0"/>
          <a:ext cx="0" cy="0"/>
          <a:chOff x="0" y="0"/>
          <a:chExt cx="0" cy="0"/>
        </a:xfrm>
      </p:grpSpPr>
      <p:sp>
        <p:nvSpPr>
          <p:cNvPr id="20" name="Picture Placeholder 8">
            <a:extLst>
              <a:ext uri="{FF2B5EF4-FFF2-40B4-BE49-F238E27FC236}">
                <a16:creationId xmlns:a16="http://schemas.microsoft.com/office/drawing/2014/main" id="{4A80EFCA-C790-4CFC-99F9-26C0247D759A}"/>
              </a:ext>
            </a:extLst>
          </p:cNvPr>
          <p:cNvSpPr>
            <a:spLocks noGrp="1"/>
          </p:cNvSpPr>
          <p:nvPr>
            <p:ph type="pic" sz="quarter" idx="11" hasCustomPrompt="1"/>
          </p:nvPr>
        </p:nvSpPr>
        <p:spPr>
          <a:xfrm>
            <a:off x="977299" y="869981"/>
            <a:ext cx="525270" cy="525270"/>
          </a:xfrm>
          <a:prstGeom prst="ellipse">
            <a:avLst/>
          </a:prstGeom>
          <a:pattFill prst="wdDnDiag">
            <a:fgClr>
              <a:schemeClr val="tx1">
                <a:lumMod val="25000"/>
                <a:lumOff val="75000"/>
              </a:schemeClr>
            </a:fgClr>
            <a:bgClr>
              <a:schemeClr val="bg1"/>
            </a:bgClr>
          </a:pattFill>
          <a:ln w="12700">
            <a:solidFill>
              <a:schemeClr val="tx1"/>
            </a:solidFill>
          </a:ln>
        </p:spPr>
        <p:txBody>
          <a:bodyPr anchor="ctr"/>
          <a:lstStyle>
            <a:lvl1pPr algn="ctr">
              <a:buNone/>
              <a:defRPr sz="500"/>
            </a:lvl1pPr>
          </a:lstStyle>
          <a:p>
            <a:r>
              <a:rPr lang="en-US" dirty="0"/>
              <a:t>image</a:t>
            </a:r>
          </a:p>
        </p:txBody>
      </p:sp>
      <p:sp>
        <p:nvSpPr>
          <p:cNvPr id="21" name="Picture Placeholder 8">
            <a:extLst>
              <a:ext uri="{FF2B5EF4-FFF2-40B4-BE49-F238E27FC236}">
                <a16:creationId xmlns:a16="http://schemas.microsoft.com/office/drawing/2014/main" id="{FDCCF324-2D0B-4C13-B782-C9F218E359F6}"/>
              </a:ext>
            </a:extLst>
          </p:cNvPr>
          <p:cNvSpPr>
            <a:spLocks noGrp="1"/>
          </p:cNvSpPr>
          <p:nvPr>
            <p:ph type="pic" sz="quarter" idx="12" hasCustomPrompt="1"/>
          </p:nvPr>
        </p:nvSpPr>
        <p:spPr>
          <a:xfrm>
            <a:off x="977299" y="1787308"/>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2" name="Picture Placeholder 8">
            <a:extLst>
              <a:ext uri="{FF2B5EF4-FFF2-40B4-BE49-F238E27FC236}">
                <a16:creationId xmlns:a16="http://schemas.microsoft.com/office/drawing/2014/main" id="{6D94A1A2-0715-43EC-8F5C-33950036B89C}"/>
              </a:ext>
            </a:extLst>
          </p:cNvPr>
          <p:cNvSpPr>
            <a:spLocks noGrp="1"/>
          </p:cNvSpPr>
          <p:nvPr>
            <p:ph type="pic" sz="quarter" idx="13" hasCustomPrompt="1"/>
          </p:nvPr>
        </p:nvSpPr>
        <p:spPr>
          <a:xfrm>
            <a:off x="977299" y="2704635"/>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3" name="Picture Placeholder 8">
            <a:extLst>
              <a:ext uri="{FF2B5EF4-FFF2-40B4-BE49-F238E27FC236}">
                <a16:creationId xmlns:a16="http://schemas.microsoft.com/office/drawing/2014/main" id="{C162F417-1BAB-4F46-AD4F-8477E5D02C38}"/>
              </a:ext>
            </a:extLst>
          </p:cNvPr>
          <p:cNvSpPr>
            <a:spLocks noGrp="1"/>
          </p:cNvSpPr>
          <p:nvPr>
            <p:ph type="pic" sz="quarter" idx="14" hasCustomPrompt="1"/>
          </p:nvPr>
        </p:nvSpPr>
        <p:spPr>
          <a:xfrm>
            <a:off x="977299" y="3621962"/>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4" name="Picture Placeholder 8">
            <a:extLst>
              <a:ext uri="{FF2B5EF4-FFF2-40B4-BE49-F238E27FC236}">
                <a16:creationId xmlns:a16="http://schemas.microsoft.com/office/drawing/2014/main" id="{1CA8754E-77A8-493E-A022-FAAF449053D5}"/>
              </a:ext>
            </a:extLst>
          </p:cNvPr>
          <p:cNvSpPr>
            <a:spLocks noGrp="1"/>
          </p:cNvSpPr>
          <p:nvPr>
            <p:ph type="pic" sz="quarter" idx="15" hasCustomPrompt="1"/>
          </p:nvPr>
        </p:nvSpPr>
        <p:spPr>
          <a:xfrm>
            <a:off x="977299" y="4539289"/>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5" name="Picture Placeholder 8">
            <a:extLst>
              <a:ext uri="{FF2B5EF4-FFF2-40B4-BE49-F238E27FC236}">
                <a16:creationId xmlns:a16="http://schemas.microsoft.com/office/drawing/2014/main" id="{55F69957-CE01-4DFE-B71C-EE8981AAD7C1}"/>
              </a:ext>
            </a:extLst>
          </p:cNvPr>
          <p:cNvSpPr>
            <a:spLocks noGrp="1"/>
          </p:cNvSpPr>
          <p:nvPr>
            <p:ph type="pic" sz="quarter" idx="16" hasCustomPrompt="1"/>
          </p:nvPr>
        </p:nvSpPr>
        <p:spPr>
          <a:xfrm>
            <a:off x="977299" y="5456616"/>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280388845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Dashbaord with Image 3">
    <p:spTree>
      <p:nvGrpSpPr>
        <p:cNvPr id="1" name=""/>
        <p:cNvGrpSpPr/>
        <p:nvPr/>
      </p:nvGrpSpPr>
      <p:grpSpPr>
        <a:xfrm>
          <a:off x="0" y="0"/>
          <a:ext cx="0" cy="0"/>
          <a:chOff x="0" y="0"/>
          <a:chExt cx="0" cy="0"/>
        </a:xfrm>
      </p:grpSpPr>
      <p:sp>
        <p:nvSpPr>
          <p:cNvPr id="42" name="Picture Placeholder 8">
            <a:extLst>
              <a:ext uri="{FF2B5EF4-FFF2-40B4-BE49-F238E27FC236}">
                <a16:creationId xmlns:a16="http://schemas.microsoft.com/office/drawing/2014/main" id="{6E9F9E2A-DA02-43B6-8E18-7FECEDA7521F}"/>
              </a:ext>
            </a:extLst>
          </p:cNvPr>
          <p:cNvSpPr>
            <a:spLocks noGrp="1"/>
          </p:cNvSpPr>
          <p:nvPr>
            <p:ph type="pic" sz="quarter" idx="12" hasCustomPrompt="1"/>
          </p:nvPr>
        </p:nvSpPr>
        <p:spPr>
          <a:xfrm>
            <a:off x="98212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3" name="Picture Placeholder 8">
            <a:extLst>
              <a:ext uri="{FF2B5EF4-FFF2-40B4-BE49-F238E27FC236}">
                <a16:creationId xmlns:a16="http://schemas.microsoft.com/office/drawing/2014/main" id="{3FEC0320-9A56-4C3D-862C-FD5D894B3E89}"/>
              </a:ext>
            </a:extLst>
          </p:cNvPr>
          <p:cNvSpPr>
            <a:spLocks noGrp="1"/>
          </p:cNvSpPr>
          <p:nvPr>
            <p:ph type="pic" sz="quarter" idx="13" hasCustomPrompt="1"/>
          </p:nvPr>
        </p:nvSpPr>
        <p:spPr>
          <a:xfrm>
            <a:off x="98212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4" name="Picture Placeholder 8">
            <a:extLst>
              <a:ext uri="{FF2B5EF4-FFF2-40B4-BE49-F238E27FC236}">
                <a16:creationId xmlns:a16="http://schemas.microsoft.com/office/drawing/2014/main" id="{9838F4E7-CA6E-4595-8789-2501F7F4C7B6}"/>
              </a:ext>
            </a:extLst>
          </p:cNvPr>
          <p:cNvSpPr>
            <a:spLocks noGrp="1"/>
          </p:cNvSpPr>
          <p:nvPr>
            <p:ph type="pic" sz="quarter" idx="14" hasCustomPrompt="1"/>
          </p:nvPr>
        </p:nvSpPr>
        <p:spPr>
          <a:xfrm>
            <a:off x="98212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5" name="Picture Placeholder 8">
            <a:extLst>
              <a:ext uri="{FF2B5EF4-FFF2-40B4-BE49-F238E27FC236}">
                <a16:creationId xmlns:a16="http://schemas.microsoft.com/office/drawing/2014/main" id="{23AA24AB-BB75-4B10-9424-5D84E9E65FF6}"/>
              </a:ext>
            </a:extLst>
          </p:cNvPr>
          <p:cNvSpPr>
            <a:spLocks noGrp="1"/>
          </p:cNvSpPr>
          <p:nvPr>
            <p:ph type="pic" sz="quarter" idx="15" hasCustomPrompt="1"/>
          </p:nvPr>
        </p:nvSpPr>
        <p:spPr>
          <a:xfrm>
            <a:off x="982126"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6" name="Picture Placeholder 8">
            <a:extLst>
              <a:ext uri="{FF2B5EF4-FFF2-40B4-BE49-F238E27FC236}">
                <a16:creationId xmlns:a16="http://schemas.microsoft.com/office/drawing/2014/main" id="{8F523368-CA43-4021-AB70-C7211B8AF31E}"/>
              </a:ext>
            </a:extLst>
          </p:cNvPr>
          <p:cNvSpPr>
            <a:spLocks noGrp="1"/>
          </p:cNvSpPr>
          <p:nvPr>
            <p:ph type="pic" sz="quarter" idx="16" hasCustomPrompt="1"/>
          </p:nvPr>
        </p:nvSpPr>
        <p:spPr>
          <a:xfrm>
            <a:off x="982126" y="5448549"/>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7" name="Picture Placeholder 8">
            <a:extLst>
              <a:ext uri="{FF2B5EF4-FFF2-40B4-BE49-F238E27FC236}">
                <a16:creationId xmlns:a16="http://schemas.microsoft.com/office/drawing/2014/main" id="{D9BA096D-780C-436C-A853-9DCF021C6A87}"/>
              </a:ext>
            </a:extLst>
          </p:cNvPr>
          <p:cNvSpPr>
            <a:spLocks noGrp="1"/>
          </p:cNvSpPr>
          <p:nvPr>
            <p:ph type="pic" sz="quarter" idx="17" hasCustomPrompt="1"/>
          </p:nvPr>
        </p:nvSpPr>
        <p:spPr>
          <a:xfrm>
            <a:off x="3720763"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8" name="Picture Placeholder 8">
            <a:extLst>
              <a:ext uri="{FF2B5EF4-FFF2-40B4-BE49-F238E27FC236}">
                <a16:creationId xmlns:a16="http://schemas.microsoft.com/office/drawing/2014/main" id="{3B810889-41DA-406D-BFD4-79E69AF284BD}"/>
              </a:ext>
            </a:extLst>
          </p:cNvPr>
          <p:cNvSpPr>
            <a:spLocks noGrp="1"/>
          </p:cNvSpPr>
          <p:nvPr>
            <p:ph type="pic" sz="quarter" idx="18" hasCustomPrompt="1"/>
          </p:nvPr>
        </p:nvSpPr>
        <p:spPr>
          <a:xfrm>
            <a:off x="645951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9" name="Picture Placeholder 8">
            <a:extLst>
              <a:ext uri="{FF2B5EF4-FFF2-40B4-BE49-F238E27FC236}">
                <a16:creationId xmlns:a16="http://schemas.microsoft.com/office/drawing/2014/main" id="{C829A924-0832-4119-A0AC-BF93F89840F9}"/>
              </a:ext>
            </a:extLst>
          </p:cNvPr>
          <p:cNvSpPr>
            <a:spLocks noGrp="1"/>
          </p:cNvSpPr>
          <p:nvPr>
            <p:ph type="pic" sz="quarter" idx="19" hasCustomPrompt="1"/>
          </p:nvPr>
        </p:nvSpPr>
        <p:spPr>
          <a:xfrm>
            <a:off x="9184488"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0" name="Picture Placeholder 8">
            <a:extLst>
              <a:ext uri="{FF2B5EF4-FFF2-40B4-BE49-F238E27FC236}">
                <a16:creationId xmlns:a16="http://schemas.microsoft.com/office/drawing/2014/main" id="{E44621EE-6CD1-4DFC-9186-ADA566B69978}"/>
              </a:ext>
            </a:extLst>
          </p:cNvPr>
          <p:cNvSpPr>
            <a:spLocks noGrp="1"/>
          </p:cNvSpPr>
          <p:nvPr>
            <p:ph type="pic" sz="quarter" idx="20" hasCustomPrompt="1"/>
          </p:nvPr>
        </p:nvSpPr>
        <p:spPr>
          <a:xfrm>
            <a:off x="3720763"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1" name="Picture Placeholder 8">
            <a:extLst>
              <a:ext uri="{FF2B5EF4-FFF2-40B4-BE49-F238E27FC236}">
                <a16:creationId xmlns:a16="http://schemas.microsoft.com/office/drawing/2014/main" id="{22761445-0147-4746-894D-3A4AA6124532}"/>
              </a:ext>
            </a:extLst>
          </p:cNvPr>
          <p:cNvSpPr>
            <a:spLocks noGrp="1"/>
          </p:cNvSpPr>
          <p:nvPr>
            <p:ph type="pic" sz="quarter" idx="21" hasCustomPrompt="1"/>
          </p:nvPr>
        </p:nvSpPr>
        <p:spPr>
          <a:xfrm>
            <a:off x="645951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2" name="Picture Placeholder 8">
            <a:extLst>
              <a:ext uri="{FF2B5EF4-FFF2-40B4-BE49-F238E27FC236}">
                <a16:creationId xmlns:a16="http://schemas.microsoft.com/office/drawing/2014/main" id="{40788EBD-B7C3-4BA2-97D3-1888E649480B}"/>
              </a:ext>
            </a:extLst>
          </p:cNvPr>
          <p:cNvSpPr>
            <a:spLocks noGrp="1"/>
          </p:cNvSpPr>
          <p:nvPr>
            <p:ph type="pic" sz="quarter" idx="22" hasCustomPrompt="1"/>
          </p:nvPr>
        </p:nvSpPr>
        <p:spPr>
          <a:xfrm>
            <a:off x="9184488"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3" name="Picture Placeholder 8">
            <a:extLst>
              <a:ext uri="{FF2B5EF4-FFF2-40B4-BE49-F238E27FC236}">
                <a16:creationId xmlns:a16="http://schemas.microsoft.com/office/drawing/2014/main" id="{651679A2-A090-4A79-A368-A7E959F10D92}"/>
              </a:ext>
            </a:extLst>
          </p:cNvPr>
          <p:cNvSpPr>
            <a:spLocks noGrp="1"/>
          </p:cNvSpPr>
          <p:nvPr>
            <p:ph type="pic" sz="quarter" idx="23" hasCustomPrompt="1"/>
          </p:nvPr>
        </p:nvSpPr>
        <p:spPr>
          <a:xfrm>
            <a:off x="645951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4" name="Picture Placeholder 8">
            <a:extLst>
              <a:ext uri="{FF2B5EF4-FFF2-40B4-BE49-F238E27FC236}">
                <a16:creationId xmlns:a16="http://schemas.microsoft.com/office/drawing/2014/main" id="{A433C367-91F6-4E93-8E1E-227896248441}"/>
              </a:ext>
            </a:extLst>
          </p:cNvPr>
          <p:cNvSpPr>
            <a:spLocks noGrp="1"/>
          </p:cNvSpPr>
          <p:nvPr>
            <p:ph type="pic" sz="quarter" idx="24" hasCustomPrompt="1"/>
          </p:nvPr>
        </p:nvSpPr>
        <p:spPr>
          <a:xfrm>
            <a:off x="9184488"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5" name="Picture Placeholder 8">
            <a:extLst>
              <a:ext uri="{FF2B5EF4-FFF2-40B4-BE49-F238E27FC236}">
                <a16:creationId xmlns:a16="http://schemas.microsoft.com/office/drawing/2014/main" id="{7383285A-FFD1-4A92-AF94-2F192F2B72C2}"/>
              </a:ext>
            </a:extLst>
          </p:cNvPr>
          <p:cNvSpPr>
            <a:spLocks noGrp="1"/>
          </p:cNvSpPr>
          <p:nvPr>
            <p:ph type="pic" sz="quarter" idx="25" hasCustomPrompt="1"/>
          </p:nvPr>
        </p:nvSpPr>
        <p:spPr>
          <a:xfrm>
            <a:off x="9184488"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336908777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Dashbaord with Image 4">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BE52E5B7-2B8D-467A-85C6-9BCAF560594D}"/>
              </a:ext>
            </a:extLst>
          </p:cNvPr>
          <p:cNvSpPr>
            <a:spLocks noGrp="1"/>
          </p:cNvSpPr>
          <p:nvPr>
            <p:ph type="pic" sz="quarter" idx="13" hasCustomPrompt="1"/>
          </p:nvPr>
        </p:nvSpPr>
        <p:spPr>
          <a:xfrm>
            <a:off x="914398"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25" name="Picture Placeholder 5">
            <a:extLst>
              <a:ext uri="{FF2B5EF4-FFF2-40B4-BE49-F238E27FC236}">
                <a16:creationId xmlns:a16="http://schemas.microsoft.com/office/drawing/2014/main" id="{4BFF12F6-CE69-4ED4-AB68-AA8A209057D8}"/>
              </a:ext>
            </a:extLst>
          </p:cNvPr>
          <p:cNvSpPr>
            <a:spLocks noGrp="1"/>
          </p:cNvSpPr>
          <p:nvPr>
            <p:ph type="pic" sz="quarter" idx="14" hasCustomPrompt="1"/>
          </p:nvPr>
        </p:nvSpPr>
        <p:spPr>
          <a:xfrm>
            <a:off x="3663951"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26" name="Picture Placeholder 5">
            <a:extLst>
              <a:ext uri="{FF2B5EF4-FFF2-40B4-BE49-F238E27FC236}">
                <a16:creationId xmlns:a16="http://schemas.microsoft.com/office/drawing/2014/main" id="{B8BCF0A8-AF03-4725-95F1-AF24AD789A7D}"/>
              </a:ext>
            </a:extLst>
          </p:cNvPr>
          <p:cNvSpPr>
            <a:spLocks noGrp="1"/>
          </p:cNvSpPr>
          <p:nvPr>
            <p:ph type="pic" sz="quarter" idx="15" hasCustomPrompt="1"/>
          </p:nvPr>
        </p:nvSpPr>
        <p:spPr>
          <a:xfrm>
            <a:off x="64008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27" name="Picture Placeholder 5">
            <a:extLst>
              <a:ext uri="{FF2B5EF4-FFF2-40B4-BE49-F238E27FC236}">
                <a16:creationId xmlns:a16="http://schemas.microsoft.com/office/drawing/2014/main" id="{94A884A8-83B9-44FF-86D7-6CED642E25CA}"/>
              </a:ext>
            </a:extLst>
          </p:cNvPr>
          <p:cNvSpPr>
            <a:spLocks noGrp="1"/>
          </p:cNvSpPr>
          <p:nvPr>
            <p:ph type="pic" sz="quarter" idx="16" hasCustomPrompt="1"/>
          </p:nvPr>
        </p:nvSpPr>
        <p:spPr>
          <a:xfrm>
            <a:off x="91440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1747014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Image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481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374246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Dashbaord with Image 5">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907C44E6-7BC3-499B-9750-DE5CE143C729}"/>
              </a:ext>
            </a:extLst>
          </p:cNvPr>
          <p:cNvSpPr>
            <a:spLocks noGrp="1"/>
          </p:cNvSpPr>
          <p:nvPr>
            <p:ph type="pic" sz="quarter" idx="13" hasCustomPrompt="1"/>
          </p:nvPr>
        </p:nvSpPr>
        <p:spPr>
          <a:xfrm>
            <a:off x="762000" y="745091"/>
            <a:ext cx="2453951" cy="3124532"/>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Insert your image here</a:t>
            </a:r>
          </a:p>
        </p:txBody>
      </p:sp>
    </p:spTree>
    <p:extLst>
      <p:ext uri="{BB962C8B-B14F-4D97-AF65-F5344CB8AC3E}">
        <p14:creationId xmlns:p14="http://schemas.microsoft.com/office/powerpoint/2010/main" val="238703429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5">
            <a:extLst>
              <a:ext uri="{FF2B5EF4-FFF2-40B4-BE49-F238E27FC236}">
                <a16:creationId xmlns:a16="http://schemas.microsoft.com/office/drawing/2014/main" id="{70591CFC-91E2-468C-9DEB-124D17A3EC06}"/>
              </a:ext>
            </a:extLst>
          </p:cNvPr>
          <p:cNvSpPr>
            <a:spLocks noGrp="1"/>
          </p:cNvSpPr>
          <p:nvPr>
            <p:ph type="pic" sz="quarter" idx="13" hasCustomPrompt="1"/>
          </p:nvPr>
        </p:nvSpPr>
        <p:spPr>
          <a:xfrm>
            <a:off x="1053645" y="2013994"/>
            <a:ext cx="4308930" cy="35867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11322072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Introduction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2014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020347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troduction with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1798751" y="23648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0647712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ntroduction with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1633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52945568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ntroduction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327025" y="1997868"/>
            <a:ext cx="1153795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58530567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xt with Landscap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0" y="1997868"/>
            <a:ext cx="1219200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9923033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Ordered List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9013550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Image - Core Valu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3460368"/>
            <a:ext cx="12192000" cy="6897914"/>
          </a:xfrm>
          <a:prstGeom prst="ellipse">
            <a:avLst/>
          </a:prstGeom>
          <a:pattFill prst="wdDnDiag">
            <a:fgClr>
              <a:schemeClr val="tx1">
                <a:lumMod val="25000"/>
                <a:lumOff val="75000"/>
              </a:schemeClr>
            </a:fgClr>
            <a:bgClr>
              <a:schemeClr val="bg1"/>
            </a:bgClr>
          </a:pattFill>
          <a:ln w="127000">
            <a:solidFill>
              <a:schemeClr val="accent1"/>
            </a:solidFill>
          </a:ln>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35328360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mage - Core Value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1937794"/>
            <a:ext cx="12192000" cy="2939006"/>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1579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354DD9-F602-4634-B87C-29BB619D740B}"/>
              </a:ext>
            </a:extLst>
          </p:cNvPr>
          <p:cNvSpPr>
            <a:spLocks noGrp="1"/>
          </p:cNvSpPr>
          <p:nvPr>
            <p:ph type="pic" sz="quarter" idx="10" hasCustomPrompt="1"/>
          </p:nvPr>
        </p:nvSpPr>
        <p:spPr>
          <a:xfrm>
            <a:off x="1618351" y="1853232"/>
            <a:ext cx="3154680" cy="3154680"/>
          </a:xfrm>
          <a:prstGeom prst="ellipse">
            <a:avLst/>
          </a:prstGeom>
          <a:pattFill prst="wdDnDiag">
            <a:fgClr>
              <a:schemeClr val="tx1">
                <a:lumMod val="25000"/>
                <a:lumOff val="75000"/>
              </a:schemeClr>
            </a:fgClr>
            <a:bgClr>
              <a:schemeClr val="bg1"/>
            </a:bgClr>
          </a:pattFill>
          <a:ln w="63500">
            <a:solidFill>
              <a:schemeClr val="bg2"/>
            </a:solidFill>
          </a:ln>
        </p:spPr>
        <p:txBody>
          <a:bodyPr anchor="ctr"/>
          <a:lstStyle>
            <a:lvl1pPr algn="ctr">
              <a:buNone/>
              <a:defRPr sz="2000"/>
            </a:lvl1pPr>
          </a:lstStyle>
          <a:p>
            <a:r>
              <a:rPr lang="en-US" dirty="0"/>
              <a:t>Insert your image here</a:t>
            </a:r>
          </a:p>
        </p:txBody>
      </p:sp>
    </p:spTree>
    <p:extLst>
      <p:ext uri="{BB962C8B-B14F-4D97-AF65-F5344CB8AC3E}">
        <p14:creationId xmlns:p14="http://schemas.microsoft.com/office/powerpoint/2010/main" val="3710267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Image 2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5173883"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604184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5 images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115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48775"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699B59FD-65E1-4DE9-ACC7-B9F1E86FD1EC}"/>
              </a:ext>
            </a:extLst>
          </p:cNvPr>
          <p:cNvSpPr>
            <a:spLocks noGrp="1"/>
          </p:cNvSpPr>
          <p:nvPr>
            <p:ph type="pic" sz="quarter" idx="14" hasCustomPrompt="1"/>
          </p:nvPr>
        </p:nvSpPr>
        <p:spPr>
          <a:xfrm>
            <a:off x="48889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7317600"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9754800"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334219485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6 images - team">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304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D10BDF7D-83E9-4B2E-A91E-D8379D139F50}"/>
              </a:ext>
            </a:extLst>
          </p:cNvPr>
          <p:cNvSpPr>
            <a:spLocks noGrp="1"/>
          </p:cNvSpPr>
          <p:nvPr>
            <p:ph type="pic" sz="quarter" idx="14" hasCustomPrompt="1"/>
          </p:nvPr>
        </p:nvSpPr>
        <p:spPr>
          <a:xfrm>
            <a:off x="6093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2" name="Picture Placeholder 4">
            <a:extLst>
              <a:ext uri="{FF2B5EF4-FFF2-40B4-BE49-F238E27FC236}">
                <a16:creationId xmlns:a16="http://schemas.microsoft.com/office/drawing/2014/main" id="{E29EF675-F518-468C-B7B7-437D12B8EC73}"/>
              </a:ext>
            </a:extLst>
          </p:cNvPr>
          <p:cNvSpPr>
            <a:spLocks noGrp="1"/>
          </p:cNvSpPr>
          <p:nvPr>
            <p:ph type="pic" sz="quarter" idx="15" hasCustomPrompt="1"/>
          </p:nvPr>
        </p:nvSpPr>
        <p:spPr>
          <a:xfrm>
            <a:off x="913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FB7CA84D-A92D-4E8A-84FD-9C8159B05267}"/>
              </a:ext>
            </a:extLst>
          </p:cNvPr>
          <p:cNvSpPr>
            <a:spLocks noGrp="1"/>
          </p:cNvSpPr>
          <p:nvPr>
            <p:ph type="pic" sz="quarter" idx="16" hasCustomPrompt="1"/>
          </p:nvPr>
        </p:nvSpPr>
        <p:spPr>
          <a:xfrm>
            <a:off x="6000"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39B6C3FD-F456-4555-9C2F-C8E3C661D93D}"/>
              </a:ext>
            </a:extLst>
          </p:cNvPr>
          <p:cNvSpPr>
            <a:spLocks noGrp="1"/>
          </p:cNvSpPr>
          <p:nvPr>
            <p:ph type="pic" sz="quarter" idx="17" hasCustomPrompt="1"/>
          </p:nvPr>
        </p:nvSpPr>
        <p:spPr>
          <a:xfrm>
            <a:off x="3054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AD5EC224-8396-481C-9A86-142FFA6881D0}"/>
              </a:ext>
            </a:extLst>
          </p:cNvPr>
          <p:cNvSpPr>
            <a:spLocks noGrp="1"/>
          </p:cNvSpPr>
          <p:nvPr>
            <p:ph type="pic" sz="quarter" idx="18" hasCustomPrompt="1"/>
          </p:nvPr>
        </p:nvSpPr>
        <p:spPr>
          <a:xfrm>
            <a:off x="6099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89394394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8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74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76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7155210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2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697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202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9" name="Picture Placeholder 4">
            <a:extLst>
              <a:ext uri="{FF2B5EF4-FFF2-40B4-BE49-F238E27FC236}">
                <a16:creationId xmlns:a16="http://schemas.microsoft.com/office/drawing/2014/main" id="{E52616BD-9CE9-4FB0-88B9-DB28F4569CF4}"/>
              </a:ext>
            </a:extLst>
          </p:cNvPr>
          <p:cNvSpPr>
            <a:spLocks noGrp="1"/>
          </p:cNvSpPr>
          <p:nvPr>
            <p:ph type="pic" sz="quarter" idx="24" hasCustomPrompt="1"/>
          </p:nvPr>
        </p:nvSpPr>
        <p:spPr>
          <a:xfrm>
            <a:off x="48778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0" name="Picture Placeholder 4">
            <a:extLst>
              <a:ext uri="{FF2B5EF4-FFF2-40B4-BE49-F238E27FC236}">
                <a16:creationId xmlns:a16="http://schemas.microsoft.com/office/drawing/2014/main" id="{C7F04270-538E-4880-9B49-AC2C2C34AD38}"/>
              </a:ext>
            </a:extLst>
          </p:cNvPr>
          <p:cNvSpPr>
            <a:spLocks noGrp="1"/>
          </p:cNvSpPr>
          <p:nvPr>
            <p:ph type="pic" sz="quarter" idx="25" hasCustomPrompt="1"/>
          </p:nvPr>
        </p:nvSpPr>
        <p:spPr>
          <a:xfrm>
            <a:off x="73150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1" name="Picture Placeholder 4">
            <a:extLst>
              <a:ext uri="{FF2B5EF4-FFF2-40B4-BE49-F238E27FC236}">
                <a16:creationId xmlns:a16="http://schemas.microsoft.com/office/drawing/2014/main" id="{24A057AA-A64D-4E8F-9C02-7132260812AD}"/>
              </a:ext>
            </a:extLst>
          </p:cNvPr>
          <p:cNvSpPr>
            <a:spLocks noGrp="1"/>
          </p:cNvSpPr>
          <p:nvPr>
            <p:ph type="pic" sz="quarter" idx="26" hasCustomPrompt="1"/>
          </p:nvPr>
        </p:nvSpPr>
        <p:spPr>
          <a:xfrm>
            <a:off x="97432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95783667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4 images - team">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51366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1" name="Picture Placeholder 4">
            <a:extLst>
              <a:ext uri="{FF2B5EF4-FFF2-40B4-BE49-F238E27FC236}">
                <a16:creationId xmlns:a16="http://schemas.microsoft.com/office/drawing/2014/main" id="{31B2E8DE-FBCE-4B60-A51B-09625000EF98}"/>
              </a:ext>
            </a:extLst>
          </p:cNvPr>
          <p:cNvSpPr>
            <a:spLocks noGrp="1"/>
          </p:cNvSpPr>
          <p:nvPr>
            <p:ph type="pic" sz="quarter" idx="24" hasCustomPrompt="1"/>
          </p:nvPr>
        </p:nvSpPr>
        <p:spPr>
          <a:xfrm>
            <a:off x="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2" name="Picture Placeholder 4">
            <a:extLst>
              <a:ext uri="{FF2B5EF4-FFF2-40B4-BE49-F238E27FC236}">
                <a16:creationId xmlns:a16="http://schemas.microsoft.com/office/drawing/2014/main" id="{02FB8AE9-D397-4711-BB85-5551C95ED0B5}"/>
              </a:ext>
            </a:extLst>
          </p:cNvPr>
          <p:cNvSpPr>
            <a:spLocks noGrp="1"/>
          </p:cNvSpPr>
          <p:nvPr>
            <p:ph type="pic" sz="quarter" idx="25" hasCustomPrompt="1"/>
          </p:nvPr>
        </p:nvSpPr>
        <p:spPr>
          <a:xfrm>
            <a:off x="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3" name="Picture Placeholder 4">
            <a:extLst>
              <a:ext uri="{FF2B5EF4-FFF2-40B4-BE49-F238E27FC236}">
                <a16:creationId xmlns:a16="http://schemas.microsoft.com/office/drawing/2014/main" id="{0A8D2B45-A9AA-4D77-B782-B6523E6F9D60}"/>
              </a:ext>
            </a:extLst>
          </p:cNvPr>
          <p:cNvSpPr>
            <a:spLocks noGrp="1"/>
          </p:cNvSpPr>
          <p:nvPr>
            <p:ph type="pic" sz="quarter" idx="26" hasCustomPrompt="1"/>
          </p:nvPr>
        </p:nvSpPr>
        <p:spPr>
          <a:xfrm>
            <a:off x="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4" name="Picture Placeholder 4">
            <a:extLst>
              <a:ext uri="{FF2B5EF4-FFF2-40B4-BE49-F238E27FC236}">
                <a16:creationId xmlns:a16="http://schemas.microsoft.com/office/drawing/2014/main" id="{2308E62E-BAC2-4602-8275-86D800D1CCAA}"/>
              </a:ext>
            </a:extLst>
          </p:cNvPr>
          <p:cNvSpPr>
            <a:spLocks noGrp="1"/>
          </p:cNvSpPr>
          <p:nvPr>
            <p:ph type="pic" sz="quarter" idx="27" hasCustomPrompt="1"/>
          </p:nvPr>
        </p:nvSpPr>
        <p:spPr>
          <a:xfrm>
            <a:off x="20304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76FFD965-9C7F-4F00-8D1F-D2080E07BCB1}"/>
              </a:ext>
            </a:extLst>
          </p:cNvPr>
          <p:cNvSpPr>
            <a:spLocks noGrp="1"/>
          </p:cNvSpPr>
          <p:nvPr>
            <p:ph type="pic" sz="quarter" idx="28" hasCustomPrompt="1"/>
          </p:nvPr>
        </p:nvSpPr>
        <p:spPr>
          <a:xfrm>
            <a:off x="20304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6" name="Picture Placeholder 4">
            <a:extLst>
              <a:ext uri="{FF2B5EF4-FFF2-40B4-BE49-F238E27FC236}">
                <a16:creationId xmlns:a16="http://schemas.microsoft.com/office/drawing/2014/main" id="{9CEB872F-1C5F-4760-9014-5B8502D7A6AF}"/>
              </a:ext>
            </a:extLst>
          </p:cNvPr>
          <p:cNvSpPr>
            <a:spLocks noGrp="1"/>
          </p:cNvSpPr>
          <p:nvPr>
            <p:ph type="pic" sz="quarter" idx="29" hasCustomPrompt="1"/>
          </p:nvPr>
        </p:nvSpPr>
        <p:spPr>
          <a:xfrm>
            <a:off x="20304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7" name="Picture Placeholder 4">
            <a:extLst>
              <a:ext uri="{FF2B5EF4-FFF2-40B4-BE49-F238E27FC236}">
                <a16:creationId xmlns:a16="http://schemas.microsoft.com/office/drawing/2014/main" id="{00A323DE-3A48-4349-9A1D-300A92AE8A69}"/>
              </a:ext>
            </a:extLst>
          </p:cNvPr>
          <p:cNvSpPr>
            <a:spLocks noGrp="1"/>
          </p:cNvSpPr>
          <p:nvPr>
            <p:ph type="pic" sz="quarter" idx="30" hasCustomPrompt="1"/>
          </p:nvPr>
        </p:nvSpPr>
        <p:spPr>
          <a:xfrm>
            <a:off x="2041975"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6" name="Picture Placeholder 4">
            <a:extLst>
              <a:ext uri="{FF2B5EF4-FFF2-40B4-BE49-F238E27FC236}">
                <a16:creationId xmlns:a16="http://schemas.microsoft.com/office/drawing/2014/main" id="{8FF26D43-193B-4E93-82D7-2C3CF12ABFB3}"/>
              </a:ext>
            </a:extLst>
          </p:cNvPr>
          <p:cNvSpPr>
            <a:spLocks noGrp="1"/>
          </p:cNvSpPr>
          <p:nvPr>
            <p:ph type="pic" sz="quarter" idx="31" hasCustomPrompt="1"/>
          </p:nvPr>
        </p:nvSpPr>
        <p:spPr>
          <a:xfrm>
            <a:off x="407168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7" name="Picture Placeholder 4">
            <a:extLst>
              <a:ext uri="{FF2B5EF4-FFF2-40B4-BE49-F238E27FC236}">
                <a16:creationId xmlns:a16="http://schemas.microsoft.com/office/drawing/2014/main" id="{0A78873A-C233-4E75-81F6-D3DC2CCB0ABC}"/>
              </a:ext>
            </a:extLst>
          </p:cNvPr>
          <p:cNvSpPr>
            <a:spLocks noGrp="1"/>
          </p:cNvSpPr>
          <p:nvPr>
            <p:ph type="pic" sz="quarter" idx="32" hasCustomPrompt="1"/>
          </p:nvPr>
        </p:nvSpPr>
        <p:spPr>
          <a:xfrm>
            <a:off x="407168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8" name="Picture Placeholder 4">
            <a:extLst>
              <a:ext uri="{FF2B5EF4-FFF2-40B4-BE49-F238E27FC236}">
                <a16:creationId xmlns:a16="http://schemas.microsoft.com/office/drawing/2014/main" id="{8F399F97-6EEF-4750-91E6-38023AEB289B}"/>
              </a:ext>
            </a:extLst>
          </p:cNvPr>
          <p:cNvSpPr>
            <a:spLocks noGrp="1"/>
          </p:cNvSpPr>
          <p:nvPr>
            <p:ph type="pic" sz="quarter" idx="33" hasCustomPrompt="1"/>
          </p:nvPr>
        </p:nvSpPr>
        <p:spPr>
          <a:xfrm>
            <a:off x="407168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9" name="Picture Placeholder 4">
            <a:extLst>
              <a:ext uri="{FF2B5EF4-FFF2-40B4-BE49-F238E27FC236}">
                <a16:creationId xmlns:a16="http://schemas.microsoft.com/office/drawing/2014/main" id="{7CAC0279-27BA-4A15-92E3-CE915F177CED}"/>
              </a:ext>
            </a:extLst>
          </p:cNvPr>
          <p:cNvSpPr>
            <a:spLocks noGrp="1"/>
          </p:cNvSpPr>
          <p:nvPr>
            <p:ph type="pic" sz="quarter" idx="34" hasCustomPrompt="1"/>
          </p:nvPr>
        </p:nvSpPr>
        <p:spPr>
          <a:xfrm>
            <a:off x="407168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0" name="Picture Placeholder 4">
            <a:extLst>
              <a:ext uri="{FF2B5EF4-FFF2-40B4-BE49-F238E27FC236}">
                <a16:creationId xmlns:a16="http://schemas.microsoft.com/office/drawing/2014/main" id="{E4966C61-FC4A-4500-8196-897FDC599113}"/>
              </a:ext>
            </a:extLst>
          </p:cNvPr>
          <p:cNvSpPr>
            <a:spLocks noGrp="1"/>
          </p:cNvSpPr>
          <p:nvPr>
            <p:ph type="pic" sz="quarter" idx="35" hasCustomPrompt="1"/>
          </p:nvPr>
        </p:nvSpPr>
        <p:spPr>
          <a:xfrm>
            <a:off x="60912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1" name="Picture Placeholder 4">
            <a:extLst>
              <a:ext uri="{FF2B5EF4-FFF2-40B4-BE49-F238E27FC236}">
                <a16:creationId xmlns:a16="http://schemas.microsoft.com/office/drawing/2014/main" id="{7B6092F4-0845-49F9-AE8A-3C4D69EBE22A}"/>
              </a:ext>
            </a:extLst>
          </p:cNvPr>
          <p:cNvSpPr>
            <a:spLocks noGrp="1"/>
          </p:cNvSpPr>
          <p:nvPr>
            <p:ph type="pic" sz="quarter" idx="36" hasCustomPrompt="1"/>
          </p:nvPr>
        </p:nvSpPr>
        <p:spPr>
          <a:xfrm>
            <a:off x="60912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2" name="Picture Placeholder 4">
            <a:extLst>
              <a:ext uri="{FF2B5EF4-FFF2-40B4-BE49-F238E27FC236}">
                <a16:creationId xmlns:a16="http://schemas.microsoft.com/office/drawing/2014/main" id="{135A3E73-5D28-4E0F-B562-EF2F488A10F5}"/>
              </a:ext>
            </a:extLst>
          </p:cNvPr>
          <p:cNvSpPr>
            <a:spLocks noGrp="1"/>
          </p:cNvSpPr>
          <p:nvPr>
            <p:ph type="pic" sz="quarter" idx="37" hasCustomPrompt="1"/>
          </p:nvPr>
        </p:nvSpPr>
        <p:spPr>
          <a:xfrm>
            <a:off x="60912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3" name="Picture Placeholder 4">
            <a:extLst>
              <a:ext uri="{FF2B5EF4-FFF2-40B4-BE49-F238E27FC236}">
                <a16:creationId xmlns:a16="http://schemas.microsoft.com/office/drawing/2014/main" id="{BA8FF157-B140-4C82-B2C1-4058A4FB1468}"/>
              </a:ext>
            </a:extLst>
          </p:cNvPr>
          <p:cNvSpPr>
            <a:spLocks noGrp="1"/>
          </p:cNvSpPr>
          <p:nvPr>
            <p:ph type="pic" sz="quarter" idx="38" hasCustomPrompt="1"/>
          </p:nvPr>
        </p:nvSpPr>
        <p:spPr>
          <a:xfrm>
            <a:off x="609120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4" name="Picture Placeholder 4">
            <a:extLst>
              <a:ext uri="{FF2B5EF4-FFF2-40B4-BE49-F238E27FC236}">
                <a16:creationId xmlns:a16="http://schemas.microsoft.com/office/drawing/2014/main" id="{75FE1A7D-18A9-4B13-83FC-F8D9C5A82174}"/>
              </a:ext>
            </a:extLst>
          </p:cNvPr>
          <p:cNvSpPr>
            <a:spLocks noGrp="1"/>
          </p:cNvSpPr>
          <p:nvPr>
            <p:ph type="pic" sz="quarter" idx="39" hasCustomPrompt="1"/>
          </p:nvPr>
        </p:nvSpPr>
        <p:spPr>
          <a:xfrm>
            <a:off x="812031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5" name="Picture Placeholder 4">
            <a:extLst>
              <a:ext uri="{FF2B5EF4-FFF2-40B4-BE49-F238E27FC236}">
                <a16:creationId xmlns:a16="http://schemas.microsoft.com/office/drawing/2014/main" id="{7F60C8A9-4A22-48B8-AAE6-DD071866CBA6}"/>
              </a:ext>
            </a:extLst>
          </p:cNvPr>
          <p:cNvSpPr>
            <a:spLocks noGrp="1"/>
          </p:cNvSpPr>
          <p:nvPr>
            <p:ph type="pic" sz="quarter" idx="40" hasCustomPrompt="1"/>
          </p:nvPr>
        </p:nvSpPr>
        <p:spPr>
          <a:xfrm>
            <a:off x="812031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6" name="Picture Placeholder 4">
            <a:extLst>
              <a:ext uri="{FF2B5EF4-FFF2-40B4-BE49-F238E27FC236}">
                <a16:creationId xmlns:a16="http://schemas.microsoft.com/office/drawing/2014/main" id="{8C950696-5ED8-499C-8393-9C12822E24CF}"/>
              </a:ext>
            </a:extLst>
          </p:cNvPr>
          <p:cNvSpPr>
            <a:spLocks noGrp="1"/>
          </p:cNvSpPr>
          <p:nvPr>
            <p:ph type="pic" sz="quarter" idx="41" hasCustomPrompt="1"/>
          </p:nvPr>
        </p:nvSpPr>
        <p:spPr>
          <a:xfrm>
            <a:off x="812031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7" name="Picture Placeholder 4">
            <a:extLst>
              <a:ext uri="{FF2B5EF4-FFF2-40B4-BE49-F238E27FC236}">
                <a16:creationId xmlns:a16="http://schemas.microsoft.com/office/drawing/2014/main" id="{E734B2E3-C17B-47AA-826B-86291866FE9F}"/>
              </a:ext>
            </a:extLst>
          </p:cNvPr>
          <p:cNvSpPr>
            <a:spLocks noGrp="1"/>
          </p:cNvSpPr>
          <p:nvPr>
            <p:ph type="pic" sz="quarter" idx="42" hasCustomPrompt="1"/>
          </p:nvPr>
        </p:nvSpPr>
        <p:spPr>
          <a:xfrm>
            <a:off x="812031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8" name="Picture Placeholder 4">
            <a:extLst>
              <a:ext uri="{FF2B5EF4-FFF2-40B4-BE49-F238E27FC236}">
                <a16:creationId xmlns:a16="http://schemas.microsoft.com/office/drawing/2014/main" id="{A49F0A20-0DEC-4CEF-8F47-A233C7FF6E76}"/>
              </a:ext>
            </a:extLst>
          </p:cNvPr>
          <p:cNvSpPr>
            <a:spLocks noGrp="1"/>
          </p:cNvSpPr>
          <p:nvPr>
            <p:ph type="pic" sz="quarter" idx="43" hasCustomPrompt="1"/>
          </p:nvPr>
        </p:nvSpPr>
        <p:spPr>
          <a:xfrm>
            <a:off x="10150714"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9" name="Picture Placeholder 4">
            <a:extLst>
              <a:ext uri="{FF2B5EF4-FFF2-40B4-BE49-F238E27FC236}">
                <a16:creationId xmlns:a16="http://schemas.microsoft.com/office/drawing/2014/main" id="{6D344541-70E4-46D2-9B8F-B089A1465678}"/>
              </a:ext>
            </a:extLst>
          </p:cNvPr>
          <p:cNvSpPr>
            <a:spLocks noGrp="1"/>
          </p:cNvSpPr>
          <p:nvPr>
            <p:ph type="pic" sz="quarter" idx="44" hasCustomPrompt="1"/>
          </p:nvPr>
        </p:nvSpPr>
        <p:spPr>
          <a:xfrm>
            <a:off x="10150714"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0" name="Picture Placeholder 4">
            <a:extLst>
              <a:ext uri="{FF2B5EF4-FFF2-40B4-BE49-F238E27FC236}">
                <a16:creationId xmlns:a16="http://schemas.microsoft.com/office/drawing/2014/main" id="{6AE18BEC-E812-445D-9EA8-32DA95BB6D2D}"/>
              </a:ext>
            </a:extLst>
          </p:cNvPr>
          <p:cNvSpPr>
            <a:spLocks noGrp="1"/>
          </p:cNvSpPr>
          <p:nvPr>
            <p:ph type="pic" sz="quarter" idx="45" hasCustomPrompt="1"/>
          </p:nvPr>
        </p:nvSpPr>
        <p:spPr>
          <a:xfrm>
            <a:off x="10150714"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1" name="Picture Placeholder 4">
            <a:extLst>
              <a:ext uri="{FF2B5EF4-FFF2-40B4-BE49-F238E27FC236}">
                <a16:creationId xmlns:a16="http://schemas.microsoft.com/office/drawing/2014/main" id="{7ADCD493-2B84-40DE-B877-B8B73BE07779}"/>
              </a:ext>
            </a:extLst>
          </p:cNvPr>
          <p:cNvSpPr>
            <a:spLocks noGrp="1"/>
          </p:cNvSpPr>
          <p:nvPr>
            <p:ph type="pic" sz="quarter" idx="46" hasCustomPrompt="1"/>
          </p:nvPr>
        </p:nvSpPr>
        <p:spPr>
          <a:xfrm>
            <a:off x="10150714"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Tree>
    <p:extLst>
      <p:ext uri="{BB962C8B-B14F-4D97-AF65-F5344CB8AC3E}">
        <p14:creationId xmlns:p14="http://schemas.microsoft.com/office/powerpoint/2010/main" val="658373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2536371" y="1707378"/>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84628975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83721"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2">
            <a:extLst>
              <a:ext uri="{FF2B5EF4-FFF2-40B4-BE49-F238E27FC236}">
                <a16:creationId xmlns:a16="http://schemas.microsoft.com/office/drawing/2014/main" id="{BF4CB3FF-4409-4A39-AE64-103EE4217B33}"/>
              </a:ext>
            </a:extLst>
          </p:cNvPr>
          <p:cNvSpPr>
            <a:spLocks noGrp="1"/>
          </p:cNvSpPr>
          <p:nvPr>
            <p:ph type="pic" sz="quarter" idx="11" hasCustomPrompt="1"/>
          </p:nvPr>
        </p:nvSpPr>
        <p:spPr>
          <a:xfrm>
            <a:off x="6168063"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8122103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593338"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1C184419-7C99-4765-9496-3E2F3CCBD120}"/>
              </a:ext>
            </a:extLst>
          </p:cNvPr>
          <p:cNvSpPr>
            <a:spLocks noGrp="1"/>
          </p:cNvSpPr>
          <p:nvPr>
            <p:ph type="pic" sz="quarter" idx="11" hasCustomPrompt="1"/>
          </p:nvPr>
        </p:nvSpPr>
        <p:spPr>
          <a:xfrm>
            <a:off x="4422000"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CB20C84D-4726-4ABB-980D-1A4E0034F45E}"/>
              </a:ext>
            </a:extLst>
          </p:cNvPr>
          <p:cNvSpPr>
            <a:spLocks noGrp="1"/>
          </p:cNvSpPr>
          <p:nvPr>
            <p:ph type="pic" sz="quarter" idx="12" hasCustomPrompt="1"/>
          </p:nvPr>
        </p:nvSpPr>
        <p:spPr>
          <a:xfrm>
            <a:off x="8250662"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63109127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4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49846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2">
            <a:extLst>
              <a:ext uri="{FF2B5EF4-FFF2-40B4-BE49-F238E27FC236}">
                <a16:creationId xmlns:a16="http://schemas.microsoft.com/office/drawing/2014/main" id="{BCA69B14-F3A5-40CA-9053-C18824AFF022}"/>
              </a:ext>
            </a:extLst>
          </p:cNvPr>
          <p:cNvSpPr>
            <a:spLocks noGrp="1"/>
          </p:cNvSpPr>
          <p:nvPr>
            <p:ph type="pic" sz="quarter" idx="11" hasCustomPrompt="1"/>
          </p:nvPr>
        </p:nvSpPr>
        <p:spPr>
          <a:xfrm>
            <a:off x="67232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8A9B3938-6137-4CDD-AB6D-51993EB85C32}"/>
              </a:ext>
            </a:extLst>
          </p:cNvPr>
          <p:cNvSpPr>
            <a:spLocks noGrp="1"/>
          </p:cNvSpPr>
          <p:nvPr>
            <p:ph type="pic" sz="quarter" idx="12" hasCustomPrompt="1"/>
          </p:nvPr>
        </p:nvSpPr>
        <p:spPr>
          <a:xfrm>
            <a:off x="632460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C86CC637-6409-48C1-AE9F-9B530F276B72}"/>
              </a:ext>
            </a:extLst>
          </p:cNvPr>
          <p:cNvSpPr>
            <a:spLocks noGrp="1"/>
          </p:cNvSpPr>
          <p:nvPr>
            <p:ph type="pic" sz="quarter" idx="13" hasCustomPrompt="1"/>
          </p:nvPr>
        </p:nvSpPr>
        <p:spPr>
          <a:xfrm>
            <a:off x="915074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1459443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4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8">
            <a:extLst>
              <a:ext uri="{FF2B5EF4-FFF2-40B4-BE49-F238E27FC236}">
                <a16:creationId xmlns:a16="http://schemas.microsoft.com/office/drawing/2014/main" id="{95870C76-0347-47B9-9240-F07D46529E44}"/>
              </a:ext>
            </a:extLst>
          </p:cNvPr>
          <p:cNvSpPr>
            <a:spLocks noGrp="1"/>
          </p:cNvSpPr>
          <p:nvPr>
            <p:ph type="pic" sz="quarter" idx="13" hasCustomPrompt="1"/>
          </p:nvPr>
        </p:nvSpPr>
        <p:spPr>
          <a:xfrm>
            <a:off x="9199130"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5" name="Picture Placeholder 8">
            <a:extLst>
              <a:ext uri="{FF2B5EF4-FFF2-40B4-BE49-F238E27FC236}">
                <a16:creationId xmlns:a16="http://schemas.microsoft.com/office/drawing/2014/main" id="{8B81AC86-7581-4D58-835A-55765C67BC6E}"/>
              </a:ext>
            </a:extLst>
          </p:cNvPr>
          <p:cNvSpPr>
            <a:spLocks noGrp="1"/>
          </p:cNvSpPr>
          <p:nvPr>
            <p:ph type="pic" sz="quarter" idx="14" hasCustomPrompt="1"/>
          </p:nvPr>
        </p:nvSpPr>
        <p:spPr>
          <a:xfrm>
            <a:off x="6433458"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6" name="Picture Placeholder 8">
            <a:extLst>
              <a:ext uri="{FF2B5EF4-FFF2-40B4-BE49-F238E27FC236}">
                <a16:creationId xmlns:a16="http://schemas.microsoft.com/office/drawing/2014/main" id="{256AFB06-62EA-4C6E-809C-D29EC8EFB42F}"/>
              </a:ext>
            </a:extLst>
          </p:cNvPr>
          <p:cNvSpPr>
            <a:spLocks noGrp="1"/>
          </p:cNvSpPr>
          <p:nvPr>
            <p:ph type="pic" sz="quarter" idx="15" hasCustomPrompt="1"/>
          </p:nvPr>
        </p:nvSpPr>
        <p:spPr>
          <a:xfrm>
            <a:off x="3667786"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7" name="Picture Placeholder 8">
            <a:extLst>
              <a:ext uri="{FF2B5EF4-FFF2-40B4-BE49-F238E27FC236}">
                <a16:creationId xmlns:a16="http://schemas.microsoft.com/office/drawing/2014/main" id="{25176359-3DFF-4515-87CD-F33DEEF1C5DC}"/>
              </a:ext>
            </a:extLst>
          </p:cNvPr>
          <p:cNvSpPr>
            <a:spLocks noGrp="1"/>
          </p:cNvSpPr>
          <p:nvPr>
            <p:ph type="pic" sz="quarter" idx="16" hasCustomPrompt="1"/>
          </p:nvPr>
        </p:nvSpPr>
        <p:spPr>
          <a:xfrm>
            <a:off x="902114"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Tree>
    <p:extLst>
      <p:ext uri="{BB962C8B-B14F-4D97-AF65-F5344CB8AC3E}">
        <p14:creationId xmlns:p14="http://schemas.microsoft.com/office/powerpoint/2010/main" val="367078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Image 3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2" y="0"/>
            <a:ext cx="4224758"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85402502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8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8">
            <a:extLst>
              <a:ext uri="{FF2B5EF4-FFF2-40B4-BE49-F238E27FC236}">
                <a16:creationId xmlns:a16="http://schemas.microsoft.com/office/drawing/2014/main" id="{DCE5FDE2-F0CA-4C5D-A875-798CB845F100}"/>
              </a:ext>
            </a:extLst>
          </p:cNvPr>
          <p:cNvSpPr>
            <a:spLocks noGrp="1"/>
          </p:cNvSpPr>
          <p:nvPr>
            <p:ph type="pic" sz="quarter" idx="17" hasCustomPrompt="1"/>
          </p:nvPr>
        </p:nvSpPr>
        <p:spPr>
          <a:xfrm>
            <a:off x="1053730"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7" name="Picture Placeholder 8">
            <a:extLst>
              <a:ext uri="{FF2B5EF4-FFF2-40B4-BE49-F238E27FC236}">
                <a16:creationId xmlns:a16="http://schemas.microsoft.com/office/drawing/2014/main" id="{79F108B7-08A3-4571-B3B3-0B684558D1C0}"/>
              </a:ext>
            </a:extLst>
          </p:cNvPr>
          <p:cNvSpPr>
            <a:spLocks noGrp="1"/>
          </p:cNvSpPr>
          <p:nvPr>
            <p:ph type="pic" sz="quarter" idx="18" hasCustomPrompt="1"/>
          </p:nvPr>
        </p:nvSpPr>
        <p:spPr>
          <a:xfrm>
            <a:off x="3938444"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9" name="Picture Placeholder 8">
            <a:extLst>
              <a:ext uri="{FF2B5EF4-FFF2-40B4-BE49-F238E27FC236}">
                <a16:creationId xmlns:a16="http://schemas.microsoft.com/office/drawing/2014/main" id="{731A0527-8DB3-494E-9C94-13CA878EC884}"/>
              </a:ext>
            </a:extLst>
          </p:cNvPr>
          <p:cNvSpPr>
            <a:spLocks noGrp="1"/>
          </p:cNvSpPr>
          <p:nvPr>
            <p:ph type="pic" sz="quarter" idx="19" hasCustomPrompt="1"/>
          </p:nvPr>
        </p:nvSpPr>
        <p:spPr>
          <a:xfrm>
            <a:off x="68231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1" name="Picture Placeholder 8">
            <a:extLst>
              <a:ext uri="{FF2B5EF4-FFF2-40B4-BE49-F238E27FC236}">
                <a16:creationId xmlns:a16="http://schemas.microsoft.com/office/drawing/2014/main" id="{4D8F4695-1F86-435E-8E6C-6806981F0315}"/>
              </a:ext>
            </a:extLst>
          </p:cNvPr>
          <p:cNvSpPr>
            <a:spLocks noGrp="1"/>
          </p:cNvSpPr>
          <p:nvPr>
            <p:ph type="pic" sz="quarter" idx="20" hasCustomPrompt="1"/>
          </p:nvPr>
        </p:nvSpPr>
        <p:spPr>
          <a:xfrm>
            <a:off x="97187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5" name="Picture Placeholder 8">
            <a:extLst>
              <a:ext uri="{FF2B5EF4-FFF2-40B4-BE49-F238E27FC236}">
                <a16:creationId xmlns:a16="http://schemas.microsoft.com/office/drawing/2014/main" id="{9EE69341-B076-4419-99EB-457552FB20C4}"/>
              </a:ext>
            </a:extLst>
          </p:cNvPr>
          <p:cNvSpPr>
            <a:spLocks noGrp="1"/>
          </p:cNvSpPr>
          <p:nvPr>
            <p:ph type="pic" sz="quarter" idx="21" hasCustomPrompt="1"/>
          </p:nvPr>
        </p:nvSpPr>
        <p:spPr>
          <a:xfrm>
            <a:off x="105425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7" name="Picture Placeholder 8">
            <a:extLst>
              <a:ext uri="{FF2B5EF4-FFF2-40B4-BE49-F238E27FC236}">
                <a16:creationId xmlns:a16="http://schemas.microsoft.com/office/drawing/2014/main" id="{A2C775F5-EA59-45F5-9173-3649DFC6BE11}"/>
              </a:ext>
            </a:extLst>
          </p:cNvPr>
          <p:cNvSpPr>
            <a:spLocks noGrp="1"/>
          </p:cNvSpPr>
          <p:nvPr>
            <p:ph type="pic" sz="quarter" idx="22" hasCustomPrompt="1"/>
          </p:nvPr>
        </p:nvSpPr>
        <p:spPr>
          <a:xfrm>
            <a:off x="393844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9" name="Picture Placeholder 8">
            <a:extLst>
              <a:ext uri="{FF2B5EF4-FFF2-40B4-BE49-F238E27FC236}">
                <a16:creationId xmlns:a16="http://schemas.microsoft.com/office/drawing/2014/main" id="{B93F3577-2AFB-4CBA-8702-74751AF779E3}"/>
              </a:ext>
            </a:extLst>
          </p:cNvPr>
          <p:cNvSpPr>
            <a:spLocks noGrp="1"/>
          </p:cNvSpPr>
          <p:nvPr>
            <p:ph type="pic" sz="quarter" idx="23" hasCustomPrompt="1"/>
          </p:nvPr>
        </p:nvSpPr>
        <p:spPr>
          <a:xfrm>
            <a:off x="6823158"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41" name="Picture Placeholder 8">
            <a:extLst>
              <a:ext uri="{FF2B5EF4-FFF2-40B4-BE49-F238E27FC236}">
                <a16:creationId xmlns:a16="http://schemas.microsoft.com/office/drawing/2014/main" id="{FB24CD8E-3869-4897-B2BD-FC19570FD14D}"/>
              </a:ext>
            </a:extLst>
          </p:cNvPr>
          <p:cNvSpPr>
            <a:spLocks noGrp="1"/>
          </p:cNvSpPr>
          <p:nvPr>
            <p:ph type="pic" sz="quarter" idx="24" hasCustomPrompt="1"/>
          </p:nvPr>
        </p:nvSpPr>
        <p:spPr>
          <a:xfrm>
            <a:off x="9707872"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12348185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5 images - Rect-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501198"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276542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502965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29388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9558110"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07662169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8368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103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3839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57536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6888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81317765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6082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3817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553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106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2328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506298338"/>
      </p:ext>
    </p:extLst>
  </p:cSld>
  <p:clrMapOvr>
    <a:masterClrMapping/>
  </p:clrMapOvr>
  <p:extLst>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3817369"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553141"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235018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4614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904425287"/>
      </p:ext>
    </p:extLst>
  </p:cSld>
  <p:clrMapOvr>
    <a:masterClrMapping/>
  </p:clrMapOvr>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4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572191"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9203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242910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46933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69575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044397141"/>
      </p:ext>
    </p:extLst>
  </p:cSld>
  <p:clrMapOvr>
    <a:masterClrMapping/>
  </p:clrMapOvr>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5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2382500"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4646728"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691095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9175184"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784148017"/>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4 images - Rect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35079"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3C1924ED-C7B1-4FE7-8027-CF7DBACFF7F9}"/>
              </a:ext>
            </a:extLst>
          </p:cNvPr>
          <p:cNvSpPr>
            <a:spLocks noGrp="1"/>
          </p:cNvSpPr>
          <p:nvPr>
            <p:ph type="pic" sz="quarter" idx="11" hasCustomPrompt="1"/>
          </p:nvPr>
        </p:nvSpPr>
        <p:spPr>
          <a:xfrm>
            <a:off x="3589027"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64D67F7A-E6BE-496D-A348-33E2CA194EE2}"/>
              </a:ext>
            </a:extLst>
          </p:cNvPr>
          <p:cNvSpPr>
            <a:spLocks noGrp="1"/>
          </p:cNvSpPr>
          <p:nvPr>
            <p:ph type="pic" sz="quarter" idx="12" hasCustomPrompt="1"/>
          </p:nvPr>
        </p:nvSpPr>
        <p:spPr>
          <a:xfrm>
            <a:off x="6442974"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563F2136-5119-4D52-B7CC-3467C8A413D2}"/>
              </a:ext>
            </a:extLst>
          </p:cNvPr>
          <p:cNvSpPr>
            <a:spLocks noGrp="1"/>
          </p:cNvSpPr>
          <p:nvPr>
            <p:ph type="pic" sz="quarter" idx="13" hasCustomPrompt="1"/>
          </p:nvPr>
        </p:nvSpPr>
        <p:spPr>
          <a:xfrm>
            <a:off x="9296921"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27390320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8 images - rect with about - team">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059DF7B8-8FD6-4AA2-B829-8D4DB6F6AD05}"/>
              </a:ext>
            </a:extLst>
          </p:cNvPr>
          <p:cNvSpPr>
            <a:spLocks noGrp="1"/>
          </p:cNvSpPr>
          <p:nvPr>
            <p:ph type="pic" sz="quarter" idx="29" hasCustomPrompt="1"/>
          </p:nvPr>
        </p:nvSpPr>
        <p:spPr>
          <a:xfrm>
            <a:off x="1054099" y="3919144"/>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6416B38A-FA4E-4F10-93A2-92536D83E46D}"/>
              </a:ext>
            </a:extLst>
          </p:cNvPr>
          <p:cNvSpPr>
            <a:spLocks noGrp="1"/>
          </p:cNvSpPr>
          <p:nvPr>
            <p:ph type="pic" sz="quarter" idx="30" hasCustomPrompt="1"/>
          </p:nvPr>
        </p:nvSpPr>
        <p:spPr>
          <a:xfrm>
            <a:off x="3939442"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0" name="Picture Placeholder 2">
            <a:extLst>
              <a:ext uri="{FF2B5EF4-FFF2-40B4-BE49-F238E27FC236}">
                <a16:creationId xmlns:a16="http://schemas.microsoft.com/office/drawing/2014/main" id="{78BF991D-E036-4504-B740-87328D703238}"/>
              </a:ext>
            </a:extLst>
          </p:cNvPr>
          <p:cNvSpPr>
            <a:spLocks noGrp="1"/>
          </p:cNvSpPr>
          <p:nvPr>
            <p:ph type="pic" sz="quarter" idx="31" hasCustomPrompt="1"/>
          </p:nvPr>
        </p:nvSpPr>
        <p:spPr>
          <a:xfrm>
            <a:off x="6824784"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1" name="Picture Placeholder 2">
            <a:extLst>
              <a:ext uri="{FF2B5EF4-FFF2-40B4-BE49-F238E27FC236}">
                <a16:creationId xmlns:a16="http://schemas.microsoft.com/office/drawing/2014/main" id="{CF6866B4-4EEE-457A-8999-E707B8E8ABC9}"/>
              </a:ext>
            </a:extLst>
          </p:cNvPr>
          <p:cNvSpPr>
            <a:spLocks noGrp="1"/>
          </p:cNvSpPr>
          <p:nvPr>
            <p:ph type="pic" sz="quarter" idx="32" hasCustomPrompt="1"/>
          </p:nvPr>
        </p:nvSpPr>
        <p:spPr>
          <a:xfrm>
            <a:off x="9707872" y="3919456"/>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 name="Picture Placeholder 2">
            <a:extLst>
              <a:ext uri="{FF2B5EF4-FFF2-40B4-BE49-F238E27FC236}">
                <a16:creationId xmlns:a16="http://schemas.microsoft.com/office/drawing/2014/main" id="{13AF2CD5-BA7B-4069-BD7D-41F814DEDB4A}"/>
              </a:ext>
            </a:extLst>
          </p:cNvPr>
          <p:cNvSpPr>
            <a:spLocks noGrp="1"/>
          </p:cNvSpPr>
          <p:nvPr>
            <p:ph type="pic" sz="quarter" idx="25" hasCustomPrompt="1"/>
          </p:nvPr>
        </p:nvSpPr>
        <p:spPr>
          <a:xfrm>
            <a:off x="1054099" y="1679122"/>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D54D73A2-3EEE-4B62-B64B-7AACF43C47A0}"/>
              </a:ext>
            </a:extLst>
          </p:cNvPr>
          <p:cNvSpPr>
            <a:spLocks noGrp="1"/>
          </p:cNvSpPr>
          <p:nvPr>
            <p:ph type="pic" sz="quarter" idx="26" hasCustomPrompt="1"/>
          </p:nvPr>
        </p:nvSpPr>
        <p:spPr>
          <a:xfrm>
            <a:off x="3939442"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2">
            <a:extLst>
              <a:ext uri="{FF2B5EF4-FFF2-40B4-BE49-F238E27FC236}">
                <a16:creationId xmlns:a16="http://schemas.microsoft.com/office/drawing/2014/main" id="{961C4D71-3902-4E3F-AF48-A2BB2E915505}"/>
              </a:ext>
            </a:extLst>
          </p:cNvPr>
          <p:cNvSpPr>
            <a:spLocks noGrp="1"/>
          </p:cNvSpPr>
          <p:nvPr>
            <p:ph type="pic" sz="quarter" idx="27" hasCustomPrompt="1"/>
          </p:nvPr>
        </p:nvSpPr>
        <p:spPr>
          <a:xfrm>
            <a:off x="6824784"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
            <a:extLst>
              <a:ext uri="{FF2B5EF4-FFF2-40B4-BE49-F238E27FC236}">
                <a16:creationId xmlns:a16="http://schemas.microsoft.com/office/drawing/2014/main" id="{DAF1E7DD-50FA-462F-99CD-F05038A10FC4}"/>
              </a:ext>
            </a:extLst>
          </p:cNvPr>
          <p:cNvSpPr>
            <a:spLocks noGrp="1"/>
          </p:cNvSpPr>
          <p:nvPr>
            <p:ph type="pic" sz="quarter" idx="28" hasCustomPrompt="1"/>
          </p:nvPr>
        </p:nvSpPr>
        <p:spPr>
          <a:xfrm>
            <a:off x="9707872" y="16837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5014068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0 images - team 5">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987706"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2">
            <a:extLst>
              <a:ext uri="{FF2B5EF4-FFF2-40B4-BE49-F238E27FC236}">
                <a16:creationId xmlns:a16="http://schemas.microsoft.com/office/drawing/2014/main" id="{556C6852-39AD-40BC-99C0-AC0B766F2F51}"/>
              </a:ext>
            </a:extLst>
          </p:cNvPr>
          <p:cNvSpPr>
            <a:spLocks noGrp="1"/>
          </p:cNvSpPr>
          <p:nvPr>
            <p:ph type="pic" sz="quarter" idx="12" hasCustomPrompt="1"/>
          </p:nvPr>
        </p:nvSpPr>
        <p:spPr>
          <a:xfrm>
            <a:off x="3084653"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0" name="Picture Placeholder 2">
            <a:extLst>
              <a:ext uri="{FF2B5EF4-FFF2-40B4-BE49-F238E27FC236}">
                <a16:creationId xmlns:a16="http://schemas.microsoft.com/office/drawing/2014/main" id="{7DE59B39-4659-418A-8EDC-72F41917436A}"/>
              </a:ext>
            </a:extLst>
          </p:cNvPr>
          <p:cNvSpPr>
            <a:spLocks noGrp="1"/>
          </p:cNvSpPr>
          <p:nvPr>
            <p:ph type="pic" sz="quarter" idx="13" hasCustomPrompt="1"/>
          </p:nvPr>
        </p:nvSpPr>
        <p:spPr>
          <a:xfrm>
            <a:off x="5181600"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1" name="Picture Placeholder 2">
            <a:extLst>
              <a:ext uri="{FF2B5EF4-FFF2-40B4-BE49-F238E27FC236}">
                <a16:creationId xmlns:a16="http://schemas.microsoft.com/office/drawing/2014/main" id="{71721EE9-DC48-4A90-8166-69B1BE2884A8}"/>
              </a:ext>
            </a:extLst>
          </p:cNvPr>
          <p:cNvSpPr>
            <a:spLocks noGrp="1"/>
          </p:cNvSpPr>
          <p:nvPr>
            <p:ph type="pic" sz="quarter" idx="14" hasCustomPrompt="1"/>
          </p:nvPr>
        </p:nvSpPr>
        <p:spPr>
          <a:xfrm>
            <a:off x="7278547"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2" name="Picture Placeholder 2">
            <a:extLst>
              <a:ext uri="{FF2B5EF4-FFF2-40B4-BE49-F238E27FC236}">
                <a16:creationId xmlns:a16="http://schemas.microsoft.com/office/drawing/2014/main" id="{BF1C6F22-E486-4A65-BA9A-D5DDE1711C7E}"/>
              </a:ext>
            </a:extLst>
          </p:cNvPr>
          <p:cNvSpPr>
            <a:spLocks noGrp="1"/>
          </p:cNvSpPr>
          <p:nvPr>
            <p:ph type="pic" sz="quarter" idx="15" hasCustomPrompt="1"/>
          </p:nvPr>
        </p:nvSpPr>
        <p:spPr>
          <a:xfrm>
            <a:off x="9375494"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3" name="Picture Placeholder 2">
            <a:extLst>
              <a:ext uri="{FF2B5EF4-FFF2-40B4-BE49-F238E27FC236}">
                <a16:creationId xmlns:a16="http://schemas.microsoft.com/office/drawing/2014/main" id="{1250D8CA-8C33-40A0-A305-872F163EFFBC}"/>
              </a:ext>
            </a:extLst>
          </p:cNvPr>
          <p:cNvSpPr>
            <a:spLocks noGrp="1"/>
          </p:cNvSpPr>
          <p:nvPr>
            <p:ph type="pic" sz="quarter" idx="16" hasCustomPrompt="1"/>
          </p:nvPr>
        </p:nvSpPr>
        <p:spPr>
          <a:xfrm>
            <a:off x="987706"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4" name="Picture Placeholder 2">
            <a:extLst>
              <a:ext uri="{FF2B5EF4-FFF2-40B4-BE49-F238E27FC236}">
                <a16:creationId xmlns:a16="http://schemas.microsoft.com/office/drawing/2014/main" id="{982D066C-C010-4B6B-9517-1EDBA78D57F8}"/>
              </a:ext>
            </a:extLst>
          </p:cNvPr>
          <p:cNvSpPr>
            <a:spLocks noGrp="1"/>
          </p:cNvSpPr>
          <p:nvPr>
            <p:ph type="pic" sz="quarter" idx="17" hasCustomPrompt="1"/>
          </p:nvPr>
        </p:nvSpPr>
        <p:spPr>
          <a:xfrm>
            <a:off x="3084653"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5" name="Picture Placeholder 2">
            <a:extLst>
              <a:ext uri="{FF2B5EF4-FFF2-40B4-BE49-F238E27FC236}">
                <a16:creationId xmlns:a16="http://schemas.microsoft.com/office/drawing/2014/main" id="{971E7C66-C6C2-43FE-862B-A32FA2F277E1}"/>
              </a:ext>
            </a:extLst>
          </p:cNvPr>
          <p:cNvSpPr>
            <a:spLocks noGrp="1"/>
          </p:cNvSpPr>
          <p:nvPr>
            <p:ph type="pic" sz="quarter" idx="18" hasCustomPrompt="1"/>
          </p:nvPr>
        </p:nvSpPr>
        <p:spPr>
          <a:xfrm>
            <a:off x="5181600"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85838117-36BC-4337-B825-5D42725E7DA4}"/>
              </a:ext>
            </a:extLst>
          </p:cNvPr>
          <p:cNvSpPr>
            <a:spLocks noGrp="1"/>
          </p:cNvSpPr>
          <p:nvPr>
            <p:ph type="pic" sz="quarter" idx="19" hasCustomPrompt="1"/>
          </p:nvPr>
        </p:nvSpPr>
        <p:spPr>
          <a:xfrm>
            <a:off x="7278547"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5401C3BB-30A5-476C-878F-87E8566B020A}"/>
              </a:ext>
            </a:extLst>
          </p:cNvPr>
          <p:cNvSpPr>
            <a:spLocks noGrp="1"/>
          </p:cNvSpPr>
          <p:nvPr>
            <p:ph type="pic" sz="quarter" idx="20" hasCustomPrompt="1"/>
          </p:nvPr>
        </p:nvSpPr>
        <p:spPr>
          <a:xfrm>
            <a:off x="9375494"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1377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4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345233" y="541176"/>
            <a:ext cx="5029200" cy="5766318"/>
          </a:xfrm>
          <a:prstGeom prst="rect">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30162620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5 images - team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40CE420D-59AC-433A-A8AC-BE2289011952}"/>
              </a:ext>
            </a:extLst>
          </p:cNvPr>
          <p:cNvSpPr>
            <a:spLocks noGrp="1"/>
          </p:cNvSpPr>
          <p:nvPr>
            <p:ph type="pic" sz="quarter" idx="12" hasCustomPrompt="1"/>
          </p:nvPr>
        </p:nvSpPr>
        <p:spPr>
          <a:xfrm>
            <a:off x="3003271"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4D7F8998-62BE-402D-AC11-DBB7D2808B4A}"/>
              </a:ext>
            </a:extLst>
          </p:cNvPr>
          <p:cNvSpPr>
            <a:spLocks noGrp="1"/>
          </p:cNvSpPr>
          <p:nvPr>
            <p:ph type="pic" sz="quarter" idx="13" hasCustomPrompt="1"/>
          </p:nvPr>
        </p:nvSpPr>
        <p:spPr>
          <a:xfrm>
            <a:off x="5120439"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27B8BFC5-50A3-4A70-B33B-686B1D794984}"/>
              </a:ext>
            </a:extLst>
          </p:cNvPr>
          <p:cNvSpPr>
            <a:spLocks noGrp="1"/>
          </p:cNvSpPr>
          <p:nvPr>
            <p:ph type="pic" sz="quarter" idx="14" hasCustomPrompt="1"/>
          </p:nvPr>
        </p:nvSpPr>
        <p:spPr>
          <a:xfrm>
            <a:off x="7237607"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ABB374A7-4BA7-4165-90D5-B02338734D66}"/>
              </a:ext>
            </a:extLst>
          </p:cNvPr>
          <p:cNvSpPr>
            <a:spLocks noGrp="1"/>
          </p:cNvSpPr>
          <p:nvPr>
            <p:ph type="pic" sz="quarter" idx="15" hasCustomPrompt="1"/>
          </p:nvPr>
        </p:nvSpPr>
        <p:spPr>
          <a:xfrm>
            <a:off x="9354775"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8007807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5 images - team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0495899D-1316-4274-AEEE-776EF01B6D4E}"/>
              </a:ext>
            </a:extLst>
          </p:cNvPr>
          <p:cNvSpPr>
            <a:spLocks noGrp="1"/>
          </p:cNvSpPr>
          <p:nvPr>
            <p:ph type="pic" sz="quarter" idx="13" hasCustomPrompt="1"/>
          </p:nvPr>
        </p:nvSpPr>
        <p:spPr>
          <a:xfrm>
            <a:off x="3039026"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249E2B2C-1F93-4949-9126-2FF3650AE445}"/>
              </a:ext>
            </a:extLst>
          </p:cNvPr>
          <p:cNvSpPr>
            <a:spLocks noGrp="1"/>
          </p:cNvSpPr>
          <p:nvPr>
            <p:ph type="pic" sz="quarter" idx="14" hasCustomPrompt="1"/>
          </p:nvPr>
        </p:nvSpPr>
        <p:spPr>
          <a:xfrm>
            <a:off x="5191949"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26BAEF59-4CE0-4FCB-BB00-ACC2E5B183FD}"/>
              </a:ext>
            </a:extLst>
          </p:cNvPr>
          <p:cNvSpPr>
            <a:spLocks noGrp="1"/>
          </p:cNvSpPr>
          <p:nvPr>
            <p:ph type="pic" sz="quarter" idx="15" hasCustomPrompt="1"/>
          </p:nvPr>
        </p:nvSpPr>
        <p:spPr>
          <a:xfrm>
            <a:off x="7344872"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D9ED4DB-F122-48F8-B710-8A204CFD2F2B}"/>
              </a:ext>
            </a:extLst>
          </p:cNvPr>
          <p:cNvSpPr>
            <a:spLocks noGrp="1"/>
          </p:cNvSpPr>
          <p:nvPr>
            <p:ph type="pic" sz="quarter" idx="16" hasCustomPrompt="1"/>
          </p:nvPr>
        </p:nvSpPr>
        <p:spPr>
          <a:xfrm>
            <a:off x="9497794"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92287840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2 images - team 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1262550"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1262550"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1262550"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1262550"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4857563" y="164927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DC10D2A5-F299-4F8A-AABF-F54A032A32BB}"/>
              </a:ext>
            </a:extLst>
          </p:cNvPr>
          <p:cNvSpPr>
            <a:spLocks noGrp="1"/>
          </p:cNvSpPr>
          <p:nvPr>
            <p:ph type="pic" sz="quarter" idx="16" hasCustomPrompt="1"/>
          </p:nvPr>
        </p:nvSpPr>
        <p:spPr>
          <a:xfrm>
            <a:off x="8452576" y="165348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4857563" y="2770068"/>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4857563" y="3890866"/>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485756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5" name="Picture Placeholder 2">
            <a:extLst>
              <a:ext uri="{FF2B5EF4-FFF2-40B4-BE49-F238E27FC236}">
                <a16:creationId xmlns:a16="http://schemas.microsoft.com/office/drawing/2014/main" id="{D120603E-CB79-45D6-AE76-212DD03793DC}"/>
              </a:ext>
            </a:extLst>
          </p:cNvPr>
          <p:cNvSpPr>
            <a:spLocks noGrp="1"/>
          </p:cNvSpPr>
          <p:nvPr>
            <p:ph type="pic" sz="quarter" idx="20" hasCustomPrompt="1"/>
          </p:nvPr>
        </p:nvSpPr>
        <p:spPr>
          <a:xfrm>
            <a:off x="8452576" y="277288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6" name="Picture Placeholder 2">
            <a:extLst>
              <a:ext uri="{FF2B5EF4-FFF2-40B4-BE49-F238E27FC236}">
                <a16:creationId xmlns:a16="http://schemas.microsoft.com/office/drawing/2014/main" id="{34E11A4B-888B-4252-8971-B52BD87639D0}"/>
              </a:ext>
            </a:extLst>
          </p:cNvPr>
          <p:cNvSpPr>
            <a:spLocks noGrp="1"/>
          </p:cNvSpPr>
          <p:nvPr>
            <p:ph type="pic" sz="quarter" idx="21" hasCustomPrompt="1"/>
          </p:nvPr>
        </p:nvSpPr>
        <p:spPr>
          <a:xfrm>
            <a:off x="8452576" y="389227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7" name="Picture Placeholder 2">
            <a:extLst>
              <a:ext uri="{FF2B5EF4-FFF2-40B4-BE49-F238E27FC236}">
                <a16:creationId xmlns:a16="http://schemas.microsoft.com/office/drawing/2014/main" id="{5C92F197-E465-47AA-BF8E-17A1A502E28B}"/>
              </a:ext>
            </a:extLst>
          </p:cNvPr>
          <p:cNvSpPr>
            <a:spLocks noGrp="1"/>
          </p:cNvSpPr>
          <p:nvPr>
            <p:ph type="pic" sz="quarter" idx="22" hasCustomPrompt="1"/>
          </p:nvPr>
        </p:nvSpPr>
        <p:spPr>
          <a:xfrm>
            <a:off x="8452576"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230842307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6 images - team 8">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700575"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700575"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700575"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700575"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3581213"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3581213"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3581213"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358121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8" name="Picture Placeholder 2">
            <a:extLst>
              <a:ext uri="{FF2B5EF4-FFF2-40B4-BE49-F238E27FC236}">
                <a16:creationId xmlns:a16="http://schemas.microsoft.com/office/drawing/2014/main" id="{D619A382-363B-4991-A2FE-768618F16CC4}"/>
              </a:ext>
            </a:extLst>
          </p:cNvPr>
          <p:cNvSpPr>
            <a:spLocks noGrp="1"/>
          </p:cNvSpPr>
          <p:nvPr>
            <p:ph type="pic" sz="quarter" idx="23" hasCustomPrompt="1"/>
          </p:nvPr>
        </p:nvSpPr>
        <p:spPr>
          <a:xfrm>
            <a:off x="6461851"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F34BDEE1-2270-4993-897B-A8C8A95E0A83}"/>
              </a:ext>
            </a:extLst>
          </p:cNvPr>
          <p:cNvSpPr>
            <a:spLocks noGrp="1"/>
          </p:cNvSpPr>
          <p:nvPr>
            <p:ph type="pic" sz="quarter" idx="24" hasCustomPrompt="1"/>
          </p:nvPr>
        </p:nvSpPr>
        <p:spPr>
          <a:xfrm>
            <a:off x="6461851"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8" name="Picture Placeholder 2">
            <a:extLst>
              <a:ext uri="{FF2B5EF4-FFF2-40B4-BE49-F238E27FC236}">
                <a16:creationId xmlns:a16="http://schemas.microsoft.com/office/drawing/2014/main" id="{67ADF263-3ADA-4705-B2F1-4E8F25D87217}"/>
              </a:ext>
            </a:extLst>
          </p:cNvPr>
          <p:cNvSpPr>
            <a:spLocks noGrp="1"/>
          </p:cNvSpPr>
          <p:nvPr>
            <p:ph type="pic" sz="quarter" idx="25" hasCustomPrompt="1"/>
          </p:nvPr>
        </p:nvSpPr>
        <p:spPr>
          <a:xfrm>
            <a:off x="6461851"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9" name="Picture Placeholder 2">
            <a:extLst>
              <a:ext uri="{FF2B5EF4-FFF2-40B4-BE49-F238E27FC236}">
                <a16:creationId xmlns:a16="http://schemas.microsoft.com/office/drawing/2014/main" id="{98D87CA5-8D83-40C6-B101-E31BCC231D99}"/>
              </a:ext>
            </a:extLst>
          </p:cNvPr>
          <p:cNvSpPr>
            <a:spLocks noGrp="1"/>
          </p:cNvSpPr>
          <p:nvPr>
            <p:ph type="pic" sz="quarter" idx="26" hasCustomPrompt="1"/>
          </p:nvPr>
        </p:nvSpPr>
        <p:spPr>
          <a:xfrm>
            <a:off x="6461851"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5AA6687C-C965-4D8E-BC80-A8B185F13E79}"/>
              </a:ext>
            </a:extLst>
          </p:cNvPr>
          <p:cNvSpPr>
            <a:spLocks noGrp="1"/>
          </p:cNvSpPr>
          <p:nvPr>
            <p:ph type="pic" sz="quarter" idx="27" hasCustomPrompt="1"/>
          </p:nvPr>
        </p:nvSpPr>
        <p:spPr>
          <a:xfrm>
            <a:off x="9342489"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93206BA2-0927-49D0-98BB-DFCE6A686426}"/>
              </a:ext>
            </a:extLst>
          </p:cNvPr>
          <p:cNvSpPr>
            <a:spLocks noGrp="1"/>
          </p:cNvSpPr>
          <p:nvPr>
            <p:ph type="pic" sz="quarter" idx="28" hasCustomPrompt="1"/>
          </p:nvPr>
        </p:nvSpPr>
        <p:spPr>
          <a:xfrm>
            <a:off x="9342489"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CB92B1F2-6FC9-463C-93F1-694D513B436A}"/>
              </a:ext>
            </a:extLst>
          </p:cNvPr>
          <p:cNvSpPr>
            <a:spLocks noGrp="1"/>
          </p:cNvSpPr>
          <p:nvPr>
            <p:ph type="pic" sz="quarter" idx="29" hasCustomPrompt="1"/>
          </p:nvPr>
        </p:nvSpPr>
        <p:spPr>
          <a:xfrm>
            <a:off x="9342489"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9387D6B5-963A-4141-BE76-DE8FB2751319}"/>
              </a:ext>
            </a:extLst>
          </p:cNvPr>
          <p:cNvSpPr>
            <a:spLocks noGrp="1"/>
          </p:cNvSpPr>
          <p:nvPr>
            <p:ph type="pic" sz="quarter" idx="30" hasCustomPrompt="1"/>
          </p:nvPr>
        </p:nvSpPr>
        <p:spPr>
          <a:xfrm>
            <a:off x="9342489"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106670943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0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5" name="Picture Placeholder 2">
            <a:extLst>
              <a:ext uri="{FF2B5EF4-FFF2-40B4-BE49-F238E27FC236}">
                <a16:creationId xmlns:a16="http://schemas.microsoft.com/office/drawing/2014/main" id="{3EDAB113-C8DB-4F87-A67E-2FA133A0375B}"/>
              </a:ext>
            </a:extLst>
          </p:cNvPr>
          <p:cNvSpPr>
            <a:spLocks noGrp="1"/>
          </p:cNvSpPr>
          <p:nvPr>
            <p:ph type="pic" sz="quarter" idx="11" hasCustomPrompt="1"/>
          </p:nvPr>
        </p:nvSpPr>
        <p:spPr>
          <a:xfrm>
            <a:off x="1094355"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132CF3D3-95B0-4348-ACB1-8C25AE05DAEB}"/>
              </a:ext>
            </a:extLst>
          </p:cNvPr>
          <p:cNvSpPr>
            <a:spLocks noGrp="1"/>
          </p:cNvSpPr>
          <p:nvPr>
            <p:ph type="pic" sz="quarter" idx="12" hasCustomPrompt="1"/>
          </p:nvPr>
        </p:nvSpPr>
        <p:spPr>
          <a:xfrm>
            <a:off x="3145284"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6839174E-9686-4E5B-A7FB-0D0214EA937B}"/>
              </a:ext>
            </a:extLst>
          </p:cNvPr>
          <p:cNvSpPr>
            <a:spLocks noGrp="1"/>
          </p:cNvSpPr>
          <p:nvPr>
            <p:ph type="pic" sz="quarter" idx="13" hasCustomPrompt="1"/>
          </p:nvPr>
        </p:nvSpPr>
        <p:spPr>
          <a:xfrm>
            <a:off x="5196213"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8" name="Picture Placeholder 2">
            <a:extLst>
              <a:ext uri="{FF2B5EF4-FFF2-40B4-BE49-F238E27FC236}">
                <a16:creationId xmlns:a16="http://schemas.microsoft.com/office/drawing/2014/main" id="{FA050801-04AC-4F50-90DD-44E0F60C17DC}"/>
              </a:ext>
            </a:extLst>
          </p:cNvPr>
          <p:cNvSpPr>
            <a:spLocks noGrp="1"/>
          </p:cNvSpPr>
          <p:nvPr>
            <p:ph type="pic" sz="quarter" idx="14" hasCustomPrompt="1"/>
          </p:nvPr>
        </p:nvSpPr>
        <p:spPr>
          <a:xfrm>
            <a:off x="7247142"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9" name="Picture Placeholder 2">
            <a:extLst>
              <a:ext uri="{FF2B5EF4-FFF2-40B4-BE49-F238E27FC236}">
                <a16:creationId xmlns:a16="http://schemas.microsoft.com/office/drawing/2014/main" id="{C148F322-12FC-4EE5-9D93-F45F8F19F2B1}"/>
              </a:ext>
            </a:extLst>
          </p:cNvPr>
          <p:cNvSpPr>
            <a:spLocks noGrp="1"/>
          </p:cNvSpPr>
          <p:nvPr>
            <p:ph type="pic" sz="quarter" idx="15" hasCustomPrompt="1"/>
          </p:nvPr>
        </p:nvSpPr>
        <p:spPr>
          <a:xfrm>
            <a:off x="9298071"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0" name="Picture Placeholder 2">
            <a:extLst>
              <a:ext uri="{FF2B5EF4-FFF2-40B4-BE49-F238E27FC236}">
                <a16:creationId xmlns:a16="http://schemas.microsoft.com/office/drawing/2014/main" id="{23608B07-5F26-4109-88EB-A11A3AD8051E}"/>
              </a:ext>
            </a:extLst>
          </p:cNvPr>
          <p:cNvSpPr>
            <a:spLocks noGrp="1"/>
          </p:cNvSpPr>
          <p:nvPr>
            <p:ph type="pic" sz="quarter" idx="16" hasCustomPrompt="1"/>
          </p:nvPr>
        </p:nvSpPr>
        <p:spPr>
          <a:xfrm>
            <a:off x="1094355"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1" name="Picture Placeholder 2">
            <a:extLst>
              <a:ext uri="{FF2B5EF4-FFF2-40B4-BE49-F238E27FC236}">
                <a16:creationId xmlns:a16="http://schemas.microsoft.com/office/drawing/2014/main" id="{53005D8E-FC72-4277-9413-7C848CAAAEE8}"/>
              </a:ext>
            </a:extLst>
          </p:cNvPr>
          <p:cNvSpPr>
            <a:spLocks noGrp="1"/>
          </p:cNvSpPr>
          <p:nvPr>
            <p:ph type="pic" sz="quarter" idx="17" hasCustomPrompt="1"/>
          </p:nvPr>
        </p:nvSpPr>
        <p:spPr>
          <a:xfrm>
            <a:off x="3145284"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2" name="Picture Placeholder 2">
            <a:extLst>
              <a:ext uri="{FF2B5EF4-FFF2-40B4-BE49-F238E27FC236}">
                <a16:creationId xmlns:a16="http://schemas.microsoft.com/office/drawing/2014/main" id="{2B46D53C-B083-4A46-B726-F352676EBF7A}"/>
              </a:ext>
            </a:extLst>
          </p:cNvPr>
          <p:cNvSpPr>
            <a:spLocks noGrp="1"/>
          </p:cNvSpPr>
          <p:nvPr>
            <p:ph type="pic" sz="quarter" idx="18" hasCustomPrompt="1"/>
          </p:nvPr>
        </p:nvSpPr>
        <p:spPr>
          <a:xfrm>
            <a:off x="5196213"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3" name="Picture Placeholder 2">
            <a:extLst>
              <a:ext uri="{FF2B5EF4-FFF2-40B4-BE49-F238E27FC236}">
                <a16:creationId xmlns:a16="http://schemas.microsoft.com/office/drawing/2014/main" id="{2AC6CED0-3B11-4E03-BAF6-C01699B81CED}"/>
              </a:ext>
            </a:extLst>
          </p:cNvPr>
          <p:cNvSpPr>
            <a:spLocks noGrp="1"/>
          </p:cNvSpPr>
          <p:nvPr>
            <p:ph type="pic" sz="quarter" idx="19" hasCustomPrompt="1"/>
          </p:nvPr>
        </p:nvSpPr>
        <p:spPr>
          <a:xfrm>
            <a:off x="7247142"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4" name="Picture Placeholder 2">
            <a:extLst>
              <a:ext uri="{FF2B5EF4-FFF2-40B4-BE49-F238E27FC236}">
                <a16:creationId xmlns:a16="http://schemas.microsoft.com/office/drawing/2014/main" id="{5CF03CF6-FFAF-47AA-A689-81729CEA4AB3}"/>
              </a:ext>
            </a:extLst>
          </p:cNvPr>
          <p:cNvSpPr>
            <a:spLocks noGrp="1"/>
          </p:cNvSpPr>
          <p:nvPr>
            <p:ph type="pic" sz="quarter" idx="20" hasCustomPrompt="1"/>
          </p:nvPr>
        </p:nvSpPr>
        <p:spPr>
          <a:xfrm>
            <a:off x="9298071"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8855644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 images - team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8" name="Picture Placeholder 2">
            <a:extLst>
              <a:ext uri="{FF2B5EF4-FFF2-40B4-BE49-F238E27FC236}">
                <a16:creationId xmlns:a16="http://schemas.microsoft.com/office/drawing/2014/main" id="{D6F1DE5D-0566-4E34-B730-6575283EFD94}"/>
              </a:ext>
            </a:extLst>
          </p:cNvPr>
          <p:cNvSpPr>
            <a:spLocks noGrp="1"/>
          </p:cNvSpPr>
          <p:nvPr>
            <p:ph type="pic" sz="quarter" idx="11" hasCustomPrompt="1"/>
          </p:nvPr>
        </p:nvSpPr>
        <p:spPr>
          <a:xfrm>
            <a:off x="1524000"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8F71AB6B-E58E-4A96-8449-475EB6679B3D}"/>
              </a:ext>
            </a:extLst>
          </p:cNvPr>
          <p:cNvSpPr>
            <a:spLocks noGrp="1"/>
          </p:cNvSpPr>
          <p:nvPr>
            <p:ph type="pic" sz="quarter" idx="12" hasCustomPrompt="1"/>
          </p:nvPr>
        </p:nvSpPr>
        <p:spPr>
          <a:xfrm>
            <a:off x="6353325"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57651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4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2F61E85E-5BAE-4285-9A8E-1C0F58DA7C4B}"/>
              </a:ext>
            </a:extLst>
          </p:cNvPr>
          <p:cNvSpPr>
            <a:spLocks noGrp="1"/>
          </p:cNvSpPr>
          <p:nvPr>
            <p:ph type="pic" sz="quarter" idx="11" hasCustomPrompt="1"/>
          </p:nvPr>
        </p:nvSpPr>
        <p:spPr>
          <a:xfrm>
            <a:off x="1524000"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62DD4A4B-6BA5-4F37-8475-B714306BAAF7}"/>
              </a:ext>
            </a:extLst>
          </p:cNvPr>
          <p:cNvSpPr>
            <a:spLocks noGrp="1"/>
          </p:cNvSpPr>
          <p:nvPr>
            <p:ph type="pic" sz="quarter" idx="13" hasCustomPrompt="1"/>
          </p:nvPr>
        </p:nvSpPr>
        <p:spPr>
          <a:xfrm>
            <a:off x="1524000"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E60EE6ED-9FA0-44D2-B2D9-D622CE5B6237}"/>
              </a:ext>
            </a:extLst>
          </p:cNvPr>
          <p:cNvSpPr>
            <a:spLocks noGrp="1"/>
          </p:cNvSpPr>
          <p:nvPr>
            <p:ph type="pic" sz="quarter" idx="14" hasCustomPrompt="1"/>
          </p:nvPr>
        </p:nvSpPr>
        <p:spPr>
          <a:xfrm>
            <a:off x="6353323"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CD950FDF-FFB1-4108-BA53-206D8E4E578D}"/>
              </a:ext>
            </a:extLst>
          </p:cNvPr>
          <p:cNvSpPr>
            <a:spLocks noGrp="1"/>
          </p:cNvSpPr>
          <p:nvPr>
            <p:ph type="pic" sz="quarter" idx="15" hasCustomPrompt="1"/>
          </p:nvPr>
        </p:nvSpPr>
        <p:spPr>
          <a:xfrm>
            <a:off x="6353323"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19631469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20 images - image gall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68FFB0-13D0-4009-A6D2-8DD02A205B54}"/>
              </a:ext>
            </a:extLst>
          </p:cNvPr>
          <p:cNvSpPr>
            <a:spLocks noGrp="1"/>
          </p:cNvSpPr>
          <p:nvPr>
            <p:ph type="pic" sz="quarter" idx="10" hasCustomPrompt="1"/>
          </p:nvPr>
        </p:nvSpPr>
        <p:spPr>
          <a:xfrm>
            <a:off x="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2" name="Picture Placeholder 4">
            <a:extLst>
              <a:ext uri="{FF2B5EF4-FFF2-40B4-BE49-F238E27FC236}">
                <a16:creationId xmlns:a16="http://schemas.microsoft.com/office/drawing/2014/main" id="{AEF06803-84E6-43AB-AB79-A7B2F82E0454}"/>
              </a:ext>
            </a:extLst>
          </p:cNvPr>
          <p:cNvSpPr>
            <a:spLocks noGrp="1"/>
          </p:cNvSpPr>
          <p:nvPr>
            <p:ph type="pic" sz="quarter" idx="14" hasCustomPrompt="1"/>
          </p:nvPr>
        </p:nvSpPr>
        <p:spPr>
          <a:xfrm>
            <a:off x="24499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3" name="Picture Placeholder 4">
            <a:extLst>
              <a:ext uri="{FF2B5EF4-FFF2-40B4-BE49-F238E27FC236}">
                <a16:creationId xmlns:a16="http://schemas.microsoft.com/office/drawing/2014/main" id="{6D7941E5-F12F-40FF-A5C8-00DE36209A74}"/>
              </a:ext>
            </a:extLst>
          </p:cNvPr>
          <p:cNvSpPr>
            <a:spLocks noGrp="1"/>
          </p:cNvSpPr>
          <p:nvPr>
            <p:ph type="pic" sz="quarter" idx="15" hasCustomPrompt="1"/>
          </p:nvPr>
        </p:nvSpPr>
        <p:spPr>
          <a:xfrm>
            <a:off x="24499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6" name="Picture Placeholder 4">
            <a:extLst>
              <a:ext uri="{FF2B5EF4-FFF2-40B4-BE49-F238E27FC236}">
                <a16:creationId xmlns:a16="http://schemas.microsoft.com/office/drawing/2014/main" id="{EB9CBAB9-7DAA-4AC8-8456-8446E7F5FE6F}"/>
              </a:ext>
            </a:extLst>
          </p:cNvPr>
          <p:cNvSpPr>
            <a:spLocks noGrp="1"/>
          </p:cNvSpPr>
          <p:nvPr>
            <p:ph type="pic" sz="quarter" idx="18" hasCustomPrompt="1"/>
          </p:nvPr>
        </p:nvSpPr>
        <p:spPr>
          <a:xfrm>
            <a:off x="48774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7" name="Picture Placeholder 4">
            <a:extLst>
              <a:ext uri="{FF2B5EF4-FFF2-40B4-BE49-F238E27FC236}">
                <a16:creationId xmlns:a16="http://schemas.microsoft.com/office/drawing/2014/main" id="{DC45D4F1-017A-4C0F-9686-1322CEA8CDAD}"/>
              </a:ext>
            </a:extLst>
          </p:cNvPr>
          <p:cNvSpPr>
            <a:spLocks noGrp="1"/>
          </p:cNvSpPr>
          <p:nvPr>
            <p:ph type="pic" sz="quarter" idx="19" hasCustomPrompt="1"/>
          </p:nvPr>
        </p:nvSpPr>
        <p:spPr>
          <a:xfrm>
            <a:off x="48774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0" name="Picture Placeholder 4">
            <a:extLst>
              <a:ext uri="{FF2B5EF4-FFF2-40B4-BE49-F238E27FC236}">
                <a16:creationId xmlns:a16="http://schemas.microsoft.com/office/drawing/2014/main" id="{5EE850BA-7826-4FFE-8414-6F093452E273}"/>
              </a:ext>
            </a:extLst>
          </p:cNvPr>
          <p:cNvSpPr>
            <a:spLocks noGrp="1"/>
          </p:cNvSpPr>
          <p:nvPr>
            <p:ph type="pic" sz="quarter" idx="22" hasCustomPrompt="1"/>
          </p:nvPr>
        </p:nvSpPr>
        <p:spPr>
          <a:xfrm>
            <a:off x="73061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1" name="Picture Placeholder 4">
            <a:extLst>
              <a:ext uri="{FF2B5EF4-FFF2-40B4-BE49-F238E27FC236}">
                <a16:creationId xmlns:a16="http://schemas.microsoft.com/office/drawing/2014/main" id="{7B41C012-911D-4530-A2B8-611FE58AFE38}"/>
              </a:ext>
            </a:extLst>
          </p:cNvPr>
          <p:cNvSpPr>
            <a:spLocks noGrp="1"/>
          </p:cNvSpPr>
          <p:nvPr>
            <p:ph type="pic" sz="quarter" idx="23" hasCustomPrompt="1"/>
          </p:nvPr>
        </p:nvSpPr>
        <p:spPr>
          <a:xfrm>
            <a:off x="73061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4" name="Picture Placeholder 4">
            <a:extLst>
              <a:ext uri="{FF2B5EF4-FFF2-40B4-BE49-F238E27FC236}">
                <a16:creationId xmlns:a16="http://schemas.microsoft.com/office/drawing/2014/main" id="{D7D353AC-3B01-4849-907C-8C90CD23AB56}"/>
              </a:ext>
            </a:extLst>
          </p:cNvPr>
          <p:cNvSpPr>
            <a:spLocks noGrp="1"/>
          </p:cNvSpPr>
          <p:nvPr>
            <p:ph type="pic" sz="quarter" idx="26" hasCustomPrompt="1"/>
          </p:nvPr>
        </p:nvSpPr>
        <p:spPr>
          <a:xfrm>
            <a:off x="97390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5" name="Picture Placeholder 4">
            <a:extLst>
              <a:ext uri="{FF2B5EF4-FFF2-40B4-BE49-F238E27FC236}">
                <a16:creationId xmlns:a16="http://schemas.microsoft.com/office/drawing/2014/main" id="{93D565CD-8DE6-4FAB-B5F8-77FC558576EE}"/>
              </a:ext>
            </a:extLst>
          </p:cNvPr>
          <p:cNvSpPr>
            <a:spLocks noGrp="1"/>
          </p:cNvSpPr>
          <p:nvPr>
            <p:ph type="pic" sz="quarter" idx="27" hasCustomPrompt="1"/>
          </p:nvPr>
        </p:nvSpPr>
        <p:spPr>
          <a:xfrm>
            <a:off x="97390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66241815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6 images - image gallery">
    <p:spTree>
      <p:nvGrpSpPr>
        <p:cNvPr id="1" name=""/>
        <p:cNvGrpSpPr/>
        <p:nvPr/>
      </p:nvGrpSpPr>
      <p:grpSpPr>
        <a:xfrm>
          <a:off x="0" y="0"/>
          <a:ext cx="0" cy="0"/>
          <a:chOff x="0" y="0"/>
          <a:chExt cx="0" cy="0"/>
        </a:xfrm>
      </p:grpSpPr>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Picture Placeholder 4">
            <a:extLst>
              <a:ext uri="{FF2B5EF4-FFF2-40B4-BE49-F238E27FC236}">
                <a16:creationId xmlns:a16="http://schemas.microsoft.com/office/drawing/2014/main" id="{FEF3C4E7-593B-4A74-89C0-BC4CEB24B392}"/>
              </a:ext>
            </a:extLst>
          </p:cNvPr>
          <p:cNvSpPr>
            <a:spLocks noGrp="1"/>
          </p:cNvSpPr>
          <p:nvPr>
            <p:ph type="pic" sz="quarter" idx="12" hasCustomPrompt="1"/>
          </p:nvPr>
        </p:nvSpPr>
        <p:spPr>
          <a:xfrm>
            <a:off x="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3" name="Picture Placeholder 4">
            <a:extLst>
              <a:ext uri="{FF2B5EF4-FFF2-40B4-BE49-F238E27FC236}">
                <a16:creationId xmlns:a16="http://schemas.microsoft.com/office/drawing/2014/main" id="{F788E504-B935-4D51-9452-9DA53B460DD5}"/>
              </a:ext>
            </a:extLst>
          </p:cNvPr>
          <p:cNvSpPr>
            <a:spLocks noGrp="1"/>
          </p:cNvSpPr>
          <p:nvPr>
            <p:ph type="pic" sz="quarter" idx="13" hasCustomPrompt="1"/>
          </p:nvPr>
        </p:nvSpPr>
        <p:spPr>
          <a:xfrm>
            <a:off x="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4" name="Picture Placeholder 4">
            <a:extLst>
              <a:ext uri="{FF2B5EF4-FFF2-40B4-BE49-F238E27FC236}">
                <a16:creationId xmlns:a16="http://schemas.microsoft.com/office/drawing/2014/main" id="{E2DAE2E0-985B-470F-A85A-0CA24D97BA6C}"/>
              </a:ext>
            </a:extLst>
          </p:cNvPr>
          <p:cNvSpPr>
            <a:spLocks noGrp="1"/>
          </p:cNvSpPr>
          <p:nvPr>
            <p:ph type="pic" sz="quarter" idx="14" hasCustomPrompt="1"/>
          </p:nvPr>
        </p:nvSpPr>
        <p:spPr>
          <a:xfrm>
            <a:off x="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6" name="Picture Placeholder 4">
            <a:extLst>
              <a:ext uri="{FF2B5EF4-FFF2-40B4-BE49-F238E27FC236}">
                <a16:creationId xmlns:a16="http://schemas.microsoft.com/office/drawing/2014/main" id="{1E401533-0B30-40A1-B1EA-F6C3D3747BD0}"/>
              </a:ext>
            </a:extLst>
          </p:cNvPr>
          <p:cNvSpPr>
            <a:spLocks noGrp="1"/>
          </p:cNvSpPr>
          <p:nvPr>
            <p:ph type="pic" sz="quarter" idx="15" hasCustomPrompt="1"/>
          </p:nvPr>
        </p:nvSpPr>
        <p:spPr>
          <a:xfrm>
            <a:off x="17316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7" name="Picture Placeholder 4">
            <a:extLst>
              <a:ext uri="{FF2B5EF4-FFF2-40B4-BE49-F238E27FC236}">
                <a16:creationId xmlns:a16="http://schemas.microsoft.com/office/drawing/2014/main" id="{F5E857B2-C3F9-4B6F-9295-A95923F98AB2}"/>
              </a:ext>
            </a:extLst>
          </p:cNvPr>
          <p:cNvSpPr>
            <a:spLocks noGrp="1"/>
          </p:cNvSpPr>
          <p:nvPr>
            <p:ph type="pic" sz="quarter" idx="16" hasCustomPrompt="1"/>
          </p:nvPr>
        </p:nvSpPr>
        <p:spPr>
          <a:xfrm>
            <a:off x="17316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8" name="Picture Placeholder 4">
            <a:extLst>
              <a:ext uri="{FF2B5EF4-FFF2-40B4-BE49-F238E27FC236}">
                <a16:creationId xmlns:a16="http://schemas.microsoft.com/office/drawing/2014/main" id="{7070BC30-AA1D-483B-825F-147CDBBD432B}"/>
              </a:ext>
            </a:extLst>
          </p:cNvPr>
          <p:cNvSpPr>
            <a:spLocks noGrp="1"/>
          </p:cNvSpPr>
          <p:nvPr>
            <p:ph type="pic" sz="quarter" idx="17" hasCustomPrompt="1"/>
          </p:nvPr>
        </p:nvSpPr>
        <p:spPr>
          <a:xfrm>
            <a:off x="17316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9" name="Picture Placeholder 4">
            <a:extLst>
              <a:ext uri="{FF2B5EF4-FFF2-40B4-BE49-F238E27FC236}">
                <a16:creationId xmlns:a16="http://schemas.microsoft.com/office/drawing/2014/main" id="{D0348B36-439B-424B-BA16-C5A7076BFD31}"/>
              </a:ext>
            </a:extLst>
          </p:cNvPr>
          <p:cNvSpPr>
            <a:spLocks noGrp="1"/>
          </p:cNvSpPr>
          <p:nvPr>
            <p:ph type="pic" sz="quarter" idx="18" hasCustomPrompt="1"/>
          </p:nvPr>
        </p:nvSpPr>
        <p:spPr>
          <a:xfrm>
            <a:off x="17316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0" name="Picture Placeholder 4">
            <a:extLst>
              <a:ext uri="{FF2B5EF4-FFF2-40B4-BE49-F238E27FC236}">
                <a16:creationId xmlns:a16="http://schemas.microsoft.com/office/drawing/2014/main" id="{2D5AEFB5-3B92-48EE-A2C3-C7226B2D27E8}"/>
              </a:ext>
            </a:extLst>
          </p:cNvPr>
          <p:cNvSpPr>
            <a:spLocks noGrp="1"/>
          </p:cNvSpPr>
          <p:nvPr>
            <p:ph type="pic" sz="quarter" idx="19" hasCustomPrompt="1"/>
          </p:nvPr>
        </p:nvSpPr>
        <p:spPr>
          <a:xfrm>
            <a:off x="34632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1" name="Picture Placeholder 4">
            <a:extLst>
              <a:ext uri="{FF2B5EF4-FFF2-40B4-BE49-F238E27FC236}">
                <a16:creationId xmlns:a16="http://schemas.microsoft.com/office/drawing/2014/main" id="{EF0E572D-AAF2-49CD-B5D5-0482D14EB436}"/>
              </a:ext>
            </a:extLst>
          </p:cNvPr>
          <p:cNvSpPr>
            <a:spLocks noGrp="1"/>
          </p:cNvSpPr>
          <p:nvPr>
            <p:ph type="pic" sz="quarter" idx="20" hasCustomPrompt="1"/>
          </p:nvPr>
        </p:nvSpPr>
        <p:spPr>
          <a:xfrm>
            <a:off x="34632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2" name="Picture Placeholder 4">
            <a:extLst>
              <a:ext uri="{FF2B5EF4-FFF2-40B4-BE49-F238E27FC236}">
                <a16:creationId xmlns:a16="http://schemas.microsoft.com/office/drawing/2014/main" id="{357B90B1-45E9-4F18-B402-2FA367F39A63}"/>
              </a:ext>
            </a:extLst>
          </p:cNvPr>
          <p:cNvSpPr>
            <a:spLocks noGrp="1"/>
          </p:cNvSpPr>
          <p:nvPr>
            <p:ph type="pic" sz="quarter" idx="21" hasCustomPrompt="1"/>
          </p:nvPr>
        </p:nvSpPr>
        <p:spPr>
          <a:xfrm>
            <a:off x="34632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3" name="Picture Placeholder 4">
            <a:extLst>
              <a:ext uri="{FF2B5EF4-FFF2-40B4-BE49-F238E27FC236}">
                <a16:creationId xmlns:a16="http://schemas.microsoft.com/office/drawing/2014/main" id="{90ECB4DF-D262-4EAF-9908-BB81CDAA97D3}"/>
              </a:ext>
            </a:extLst>
          </p:cNvPr>
          <p:cNvSpPr>
            <a:spLocks noGrp="1"/>
          </p:cNvSpPr>
          <p:nvPr>
            <p:ph type="pic" sz="quarter" idx="22" hasCustomPrompt="1"/>
          </p:nvPr>
        </p:nvSpPr>
        <p:spPr>
          <a:xfrm>
            <a:off x="34632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4" name="Picture Placeholder 4">
            <a:extLst>
              <a:ext uri="{FF2B5EF4-FFF2-40B4-BE49-F238E27FC236}">
                <a16:creationId xmlns:a16="http://schemas.microsoft.com/office/drawing/2014/main" id="{F823D0EC-3925-43C3-ADCC-7DECB604D3B6}"/>
              </a:ext>
            </a:extLst>
          </p:cNvPr>
          <p:cNvSpPr>
            <a:spLocks noGrp="1"/>
          </p:cNvSpPr>
          <p:nvPr>
            <p:ph type="pic" sz="quarter" idx="23" hasCustomPrompt="1"/>
          </p:nvPr>
        </p:nvSpPr>
        <p:spPr>
          <a:xfrm>
            <a:off x="51948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5" name="Picture Placeholder 4">
            <a:extLst>
              <a:ext uri="{FF2B5EF4-FFF2-40B4-BE49-F238E27FC236}">
                <a16:creationId xmlns:a16="http://schemas.microsoft.com/office/drawing/2014/main" id="{3ED69101-E9F9-40B2-BBC9-42F685BC4E99}"/>
              </a:ext>
            </a:extLst>
          </p:cNvPr>
          <p:cNvSpPr>
            <a:spLocks noGrp="1"/>
          </p:cNvSpPr>
          <p:nvPr>
            <p:ph type="pic" sz="quarter" idx="24" hasCustomPrompt="1"/>
          </p:nvPr>
        </p:nvSpPr>
        <p:spPr>
          <a:xfrm>
            <a:off x="51948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6" name="Picture Placeholder 4">
            <a:extLst>
              <a:ext uri="{FF2B5EF4-FFF2-40B4-BE49-F238E27FC236}">
                <a16:creationId xmlns:a16="http://schemas.microsoft.com/office/drawing/2014/main" id="{D10108F8-F846-4B82-9CBB-5C70645236E5}"/>
              </a:ext>
            </a:extLst>
          </p:cNvPr>
          <p:cNvSpPr>
            <a:spLocks noGrp="1"/>
          </p:cNvSpPr>
          <p:nvPr>
            <p:ph type="pic" sz="quarter" idx="25" hasCustomPrompt="1"/>
          </p:nvPr>
        </p:nvSpPr>
        <p:spPr>
          <a:xfrm>
            <a:off x="51948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7" name="Picture Placeholder 4">
            <a:extLst>
              <a:ext uri="{FF2B5EF4-FFF2-40B4-BE49-F238E27FC236}">
                <a16:creationId xmlns:a16="http://schemas.microsoft.com/office/drawing/2014/main" id="{DCEACD65-59F7-496F-A469-953A97BC8FE7}"/>
              </a:ext>
            </a:extLst>
          </p:cNvPr>
          <p:cNvSpPr>
            <a:spLocks noGrp="1"/>
          </p:cNvSpPr>
          <p:nvPr>
            <p:ph type="pic" sz="quarter" idx="26" hasCustomPrompt="1"/>
          </p:nvPr>
        </p:nvSpPr>
        <p:spPr>
          <a:xfrm>
            <a:off x="51948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1814702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0 images - image gallery">
    <p:spTree>
      <p:nvGrpSpPr>
        <p:cNvPr id="1" name=""/>
        <p:cNvGrpSpPr/>
        <p:nvPr/>
      </p:nvGrpSpPr>
      <p:grpSpPr>
        <a:xfrm>
          <a:off x="0" y="0"/>
          <a:ext cx="0" cy="0"/>
          <a:chOff x="0" y="0"/>
          <a:chExt cx="0" cy="0"/>
        </a:xfrm>
      </p:grpSpPr>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Title 1">
            <a:extLst>
              <a:ext uri="{FF2B5EF4-FFF2-40B4-BE49-F238E27FC236}">
                <a16:creationId xmlns:a16="http://schemas.microsoft.com/office/drawing/2014/main" id="{02B87EEC-098B-40D8-BCAF-A571CA17611B}"/>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23" name="Subtitle 2">
            <a:extLst>
              <a:ext uri="{FF2B5EF4-FFF2-40B4-BE49-F238E27FC236}">
                <a16:creationId xmlns:a16="http://schemas.microsoft.com/office/drawing/2014/main" id="{34E576AA-F5EF-4511-8A6E-60BC49ADF183}"/>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69309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5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0" y="0"/>
            <a:ext cx="5374433"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1970742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4 images full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50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0960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146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2136056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4 images threequarter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35275" y="174600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91758"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148241" y="1745998"/>
            <a:ext cx="2952000" cy="5112001"/>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204724"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9481133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6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4544785"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EBDF8834-1D3F-49E0-9FD4-E3BC86AD573B}"/>
              </a:ext>
            </a:extLst>
          </p:cNvPr>
          <p:cNvSpPr>
            <a:spLocks noGrp="1"/>
          </p:cNvSpPr>
          <p:nvPr>
            <p:ph type="pic" sz="quarter" idx="11" hasCustomPrompt="1"/>
          </p:nvPr>
        </p:nvSpPr>
        <p:spPr>
          <a:xfrm>
            <a:off x="7788726"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56BBBFE5-FD46-4EEF-85FB-93AB59A41527}"/>
              </a:ext>
            </a:extLst>
          </p:cNvPr>
          <p:cNvSpPr>
            <a:spLocks noGrp="1"/>
          </p:cNvSpPr>
          <p:nvPr>
            <p:ph type="pic" sz="quarter" idx="12" hasCustomPrompt="1"/>
          </p:nvPr>
        </p:nvSpPr>
        <p:spPr>
          <a:xfrm>
            <a:off x="1300844"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7DF811F6-5D14-4CB3-92EE-DBA5047B7CAB}"/>
              </a:ext>
            </a:extLst>
          </p:cNvPr>
          <p:cNvSpPr>
            <a:spLocks noGrp="1"/>
          </p:cNvSpPr>
          <p:nvPr>
            <p:ph type="pic" sz="quarter" idx="13" hasCustomPrompt="1"/>
          </p:nvPr>
        </p:nvSpPr>
        <p:spPr>
          <a:xfrm>
            <a:off x="4544785"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F280522F-EA85-44BB-8CFA-065E56CAEA35}"/>
              </a:ext>
            </a:extLst>
          </p:cNvPr>
          <p:cNvSpPr>
            <a:spLocks noGrp="1"/>
          </p:cNvSpPr>
          <p:nvPr>
            <p:ph type="pic" sz="quarter" idx="14" hasCustomPrompt="1"/>
          </p:nvPr>
        </p:nvSpPr>
        <p:spPr>
          <a:xfrm>
            <a:off x="7788726"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A9FB3EF0-B456-4258-BC81-05630ED62E94}"/>
              </a:ext>
            </a:extLst>
          </p:cNvPr>
          <p:cNvSpPr>
            <a:spLocks noGrp="1"/>
          </p:cNvSpPr>
          <p:nvPr>
            <p:ph type="pic" sz="quarter" idx="15" hasCustomPrompt="1"/>
          </p:nvPr>
        </p:nvSpPr>
        <p:spPr>
          <a:xfrm>
            <a:off x="1300844"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1399573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4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2602363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6364047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65945"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70056"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92042899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 image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674915" y="1621972"/>
            <a:ext cx="8153400" cy="435428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4793069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4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944108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83775314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62486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6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3682628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 images with about - morph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6" name="Picture Placeholder 2">
            <a:extLst>
              <a:ext uri="{FF2B5EF4-FFF2-40B4-BE49-F238E27FC236}">
                <a16:creationId xmlns:a16="http://schemas.microsoft.com/office/drawing/2014/main" id="{89C419AF-0614-4CD3-B303-0A3AA04BDCCA}"/>
              </a:ext>
            </a:extLst>
          </p:cNvPr>
          <p:cNvSpPr>
            <a:spLocks noGrp="1"/>
          </p:cNvSpPr>
          <p:nvPr>
            <p:ph type="pic" sz="quarter" idx="12" hasCustomPrompt="1"/>
          </p:nvPr>
        </p:nvSpPr>
        <p:spPr>
          <a:xfrm>
            <a:off x="1687717"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7A2BFBE7-7A50-4380-A7B0-4825D6D212C0}"/>
              </a:ext>
            </a:extLst>
          </p:cNvPr>
          <p:cNvSpPr>
            <a:spLocks noGrp="1"/>
          </p:cNvSpPr>
          <p:nvPr>
            <p:ph type="pic" sz="quarter" idx="13" hasCustomPrompt="1"/>
          </p:nvPr>
        </p:nvSpPr>
        <p:spPr>
          <a:xfrm>
            <a:off x="6148284"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47779574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 polaroid - image gallery">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B5CEA0B-2A65-4262-9DDC-905CDC254C56}"/>
              </a:ext>
            </a:extLst>
          </p:cNvPr>
          <p:cNvSpPr>
            <a:spLocks noGrp="1"/>
          </p:cNvSpPr>
          <p:nvPr>
            <p:ph type="pic" sz="quarter" idx="12" hasCustomPrompt="1"/>
          </p:nvPr>
        </p:nvSpPr>
        <p:spPr>
          <a:xfrm rot="245451">
            <a:off x="5716837" y="1678155"/>
            <a:ext cx="2941319" cy="331373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0B72406E-3CFC-46D0-A3DD-F0C9837EBE13}"/>
              </a:ext>
            </a:extLst>
          </p:cNvPr>
          <p:cNvSpPr>
            <a:spLocks noGrp="1"/>
          </p:cNvSpPr>
          <p:nvPr>
            <p:ph type="pic" sz="quarter" idx="10" hasCustomPrompt="1"/>
          </p:nvPr>
        </p:nvSpPr>
        <p:spPr>
          <a:xfrm rot="1267286">
            <a:off x="1075942" y="1867113"/>
            <a:ext cx="3237034" cy="371639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4B6739C4-5226-4866-88E5-7E0F6E2F72F5}"/>
              </a:ext>
            </a:extLst>
          </p:cNvPr>
          <p:cNvSpPr>
            <a:spLocks noGrp="1"/>
          </p:cNvSpPr>
          <p:nvPr>
            <p:ph type="pic" sz="quarter" idx="11" hasCustomPrompt="1"/>
          </p:nvPr>
        </p:nvSpPr>
        <p:spPr>
          <a:xfrm rot="20819233">
            <a:off x="8529732" y="2684331"/>
            <a:ext cx="2941319" cy="329184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9072F027-5789-4859-8437-3022818247B3}"/>
              </a:ext>
            </a:extLst>
          </p:cNvPr>
          <p:cNvSpPr>
            <a:spLocks noGrp="1"/>
          </p:cNvSpPr>
          <p:nvPr>
            <p:ph type="pic" sz="quarter" idx="13" hasCustomPrompt="1"/>
          </p:nvPr>
        </p:nvSpPr>
        <p:spPr>
          <a:xfrm rot="20724131">
            <a:off x="3530417" y="1904135"/>
            <a:ext cx="2469094" cy="278172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7416347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3597799"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8733100"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588961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 Images with text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979986"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6115287"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875868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6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46736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8" name="Picture Placeholder 20">
            <a:extLst>
              <a:ext uri="{FF2B5EF4-FFF2-40B4-BE49-F238E27FC236}">
                <a16:creationId xmlns:a16="http://schemas.microsoft.com/office/drawing/2014/main" id="{07F21585-3058-4B47-932C-3D8131D753FC}"/>
              </a:ext>
            </a:extLst>
          </p:cNvPr>
          <p:cNvSpPr>
            <a:spLocks noGrp="1"/>
          </p:cNvSpPr>
          <p:nvPr>
            <p:ph type="pic" sz="quarter" idx="11" hasCustomPrompt="1"/>
          </p:nvPr>
        </p:nvSpPr>
        <p:spPr>
          <a:xfrm>
            <a:off x="431292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9" name="Picture Placeholder 20">
            <a:extLst>
              <a:ext uri="{FF2B5EF4-FFF2-40B4-BE49-F238E27FC236}">
                <a16:creationId xmlns:a16="http://schemas.microsoft.com/office/drawing/2014/main" id="{AEB83D19-99BC-429D-A214-D4077C16E388}"/>
              </a:ext>
            </a:extLst>
          </p:cNvPr>
          <p:cNvSpPr>
            <a:spLocks noGrp="1"/>
          </p:cNvSpPr>
          <p:nvPr>
            <p:ph type="pic" sz="quarter" idx="12" hasCustomPrompt="1"/>
          </p:nvPr>
        </p:nvSpPr>
        <p:spPr>
          <a:xfrm>
            <a:off x="815848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0" name="Picture Placeholder 20">
            <a:extLst>
              <a:ext uri="{FF2B5EF4-FFF2-40B4-BE49-F238E27FC236}">
                <a16:creationId xmlns:a16="http://schemas.microsoft.com/office/drawing/2014/main" id="{90B529A7-C743-4FC9-AF3E-25FC99DC1063}"/>
              </a:ext>
            </a:extLst>
          </p:cNvPr>
          <p:cNvSpPr>
            <a:spLocks noGrp="1"/>
          </p:cNvSpPr>
          <p:nvPr>
            <p:ph type="pic" sz="quarter" idx="13" hasCustomPrompt="1"/>
          </p:nvPr>
        </p:nvSpPr>
        <p:spPr>
          <a:xfrm>
            <a:off x="46736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3" name="Picture Placeholder 20">
            <a:extLst>
              <a:ext uri="{FF2B5EF4-FFF2-40B4-BE49-F238E27FC236}">
                <a16:creationId xmlns:a16="http://schemas.microsoft.com/office/drawing/2014/main" id="{65D5ADF7-AC8A-40B1-9088-929F4F6A3CF7}"/>
              </a:ext>
            </a:extLst>
          </p:cNvPr>
          <p:cNvSpPr>
            <a:spLocks noGrp="1"/>
          </p:cNvSpPr>
          <p:nvPr>
            <p:ph type="pic" sz="quarter" idx="14" hasCustomPrompt="1"/>
          </p:nvPr>
        </p:nvSpPr>
        <p:spPr>
          <a:xfrm>
            <a:off x="431292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4" name="Picture Placeholder 20">
            <a:extLst>
              <a:ext uri="{FF2B5EF4-FFF2-40B4-BE49-F238E27FC236}">
                <a16:creationId xmlns:a16="http://schemas.microsoft.com/office/drawing/2014/main" id="{DD895D13-9726-436F-9B0F-CBF6EA5CCA01}"/>
              </a:ext>
            </a:extLst>
          </p:cNvPr>
          <p:cNvSpPr>
            <a:spLocks noGrp="1"/>
          </p:cNvSpPr>
          <p:nvPr>
            <p:ph type="pic" sz="quarter" idx="15" hasCustomPrompt="1"/>
          </p:nvPr>
        </p:nvSpPr>
        <p:spPr>
          <a:xfrm>
            <a:off x="815848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68066754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3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0">
            <a:extLst>
              <a:ext uri="{FF2B5EF4-FFF2-40B4-BE49-F238E27FC236}">
                <a16:creationId xmlns:a16="http://schemas.microsoft.com/office/drawing/2014/main" id="{6D5D27A9-11CB-4888-A852-8880AD0EA09B}"/>
              </a:ext>
            </a:extLst>
          </p:cNvPr>
          <p:cNvSpPr>
            <a:spLocks noGrp="1"/>
          </p:cNvSpPr>
          <p:nvPr>
            <p:ph type="pic" sz="quarter" idx="10" hasCustomPrompt="1"/>
          </p:nvPr>
        </p:nvSpPr>
        <p:spPr>
          <a:xfrm>
            <a:off x="473074"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94F2F456-D856-4548-A44B-228690DC23A5}"/>
              </a:ext>
            </a:extLst>
          </p:cNvPr>
          <p:cNvSpPr>
            <a:spLocks noGrp="1"/>
          </p:cNvSpPr>
          <p:nvPr>
            <p:ph type="pic" sz="quarter" idx="11" hasCustomPrompt="1"/>
          </p:nvPr>
        </p:nvSpPr>
        <p:spPr>
          <a:xfrm>
            <a:off x="4311332"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5" name="Picture Placeholder 20">
            <a:extLst>
              <a:ext uri="{FF2B5EF4-FFF2-40B4-BE49-F238E27FC236}">
                <a16:creationId xmlns:a16="http://schemas.microsoft.com/office/drawing/2014/main" id="{40B9943C-A1BA-4619-A37B-98FAF2A5874A}"/>
              </a:ext>
            </a:extLst>
          </p:cNvPr>
          <p:cNvSpPr>
            <a:spLocks noGrp="1"/>
          </p:cNvSpPr>
          <p:nvPr>
            <p:ph type="pic" sz="quarter" idx="12" hasCustomPrompt="1"/>
          </p:nvPr>
        </p:nvSpPr>
        <p:spPr>
          <a:xfrm>
            <a:off x="8149590"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Tree>
    <p:extLst>
      <p:ext uri="{BB962C8B-B14F-4D97-AF65-F5344CB8AC3E}">
        <p14:creationId xmlns:p14="http://schemas.microsoft.com/office/powerpoint/2010/main" val="415079668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Service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202188" y="1742026"/>
            <a:ext cx="3790672" cy="3790672"/>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1185595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estimonial Singl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18165731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estimonial Single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8438760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estimonial Two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
        <p:nvSpPr>
          <p:cNvPr id="7" name="Picture Placeholder 3">
            <a:extLst>
              <a:ext uri="{FF2B5EF4-FFF2-40B4-BE49-F238E27FC236}">
                <a16:creationId xmlns:a16="http://schemas.microsoft.com/office/drawing/2014/main" id="{B663A32B-8793-4B63-B451-EAC90F599903}"/>
              </a:ext>
            </a:extLst>
          </p:cNvPr>
          <p:cNvSpPr>
            <a:spLocks noGrp="1"/>
          </p:cNvSpPr>
          <p:nvPr>
            <p:ph type="pic" sz="quarter" idx="11" hasCustomPrompt="1"/>
          </p:nvPr>
        </p:nvSpPr>
        <p:spPr>
          <a:xfrm>
            <a:off x="9263288" y="4170952"/>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Tree>
    <p:extLst>
      <p:ext uri="{BB962C8B-B14F-4D97-AF65-F5344CB8AC3E}">
        <p14:creationId xmlns:p14="http://schemas.microsoft.com/office/powerpoint/2010/main" val="1270179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Image 7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6516852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estimonial Three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3">
            <a:extLst>
              <a:ext uri="{FF2B5EF4-FFF2-40B4-BE49-F238E27FC236}">
                <a16:creationId xmlns:a16="http://schemas.microsoft.com/office/drawing/2014/main" id="{8AC5EB0B-0A1C-4D6C-B36E-1F44D0BB127D}"/>
              </a:ext>
            </a:extLst>
          </p:cNvPr>
          <p:cNvSpPr>
            <a:spLocks noGrp="1"/>
          </p:cNvSpPr>
          <p:nvPr>
            <p:ph type="pic" sz="quarter" idx="11" hasCustomPrompt="1"/>
          </p:nvPr>
        </p:nvSpPr>
        <p:spPr>
          <a:xfrm>
            <a:off x="4671695"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8" name="Picture Placeholder 3">
            <a:extLst>
              <a:ext uri="{FF2B5EF4-FFF2-40B4-BE49-F238E27FC236}">
                <a16:creationId xmlns:a16="http://schemas.microsoft.com/office/drawing/2014/main" id="{2E52FA4D-A4CB-463F-B1AC-CCB8D7A6514B}"/>
              </a:ext>
            </a:extLst>
          </p:cNvPr>
          <p:cNvSpPr>
            <a:spLocks noGrp="1"/>
          </p:cNvSpPr>
          <p:nvPr>
            <p:ph type="pic" sz="quarter" idx="12" hasCustomPrompt="1"/>
          </p:nvPr>
        </p:nvSpPr>
        <p:spPr>
          <a:xfrm>
            <a:off x="8287931"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785102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estimonial Two Images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3">
            <a:extLst>
              <a:ext uri="{FF2B5EF4-FFF2-40B4-BE49-F238E27FC236}">
                <a16:creationId xmlns:a16="http://schemas.microsoft.com/office/drawing/2014/main" id="{A078FB9B-DE21-440E-B2A3-1F4F97230692}"/>
              </a:ext>
            </a:extLst>
          </p:cNvPr>
          <p:cNvSpPr>
            <a:spLocks noGrp="1"/>
          </p:cNvSpPr>
          <p:nvPr>
            <p:ph type="pic" sz="quarter" idx="10" hasCustomPrompt="1"/>
          </p:nvPr>
        </p:nvSpPr>
        <p:spPr>
          <a:xfrm>
            <a:off x="1010153" y="4108837"/>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D387F4B2-7E28-42F2-9009-9E5D3BDDDB35}"/>
              </a:ext>
            </a:extLst>
          </p:cNvPr>
          <p:cNvSpPr>
            <a:spLocks noGrp="1"/>
          </p:cNvSpPr>
          <p:nvPr>
            <p:ph type="pic" sz="quarter" idx="11" hasCustomPrompt="1"/>
          </p:nvPr>
        </p:nvSpPr>
        <p:spPr>
          <a:xfrm>
            <a:off x="6648450" y="4115125"/>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34337337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stimonial Three Images 2">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329ABD5F-9305-42B4-911F-98ABC6BEC12C}"/>
              </a:ext>
            </a:extLst>
          </p:cNvPr>
          <p:cNvSpPr>
            <a:spLocks noGrp="1"/>
          </p:cNvSpPr>
          <p:nvPr>
            <p:ph type="pic" sz="quarter" idx="11" hasCustomPrompt="1"/>
          </p:nvPr>
        </p:nvSpPr>
        <p:spPr>
          <a:xfrm>
            <a:off x="4826279"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387803"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4" name="Picture Placeholder 3">
            <a:extLst>
              <a:ext uri="{FF2B5EF4-FFF2-40B4-BE49-F238E27FC236}">
                <a16:creationId xmlns:a16="http://schemas.microsoft.com/office/drawing/2014/main" id="{96191CDE-AA41-4ECB-A33C-F5C85D5278D8}"/>
              </a:ext>
            </a:extLst>
          </p:cNvPr>
          <p:cNvSpPr>
            <a:spLocks noGrp="1"/>
          </p:cNvSpPr>
          <p:nvPr>
            <p:ph type="pic" sz="quarter" idx="12" hasCustomPrompt="1"/>
          </p:nvPr>
        </p:nvSpPr>
        <p:spPr>
          <a:xfrm>
            <a:off x="8264252"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41243627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stimonial Three Images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693263" y="1978868"/>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A736CDFF-D5D5-41BC-A2E0-12A8BD0081BA}"/>
              </a:ext>
            </a:extLst>
          </p:cNvPr>
          <p:cNvSpPr>
            <a:spLocks noGrp="1"/>
          </p:cNvSpPr>
          <p:nvPr>
            <p:ph type="pic" sz="quarter" idx="13" hasCustomPrompt="1"/>
          </p:nvPr>
        </p:nvSpPr>
        <p:spPr>
          <a:xfrm>
            <a:off x="1693263" y="3368284"/>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5" name="Picture Placeholder 3">
            <a:extLst>
              <a:ext uri="{FF2B5EF4-FFF2-40B4-BE49-F238E27FC236}">
                <a16:creationId xmlns:a16="http://schemas.microsoft.com/office/drawing/2014/main" id="{B24D997D-84BD-4FEF-9148-3725034DB0E4}"/>
              </a:ext>
            </a:extLst>
          </p:cNvPr>
          <p:cNvSpPr>
            <a:spLocks noGrp="1"/>
          </p:cNvSpPr>
          <p:nvPr>
            <p:ph type="pic" sz="quarter" idx="14" hasCustomPrompt="1"/>
          </p:nvPr>
        </p:nvSpPr>
        <p:spPr>
          <a:xfrm>
            <a:off x="1693263" y="4757700"/>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3005700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stimonial Three Images 3-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3">
            <a:extLst>
              <a:ext uri="{FF2B5EF4-FFF2-40B4-BE49-F238E27FC236}">
                <a16:creationId xmlns:a16="http://schemas.microsoft.com/office/drawing/2014/main" id="{D21A2AAB-23C5-4AC7-8F92-EDD5C91BEFB3}"/>
              </a:ext>
            </a:extLst>
          </p:cNvPr>
          <p:cNvSpPr>
            <a:spLocks noGrp="1"/>
          </p:cNvSpPr>
          <p:nvPr>
            <p:ph type="pic" sz="quarter" idx="14" hasCustomPrompt="1"/>
          </p:nvPr>
        </p:nvSpPr>
        <p:spPr>
          <a:xfrm>
            <a:off x="2123687"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7" name="Picture Placeholder 3">
            <a:extLst>
              <a:ext uri="{FF2B5EF4-FFF2-40B4-BE49-F238E27FC236}">
                <a16:creationId xmlns:a16="http://schemas.microsoft.com/office/drawing/2014/main" id="{F1AC78F8-5E0C-40B4-AF8B-61232B4F250F}"/>
              </a:ext>
            </a:extLst>
          </p:cNvPr>
          <p:cNvSpPr>
            <a:spLocks noGrp="1"/>
          </p:cNvSpPr>
          <p:nvPr>
            <p:ph type="pic" sz="quarter" idx="15" hasCustomPrompt="1"/>
          </p:nvPr>
        </p:nvSpPr>
        <p:spPr>
          <a:xfrm>
            <a:off x="5646000"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8" name="Picture Placeholder 3">
            <a:extLst>
              <a:ext uri="{FF2B5EF4-FFF2-40B4-BE49-F238E27FC236}">
                <a16:creationId xmlns:a16="http://schemas.microsoft.com/office/drawing/2014/main" id="{AE1B174A-5703-446D-981A-868BBCFA638A}"/>
              </a:ext>
            </a:extLst>
          </p:cNvPr>
          <p:cNvSpPr>
            <a:spLocks noGrp="1"/>
          </p:cNvSpPr>
          <p:nvPr>
            <p:ph type="pic" sz="quarter" idx="16" hasCustomPrompt="1"/>
          </p:nvPr>
        </p:nvSpPr>
        <p:spPr>
          <a:xfrm>
            <a:off x="9159626"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87641171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stimonial Three Images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2" name="Picture Placeholder 3">
            <a:extLst>
              <a:ext uri="{FF2B5EF4-FFF2-40B4-BE49-F238E27FC236}">
                <a16:creationId xmlns:a16="http://schemas.microsoft.com/office/drawing/2014/main" id="{5DFBE21C-0F41-43E0-A4D3-EDE4B0B7DA92}"/>
              </a:ext>
            </a:extLst>
          </p:cNvPr>
          <p:cNvSpPr>
            <a:spLocks noGrp="1"/>
          </p:cNvSpPr>
          <p:nvPr>
            <p:ph type="pic" sz="quarter" idx="15" hasCustomPrompt="1"/>
          </p:nvPr>
        </p:nvSpPr>
        <p:spPr>
          <a:xfrm>
            <a:off x="5572124" y="4570276"/>
            <a:ext cx="1080000" cy="1080000"/>
          </a:xfrm>
          <a:prstGeom prst="ellipse">
            <a:avLst/>
          </a:prstGeom>
          <a:pattFill prst="wdDnDiag">
            <a:fgClr>
              <a:schemeClr val="tx1">
                <a:lumMod val="25000"/>
                <a:lumOff val="75000"/>
              </a:schemeClr>
            </a:fgClr>
            <a:bgClr>
              <a:schemeClr val="bg1"/>
            </a:bgClr>
          </a:pattFill>
          <a:ln w="25400">
            <a:solidFill>
              <a:schemeClr val="accent1"/>
            </a:solidFill>
          </a:ln>
        </p:spPr>
        <p:txBody>
          <a:bodyPr anchor="ctr"/>
          <a:lstStyle>
            <a:lvl1pPr marL="0" indent="0" algn="ctr">
              <a:buNone/>
              <a:defRPr sz="700">
                <a:solidFill>
                  <a:schemeClr val="tx1"/>
                </a:solidFill>
              </a:defRPr>
            </a:lvl1pPr>
          </a:lstStyle>
          <a:p>
            <a:r>
              <a:rPr lang="en-MY" dirty="0"/>
              <a:t>image</a:t>
            </a:r>
          </a:p>
        </p:txBody>
      </p:sp>
      <p:sp>
        <p:nvSpPr>
          <p:cNvPr id="23" name="Picture Placeholder 3">
            <a:extLst>
              <a:ext uri="{FF2B5EF4-FFF2-40B4-BE49-F238E27FC236}">
                <a16:creationId xmlns:a16="http://schemas.microsoft.com/office/drawing/2014/main" id="{367C93CD-C86D-4580-ADEF-43FA3C8D788D}"/>
              </a:ext>
            </a:extLst>
          </p:cNvPr>
          <p:cNvSpPr>
            <a:spLocks noGrp="1"/>
          </p:cNvSpPr>
          <p:nvPr>
            <p:ph type="pic" sz="quarter" idx="16" hasCustomPrompt="1"/>
          </p:nvPr>
        </p:nvSpPr>
        <p:spPr>
          <a:xfrm>
            <a:off x="43572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4" name="Picture Placeholder 3">
            <a:extLst>
              <a:ext uri="{FF2B5EF4-FFF2-40B4-BE49-F238E27FC236}">
                <a16:creationId xmlns:a16="http://schemas.microsoft.com/office/drawing/2014/main" id="{74F5E7B7-39F4-4A6E-9EE4-2A4EC346FCC4}"/>
              </a:ext>
            </a:extLst>
          </p:cNvPr>
          <p:cNvSpPr>
            <a:spLocks noGrp="1"/>
          </p:cNvSpPr>
          <p:nvPr>
            <p:ph type="pic" sz="quarter" idx="17" hasCustomPrompt="1"/>
          </p:nvPr>
        </p:nvSpPr>
        <p:spPr>
          <a:xfrm>
            <a:off x="70389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5" name="Picture Placeholder 3">
            <a:extLst>
              <a:ext uri="{FF2B5EF4-FFF2-40B4-BE49-F238E27FC236}">
                <a16:creationId xmlns:a16="http://schemas.microsoft.com/office/drawing/2014/main" id="{70252EA6-3504-4DB3-9FFC-24FAC2E2BD72}"/>
              </a:ext>
            </a:extLst>
          </p:cNvPr>
          <p:cNvSpPr>
            <a:spLocks noGrp="1"/>
          </p:cNvSpPr>
          <p:nvPr>
            <p:ph type="pic" sz="quarter" idx="18" hasCustomPrompt="1"/>
          </p:nvPr>
        </p:nvSpPr>
        <p:spPr>
          <a:xfrm>
            <a:off x="8263910"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6" name="Picture Placeholder 3">
            <a:extLst>
              <a:ext uri="{FF2B5EF4-FFF2-40B4-BE49-F238E27FC236}">
                <a16:creationId xmlns:a16="http://schemas.microsoft.com/office/drawing/2014/main" id="{AD7A593F-E7A7-46F0-B771-3F3C773CE334}"/>
              </a:ext>
            </a:extLst>
          </p:cNvPr>
          <p:cNvSpPr>
            <a:spLocks noGrp="1"/>
          </p:cNvSpPr>
          <p:nvPr>
            <p:ph type="pic" sz="quarter" idx="19" hasCustomPrompt="1"/>
          </p:nvPr>
        </p:nvSpPr>
        <p:spPr>
          <a:xfrm>
            <a:off x="3322424"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38744142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ustomer logo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3363687"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3">
            <a:extLst>
              <a:ext uri="{FF2B5EF4-FFF2-40B4-BE49-F238E27FC236}">
                <a16:creationId xmlns:a16="http://schemas.microsoft.com/office/drawing/2014/main" id="{23307E57-1016-415A-891E-8816EC9918C8}"/>
              </a:ext>
            </a:extLst>
          </p:cNvPr>
          <p:cNvSpPr>
            <a:spLocks noGrp="1"/>
          </p:cNvSpPr>
          <p:nvPr>
            <p:ph type="pic" sz="quarter" idx="11" hasCustomPrompt="1"/>
          </p:nvPr>
        </p:nvSpPr>
        <p:spPr>
          <a:xfrm>
            <a:off x="3341915"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3">
            <a:extLst>
              <a:ext uri="{FF2B5EF4-FFF2-40B4-BE49-F238E27FC236}">
                <a16:creationId xmlns:a16="http://schemas.microsoft.com/office/drawing/2014/main" id="{41395F3C-B2E2-436C-BC7F-E647E67ED948}"/>
              </a:ext>
            </a:extLst>
          </p:cNvPr>
          <p:cNvSpPr>
            <a:spLocks noGrp="1"/>
          </p:cNvSpPr>
          <p:nvPr>
            <p:ph type="pic" sz="quarter" idx="12" hasCustomPrompt="1"/>
          </p:nvPr>
        </p:nvSpPr>
        <p:spPr>
          <a:xfrm>
            <a:off x="468084"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3">
            <a:extLst>
              <a:ext uri="{FF2B5EF4-FFF2-40B4-BE49-F238E27FC236}">
                <a16:creationId xmlns:a16="http://schemas.microsoft.com/office/drawing/2014/main" id="{A1DFE712-69DC-4977-B986-FD426AEEB423}"/>
              </a:ext>
            </a:extLst>
          </p:cNvPr>
          <p:cNvSpPr>
            <a:spLocks noGrp="1"/>
          </p:cNvSpPr>
          <p:nvPr>
            <p:ph type="pic" sz="quarter" idx="13" hasCustomPrompt="1"/>
          </p:nvPr>
        </p:nvSpPr>
        <p:spPr>
          <a:xfrm>
            <a:off x="446312"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3">
            <a:extLst>
              <a:ext uri="{FF2B5EF4-FFF2-40B4-BE49-F238E27FC236}">
                <a16:creationId xmlns:a16="http://schemas.microsoft.com/office/drawing/2014/main" id="{6E4501DC-4DA8-4A2E-B0CD-A744BA64B928}"/>
              </a:ext>
            </a:extLst>
          </p:cNvPr>
          <p:cNvSpPr>
            <a:spLocks noGrp="1"/>
          </p:cNvSpPr>
          <p:nvPr>
            <p:ph type="pic" sz="quarter" idx="14" hasCustomPrompt="1"/>
          </p:nvPr>
        </p:nvSpPr>
        <p:spPr>
          <a:xfrm>
            <a:off x="623751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3">
            <a:extLst>
              <a:ext uri="{FF2B5EF4-FFF2-40B4-BE49-F238E27FC236}">
                <a16:creationId xmlns:a16="http://schemas.microsoft.com/office/drawing/2014/main" id="{F63E2CA0-FF27-42CE-ABDE-FF51BE87718E}"/>
              </a:ext>
            </a:extLst>
          </p:cNvPr>
          <p:cNvSpPr>
            <a:spLocks noGrp="1"/>
          </p:cNvSpPr>
          <p:nvPr>
            <p:ph type="pic" sz="quarter" idx="15" hasCustomPrompt="1"/>
          </p:nvPr>
        </p:nvSpPr>
        <p:spPr>
          <a:xfrm>
            <a:off x="621574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3">
            <a:extLst>
              <a:ext uri="{FF2B5EF4-FFF2-40B4-BE49-F238E27FC236}">
                <a16:creationId xmlns:a16="http://schemas.microsoft.com/office/drawing/2014/main" id="{F8AE7BB2-5F10-4717-8C68-E1E65E3669CA}"/>
              </a:ext>
            </a:extLst>
          </p:cNvPr>
          <p:cNvSpPr>
            <a:spLocks noGrp="1"/>
          </p:cNvSpPr>
          <p:nvPr>
            <p:ph type="pic" sz="quarter" idx="16" hasCustomPrompt="1"/>
          </p:nvPr>
        </p:nvSpPr>
        <p:spPr>
          <a:xfrm>
            <a:off x="916577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3">
            <a:extLst>
              <a:ext uri="{FF2B5EF4-FFF2-40B4-BE49-F238E27FC236}">
                <a16:creationId xmlns:a16="http://schemas.microsoft.com/office/drawing/2014/main" id="{A88CCE2B-0506-4B85-AE64-05AA8C7E5085}"/>
              </a:ext>
            </a:extLst>
          </p:cNvPr>
          <p:cNvSpPr>
            <a:spLocks noGrp="1"/>
          </p:cNvSpPr>
          <p:nvPr>
            <p:ph type="pic" sz="quarter" idx="17" hasCustomPrompt="1"/>
          </p:nvPr>
        </p:nvSpPr>
        <p:spPr>
          <a:xfrm>
            <a:off x="914400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6631492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Layer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7">
            <a:extLst>
              <a:ext uri="{FF2B5EF4-FFF2-40B4-BE49-F238E27FC236}">
                <a16:creationId xmlns:a16="http://schemas.microsoft.com/office/drawing/2014/main" id="{8320DF92-BF28-46FB-B8D8-7E48302BEA55}"/>
              </a:ext>
            </a:extLst>
          </p:cNvPr>
          <p:cNvSpPr>
            <a:spLocks noGrp="1"/>
          </p:cNvSpPr>
          <p:nvPr>
            <p:ph type="pic" sz="quarter" idx="10" hasCustomPrompt="1"/>
          </p:nvPr>
        </p:nvSpPr>
        <p:spPr>
          <a:xfrm>
            <a:off x="657327" y="1631451"/>
            <a:ext cx="3096631" cy="4471416"/>
          </a:xfrm>
          <a:custGeom>
            <a:avLst/>
            <a:gdLst>
              <a:gd name="connsiteX0" fmla="*/ 3094933 w 3096631"/>
              <a:gd name="connsiteY0" fmla="*/ 0 h 4471416"/>
              <a:gd name="connsiteX1" fmla="*/ 3096631 w 3096631"/>
              <a:gd name="connsiteY1" fmla="*/ 0 h 4471416"/>
              <a:gd name="connsiteX2" fmla="*/ 3096631 w 3096631"/>
              <a:gd name="connsiteY2" fmla="*/ 4471416 h 4471416"/>
              <a:gd name="connsiteX3" fmla="*/ 0 w 3096631"/>
              <a:gd name="connsiteY3" fmla="*/ 4471416 h 4471416"/>
            </a:gdLst>
            <a:ahLst/>
            <a:cxnLst>
              <a:cxn ang="0">
                <a:pos x="connsiteX0" y="connsiteY0"/>
              </a:cxn>
              <a:cxn ang="0">
                <a:pos x="connsiteX1" y="connsiteY1"/>
              </a:cxn>
              <a:cxn ang="0">
                <a:pos x="connsiteX2" y="connsiteY2"/>
              </a:cxn>
              <a:cxn ang="0">
                <a:pos x="connsiteX3" y="connsiteY3"/>
              </a:cxn>
            </a:cxnLst>
            <a:rect l="l" t="t" r="r" b="b"/>
            <a:pathLst>
              <a:path w="3096631" h="4471416">
                <a:moveTo>
                  <a:pt x="3094933" y="0"/>
                </a:moveTo>
                <a:lnTo>
                  <a:pt x="3096631" y="0"/>
                </a:lnTo>
                <a:lnTo>
                  <a:pt x="3096631" y="4471416"/>
                </a:lnTo>
                <a:lnTo>
                  <a:pt x="0" y="4471416"/>
                </a:lnTo>
                <a:close/>
              </a:path>
            </a:pathLst>
          </a:custGeom>
          <a:pattFill prst="wdDnDiag">
            <a:fgClr>
              <a:schemeClr val="tx1">
                <a:lumMod val="25000"/>
                <a:lumOff val="75000"/>
              </a:schemeClr>
            </a:fgClr>
            <a:bgClr>
              <a:schemeClr val="bg1"/>
            </a:bgClr>
          </a:pattFill>
        </p:spPr>
        <p:txBody>
          <a:bodyPr wrap="square" anchor="ctr">
            <a:noAutofit/>
          </a:bodyPr>
          <a:lstStyle>
            <a:lvl1pPr algn="r">
              <a:buNone/>
              <a:defRPr sz="2000"/>
            </a:lvl1pPr>
          </a:lstStyle>
          <a:p>
            <a:r>
              <a:rPr lang="en-US" dirty="0"/>
              <a:t>Insert your image here</a:t>
            </a:r>
          </a:p>
        </p:txBody>
      </p:sp>
    </p:spTree>
    <p:extLst>
      <p:ext uri="{BB962C8B-B14F-4D97-AF65-F5344CB8AC3E}">
        <p14:creationId xmlns:p14="http://schemas.microsoft.com/office/powerpoint/2010/main" val="72820504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Layer with Imag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DB0B39C-5131-4CFC-91B3-F555543F65D6}"/>
              </a:ext>
            </a:extLst>
          </p:cNvPr>
          <p:cNvSpPr>
            <a:spLocks noGrp="1"/>
          </p:cNvSpPr>
          <p:nvPr>
            <p:ph type="pic" sz="quarter" idx="10" hasCustomPrompt="1"/>
          </p:nvPr>
        </p:nvSpPr>
        <p:spPr>
          <a:xfrm>
            <a:off x="6095999" y="1743378"/>
            <a:ext cx="1069848" cy="1536192"/>
          </a:xfrm>
          <a:custGeom>
            <a:avLst/>
            <a:gdLst>
              <a:gd name="connsiteX0" fmla="*/ 2361 w 1069848"/>
              <a:gd name="connsiteY0" fmla="*/ 0 h 1536192"/>
              <a:gd name="connsiteX1" fmla="*/ 5693 w 1069848"/>
              <a:gd name="connsiteY1" fmla="*/ 0 h 1536192"/>
              <a:gd name="connsiteX2" fmla="*/ 1069848 w 1069848"/>
              <a:gd name="connsiteY2" fmla="*/ 1532947 h 1536192"/>
              <a:gd name="connsiteX3" fmla="*/ 1069848 w 1069848"/>
              <a:gd name="connsiteY3" fmla="*/ 1536192 h 1536192"/>
              <a:gd name="connsiteX4" fmla="*/ 0 w 1069848"/>
              <a:gd name="connsiteY4" fmla="*/ 1536192 h 1536192"/>
              <a:gd name="connsiteX5" fmla="*/ 0 w 1069848"/>
              <a:gd name="connsiteY5" fmla="*/ 3400 h 15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48" h="1536192">
                <a:moveTo>
                  <a:pt x="2361" y="0"/>
                </a:moveTo>
                <a:lnTo>
                  <a:pt x="5693" y="0"/>
                </a:lnTo>
                <a:lnTo>
                  <a:pt x="1069848" y="1532947"/>
                </a:lnTo>
                <a:lnTo>
                  <a:pt x="1069848" y="1536192"/>
                </a:lnTo>
                <a:lnTo>
                  <a:pt x="0" y="1536192"/>
                </a:lnTo>
                <a:lnTo>
                  <a:pt x="0" y="3400"/>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19">
            <a:extLst>
              <a:ext uri="{FF2B5EF4-FFF2-40B4-BE49-F238E27FC236}">
                <a16:creationId xmlns:a16="http://schemas.microsoft.com/office/drawing/2014/main" id="{9313139A-D066-45C1-98C2-227F442E8184}"/>
              </a:ext>
            </a:extLst>
          </p:cNvPr>
          <p:cNvSpPr>
            <a:spLocks noGrp="1"/>
          </p:cNvSpPr>
          <p:nvPr>
            <p:ph type="pic" sz="quarter" idx="11" hasCustomPrompt="1"/>
          </p:nvPr>
        </p:nvSpPr>
        <p:spPr>
          <a:xfrm>
            <a:off x="6096000" y="3286191"/>
            <a:ext cx="1746504" cy="974061"/>
          </a:xfrm>
          <a:custGeom>
            <a:avLst/>
            <a:gdLst>
              <a:gd name="connsiteX0" fmla="*/ 0 w 1746504"/>
              <a:gd name="connsiteY0" fmla="*/ 0 h 974061"/>
              <a:gd name="connsiteX1" fmla="*/ 1072104 w 1746504"/>
              <a:gd name="connsiteY1" fmla="*/ 0 h 974061"/>
              <a:gd name="connsiteX2" fmla="*/ 1746504 w 1746504"/>
              <a:gd name="connsiteY2" fmla="*/ 971493 h 974061"/>
              <a:gd name="connsiteX3" fmla="*/ 1746504 w 1746504"/>
              <a:gd name="connsiteY3" fmla="*/ 974061 h 974061"/>
              <a:gd name="connsiteX4" fmla="*/ 0 w 1746504"/>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04" h="974061">
                <a:moveTo>
                  <a:pt x="0" y="0"/>
                </a:moveTo>
                <a:lnTo>
                  <a:pt x="1072104" y="0"/>
                </a:lnTo>
                <a:lnTo>
                  <a:pt x="1746504" y="971493"/>
                </a:lnTo>
                <a:lnTo>
                  <a:pt x="1746504"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2" name="Picture Placeholder 21">
            <a:extLst>
              <a:ext uri="{FF2B5EF4-FFF2-40B4-BE49-F238E27FC236}">
                <a16:creationId xmlns:a16="http://schemas.microsoft.com/office/drawing/2014/main" id="{BB00655C-49F7-4610-A816-2ACFBD3336F4}"/>
              </a:ext>
            </a:extLst>
          </p:cNvPr>
          <p:cNvSpPr>
            <a:spLocks noGrp="1"/>
          </p:cNvSpPr>
          <p:nvPr>
            <p:ph type="pic" sz="quarter" idx="12" hasCustomPrompt="1"/>
          </p:nvPr>
        </p:nvSpPr>
        <p:spPr>
          <a:xfrm>
            <a:off x="6096001" y="4266873"/>
            <a:ext cx="2423160" cy="974061"/>
          </a:xfrm>
          <a:custGeom>
            <a:avLst/>
            <a:gdLst>
              <a:gd name="connsiteX0" fmla="*/ 0 w 2423160"/>
              <a:gd name="connsiteY0" fmla="*/ 0 h 974061"/>
              <a:gd name="connsiteX1" fmla="*/ 1748288 w 2423160"/>
              <a:gd name="connsiteY1" fmla="*/ 0 h 974061"/>
              <a:gd name="connsiteX2" fmla="*/ 2423160 w 2423160"/>
              <a:gd name="connsiteY2" fmla="*/ 972173 h 974061"/>
              <a:gd name="connsiteX3" fmla="*/ 2423160 w 2423160"/>
              <a:gd name="connsiteY3" fmla="*/ 974061 h 974061"/>
              <a:gd name="connsiteX4" fmla="*/ 0 w 2423160"/>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0" h="974061">
                <a:moveTo>
                  <a:pt x="0" y="0"/>
                </a:moveTo>
                <a:lnTo>
                  <a:pt x="1748288" y="0"/>
                </a:lnTo>
                <a:lnTo>
                  <a:pt x="2423160" y="972173"/>
                </a:lnTo>
                <a:lnTo>
                  <a:pt x="2423160"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3" name="Picture Placeholder 22">
            <a:extLst>
              <a:ext uri="{FF2B5EF4-FFF2-40B4-BE49-F238E27FC236}">
                <a16:creationId xmlns:a16="http://schemas.microsoft.com/office/drawing/2014/main" id="{C1A0E71C-351D-4BF3-AFFE-8E3BFA23A664}"/>
              </a:ext>
            </a:extLst>
          </p:cNvPr>
          <p:cNvSpPr>
            <a:spLocks noGrp="1"/>
          </p:cNvSpPr>
          <p:nvPr>
            <p:ph type="pic" sz="quarter" idx="13" hasCustomPrompt="1"/>
          </p:nvPr>
        </p:nvSpPr>
        <p:spPr>
          <a:xfrm>
            <a:off x="6095999" y="5253125"/>
            <a:ext cx="3101163" cy="974061"/>
          </a:xfrm>
          <a:custGeom>
            <a:avLst/>
            <a:gdLst>
              <a:gd name="connsiteX0" fmla="*/ 0 w 3099816"/>
              <a:gd name="connsiteY0" fmla="*/ 0 h 974061"/>
              <a:gd name="connsiteX1" fmla="*/ 2424474 w 3099816"/>
              <a:gd name="connsiteY1" fmla="*/ 0 h 974061"/>
              <a:gd name="connsiteX2" fmla="*/ 3099816 w 3099816"/>
              <a:gd name="connsiteY2" fmla="*/ 972850 h 974061"/>
              <a:gd name="connsiteX3" fmla="*/ 3099816 w 3099816"/>
              <a:gd name="connsiteY3" fmla="*/ 974061 h 974061"/>
              <a:gd name="connsiteX4" fmla="*/ 0 w 3099816"/>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816" h="974061">
                <a:moveTo>
                  <a:pt x="0" y="0"/>
                </a:moveTo>
                <a:lnTo>
                  <a:pt x="2424474" y="0"/>
                </a:lnTo>
                <a:lnTo>
                  <a:pt x="3099816" y="972850"/>
                </a:lnTo>
                <a:lnTo>
                  <a:pt x="3099816"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Tree>
    <p:extLst>
      <p:ext uri="{BB962C8B-B14F-4D97-AF65-F5344CB8AC3E}">
        <p14:creationId xmlns:p14="http://schemas.microsoft.com/office/powerpoint/2010/main" val="267660450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Event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5C69E0-2BEE-4206-AB0A-09A65ED1EBF6}"/>
              </a:ext>
            </a:extLst>
          </p:cNvPr>
          <p:cNvSpPr>
            <a:spLocks noGrp="1"/>
          </p:cNvSpPr>
          <p:nvPr>
            <p:ph type="pic" sz="quarter" idx="10" hasCustomPrompt="1"/>
          </p:nvPr>
        </p:nvSpPr>
        <p:spPr>
          <a:xfrm>
            <a:off x="5304155"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0" name="Picture Placeholder 6">
            <a:extLst>
              <a:ext uri="{FF2B5EF4-FFF2-40B4-BE49-F238E27FC236}">
                <a16:creationId xmlns:a16="http://schemas.microsoft.com/office/drawing/2014/main" id="{6DA438E7-92B4-4EF9-BC1F-B4F9A7E1D477}"/>
              </a:ext>
            </a:extLst>
          </p:cNvPr>
          <p:cNvSpPr>
            <a:spLocks noGrp="1"/>
          </p:cNvSpPr>
          <p:nvPr>
            <p:ph type="pic" sz="quarter" idx="11" hasCustomPrompt="1"/>
          </p:nvPr>
        </p:nvSpPr>
        <p:spPr>
          <a:xfrm>
            <a:off x="8686140"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56810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8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066801" y="1269000"/>
            <a:ext cx="4320000" cy="4320000"/>
          </a:xfrm>
          <a:prstGeom prst="ellipse">
            <a:avLst/>
          </a:prstGeom>
          <a:pattFill prst="wdDnDiag">
            <a:fgClr>
              <a:schemeClr val="tx1">
                <a:lumMod val="25000"/>
                <a:lumOff val="75000"/>
              </a:schemeClr>
            </a:fgClr>
            <a:bgClr>
              <a:schemeClr val="bg1"/>
            </a:bgClr>
          </a:pattFill>
          <a:ln w="63500">
            <a:solidFill>
              <a:schemeClr val="bg2"/>
            </a:solidFill>
          </a:ln>
          <a:effectLst>
            <a:outerShdw blurRad="381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17467204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estimonial Three Images">
    <p:spTree>
      <p:nvGrpSpPr>
        <p:cNvPr id="1" name=""/>
        <p:cNvGrpSpPr/>
        <p:nvPr/>
      </p:nvGrpSpPr>
      <p:grpSpPr>
        <a:xfrm>
          <a:off x="0" y="0"/>
          <a:ext cx="0" cy="0"/>
          <a:chOff x="0" y="0"/>
          <a:chExt cx="0" cy="0"/>
        </a:xfrm>
      </p:grpSpPr>
      <p:sp>
        <p:nvSpPr>
          <p:cNvPr id="27" name="Picture Placeholder 8">
            <a:extLst>
              <a:ext uri="{FF2B5EF4-FFF2-40B4-BE49-F238E27FC236}">
                <a16:creationId xmlns:a16="http://schemas.microsoft.com/office/drawing/2014/main" id="{64E5591F-C2D7-42D3-B32B-89B5F17DE322}"/>
              </a:ext>
            </a:extLst>
          </p:cNvPr>
          <p:cNvSpPr>
            <a:spLocks noGrp="1"/>
          </p:cNvSpPr>
          <p:nvPr>
            <p:ph type="pic" sz="quarter" idx="10" hasCustomPrompt="1"/>
          </p:nvPr>
        </p:nvSpPr>
        <p:spPr>
          <a:xfrm>
            <a:off x="834777" y="2216575"/>
            <a:ext cx="1828800" cy="18288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200"/>
            </a:lvl1pPr>
          </a:lstStyle>
          <a:p>
            <a:r>
              <a:rPr lang="en-US" dirty="0"/>
              <a:t>Insert your image here</a:t>
            </a:r>
          </a:p>
        </p:txBody>
      </p:sp>
      <p:sp>
        <p:nvSpPr>
          <p:cNvPr id="28" name="Picture Placeholder 8">
            <a:extLst>
              <a:ext uri="{FF2B5EF4-FFF2-40B4-BE49-F238E27FC236}">
                <a16:creationId xmlns:a16="http://schemas.microsoft.com/office/drawing/2014/main" id="{1CA33253-B482-4710-B68E-A839F02D34F4}"/>
              </a:ext>
            </a:extLst>
          </p:cNvPr>
          <p:cNvSpPr>
            <a:spLocks noGrp="1"/>
          </p:cNvSpPr>
          <p:nvPr>
            <p:ph type="pic" sz="quarter" idx="11" hasCustomPrompt="1"/>
          </p:nvPr>
        </p:nvSpPr>
        <p:spPr>
          <a:xfrm>
            <a:off x="3013764" y="2216575"/>
            <a:ext cx="1828800" cy="18288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200"/>
            </a:lvl1pPr>
          </a:lstStyle>
          <a:p>
            <a:r>
              <a:rPr lang="en-US" dirty="0"/>
              <a:t>Insert your image here</a:t>
            </a:r>
          </a:p>
        </p:txBody>
      </p:sp>
      <p:sp>
        <p:nvSpPr>
          <p:cNvPr id="29" name="Picture Placeholder 8">
            <a:extLst>
              <a:ext uri="{FF2B5EF4-FFF2-40B4-BE49-F238E27FC236}">
                <a16:creationId xmlns:a16="http://schemas.microsoft.com/office/drawing/2014/main" id="{3E1F0B7F-B1AA-40AD-9822-07A4E53B7341}"/>
              </a:ext>
            </a:extLst>
          </p:cNvPr>
          <p:cNvSpPr>
            <a:spLocks noGrp="1"/>
          </p:cNvSpPr>
          <p:nvPr>
            <p:ph type="pic" sz="quarter" idx="12" hasCustomPrompt="1"/>
          </p:nvPr>
        </p:nvSpPr>
        <p:spPr>
          <a:xfrm>
            <a:off x="5192751" y="2216575"/>
            <a:ext cx="1828800" cy="18288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200"/>
            </a:lvl1pPr>
          </a:lstStyle>
          <a:p>
            <a:r>
              <a:rPr lang="en-US" dirty="0"/>
              <a:t>Insert your image here</a:t>
            </a:r>
          </a:p>
        </p:txBody>
      </p:sp>
      <p:sp>
        <p:nvSpPr>
          <p:cNvPr id="30" name="Picture Placeholder 8">
            <a:extLst>
              <a:ext uri="{FF2B5EF4-FFF2-40B4-BE49-F238E27FC236}">
                <a16:creationId xmlns:a16="http://schemas.microsoft.com/office/drawing/2014/main" id="{D27323BF-97A3-45F1-BDF3-EA3ECA79C861}"/>
              </a:ext>
            </a:extLst>
          </p:cNvPr>
          <p:cNvSpPr>
            <a:spLocks noGrp="1"/>
          </p:cNvSpPr>
          <p:nvPr>
            <p:ph type="pic" sz="quarter" idx="13" hasCustomPrompt="1"/>
          </p:nvPr>
        </p:nvSpPr>
        <p:spPr>
          <a:xfrm>
            <a:off x="7371738" y="2216575"/>
            <a:ext cx="1828800" cy="18288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200"/>
            </a:lvl1pPr>
          </a:lstStyle>
          <a:p>
            <a:r>
              <a:rPr lang="en-US" dirty="0"/>
              <a:t>Insert your image here</a:t>
            </a:r>
          </a:p>
        </p:txBody>
      </p:sp>
      <p:sp>
        <p:nvSpPr>
          <p:cNvPr id="31" name="Picture Placeholder 8">
            <a:extLst>
              <a:ext uri="{FF2B5EF4-FFF2-40B4-BE49-F238E27FC236}">
                <a16:creationId xmlns:a16="http://schemas.microsoft.com/office/drawing/2014/main" id="{05051A70-AA46-49C9-AE82-61CC58300A82}"/>
              </a:ext>
            </a:extLst>
          </p:cNvPr>
          <p:cNvSpPr>
            <a:spLocks noGrp="1"/>
          </p:cNvSpPr>
          <p:nvPr>
            <p:ph type="pic" sz="quarter" idx="14" hasCustomPrompt="1"/>
          </p:nvPr>
        </p:nvSpPr>
        <p:spPr>
          <a:xfrm>
            <a:off x="9550725" y="2216575"/>
            <a:ext cx="1828800" cy="18288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2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3505413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Pricing with Imag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78EB52D-C2E9-4133-8926-5B838661C270}"/>
              </a:ext>
            </a:extLst>
          </p:cNvPr>
          <p:cNvSpPr>
            <a:spLocks noGrp="1"/>
          </p:cNvSpPr>
          <p:nvPr>
            <p:ph type="pic" sz="quarter" idx="12" hasCustomPrompt="1"/>
          </p:nvPr>
        </p:nvSpPr>
        <p:spPr>
          <a:xfrm>
            <a:off x="1156402"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2" name="Title 1">
            <a:extLst>
              <a:ext uri="{FF2B5EF4-FFF2-40B4-BE49-F238E27FC236}">
                <a16:creationId xmlns:a16="http://schemas.microsoft.com/office/drawing/2014/main" id="{27D6F64E-3E52-440A-810A-A47C67F52A69}"/>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3" name="Subtitle 2">
            <a:extLst>
              <a:ext uri="{FF2B5EF4-FFF2-40B4-BE49-F238E27FC236}">
                <a16:creationId xmlns:a16="http://schemas.microsoft.com/office/drawing/2014/main" id="{D3AC36FE-D418-425D-9A59-C2092509045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0C2304E7-757B-4115-91BB-CB97A7ED7050}"/>
              </a:ext>
            </a:extLst>
          </p:cNvPr>
          <p:cNvSpPr>
            <a:spLocks noGrp="1"/>
          </p:cNvSpPr>
          <p:nvPr>
            <p:ph type="pic" sz="quarter" idx="13" hasCustomPrompt="1"/>
          </p:nvPr>
        </p:nvSpPr>
        <p:spPr>
          <a:xfrm>
            <a:off x="4762819"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4" name="Picture Placeholder 5">
            <a:extLst>
              <a:ext uri="{FF2B5EF4-FFF2-40B4-BE49-F238E27FC236}">
                <a16:creationId xmlns:a16="http://schemas.microsoft.com/office/drawing/2014/main" id="{070EF3AC-D2D6-40D2-9D3B-8B6F3C077E7A}"/>
              </a:ext>
            </a:extLst>
          </p:cNvPr>
          <p:cNvSpPr>
            <a:spLocks noGrp="1"/>
          </p:cNvSpPr>
          <p:nvPr>
            <p:ph type="pic" sz="quarter" idx="14" hasCustomPrompt="1"/>
          </p:nvPr>
        </p:nvSpPr>
        <p:spPr>
          <a:xfrm>
            <a:off x="8369236"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2757317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CE95-79D3-F382-45B5-81FE6665F5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93F975-0584-B07A-454B-5ED03A790B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962928-D998-C507-34B6-B25E1AF57AEE}"/>
              </a:ext>
            </a:extLst>
          </p:cNvPr>
          <p:cNvSpPr>
            <a:spLocks noGrp="1"/>
          </p:cNvSpPr>
          <p:nvPr>
            <p:ph type="dt" sz="half" idx="10"/>
          </p:nvPr>
        </p:nvSpPr>
        <p:spPr/>
        <p:txBody>
          <a:bodyPr/>
          <a:lstStyle/>
          <a:p>
            <a:fld id="{6932D31E-0168-435F-ADF5-2C528D97AD99}" type="datetimeFigureOut">
              <a:rPr lang="en-US" smtClean="0"/>
              <a:t>3/19/2025</a:t>
            </a:fld>
            <a:endParaRPr lang="en-US"/>
          </a:p>
        </p:txBody>
      </p:sp>
      <p:sp>
        <p:nvSpPr>
          <p:cNvPr id="5" name="Footer Placeholder 4">
            <a:extLst>
              <a:ext uri="{FF2B5EF4-FFF2-40B4-BE49-F238E27FC236}">
                <a16:creationId xmlns:a16="http://schemas.microsoft.com/office/drawing/2014/main" id="{478A65CA-2F80-1B90-C278-E0C9F9AE7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46B32-D0CC-860B-82C7-881E193DB61F}"/>
              </a:ext>
            </a:extLst>
          </p:cNvPr>
          <p:cNvSpPr>
            <a:spLocks noGrp="1"/>
          </p:cNvSpPr>
          <p:nvPr>
            <p:ph type="sldNum" sz="quarter" idx="12"/>
          </p:nvPr>
        </p:nvSpPr>
        <p:spPr/>
        <p:txBody>
          <a:bodyPr/>
          <a:lstStyle/>
          <a:p>
            <a:fld id="{7E6C2AF3-3CD0-463F-BE89-8665739CF6CC}" type="slidenum">
              <a:rPr lang="en-US" smtClean="0"/>
              <a:t>‹#›</a:t>
            </a:fld>
            <a:endParaRPr lang="en-US"/>
          </a:p>
        </p:txBody>
      </p:sp>
    </p:spTree>
    <p:extLst>
      <p:ext uri="{BB962C8B-B14F-4D97-AF65-F5344CB8AC3E}">
        <p14:creationId xmlns:p14="http://schemas.microsoft.com/office/powerpoint/2010/main" val="243664307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20515A-9A40-31E5-CF2E-ADC09E8018B9}"/>
              </a:ext>
            </a:extLst>
          </p:cNvPr>
          <p:cNvSpPr>
            <a:spLocks noGrp="1"/>
          </p:cNvSpPr>
          <p:nvPr>
            <p:ph type="dt" sz="half" idx="10"/>
          </p:nvPr>
        </p:nvSpPr>
        <p:spPr/>
        <p:txBody>
          <a:bodyPr/>
          <a:lstStyle/>
          <a:p>
            <a:fld id="{6932D31E-0168-435F-ADF5-2C528D97AD99}" type="datetimeFigureOut">
              <a:rPr lang="en-US" smtClean="0"/>
              <a:t>3/19/2025</a:t>
            </a:fld>
            <a:endParaRPr lang="en-US"/>
          </a:p>
        </p:txBody>
      </p:sp>
      <p:sp>
        <p:nvSpPr>
          <p:cNvPr id="3" name="Footer Placeholder 2">
            <a:extLst>
              <a:ext uri="{FF2B5EF4-FFF2-40B4-BE49-F238E27FC236}">
                <a16:creationId xmlns:a16="http://schemas.microsoft.com/office/drawing/2014/main" id="{30718123-6ECC-9468-6823-C34EEF147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C2BE8B-0982-CB55-3C73-015919584B87}"/>
              </a:ext>
            </a:extLst>
          </p:cNvPr>
          <p:cNvSpPr>
            <a:spLocks noGrp="1"/>
          </p:cNvSpPr>
          <p:nvPr>
            <p:ph type="sldNum" sz="quarter" idx="12"/>
          </p:nvPr>
        </p:nvSpPr>
        <p:spPr/>
        <p:txBody>
          <a:bodyPr/>
          <a:lstStyle/>
          <a:p>
            <a:fld id="{7E6C2AF3-3CD0-463F-BE89-8665739CF6CC}" type="slidenum">
              <a:rPr lang="en-US" smtClean="0"/>
              <a:t>‹#›</a:t>
            </a:fld>
            <a:endParaRPr lang="en-US"/>
          </a:p>
        </p:txBody>
      </p:sp>
    </p:spTree>
    <p:extLst>
      <p:ext uri="{BB962C8B-B14F-4D97-AF65-F5344CB8AC3E}">
        <p14:creationId xmlns:p14="http://schemas.microsoft.com/office/powerpoint/2010/main" val="12611922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C76A-7E3C-6FD4-E67B-103249CE3C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234B9-A204-15F7-E894-6FC9B2E72C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23402-AC01-71F5-EEBA-5A483FA8DA6D}"/>
              </a:ext>
            </a:extLst>
          </p:cNvPr>
          <p:cNvSpPr>
            <a:spLocks noGrp="1"/>
          </p:cNvSpPr>
          <p:nvPr>
            <p:ph type="dt" sz="half" idx="10"/>
          </p:nvPr>
        </p:nvSpPr>
        <p:spPr/>
        <p:txBody>
          <a:bodyPr/>
          <a:lstStyle/>
          <a:p>
            <a:fld id="{6932D31E-0168-435F-ADF5-2C528D97AD99}" type="datetimeFigureOut">
              <a:rPr lang="en-US" smtClean="0"/>
              <a:t>3/19/2025</a:t>
            </a:fld>
            <a:endParaRPr lang="en-US"/>
          </a:p>
        </p:txBody>
      </p:sp>
      <p:sp>
        <p:nvSpPr>
          <p:cNvPr id="5" name="Footer Placeholder 4">
            <a:extLst>
              <a:ext uri="{FF2B5EF4-FFF2-40B4-BE49-F238E27FC236}">
                <a16:creationId xmlns:a16="http://schemas.microsoft.com/office/drawing/2014/main" id="{6E0735EA-FA9F-6090-6EC5-9671D7FE6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4F361-B33A-D552-8229-36472DCD0464}"/>
              </a:ext>
            </a:extLst>
          </p:cNvPr>
          <p:cNvSpPr>
            <a:spLocks noGrp="1"/>
          </p:cNvSpPr>
          <p:nvPr>
            <p:ph type="sldNum" sz="quarter" idx="12"/>
          </p:nvPr>
        </p:nvSpPr>
        <p:spPr/>
        <p:txBody>
          <a:bodyPr/>
          <a:lstStyle/>
          <a:p>
            <a:fld id="{7E6C2AF3-3CD0-463F-BE89-8665739CF6CC}" type="slidenum">
              <a:rPr lang="en-US" smtClean="0"/>
              <a:t>‹#›</a:t>
            </a:fld>
            <a:endParaRPr lang="en-US"/>
          </a:p>
        </p:txBody>
      </p:sp>
    </p:spTree>
    <p:extLst>
      <p:ext uri="{BB962C8B-B14F-4D97-AF65-F5344CB8AC3E}">
        <p14:creationId xmlns:p14="http://schemas.microsoft.com/office/powerpoint/2010/main" val="373403999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0748323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C1FF-BAD0-85E7-E309-21311B237A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3140F7-87A9-36AB-149D-4908A3A49E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F19E97-D7E1-FBCA-75D4-E0C99826B1FF}"/>
              </a:ext>
            </a:extLst>
          </p:cNvPr>
          <p:cNvSpPr>
            <a:spLocks noGrp="1"/>
          </p:cNvSpPr>
          <p:nvPr>
            <p:ph type="dt" sz="half" idx="10"/>
          </p:nvPr>
        </p:nvSpPr>
        <p:spPr/>
        <p:txBody>
          <a:bodyPr/>
          <a:lstStyle/>
          <a:p>
            <a:fld id="{49F068AC-31EA-4C67-9BE9-BCA7D88764D1}" type="datetimeFigureOut">
              <a:rPr lang="en-US" smtClean="0"/>
              <a:t>3/19/2025</a:t>
            </a:fld>
            <a:endParaRPr lang="en-US"/>
          </a:p>
        </p:txBody>
      </p:sp>
      <p:sp>
        <p:nvSpPr>
          <p:cNvPr id="5" name="Footer Placeholder 4">
            <a:extLst>
              <a:ext uri="{FF2B5EF4-FFF2-40B4-BE49-F238E27FC236}">
                <a16:creationId xmlns:a16="http://schemas.microsoft.com/office/drawing/2014/main" id="{9947D492-868D-C2AB-097D-AF8FB2205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A979D-09F1-46F9-F557-05CB6C5D9B34}"/>
              </a:ext>
            </a:extLst>
          </p:cNvPr>
          <p:cNvSpPr>
            <a:spLocks noGrp="1"/>
          </p:cNvSpPr>
          <p:nvPr>
            <p:ph type="sldNum" sz="quarter" idx="12"/>
          </p:nvPr>
        </p:nvSpPr>
        <p:spPr/>
        <p:txBody>
          <a:bodyPr/>
          <a:lstStyle/>
          <a:p>
            <a:fld id="{055C0039-5860-4EB4-8F74-A02437730B46}" type="slidenum">
              <a:rPr lang="en-US" smtClean="0"/>
              <a:t>‹#›</a:t>
            </a:fld>
            <a:endParaRPr lang="en-US"/>
          </a:p>
        </p:txBody>
      </p:sp>
    </p:spTree>
    <p:extLst>
      <p:ext uri="{BB962C8B-B14F-4D97-AF65-F5344CB8AC3E}">
        <p14:creationId xmlns:p14="http://schemas.microsoft.com/office/powerpoint/2010/main" val="82511020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0291-CF33-434F-9FBE-F70926482A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3F0252-C7F8-C657-B232-8D70B47A0D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3ADF4-0D9D-BDFA-D095-9D95EED226BC}"/>
              </a:ext>
            </a:extLst>
          </p:cNvPr>
          <p:cNvSpPr>
            <a:spLocks noGrp="1"/>
          </p:cNvSpPr>
          <p:nvPr>
            <p:ph type="dt" sz="half" idx="10"/>
          </p:nvPr>
        </p:nvSpPr>
        <p:spPr/>
        <p:txBody>
          <a:bodyPr/>
          <a:lstStyle/>
          <a:p>
            <a:fld id="{49F068AC-31EA-4C67-9BE9-BCA7D88764D1}" type="datetimeFigureOut">
              <a:rPr lang="en-US" smtClean="0"/>
              <a:t>3/19/2025</a:t>
            </a:fld>
            <a:endParaRPr lang="en-US"/>
          </a:p>
        </p:txBody>
      </p:sp>
      <p:sp>
        <p:nvSpPr>
          <p:cNvPr id="5" name="Footer Placeholder 4">
            <a:extLst>
              <a:ext uri="{FF2B5EF4-FFF2-40B4-BE49-F238E27FC236}">
                <a16:creationId xmlns:a16="http://schemas.microsoft.com/office/drawing/2014/main" id="{BCDA0D7E-15DA-2116-F34C-B96E8570A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8375C-F71B-ED02-E49D-AEB17AF9B7A3}"/>
              </a:ext>
            </a:extLst>
          </p:cNvPr>
          <p:cNvSpPr>
            <a:spLocks noGrp="1"/>
          </p:cNvSpPr>
          <p:nvPr>
            <p:ph type="sldNum" sz="quarter" idx="12"/>
          </p:nvPr>
        </p:nvSpPr>
        <p:spPr/>
        <p:txBody>
          <a:bodyPr/>
          <a:lstStyle/>
          <a:p>
            <a:fld id="{055C0039-5860-4EB4-8F74-A02437730B46}" type="slidenum">
              <a:rPr lang="en-US" smtClean="0"/>
              <a:t>‹#›</a:t>
            </a:fld>
            <a:endParaRPr lang="en-US"/>
          </a:p>
        </p:txBody>
      </p:sp>
    </p:spTree>
    <p:extLst>
      <p:ext uri="{BB962C8B-B14F-4D97-AF65-F5344CB8AC3E}">
        <p14:creationId xmlns:p14="http://schemas.microsoft.com/office/powerpoint/2010/main" val="155178118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E33F-E5B2-1EF9-B00B-1D7FFBDF35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FB69C4-C4C7-A065-4547-6BC3F85FC9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825594-E18C-3E54-1E0F-2C2516557EBA}"/>
              </a:ext>
            </a:extLst>
          </p:cNvPr>
          <p:cNvSpPr>
            <a:spLocks noGrp="1"/>
          </p:cNvSpPr>
          <p:nvPr>
            <p:ph type="dt" sz="half" idx="10"/>
          </p:nvPr>
        </p:nvSpPr>
        <p:spPr/>
        <p:txBody>
          <a:bodyPr/>
          <a:lstStyle/>
          <a:p>
            <a:fld id="{49F068AC-31EA-4C67-9BE9-BCA7D88764D1}" type="datetimeFigureOut">
              <a:rPr lang="en-US" smtClean="0"/>
              <a:t>3/19/2025</a:t>
            </a:fld>
            <a:endParaRPr lang="en-US"/>
          </a:p>
        </p:txBody>
      </p:sp>
      <p:sp>
        <p:nvSpPr>
          <p:cNvPr id="5" name="Footer Placeholder 4">
            <a:extLst>
              <a:ext uri="{FF2B5EF4-FFF2-40B4-BE49-F238E27FC236}">
                <a16:creationId xmlns:a16="http://schemas.microsoft.com/office/drawing/2014/main" id="{608892ED-2E13-2D19-0526-CE7109310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3E1F9F-292F-4D73-9304-372F832C1375}"/>
              </a:ext>
            </a:extLst>
          </p:cNvPr>
          <p:cNvSpPr>
            <a:spLocks noGrp="1"/>
          </p:cNvSpPr>
          <p:nvPr>
            <p:ph type="sldNum" sz="quarter" idx="12"/>
          </p:nvPr>
        </p:nvSpPr>
        <p:spPr/>
        <p:txBody>
          <a:bodyPr/>
          <a:lstStyle/>
          <a:p>
            <a:fld id="{055C0039-5860-4EB4-8F74-A02437730B46}" type="slidenum">
              <a:rPr lang="en-US" smtClean="0"/>
              <a:t>‹#›</a:t>
            </a:fld>
            <a:endParaRPr lang="en-US"/>
          </a:p>
        </p:txBody>
      </p:sp>
    </p:spTree>
    <p:extLst>
      <p:ext uri="{BB962C8B-B14F-4D97-AF65-F5344CB8AC3E}">
        <p14:creationId xmlns:p14="http://schemas.microsoft.com/office/powerpoint/2010/main" val="201797832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E44BC-D7B8-74B1-1718-5CCFBA814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646F6-6CA5-7AF8-0078-5C7802ABBA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41461F-C132-EDF3-604E-630A8A03BE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8A2D85-D584-0B5C-CBF6-0AA6AE365A26}"/>
              </a:ext>
            </a:extLst>
          </p:cNvPr>
          <p:cNvSpPr>
            <a:spLocks noGrp="1"/>
          </p:cNvSpPr>
          <p:nvPr>
            <p:ph type="dt" sz="half" idx="10"/>
          </p:nvPr>
        </p:nvSpPr>
        <p:spPr/>
        <p:txBody>
          <a:bodyPr/>
          <a:lstStyle/>
          <a:p>
            <a:fld id="{49F068AC-31EA-4C67-9BE9-BCA7D88764D1}" type="datetimeFigureOut">
              <a:rPr lang="en-US" smtClean="0"/>
              <a:t>3/19/2025</a:t>
            </a:fld>
            <a:endParaRPr lang="en-US"/>
          </a:p>
        </p:txBody>
      </p:sp>
      <p:sp>
        <p:nvSpPr>
          <p:cNvPr id="6" name="Footer Placeholder 5">
            <a:extLst>
              <a:ext uri="{FF2B5EF4-FFF2-40B4-BE49-F238E27FC236}">
                <a16:creationId xmlns:a16="http://schemas.microsoft.com/office/drawing/2014/main" id="{126DDED5-8BE0-6647-8B1E-DD7254B700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420BA-029E-93B6-C6FF-EF9A011DE4C5}"/>
              </a:ext>
            </a:extLst>
          </p:cNvPr>
          <p:cNvSpPr>
            <a:spLocks noGrp="1"/>
          </p:cNvSpPr>
          <p:nvPr>
            <p:ph type="sldNum" sz="quarter" idx="12"/>
          </p:nvPr>
        </p:nvSpPr>
        <p:spPr/>
        <p:txBody>
          <a:bodyPr/>
          <a:lstStyle/>
          <a:p>
            <a:fld id="{055C0039-5860-4EB4-8F74-A02437730B46}" type="slidenum">
              <a:rPr lang="en-US" smtClean="0"/>
              <a:t>‹#›</a:t>
            </a:fld>
            <a:endParaRPr lang="en-US"/>
          </a:p>
        </p:txBody>
      </p:sp>
    </p:spTree>
    <p:extLst>
      <p:ext uri="{BB962C8B-B14F-4D97-AF65-F5344CB8AC3E}">
        <p14:creationId xmlns:p14="http://schemas.microsoft.com/office/powerpoint/2010/main" val="1464699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ant Image - tea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017EF56-0B7F-4B44-8B44-C283C04C9854}"/>
              </a:ext>
            </a:extLst>
          </p:cNvPr>
          <p:cNvSpPr>
            <a:spLocks noGrp="1"/>
          </p:cNvSpPr>
          <p:nvPr>
            <p:ph type="pic" sz="quarter" idx="11" hasCustomPrompt="1"/>
          </p:nvPr>
        </p:nvSpPr>
        <p:spPr>
          <a:xfrm>
            <a:off x="4669942" y="0"/>
            <a:ext cx="7522058" cy="6858000"/>
          </a:xfrm>
          <a:custGeom>
            <a:avLst/>
            <a:gdLst>
              <a:gd name="connsiteX0" fmla="*/ 2841201 w 7522058"/>
              <a:gd name="connsiteY0" fmla="*/ 0 h 6858000"/>
              <a:gd name="connsiteX1" fmla="*/ 7522058 w 7522058"/>
              <a:gd name="connsiteY1" fmla="*/ 0 h 6858000"/>
              <a:gd name="connsiteX2" fmla="*/ 7522058 w 7522058"/>
              <a:gd name="connsiteY2" fmla="*/ 6858000 h 6858000"/>
              <a:gd name="connsiteX3" fmla="*/ 0 w 75220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2058" h="6858000">
                <a:moveTo>
                  <a:pt x="2841201" y="0"/>
                </a:moveTo>
                <a:lnTo>
                  <a:pt x="7522058" y="0"/>
                </a:lnTo>
                <a:lnTo>
                  <a:pt x="7522058" y="6858000"/>
                </a:lnTo>
                <a:lnTo>
                  <a:pt x="0" y="6858000"/>
                </a:ln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8082667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0C7B2-87CF-173A-A23E-A4514E3E3C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8951AB-94A0-A3BA-537A-851DC2B36D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CBFD66-C3AD-250C-11EA-034CB9C21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F2F6DD-15EE-63BA-6317-0B2F5A723C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263BED-7AFF-9D33-3B14-D251158172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EAA62B-F6E7-06A2-3B64-C8B5F538EF77}"/>
              </a:ext>
            </a:extLst>
          </p:cNvPr>
          <p:cNvSpPr>
            <a:spLocks noGrp="1"/>
          </p:cNvSpPr>
          <p:nvPr>
            <p:ph type="dt" sz="half" idx="10"/>
          </p:nvPr>
        </p:nvSpPr>
        <p:spPr/>
        <p:txBody>
          <a:bodyPr/>
          <a:lstStyle/>
          <a:p>
            <a:fld id="{49F068AC-31EA-4C67-9BE9-BCA7D88764D1}" type="datetimeFigureOut">
              <a:rPr lang="en-US" smtClean="0"/>
              <a:t>3/19/2025</a:t>
            </a:fld>
            <a:endParaRPr lang="en-US"/>
          </a:p>
        </p:txBody>
      </p:sp>
      <p:sp>
        <p:nvSpPr>
          <p:cNvPr id="8" name="Footer Placeholder 7">
            <a:extLst>
              <a:ext uri="{FF2B5EF4-FFF2-40B4-BE49-F238E27FC236}">
                <a16:creationId xmlns:a16="http://schemas.microsoft.com/office/drawing/2014/main" id="{B27EF277-54BC-94C0-24BD-308076383C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B92F62-705B-22A3-3B39-DBED06EED332}"/>
              </a:ext>
            </a:extLst>
          </p:cNvPr>
          <p:cNvSpPr>
            <a:spLocks noGrp="1"/>
          </p:cNvSpPr>
          <p:nvPr>
            <p:ph type="sldNum" sz="quarter" idx="12"/>
          </p:nvPr>
        </p:nvSpPr>
        <p:spPr/>
        <p:txBody>
          <a:bodyPr/>
          <a:lstStyle/>
          <a:p>
            <a:fld id="{055C0039-5860-4EB4-8F74-A02437730B46}" type="slidenum">
              <a:rPr lang="en-US" smtClean="0"/>
              <a:t>‹#›</a:t>
            </a:fld>
            <a:endParaRPr lang="en-US"/>
          </a:p>
        </p:txBody>
      </p:sp>
    </p:spTree>
    <p:extLst>
      <p:ext uri="{BB962C8B-B14F-4D97-AF65-F5344CB8AC3E}">
        <p14:creationId xmlns:p14="http://schemas.microsoft.com/office/powerpoint/2010/main" val="303553063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42F8-A507-2162-6C30-190576540A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D0B92F-E7A8-44A7-ABEC-F5CBB418D631}"/>
              </a:ext>
            </a:extLst>
          </p:cNvPr>
          <p:cNvSpPr>
            <a:spLocks noGrp="1"/>
          </p:cNvSpPr>
          <p:nvPr>
            <p:ph type="dt" sz="half" idx="10"/>
          </p:nvPr>
        </p:nvSpPr>
        <p:spPr/>
        <p:txBody>
          <a:bodyPr/>
          <a:lstStyle/>
          <a:p>
            <a:fld id="{49F068AC-31EA-4C67-9BE9-BCA7D88764D1}" type="datetimeFigureOut">
              <a:rPr lang="en-US" smtClean="0"/>
              <a:t>3/19/2025</a:t>
            </a:fld>
            <a:endParaRPr lang="en-US"/>
          </a:p>
        </p:txBody>
      </p:sp>
      <p:sp>
        <p:nvSpPr>
          <p:cNvPr id="4" name="Footer Placeholder 3">
            <a:extLst>
              <a:ext uri="{FF2B5EF4-FFF2-40B4-BE49-F238E27FC236}">
                <a16:creationId xmlns:a16="http://schemas.microsoft.com/office/drawing/2014/main" id="{A0E06141-1DFA-23A9-6531-F54131E5D8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A4D85A-50B5-D4F0-89C9-58AA3060A81A}"/>
              </a:ext>
            </a:extLst>
          </p:cNvPr>
          <p:cNvSpPr>
            <a:spLocks noGrp="1"/>
          </p:cNvSpPr>
          <p:nvPr>
            <p:ph type="sldNum" sz="quarter" idx="12"/>
          </p:nvPr>
        </p:nvSpPr>
        <p:spPr/>
        <p:txBody>
          <a:bodyPr/>
          <a:lstStyle/>
          <a:p>
            <a:fld id="{055C0039-5860-4EB4-8F74-A02437730B46}" type="slidenum">
              <a:rPr lang="en-US" smtClean="0"/>
              <a:t>‹#›</a:t>
            </a:fld>
            <a:endParaRPr lang="en-US"/>
          </a:p>
        </p:txBody>
      </p:sp>
    </p:spTree>
    <p:extLst>
      <p:ext uri="{BB962C8B-B14F-4D97-AF65-F5344CB8AC3E}">
        <p14:creationId xmlns:p14="http://schemas.microsoft.com/office/powerpoint/2010/main" val="256959717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C1D4E-8BA5-A530-09D4-0C681DFB0A5A}"/>
              </a:ext>
            </a:extLst>
          </p:cNvPr>
          <p:cNvSpPr>
            <a:spLocks noGrp="1"/>
          </p:cNvSpPr>
          <p:nvPr>
            <p:ph type="dt" sz="half" idx="10"/>
          </p:nvPr>
        </p:nvSpPr>
        <p:spPr/>
        <p:txBody>
          <a:bodyPr/>
          <a:lstStyle/>
          <a:p>
            <a:fld id="{49F068AC-31EA-4C67-9BE9-BCA7D88764D1}" type="datetimeFigureOut">
              <a:rPr lang="en-US" smtClean="0"/>
              <a:t>3/19/2025</a:t>
            </a:fld>
            <a:endParaRPr lang="en-US"/>
          </a:p>
        </p:txBody>
      </p:sp>
      <p:sp>
        <p:nvSpPr>
          <p:cNvPr id="3" name="Footer Placeholder 2">
            <a:extLst>
              <a:ext uri="{FF2B5EF4-FFF2-40B4-BE49-F238E27FC236}">
                <a16:creationId xmlns:a16="http://schemas.microsoft.com/office/drawing/2014/main" id="{8C824F55-D74E-57BC-7C82-49CD94CAB9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D66C82-46D6-225F-E5C3-011B7D8100A5}"/>
              </a:ext>
            </a:extLst>
          </p:cNvPr>
          <p:cNvSpPr>
            <a:spLocks noGrp="1"/>
          </p:cNvSpPr>
          <p:nvPr>
            <p:ph type="sldNum" sz="quarter" idx="12"/>
          </p:nvPr>
        </p:nvSpPr>
        <p:spPr/>
        <p:txBody>
          <a:bodyPr/>
          <a:lstStyle/>
          <a:p>
            <a:fld id="{055C0039-5860-4EB4-8F74-A02437730B46}" type="slidenum">
              <a:rPr lang="en-US" smtClean="0"/>
              <a:t>‹#›</a:t>
            </a:fld>
            <a:endParaRPr lang="en-US"/>
          </a:p>
        </p:txBody>
      </p:sp>
    </p:spTree>
    <p:extLst>
      <p:ext uri="{BB962C8B-B14F-4D97-AF65-F5344CB8AC3E}">
        <p14:creationId xmlns:p14="http://schemas.microsoft.com/office/powerpoint/2010/main" val="23619921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0A9D3-BB69-2A7A-1D52-993B26BB3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F90676-BDCA-8939-1533-6346590FD1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D555-9135-DE2C-FB51-04C092A3F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8B4F6D-077C-1183-F50B-9A7DEB31EB31}"/>
              </a:ext>
            </a:extLst>
          </p:cNvPr>
          <p:cNvSpPr>
            <a:spLocks noGrp="1"/>
          </p:cNvSpPr>
          <p:nvPr>
            <p:ph type="dt" sz="half" idx="10"/>
          </p:nvPr>
        </p:nvSpPr>
        <p:spPr/>
        <p:txBody>
          <a:bodyPr/>
          <a:lstStyle/>
          <a:p>
            <a:fld id="{49F068AC-31EA-4C67-9BE9-BCA7D88764D1}" type="datetimeFigureOut">
              <a:rPr lang="en-US" smtClean="0"/>
              <a:t>3/19/2025</a:t>
            </a:fld>
            <a:endParaRPr lang="en-US"/>
          </a:p>
        </p:txBody>
      </p:sp>
      <p:sp>
        <p:nvSpPr>
          <p:cNvPr id="6" name="Footer Placeholder 5">
            <a:extLst>
              <a:ext uri="{FF2B5EF4-FFF2-40B4-BE49-F238E27FC236}">
                <a16:creationId xmlns:a16="http://schemas.microsoft.com/office/drawing/2014/main" id="{26981431-17FE-C786-B56B-FB2B7210C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6CEC1-A2B5-A0B6-3153-81179A6D2CD5}"/>
              </a:ext>
            </a:extLst>
          </p:cNvPr>
          <p:cNvSpPr>
            <a:spLocks noGrp="1"/>
          </p:cNvSpPr>
          <p:nvPr>
            <p:ph type="sldNum" sz="quarter" idx="12"/>
          </p:nvPr>
        </p:nvSpPr>
        <p:spPr/>
        <p:txBody>
          <a:bodyPr/>
          <a:lstStyle/>
          <a:p>
            <a:fld id="{055C0039-5860-4EB4-8F74-A02437730B46}" type="slidenum">
              <a:rPr lang="en-US" smtClean="0"/>
              <a:t>‹#›</a:t>
            </a:fld>
            <a:endParaRPr lang="en-US"/>
          </a:p>
        </p:txBody>
      </p:sp>
    </p:spTree>
    <p:extLst>
      <p:ext uri="{BB962C8B-B14F-4D97-AF65-F5344CB8AC3E}">
        <p14:creationId xmlns:p14="http://schemas.microsoft.com/office/powerpoint/2010/main" val="184343505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882E-EF99-E62F-69CC-DB17D5A49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BCD7D-BCA0-26A0-7C88-89E2DB3EC3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FCB84E-38D7-6606-6FCF-EC065050B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4D12A-30BC-A60F-BA5E-6CE4AC459435}"/>
              </a:ext>
            </a:extLst>
          </p:cNvPr>
          <p:cNvSpPr>
            <a:spLocks noGrp="1"/>
          </p:cNvSpPr>
          <p:nvPr>
            <p:ph type="dt" sz="half" idx="10"/>
          </p:nvPr>
        </p:nvSpPr>
        <p:spPr/>
        <p:txBody>
          <a:bodyPr/>
          <a:lstStyle/>
          <a:p>
            <a:fld id="{49F068AC-31EA-4C67-9BE9-BCA7D88764D1}" type="datetimeFigureOut">
              <a:rPr lang="en-US" smtClean="0"/>
              <a:t>3/19/2025</a:t>
            </a:fld>
            <a:endParaRPr lang="en-US"/>
          </a:p>
        </p:txBody>
      </p:sp>
      <p:sp>
        <p:nvSpPr>
          <p:cNvPr id="6" name="Footer Placeholder 5">
            <a:extLst>
              <a:ext uri="{FF2B5EF4-FFF2-40B4-BE49-F238E27FC236}">
                <a16:creationId xmlns:a16="http://schemas.microsoft.com/office/drawing/2014/main" id="{90B04911-0866-DA65-04B4-22922A441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B9C279-43D3-F05B-4EE8-D007107AF94A}"/>
              </a:ext>
            </a:extLst>
          </p:cNvPr>
          <p:cNvSpPr>
            <a:spLocks noGrp="1"/>
          </p:cNvSpPr>
          <p:nvPr>
            <p:ph type="sldNum" sz="quarter" idx="12"/>
          </p:nvPr>
        </p:nvSpPr>
        <p:spPr/>
        <p:txBody>
          <a:bodyPr/>
          <a:lstStyle/>
          <a:p>
            <a:fld id="{055C0039-5860-4EB4-8F74-A02437730B46}" type="slidenum">
              <a:rPr lang="en-US" smtClean="0"/>
              <a:t>‹#›</a:t>
            </a:fld>
            <a:endParaRPr lang="en-US"/>
          </a:p>
        </p:txBody>
      </p:sp>
    </p:spTree>
    <p:extLst>
      <p:ext uri="{BB962C8B-B14F-4D97-AF65-F5344CB8AC3E}">
        <p14:creationId xmlns:p14="http://schemas.microsoft.com/office/powerpoint/2010/main" val="298820760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9B330-4C29-11D7-2075-9E324CC197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B1CED1-6AC7-2693-A110-58F0751EA9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3581A-26CA-48BC-4974-2FECF6BB366F}"/>
              </a:ext>
            </a:extLst>
          </p:cNvPr>
          <p:cNvSpPr>
            <a:spLocks noGrp="1"/>
          </p:cNvSpPr>
          <p:nvPr>
            <p:ph type="dt" sz="half" idx="10"/>
          </p:nvPr>
        </p:nvSpPr>
        <p:spPr/>
        <p:txBody>
          <a:bodyPr/>
          <a:lstStyle/>
          <a:p>
            <a:fld id="{49F068AC-31EA-4C67-9BE9-BCA7D88764D1}" type="datetimeFigureOut">
              <a:rPr lang="en-US" smtClean="0"/>
              <a:t>3/19/2025</a:t>
            </a:fld>
            <a:endParaRPr lang="en-US"/>
          </a:p>
        </p:txBody>
      </p:sp>
      <p:sp>
        <p:nvSpPr>
          <p:cNvPr id="5" name="Footer Placeholder 4">
            <a:extLst>
              <a:ext uri="{FF2B5EF4-FFF2-40B4-BE49-F238E27FC236}">
                <a16:creationId xmlns:a16="http://schemas.microsoft.com/office/drawing/2014/main" id="{D88DE751-7A4E-198A-150E-2CF056392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411AAB-9F67-5F7D-6D5C-247BC8AEB398}"/>
              </a:ext>
            </a:extLst>
          </p:cNvPr>
          <p:cNvSpPr>
            <a:spLocks noGrp="1"/>
          </p:cNvSpPr>
          <p:nvPr>
            <p:ph type="sldNum" sz="quarter" idx="12"/>
          </p:nvPr>
        </p:nvSpPr>
        <p:spPr/>
        <p:txBody>
          <a:bodyPr/>
          <a:lstStyle/>
          <a:p>
            <a:fld id="{055C0039-5860-4EB4-8F74-A02437730B46}" type="slidenum">
              <a:rPr lang="en-US" smtClean="0"/>
              <a:t>‹#›</a:t>
            </a:fld>
            <a:endParaRPr lang="en-US"/>
          </a:p>
        </p:txBody>
      </p:sp>
    </p:spTree>
    <p:extLst>
      <p:ext uri="{BB962C8B-B14F-4D97-AF65-F5344CB8AC3E}">
        <p14:creationId xmlns:p14="http://schemas.microsoft.com/office/powerpoint/2010/main" val="427540798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3F7ED1-B721-B818-DC4D-244F9A89D1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AAC66B-C5F7-8B36-1D90-A994B23673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8FF3F-3074-DE9F-F2A7-34159E68634F}"/>
              </a:ext>
            </a:extLst>
          </p:cNvPr>
          <p:cNvSpPr>
            <a:spLocks noGrp="1"/>
          </p:cNvSpPr>
          <p:nvPr>
            <p:ph type="dt" sz="half" idx="10"/>
          </p:nvPr>
        </p:nvSpPr>
        <p:spPr/>
        <p:txBody>
          <a:bodyPr/>
          <a:lstStyle/>
          <a:p>
            <a:fld id="{49F068AC-31EA-4C67-9BE9-BCA7D88764D1}" type="datetimeFigureOut">
              <a:rPr lang="en-US" smtClean="0"/>
              <a:t>3/19/2025</a:t>
            </a:fld>
            <a:endParaRPr lang="en-US"/>
          </a:p>
        </p:txBody>
      </p:sp>
      <p:sp>
        <p:nvSpPr>
          <p:cNvPr id="5" name="Footer Placeholder 4">
            <a:extLst>
              <a:ext uri="{FF2B5EF4-FFF2-40B4-BE49-F238E27FC236}">
                <a16:creationId xmlns:a16="http://schemas.microsoft.com/office/drawing/2014/main" id="{8FA187F4-2CBD-AE54-608C-3CF835D3B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E784B-D0B0-B8C5-D702-CF08B6C423B5}"/>
              </a:ext>
            </a:extLst>
          </p:cNvPr>
          <p:cNvSpPr>
            <a:spLocks noGrp="1"/>
          </p:cNvSpPr>
          <p:nvPr>
            <p:ph type="sldNum" sz="quarter" idx="12"/>
          </p:nvPr>
        </p:nvSpPr>
        <p:spPr/>
        <p:txBody>
          <a:bodyPr/>
          <a:lstStyle/>
          <a:p>
            <a:fld id="{055C0039-5860-4EB4-8F74-A02437730B46}" type="slidenum">
              <a:rPr lang="en-US" smtClean="0"/>
              <a:t>‹#›</a:t>
            </a:fld>
            <a:endParaRPr lang="en-US"/>
          </a:p>
        </p:txBody>
      </p:sp>
    </p:spTree>
    <p:extLst>
      <p:ext uri="{BB962C8B-B14F-4D97-AF65-F5344CB8AC3E}">
        <p14:creationId xmlns:p14="http://schemas.microsoft.com/office/powerpoint/2010/main" val="4137493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images - circle - tea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560615"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2683329"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6043"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6928757"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9051471"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573026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11881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6043" y="6320959"/>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90648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4697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34923528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age with Image 2">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8258628" y="0"/>
            <a:ext cx="3933371"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22010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9087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205128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632808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1903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11547953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6383300"/>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21065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4924258"/>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91997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289844872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492297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774073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2105214"/>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638201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86231861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5400" y="-21429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7850023"/>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10667781"/>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5032265"/>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22504402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ganization Chart 1">
    <p:spTree>
      <p:nvGrpSpPr>
        <p:cNvPr id="1" name=""/>
        <p:cNvGrpSpPr/>
        <p:nvPr/>
      </p:nvGrpSpPr>
      <p:grpSpPr>
        <a:xfrm>
          <a:off x="0" y="0"/>
          <a:ext cx="0" cy="0"/>
          <a:chOff x="0" y="0"/>
          <a:chExt cx="0" cy="0"/>
        </a:xfrm>
      </p:grpSpPr>
      <p:sp>
        <p:nvSpPr>
          <p:cNvPr id="28" name="Picture Placeholder 8">
            <a:extLst>
              <a:ext uri="{FF2B5EF4-FFF2-40B4-BE49-F238E27FC236}">
                <a16:creationId xmlns:a16="http://schemas.microsoft.com/office/drawing/2014/main" id="{250317C6-C772-449B-9F9F-CE0F985FFB6C}"/>
              </a:ext>
            </a:extLst>
          </p:cNvPr>
          <p:cNvSpPr>
            <a:spLocks noGrp="1"/>
          </p:cNvSpPr>
          <p:nvPr>
            <p:ph type="pic" sz="quarter" idx="14" hasCustomPrompt="1"/>
          </p:nvPr>
        </p:nvSpPr>
        <p:spPr>
          <a:xfrm>
            <a:off x="4475480" y="26416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1"/>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9" name="Picture Placeholder 8">
            <a:extLst>
              <a:ext uri="{FF2B5EF4-FFF2-40B4-BE49-F238E27FC236}">
                <a16:creationId xmlns:a16="http://schemas.microsoft.com/office/drawing/2014/main" id="{50FF9DA8-2939-47D5-859E-0ACC3CAD4E05}"/>
              </a:ext>
            </a:extLst>
          </p:cNvPr>
          <p:cNvSpPr>
            <a:spLocks noGrp="1"/>
          </p:cNvSpPr>
          <p:nvPr>
            <p:ph type="pic" sz="quarter" idx="15" hasCustomPrompt="1"/>
          </p:nvPr>
        </p:nvSpPr>
        <p:spPr>
          <a:xfrm>
            <a:off x="744728" y="203200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0" name="Picture Placeholder 8">
            <a:extLst>
              <a:ext uri="{FF2B5EF4-FFF2-40B4-BE49-F238E27FC236}">
                <a16:creationId xmlns:a16="http://schemas.microsoft.com/office/drawing/2014/main" id="{4A85D495-D266-41F1-9A85-20780DF01514}"/>
              </a:ext>
            </a:extLst>
          </p:cNvPr>
          <p:cNvSpPr>
            <a:spLocks noGrp="1"/>
          </p:cNvSpPr>
          <p:nvPr>
            <p:ph type="pic" sz="quarter" idx="16" hasCustomPrompt="1"/>
          </p:nvPr>
        </p:nvSpPr>
        <p:spPr>
          <a:xfrm>
            <a:off x="4480560" y="2029969"/>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1" name="Picture Placeholder 8">
            <a:extLst>
              <a:ext uri="{FF2B5EF4-FFF2-40B4-BE49-F238E27FC236}">
                <a16:creationId xmlns:a16="http://schemas.microsoft.com/office/drawing/2014/main" id="{0246F8D1-6FCD-4631-821B-6C370F2743BC}"/>
              </a:ext>
            </a:extLst>
          </p:cNvPr>
          <p:cNvSpPr>
            <a:spLocks noGrp="1"/>
          </p:cNvSpPr>
          <p:nvPr>
            <p:ph type="pic" sz="quarter" idx="17" hasCustomPrompt="1"/>
          </p:nvPr>
        </p:nvSpPr>
        <p:spPr>
          <a:xfrm>
            <a:off x="8216392" y="2027938"/>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2" name="Picture Placeholder 8">
            <a:extLst>
              <a:ext uri="{FF2B5EF4-FFF2-40B4-BE49-F238E27FC236}">
                <a16:creationId xmlns:a16="http://schemas.microsoft.com/office/drawing/2014/main" id="{29323EEF-F059-4662-B4AA-C5B595CC0678}"/>
              </a:ext>
            </a:extLst>
          </p:cNvPr>
          <p:cNvSpPr>
            <a:spLocks noGrp="1"/>
          </p:cNvSpPr>
          <p:nvPr>
            <p:ph type="pic" sz="quarter" idx="18" hasCustomPrompt="1"/>
          </p:nvPr>
        </p:nvSpPr>
        <p:spPr>
          <a:xfrm>
            <a:off x="1549400" y="3426969"/>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3" name="Picture Placeholder 8">
            <a:extLst>
              <a:ext uri="{FF2B5EF4-FFF2-40B4-BE49-F238E27FC236}">
                <a16:creationId xmlns:a16="http://schemas.microsoft.com/office/drawing/2014/main" id="{06A90917-5119-49EF-AFD1-AF8E2644F4B3}"/>
              </a:ext>
            </a:extLst>
          </p:cNvPr>
          <p:cNvSpPr>
            <a:spLocks noGrp="1"/>
          </p:cNvSpPr>
          <p:nvPr>
            <p:ph type="pic" sz="quarter" idx="19" hasCustomPrompt="1"/>
          </p:nvPr>
        </p:nvSpPr>
        <p:spPr>
          <a:xfrm>
            <a:off x="1549400" y="4571996"/>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709EF0DF-BB8F-453F-B2F1-970DC543DE2C}"/>
              </a:ext>
            </a:extLst>
          </p:cNvPr>
          <p:cNvSpPr>
            <a:spLocks noGrp="1"/>
          </p:cNvSpPr>
          <p:nvPr>
            <p:ph type="pic" sz="quarter" idx="20" hasCustomPrompt="1"/>
          </p:nvPr>
        </p:nvSpPr>
        <p:spPr>
          <a:xfrm>
            <a:off x="1549400" y="5717023"/>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8C4399B8-A079-445D-BC01-7B441E8B9D9B}"/>
              </a:ext>
            </a:extLst>
          </p:cNvPr>
          <p:cNvSpPr>
            <a:spLocks noGrp="1"/>
          </p:cNvSpPr>
          <p:nvPr>
            <p:ph type="pic" sz="quarter" idx="21" hasCustomPrompt="1"/>
          </p:nvPr>
        </p:nvSpPr>
        <p:spPr>
          <a:xfrm>
            <a:off x="5274751" y="3424938"/>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6" name="Picture Placeholder 8">
            <a:extLst>
              <a:ext uri="{FF2B5EF4-FFF2-40B4-BE49-F238E27FC236}">
                <a16:creationId xmlns:a16="http://schemas.microsoft.com/office/drawing/2014/main" id="{9D25FD18-84AF-432B-8167-EE17B21F7C8C}"/>
              </a:ext>
            </a:extLst>
          </p:cNvPr>
          <p:cNvSpPr>
            <a:spLocks noGrp="1"/>
          </p:cNvSpPr>
          <p:nvPr>
            <p:ph type="pic" sz="quarter" idx="22" hasCustomPrompt="1"/>
          </p:nvPr>
        </p:nvSpPr>
        <p:spPr>
          <a:xfrm>
            <a:off x="5274751" y="4569965"/>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7" name="Picture Placeholder 8">
            <a:extLst>
              <a:ext uri="{FF2B5EF4-FFF2-40B4-BE49-F238E27FC236}">
                <a16:creationId xmlns:a16="http://schemas.microsoft.com/office/drawing/2014/main" id="{BD518740-B79D-4024-923C-A9906DD7A0BB}"/>
              </a:ext>
            </a:extLst>
          </p:cNvPr>
          <p:cNvSpPr>
            <a:spLocks noGrp="1"/>
          </p:cNvSpPr>
          <p:nvPr>
            <p:ph type="pic" sz="quarter" idx="23" hasCustomPrompt="1"/>
          </p:nvPr>
        </p:nvSpPr>
        <p:spPr>
          <a:xfrm>
            <a:off x="5274751" y="5714992"/>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8" name="Picture Placeholder 8">
            <a:extLst>
              <a:ext uri="{FF2B5EF4-FFF2-40B4-BE49-F238E27FC236}">
                <a16:creationId xmlns:a16="http://schemas.microsoft.com/office/drawing/2014/main" id="{E1CED3D6-E200-4BDA-B9A6-A7D3B9D39CFC}"/>
              </a:ext>
            </a:extLst>
          </p:cNvPr>
          <p:cNvSpPr>
            <a:spLocks noGrp="1"/>
          </p:cNvSpPr>
          <p:nvPr>
            <p:ph type="pic" sz="quarter" idx="24" hasCustomPrompt="1"/>
          </p:nvPr>
        </p:nvSpPr>
        <p:spPr>
          <a:xfrm>
            <a:off x="9000102" y="3422907"/>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9" name="Picture Placeholder 8">
            <a:extLst>
              <a:ext uri="{FF2B5EF4-FFF2-40B4-BE49-F238E27FC236}">
                <a16:creationId xmlns:a16="http://schemas.microsoft.com/office/drawing/2014/main" id="{A0B90ED8-4771-4D59-830A-DEC3ECB1D826}"/>
              </a:ext>
            </a:extLst>
          </p:cNvPr>
          <p:cNvSpPr>
            <a:spLocks noGrp="1"/>
          </p:cNvSpPr>
          <p:nvPr>
            <p:ph type="pic" sz="quarter" idx="25" hasCustomPrompt="1"/>
          </p:nvPr>
        </p:nvSpPr>
        <p:spPr>
          <a:xfrm>
            <a:off x="9000102" y="4567934"/>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0" name="Picture Placeholder 8">
            <a:extLst>
              <a:ext uri="{FF2B5EF4-FFF2-40B4-BE49-F238E27FC236}">
                <a16:creationId xmlns:a16="http://schemas.microsoft.com/office/drawing/2014/main" id="{790815C2-8DA4-4AD0-B5E4-C75298846B19}"/>
              </a:ext>
            </a:extLst>
          </p:cNvPr>
          <p:cNvSpPr>
            <a:spLocks noGrp="1"/>
          </p:cNvSpPr>
          <p:nvPr>
            <p:ph type="pic" sz="quarter" idx="26" hasCustomPrompt="1"/>
          </p:nvPr>
        </p:nvSpPr>
        <p:spPr>
          <a:xfrm>
            <a:off x="9000102" y="5712961"/>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314872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zation Chart 2">
    <p:spTree>
      <p:nvGrpSpPr>
        <p:cNvPr id="1" name=""/>
        <p:cNvGrpSpPr/>
        <p:nvPr/>
      </p:nvGrpSpPr>
      <p:grpSpPr>
        <a:xfrm>
          <a:off x="0" y="0"/>
          <a:ext cx="0" cy="0"/>
          <a:chOff x="0" y="0"/>
          <a:chExt cx="0" cy="0"/>
        </a:xfrm>
      </p:grpSpPr>
      <p:sp>
        <p:nvSpPr>
          <p:cNvPr id="47" name="Picture Placeholder 8">
            <a:extLst>
              <a:ext uri="{FF2B5EF4-FFF2-40B4-BE49-F238E27FC236}">
                <a16:creationId xmlns:a16="http://schemas.microsoft.com/office/drawing/2014/main" id="{48FE0B49-438A-4697-BED4-A1DA446CC006}"/>
              </a:ext>
            </a:extLst>
          </p:cNvPr>
          <p:cNvSpPr>
            <a:spLocks noGrp="1"/>
          </p:cNvSpPr>
          <p:nvPr>
            <p:ph type="pic" sz="quarter" idx="14" hasCustomPrompt="1"/>
          </p:nvPr>
        </p:nvSpPr>
        <p:spPr>
          <a:xfrm>
            <a:off x="895096" y="2712720"/>
            <a:ext cx="1152144" cy="115214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8" name="Picture Placeholder 8">
            <a:extLst>
              <a:ext uri="{FF2B5EF4-FFF2-40B4-BE49-F238E27FC236}">
                <a16:creationId xmlns:a16="http://schemas.microsoft.com/office/drawing/2014/main" id="{19E73588-671A-4158-BC02-A3E6DF6A05D4}"/>
              </a:ext>
            </a:extLst>
          </p:cNvPr>
          <p:cNvSpPr>
            <a:spLocks noGrp="1"/>
          </p:cNvSpPr>
          <p:nvPr>
            <p:ph type="pic" sz="quarter" idx="15" hasCustomPrompt="1"/>
          </p:nvPr>
        </p:nvSpPr>
        <p:spPr>
          <a:xfrm>
            <a:off x="3436602"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49" name="Picture Placeholder 8">
            <a:extLst>
              <a:ext uri="{FF2B5EF4-FFF2-40B4-BE49-F238E27FC236}">
                <a16:creationId xmlns:a16="http://schemas.microsoft.com/office/drawing/2014/main" id="{019C69FD-6D54-43F3-8A91-093401B05FF5}"/>
              </a:ext>
            </a:extLst>
          </p:cNvPr>
          <p:cNvSpPr>
            <a:spLocks noGrp="1"/>
          </p:cNvSpPr>
          <p:nvPr>
            <p:ph type="pic" sz="quarter" idx="16" hasCustomPrompt="1"/>
          </p:nvPr>
        </p:nvSpPr>
        <p:spPr>
          <a:xfrm>
            <a:off x="3436602"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0" name="Picture Placeholder 8">
            <a:extLst>
              <a:ext uri="{FF2B5EF4-FFF2-40B4-BE49-F238E27FC236}">
                <a16:creationId xmlns:a16="http://schemas.microsoft.com/office/drawing/2014/main" id="{66CC4F92-5AFE-4CF9-A858-79C8C04DF2F1}"/>
              </a:ext>
            </a:extLst>
          </p:cNvPr>
          <p:cNvSpPr>
            <a:spLocks noGrp="1"/>
          </p:cNvSpPr>
          <p:nvPr>
            <p:ph type="pic" sz="quarter" idx="17" hasCustomPrompt="1"/>
          </p:nvPr>
        </p:nvSpPr>
        <p:spPr>
          <a:xfrm>
            <a:off x="3436602"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1" name="Picture Placeholder 8">
            <a:extLst>
              <a:ext uri="{FF2B5EF4-FFF2-40B4-BE49-F238E27FC236}">
                <a16:creationId xmlns:a16="http://schemas.microsoft.com/office/drawing/2014/main" id="{7352C0B4-6ECC-4BF3-A489-F8E154CAD560}"/>
              </a:ext>
            </a:extLst>
          </p:cNvPr>
          <p:cNvSpPr>
            <a:spLocks noGrp="1"/>
          </p:cNvSpPr>
          <p:nvPr>
            <p:ph type="pic" sz="quarter" idx="18" hasCustomPrompt="1"/>
          </p:nvPr>
        </p:nvSpPr>
        <p:spPr>
          <a:xfrm>
            <a:off x="6212278"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2" name="Picture Placeholder 8">
            <a:extLst>
              <a:ext uri="{FF2B5EF4-FFF2-40B4-BE49-F238E27FC236}">
                <a16:creationId xmlns:a16="http://schemas.microsoft.com/office/drawing/2014/main" id="{80DC32B0-0114-446B-ACE8-F474BA49414F}"/>
              </a:ext>
            </a:extLst>
          </p:cNvPr>
          <p:cNvSpPr>
            <a:spLocks noGrp="1"/>
          </p:cNvSpPr>
          <p:nvPr>
            <p:ph type="pic" sz="quarter" idx="19" hasCustomPrompt="1"/>
          </p:nvPr>
        </p:nvSpPr>
        <p:spPr>
          <a:xfrm>
            <a:off x="6212278"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3" name="Picture Placeholder 8">
            <a:extLst>
              <a:ext uri="{FF2B5EF4-FFF2-40B4-BE49-F238E27FC236}">
                <a16:creationId xmlns:a16="http://schemas.microsoft.com/office/drawing/2014/main" id="{897F5626-2AEF-4FE4-B7EB-6926B7610772}"/>
              </a:ext>
            </a:extLst>
          </p:cNvPr>
          <p:cNvSpPr>
            <a:spLocks noGrp="1"/>
          </p:cNvSpPr>
          <p:nvPr>
            <p:ph type="pic" sz="quarter" idx="20" hasCustomPrompt="1"/>
          </p:nvPr>
        </p:nvSpPr>
        <p:spPr>
          <a:xfrm>
            <a:off x="6212278"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4" name="Picture Placeholder 8">
            <a:extLst>
              <a:ext uri="{FF2B5EF4-FFF2-40B4-BE49-F238E27FC236}">
                <a16:creationId xmlns:a16="http://schemas.microsoft.com/office/drawing/2014/main" id="{66E477BA-9A6F-485B-8171-9E311CAC58E0}"/>
              </a:ext>
            </a:extLst>
          </p:cNvPr>
          <p:cNvSpPr>
            <a:spLocks noGrp="1"/>
          </p:cNvSpPr>
          <p:nvPr>
            <p:ph type="pic" sz="quarter" idx="21" hasCustomPrompt="1"/>
          </p:nvPr>
        </p:nvSpPr>
        <p:spPr>
          <a:xfrm>
            <a:off x="7788166"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5" name="Picture Placeholder 8">
            <a:extLst>
              <a:ext uri="{FF2B5EF4-FFF2-40B4-BE49-F238E27FC236}">
                <a16:creationId xmlns:a16="http://schemas.microsoft.com/office/drawing/2014/main" id="{17E5DA01-0A53-4DF2-B657-0113B38C9489}"/>
              </a:ext>
            </a:extLst>
          </p:cNvPr>
          <p:cNvSpPr>
            <a:spLocks noGrp="1"/>
          </p:cNvSpPr>
          <p:nvPr>
            <p:ph type="pic" sz="quarter" idx="22" hasCustomPrompt="1"/>
          </p:nvPr>
        </p:nvSpPr>
        <p:spPr>
          <a:xfrm>
            <a:off x="7788166"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6" name="Picture Placeholder 8">
            <a:extLst>
              <a:ext uri="{FF2B5EF4-FFF2-40B4-BE49-F238E27FC236}">
                <a16:creationId xmlns:a16="http://schemas.microsoft.com/office/drawing/2014/main" id="{B0B098FF-B12E-41AB-82AB-9594BCBB8A7B}"/>
              </a:ext>
            </a:extLst>
          </p:cNvPr>
          <p:cNvSpPr>
            <a:spLocks noGrp="1"/>
          </p:cNvSpPr>
          <p:nvPr>
            <p:ph type="pic" sz="quarter" idx="23" hasCustomPrompt="1"/>
          </p:nvPr>
        </p:nvSpPr>
        <p:spPr>
          <a:xfrm>
            <a:off x="7788166"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7" name="Picture Placeholder 8">
            <a:extLst>
              <a:ext uri="{FF2B5EF4-FFF2-40B4-BE49-F238E27FC236}">
                <a16:creationId xmlns:a16="http://schemas.microsoft.com/office/drawing/2014/main" id="{09B9146E-59CB-4BAA-B709-9B124D784E35}"/>
              </a:ext>
            </a:extLst>
          </p:cNvPr>
          <p:cNvSpPr>
            <a:spLocks noGrp="1"/>
          </p:cNvSpPr>
          <p:nvPr>
            <p:ph type="pic" sz="quarter" idx="24" hasCustomPrompt="1"/>
          </p:nvPr>
        </p:nvSpPr>
        <p:spPr>
          <a:xfrm>
            <a:off x="9364054"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8" name="Picture Placeholder 8">
            <a:extLst>
              <a:ext uri="{FF2B5EF4-FFF2-40B4-BE49-F238E27FC236}">
                <a16:creationId xmlns:a16="http://schemas.microsoft.com/office/drawing/2014/main" id="{2334E184-F100-455D-A55F-A16261E1BB2F}"/>
              </a:ext>
            </a:extLst>
          </p:cNvPr>
          <p:cNvSpPr>
            <a:spLocks noGrp="1"/>
          </p:cNvSpPr>
          <p:nvPr>
            <p:ph type="pic" sz="quarter" idx="25" hasCustomPrompt="1"/>
          </p:nvPr>
        </p:nvSpPr>
        <p:spPr>
          <a:xfrm>
            <a:off x="9364054"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9" name="Picture Placeholder 8">
            <a:extLst>
              <a:ext uri="{FF2B5EF4-FFF2-40B4-BE49-F238E27FC236}">
                <a16:creationId xmlns:a16="http://schemas.microsoft.com/office/drawing/2014/main" id="{3B65DEE2-C210-4A0C-B2A2-4CE4B32F920A}"/>
              </a:ext>
            </a:extLst>
          </p:cNvPr>
          <p:cNvSpPr>
            <a:spLocks noGrp="1"/>
          </p:cNvSpPr>
          <p:nvPr>
            <p:ph type="pic" sz="quarter" idx="26" hasCustomPrompt="1"/>
          </p:nvPr>
        </p:nvSpPr>
        <p:spPr>
          <a:xfrm>
            <a:off x="9364054"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Tree>
    <p:extLst>
      <p:ext uri="{BB962C8B-B14F-4D97-AF65-F5344CB8AC3E}">
        <p14:creationId xmlns:p14="http://schemas.microsoft.com/office/powerpoint/2010/main" val="4149736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ganization Chart 3">
    <p:spTree>
      <p:nvGrpSpPr>
        <p:cNvPr id="1" name=""/>
        <p:cNvGrpSpPr/>
        <p:nvPr/>
      </p:nvGrpSpPr>
      <p:grpSpPr>
        <a:xfrm>
          <a:off x="0" y="0"/>
          <a:ext cx="0" cy="0"/>
          <a:chOff x="0" y="0"/>
          <a:chExt cx="0" cy="0"/>
        </a:xfrm>
      </p:grpSpPr>
      <p:sp>
        <p:nvSpPr>
          <p:cNvPr id="126" name="Picture Placeholder 8">
            <a:extLst>
              <a:ext uri="{FF2B5EF4-FFF2-40B4-BE49-F238E27FC236}">
                <a16:creationId xmlns:a16="http://schemas.microsoft.com/office/drawing/2014/main" id="{66068FA8-2637-46AD-95C0-31E1D8DB490D}"/>
              </a:ext>
            </a:extLst>
          </p:cNvPr>
          <p:cNvSpPr>
            <a:spLocks noGrp="1"/>
          </p:cNvSpPr>
          <p:nvPr>
            <p:ph type="pic" sz="quarter" idx="14" hasCustomPrompt="1"/>
          </p:nvPr>
        </p:nvSpPr>
        <p:spPr>
          <a:xfrm>
            <a:off x="5334754" y="2686613"/>
            <a:ext cx="1508760" cy="15087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tx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7" name="Picture Placeholder 8">
            <a:extLst>
              <a:ext uri="{FF2B5EF4-FFF2-40B4-BE49-F238E27FC236}">
                <a16:creationId xmlns:a16="http://schemas.microsoft.com/office/drawing/2014/main" id="{33EF8E77-D2F0-4A06-9177-459D02C24E6F}"/>
              </a:ext>
            </a:extLst>
          </p:cNvPr>
          <p:cNvSpPr>
            <a:spLocks noGrp="1"/>
          </p:cNvSpPr>
          <p:nvPr>
            <p:ph type="pic" sz="quarter" idx="15" hasCustomPrompt="1"/>
          </p:nvPr>
        </p:nvSpPr>
        <p:spPr>
          <a:xfrm>
            <a:off x="3992639" y="1331088"/>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8" name="Picture Placeholder 8">
            <a:extLst>
              <a:ext uri="{FF2B5EF4-FFF2-40B4-BE49-F238E27FC236}">
                <a16:creationId xmlns:a16="http://schemas.microsoft.com/office/drawing/2014/main" id="{D8BF1074-A2EC-4E50-87D6-E1260C31688D}"/>
              </a:ext>
            </a:extLst>
          </p:cNvPr>
          <p:cNvSpPr>
            <a:spLocks noGrp="1"/>
          </p:cNvSpPr>
          <p:nvPr>
            <p:ph type="pic" sz="quarter" idx="16" hasCustomPrompt="1"/>
          </p:nvPr>
        </p:nvSpPr>
        <p:spPr>
          <a:xfrm>
            <a:off x="6969182" y="1327422"/>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9" name="Picture Placeholder 8">
            <a:extLst>
              <a:ext uri="{FF2B5EF4-FFF2-40B4-BE49-F238E27FC236}">
                <a16:creationId xmlns:a16="http://schemas.microsoft.com/office/drawing/2014/main" id="{380FDF83-57E5-4728-9924-63E0B5D649B3}"/>
              </a:ext>
            </a:extLst>
          </p:cNvPr>
          <p:cNvSpPr>
            <a:spLocks noGrp="1"/>
          </p:cNvSpPr>
          <p:nvPr>
            <p:ph type="pic" sz="quarter" idx="17" hasCustomPrompt="1"/>
          </p:nvPr>
        </p:nvSpPr>
        <p:spPr>
          <a:xfrm>
            <a:off x="3995276" y="4292471"/>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0" name="Picture Placeholder 8">
            <a:extLst>
              <a:ext uri="{FF2B5EF4-FFF2-40B4-BE49-F238E27FC236}">
                <a16:creationId xmlns:a16="http://schemas.microsoft.com/office/drawing/2014/main" id="{7F5DF19D-7CE4-4BD5-A2C8-498D99B518E1}"/>
              </a:ext>
            </a:extLst>
          </p:cNvPr>
          <p:cNvSpPr>
            <a:spLocks noGrp="1"/>
          </p:cNvSpPr>
          <p:nvPr>
            <p:ph type="pic" sz="quarter" idx="18" hasCustomPrompt="1"/>
          </p:nvPr>
        </p:nvSpPr>
        <p:spPr>
          <a:xfrm>
            <a:off x="6971819" y="4288805"/>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1" name="Picture Placeholder 8">
            <a:extLst>
              <a:ext uri="{FF2B5EF4-FFF2-40B4-BE49-F238E27FC236}">
                <a16:creationId xmlns:a16="http://schemas.microsoft.com/office/drawing/2014/main" id="{BB1262CE-92F4-4C27-89D4-026927D7AB91}"/>
              </a:ext>
            </a:extLst>
          </p:cNvPr>
          <p:cNvSpPr>
            <a:spLocks noGrp="1"/>
          </p:cNvSpPr>
          <p:nvPr>
            <p:ph type="pic" sz="quarter" idx="19" hasCustomPrompt="1"/>
          </p:nvPr>
        </p:nvSpPr>
        <p:spPr>
          <a:xfrm>
            <a:off x="2745274" y="70534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2" name="Picture Placeholder 8">
            <a:extLst>
              <a:ext uri="{FF2B5EF4-FFF2-40B4-BE49-F238E27FC236}">
                <a16:creationId xmlns:a16="http://schemas.microsoft.com/office/drawing/2014/main" id="{866DA92A-217B-4F8A-BAEF-B8E231FFFFA6}"/>
              </a:ext>
            </a:extLst>
          </p:cNvPr>
          <p:cNvSpPr>
            <a:spLocks noGrp="1"/>
          </p:cNvSpPr>
          <p:nvPr>
            <p:ph type="pic" sz="quarter" idx="20" hasCustomPrompt="1"/>
          </p:nvPr>
        </p:nvSpPr>
        <p:spPr>
          <a:xfrm>
            <a:off x="2745274" y="233924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3" name="Picture Placeholder 8">
            <a:extLst>
              <a:ext uri="{FF2B5EF4-FFF2-40B4-BE49-F238E27FC236}">
                <a16:creationId xmlns:a16="http://schemas.microsoft.com/office/drawing/2014/main" id="{88DC54F5-3CEA-4EFF-95C3-B950353D75A5}"/>
              </a:ext>
            </a:extLst>
          </p:cNvPr>
          <p:cNvSpPr>
            <a:spLocks noGrp="1"/>
          </p:cNvSpPr>
          <p:nvPr>
            <p:ph type="pic" sz="quarter" idx="21" hasCustomPrompt="1"/>
          </p:nvPr>
        </p:nvSpPr>
        <p:spPr>
          <a:xfrm>
            <a:off x="2724226" y="3673998"/>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4" name="Picture Placeholder 8">
            <a:extLst>
              <a:ext uri="{FF2B5EF4-FFF2-40B4-BE49-F238E27FC236}">
                <a16:creationId xmlns:a16="http://schemas.microsoft.com/office/drawing/2014/main" id="{6321C9A8-3CD0-4BF1-9461-3E5A5C95CB03}"/>
              </a:ext>
            </a:extLst>
          </p:cNvPr>
          <p:cNvSpPr>
            <a:spLocks noGrp="1"/>
          </p:cNvSpPr>
          <p:nvPr>
            <p:ph type="pic" sz="quarter" idx="22" hasCustomPrompt="1"/>
          </p:nvPr>
        </p:nvSpPr>
        <p:spPr>
          <a:xfrm>
            <a:off x="2724226" y="530789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5" name="Picture Placeholder 8">
            <a:extLst>
              <a:ext uri="{FF2B5EF4-FFF2-40B4-BE49-F238E27FC236}">
                <a16:creationId xmlns:a16="http://schemas.microsoft.com/office/drawing/2014/main" id="{DFCACA5D-9816-49C4-BD9A-955C6793E0D3}"/>
              </a:ext>
            </a:extLst>
          </p:cNvPr>
          <p:cNvSpPr>
            <a:spLocks noGrp="1"/>
          </p:cNvSpPr>
          <p:nvPr>
            <p:ph type="pic" sz="quarter" idx="23" hasCustomPrompt="1"/>
          </p:nvPr>
        </p:nvSpPr>
        <p:spPr>
          <a:xfrm>
            <a:off x="8574503" y="69190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6" name="Picture Placeholder 8">
            <a:extLst>
              <a:ext uri="{FF2B5EF4-FFF2-40B4-BE49-F238E27FC236}">
                <a16:creationId xmlns:a16="http://schemas.microsoft.com/office/drawing/2014/main" id="{C205DF09-0002-4EF2-997E-430D25CB50CC}"/>
              </a:ext>
            </a:extLst>
          </p:cNvPr>
          <p:cNvSpPr>
            <a:spLocks noGrp="1"/>
          </p:cNvSpPr>
          <p:nvPr>
            <p:ph type="pic" sz="quarter" idx="24" hasCustomPrompt="1"/>
          </p:nvPr>
        </p:nvSpPr>
        <p:spPr>
          <a:xfrm>
            <a:off x="8574503" y="232580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7" name="Picture Placeholder 8">
            <a:extLst>
              <a:ext uri="{FF2B5EF4-FFF2-40B4-BE49-F238E27FC236}">
                <a16:creationId xmlns:a16="http://schemas.microsoft.com/office/drawing/2014/main" id="{2D6D14E5-A545-4356-A3A7-C188EE1B3E77}"/>
              </a:ext>
            </a:extLst>
          </p:cNvPr>
          <p:cNvSpPr>
            <a:spLocks noGrp="1"/>
          </p:cNvSpPr>
          <p:nvPr>
            <p:ph type="pic" sz="quarter" idx="25" hasCustomPrompt="1"/>
          </p:nvPr>
        </p:nvSpPr>
        <p:spPr>
          <a:xfrm>
            <a:off x="8574503" y="363588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8" name="Picture Placeholder 8">
            <a:extLst>
              <a:ext uri="{FF2B5EF4-FFF2-40B4-BE49-F238E27FC236}">
                <a16:creationId xmlns:a16="http://schemas.microsoft.com/office/drawing/2014/main" id="{FD02FC8B-9FB0-415C-A49B-D1CD356A9FCA}"/>
              </a:ext>
            </a:extLst>
          </p:cNvPr>
          <p:cNvSpPr>
            <a:spLocks noGrp="1"/>
          </p:cNvSpPr>
          <p:nvPr>
            <p:ph type="pic" sz="quarter" idx="26" hasCustomPrompt="1"/>
          </p:nvPr>
        </p:nvSpPr>
        <p:spPr>
          <a:xfrm>
            <a:off x="8574503" y="5269776"/>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9" name="Picture Placeholder 8">
            <a:extLst>
              <a:ext uri="{FF2B5EF4-FFF2-40B4-BE49-F238E27FC236}">
                <a16:creationId xmlns:a16="http://schemas.microsoft.com/office/drawing/2014/main" id="{9CD4256F-63B2-417D-B34B-2A0A5AC273CB}"/>
              </a:ext>
            </a:extLst>
          </p:cNvPr>
          <p:cNvSpPr>
            <a:spLocks noGrp="1"/>
          </p:cNvSpPr>
          <p:nvPr>
            <p:ph type="pic" sz="quarter" idx="27" hasCustomPrompt="1"/>
          </p:nvPr>
        </p:nvSpPr>
        <p:spPr>
          <a:xfrm>
            <a:off x="1926742"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0" name="Picture Placeholder 8">
            <a:extLst>
              <a:ext uri="{FF2B5EF4-FFF2-40B4-BE49-F238E27FC236}">
                <a16:creationId xmlns:a16="http://schemas.microsoft.com/office/drawing/2014/main" id="{96907598-676B-48B5-BDC1-A53BE4C1E993}"/>
              </a:ext>
            </a:extLst>
          </p:cNvPr>
          <p:cNvSpPr>
            <a:spLocks noGrp="1"/>
          </p:cNvSpPr>
          <p:nvPr>
            <p:ph type="pic" sz="quarter" idx="28" hasCustomPrompt="1"/>
          </p:nvPr>
        </p:nvSpPr>
        <p:spPr>
          <a:xfrm>
            <a:off x="1142217" y="8427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1" name="Picture Placeholder 8">
            <a:extLst>
              <a:ext uri="{FF2B5EF4-FFF2-40B4-BE49-F238E27FC236}">
                <a16:creationId xmlns:a16="http://schemas.microsoft.com/office/drawing/2014/main" id="{770E42F9-2AA9-4DA6-9E4E-D05CECAD90F7}"/>
              </a:ext>
            </a:extLst>
          </p:cNvPr>
          <p:cNvSpPr>
            <a:spLocks noGrp="1"/>
          </p:cNvSpPr>
          <p:nvPr>
            <p:ph type="pic" sz="quarter" idx="29" hasCustomPrompt="1"/>
          </p:nvPr>
        </p:nvSpPr>
        <p:spPr>
          <a:xfrm>
            <a:off x="357692" y="8392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2" name="Picture Placeholder 8">
            <a:extLst>
              <a:ext uri="{FF2B5EF4-FFF2-40B4-BE49-F238E27FC236}">
                <a16:creationId xmlns:a16="http://schemas.microsoft.com/office/drawing/2014/main" id="{A1754D1B-68CB-4442-87F0-E2F31E1B587F}"/>
              </a:ext>
            </a:extLst>
          </p:cNvPr>
          <p:cNvSpPr>
            <a:spLocks noGrp="1"/>
          </p:cNvSpPr>
          <p:nvPr>
            <p:ph type="pic" sz="quarter" idx="30" hasCustomPrompt="1"/>
          </p:nvPr>
        </p:nvSpPr>
        <p:spPr>
          <a:xfrm>
            <a:off x="1916750"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3" name="Picture Placeholder 8">
            <a:extLst>
              <a:ext uri="{FF2B5EF4-FFF2-40B4-BE49-F238E27FC236}">
                <a16:creationId xmlns:a16="http://schemas.microsoft.com/office/drawing/2014/main" id="{7D1C1E09-2A16-4FEC-B8A3-D1B4083940E5}"/>
              </a:ext>
            </a:extLst>
          </p:cNvPr>
          <p:cNvSpPr>
            <a:spLocks noGrp="1"/>
          </p:cNvSpPr>
          <p:nvPr>
            <p:ph type="pic" sz="quarter" idx="31" hasCustomPrompt="1"/>
          </p:nvPr>
        </p:nvSpPr>
        <p:spPr>
          <a:xfrm>
            <a:off x="1132225" y="2476459"/>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4" name="Picture Placeholder 8">
            <a:extLst>
              <a:ext uri="{FF2B5EF4-FFF2-40B4-BE49-F238E27FC236}">
                <a16:creationId xmlns:a16="http://schemas.microsoft.com/office/drawing/2014/main" id="{BCD2E565-E990-4B1B-85AE-7143D1FA06B6}"/>
              </a:ext>
            </a:extLst>
          </p:cNvPr>
          <p:cNvSpPr>
            <a:spLocks noGrp="1"/>
          </p:cNvSpPr>
          <p:nvPr>
            <p:ph type="pic" sz="quarter" idx="32" hasCustomPrompt="1"/>
          </p:nvPr>
        </p:nvSpPr>
        <p:spPr>
          <a:xfrm>
            <a:off x="347700" y="2473033"/>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5" name="Picture Placeholder 8">
            <a:extLst>
              <a:ext uri="{FF2B5EF4-FFF2-40B4-BE49-F238E27FC236}">
                <a16:creationId xmlns:a16="http://schemas.microsoft.com/office/drawing/2014/main" id="{67D67D3C-CE66-4636-9527-F700EB98D0A5}"/>
              </a:ext>
            </a:extLst>
          </p:cNvPr>
          <p:cNvSpPr>
            <a:spLocks noGrp="1"/>
          </p:cNvSpPr>
          <p:nvPr>
            <p:ph type="pic" sz="quarter" idx="33" hasCustomPrompt="1"/>
          </p:nvPr>
        </p:nvSpPr>
        <p:spPr>
          <a:xfrm>
            <a:off x="1906758"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6" name="Picture Placeholder 8">
            <a:extLst>
              <a:ext uri="{FF2B5EF4-FFF2-40B4-BE49-F238E27FC236}">
                <a16:creationId xmlns:a16="http://schemas.microsoft.com/office/drawing/2014/main" id="{D7E351BA-5E83-483D-84F4-D2884AAEA2E8}"/>
              </a:ext>
            </a:extLst>
          </p:cNvPr>
          <p:cNvSpPr>
            <a:spLocks noGrp="1"/>
          </p:cNvSpPr>
          <p:nvPr>
            <p:ph type="pic" sz="quarter" idx="34" hasCustomPrompt="1"/>
          </p:nvPr>
        </p:nvSpPr>
        <p:spPr>
          <a:xfrm>
            <a:off x="1122233" y="380837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7" name="Picture Placeholder 8">
            <a:extLst>
              <a:ext uri="{FF2B5EF4-FFF2-40B4-BE49-F238E27FC236}">
                <a16:creationId xmlns:a16="http://schemas.microsoft.com/office/drawing/2014/main" id="{66A54BFA-DE48-4985-9FA5-6E10124C56F5}"/>
              </a:ext>
            </a:extLst>
          </p:cNvPr>
          <p:cNvSpPr>
            <a:spLocks noGrp="1"/>
          </p:cNvSpPr>
          <p:nvPr>
            <p:ph type="pic" sz="quarter" idx="35" hasCustomPrompt="1"/>
          </p:nvPr>
        </p:nvSpPr>
        <p:spPr>
          <a:xfrm>
            <a:off x="337708" y="380494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8" name="Picture Placeholder 8">
            <a:extLst>
              <a:ext uri="{FF2B5EF4-FFF2-40B4-BE49-F238E27FC236}">
                <a16:creationId xmlns:a16="http://schemas.microsoft.com/office/drawing/2014/main" id="{02772560-D101-4C4D-B97E-B38A28D9E44D}"/>
              </a:ext>
            </a:extLst>
          </p:cNvPr>
          <p:cNvSpPr>
            <a:spLocks noGrp="1"/>
          </p:cNvSpPr>
          <p:nvPr>
            <p:ph type="pic" sz="quarter" idx="36" hasCustomPrompt="1"/>
          </p:nvPr>
        </p:nvSpPr>
        <p:spPr>
          <a:xfrm>
            <a:off x="1896766"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9" name="Picture Placeholder 8">
            <a:extLst>
              <a:ext uri="{FF2B5EF4-FFF2-40B4-BE49-F238E27FC236}">
                <a16:creationId xmlns:a16="http://schemas.microsoft.com/office/drawing/2014/main" id="{AB61F6BE-B271-4530-845F-35CA191D8EA6}"/>
              </a:ext>
            </a:extLst>
          </p:cNvPr>
          <p:cNvSpPr>
            <a:spLocks noGrp="1"/>
          </p:cNvSpPr>
          <p:nvPr>
            <p:ph type="pic" sz="quarter" idx="37" hasCustomPrompt="1"/>
          </p:nvPr>
        </p:nvSpPr>
        <p:spPr>
          <a:xfrm>
            <a:off x="1112241" y="544836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0" name="Picture Placeholder 8">
            <a:extLst>
              <a:ext uri="{FF2B5EF4-FFF2-40B4-BE49-F238E27FC236}">
                <a16:creationId xmlns:a16="http://schemas.microsoft.com/office/drawing/2014/main" id="{19D02F03-5644-4AE5-BEF7-17412F06BC5C}"/>
              </a:ext>
            </a:extLst>
          </p:cNvPr>
          <p:cNvSpPr>
            <a:spLocks noGrp="1"/>
          </p:cNvSpPr>
          <p:nvPr>
            <p:ph type="pic" sz="quarter" idx="38" hasCustomPrompt="1"/>
          </p:nvPr>
        </p:nvSpPr>
        <p:spPr>
          <a:xfrm>
            <a:off x="327716" y="544493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1" name="Picture Placeholder 8">
            <a:extLst>
              <a:ext uri="{FF2B5EF4-FFF2-40B4-BE49-F238E27FC236}">
                <a16:creationId xmlns:a16="http://schemas.microsoft.com/office/drawing/2014/main" id="{4BCF2ED0-91A6-401C-B79B-86BFA50DB1AF}"/>
              </a:ext>
            </a:extLst>
          </p:cNvPr>
          <p:cNvSpPr>
            <a:spLocks noGrp="1"/>
          </p:cNvSpPr>
          <p:nvPr>
            <p:ph type="pic" sz="quarter" idx="39" hasCustomPrompt="1"/>
          </p:nvPr>
        </p:nvSpPr>
        <p:spPr>
          <a:xfrm>
            <a:off x="11297356" y="85299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2" name="Picture Placeholder 8">
            <a:extLst>
              <a:ext uri="{FF2B5EF4-FFF2-40B4-BE49-F238E27FC236}">
                <a16:creationId xmlns:a16="http://schemas.microsoft.com/office/drawing/2014/main" id="{DF269E06-59F2-4ED1-AB0F-086AD50FC2BF}"/>
              </a:ext>
            </a:extLst>
          </p:cNvPr>
          <p:cNvSpPr>
            <a:spLocks noGrp="1"/>
          </p:cNvSpPr>
          <p:nvPr>
            <p:ph type="pic" sz="quarter" idx="40" hasCustomPrompt="1"/>
          </p:nvPr>
        </p:nvSpPr>
        <p:spPr>
          <a:xfrm>
            <a:off x="10512831" y="84956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3" name="Picture Placeholder 8">
            <a:extLst>
              <a:ext uri="{FF2B5EF4-FFF2-40B4-BE49-F238E27FC236}">
                <a16:creationId xmlns:a16="http://schemas.microsoft.com/office/drawing/2014/main" id="{63F5880C-2E87-43FF-B725-53645AB7014E}"/>
              </a:ext>
            </a:extLst>
          </p:cNvPr>
          <p:cNvSpPr>
            <a:spLocks noGrp="1"/>
          </p:cNvSpPr>
          <p:nvPr>
            <p:ph type="pic" sz="quarter" idx="41" hasCustomPrompt="1"/>
          </p:nvPr>
        </p:nvSpPr>
        <p:spPr>
          <a:xfrm>
            <a:off x="9728306"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4" name="Picture Placeholder 8">
            <a:extLst>
              <a:ext uri="{FF2B5EF4-FFF2-40B4-BE49-F238E27FC236}">
                <a16:creationId xmlns:a16="http://schemas.microsoft.com/office/drawing/2014/main" id="{601DF9A3-F4AD-41B7-AACC-D9E4D4F12624}"/>
              </a:ext>
            </a:extLst>
          </p:cNvPr>
          <p:cNvSpPr>
            <a:spLocks noGrp="1"/>
          </p:cNvSpPr>
          <p:nvPr>
            <p:ph type="pic" sz="quarter" idx="42" hasCustomPrompt="1"/>
          </p:nvPr>
        </p:nvSpPr>
        <p:spPr>
          <a:xfrm>
            <a:off x="11287364" y="2486737"/>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5" name="Picture Placeholder 8">
            <a:extLst>
              <a:ext uri="{FF2B5EF4-FFF2-40B4-BE49-F238E27FC236}">
                <a16:creationId xmlns:a16="http://schemas.microsoft.com/office/drawing/2014/main" id="{C56A9E6B-7C5F-4538-87E5-44FB6BC5CDBC}"/>
              </a:ext>
            </a:extLst>
          </p:cNvPr>
          <p:cNvSpPr>
            <a:spLocks noGrp="1"/>
          </p:cNvSpPr>
          <p:nvPr>
            <p:ph type="pic" sz="quarter" idx="43" hasCustomPrompt="1"/>
          </p:nvPr>
        </p:nvSpPr>
        <p:spPr>
          <a:xfrm>
            <a:off x="10502839" y="2483311"/>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6" name="Picture Placeholder 8">
            <a:extLst>
              <a:ext uri="{FF2B5EF4-FFF2-40B4-BE49-F238E27FC236}">
                <a16:creationId xmlns:a16="http://schemas.microsoft.com/office/drawing/2014/main" id="{F6A2F051-5D67-42F9-8E30-17755461B5E6}"/>
              </a:ext>
            </a:extLst>
          </p:cNvPr>
          <p:cNvSpPr>
            <a:spLocks noGrp="1"/>
          </p:cNvSpPr>
          <p:nvPr>
            <p:ph type="pic" sz="quarter" idx="44" hasCustomPrompt="1"/>
          </p:nvPr>
        </p:nvSpPr>
        <p:spPr>
          <a:xfrm>
            <a:off x="9718314"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7" name="Picture Placeholder 8">
            <a:extLst>
              <a:ext uri="{FF2B5EF4-FFF2-40B4-BE49-F238E27FC236}">
                <a16:creationId xmlns:a16="http://schemas.microsoft.com/office/drawing/2014/main" id="{B396C36B-C3DC-4D20-89FA-F63AE2E4AF7C}"/>
              </a:ext>
            </a:extLst>
          </p:cNvPr>
          <p:cNvSpPr>
            <a:spLocks noGrp="1"/>
          </p:cNvSpPr>
          <p:nvPr>
            <p:ph type="pic" sz="quarter" idx="45" hasCustomPrompt="1"/>
          </p:nvPr>
        </p:nvSpPr>
        <p:spPr>
          <a:xfrm>
            <a:off x="11277372" y="381865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8" name="Picture Placeholder 8">
            <a:extLst>
              <a:ext uri="{FF2B5EF4-FFF2-40B4-BE49-F238E27FC236}">
                <a16:creationId xmlns:a16="http://schemas.microsoft.com/office/drawing/2014/main" id="{D505CDB7-CE92-413A-A3AF-B8A9CC138D27}"/>
              </a:ext>
            </a:extLst>
          </p:cNvPr>
          <p:cNvSpPr>
            <a:spLocks noGrp="1"/>
          </p:cNvSpPr>
          <p:nvPr>
            <p:ph type="pic" sz="quarter" idx="46" hasCustomPrompt="1"/>
          </p:nvPr>
        </p:nvSpPr>
        <p:spPr>
          <a:xfrm>
            <a:off x="10492847" y="381522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9" name="Picture Placeholder 8">
            <a:extLst>
              <a:ext uri="{FF2B5EF4-FFF2-40B4-BE49-F238E27FC236}">
                <a16:creationId xmlns:a16="http://schemas.microsoft.com/office/drawing/2014/main" id="{D04DBBDA-667D-40D9-9DC3-0F5367C017B6}"/>
              </a:ext>
            </a:extLst>
          </p:cNvPr>
          <p:cNvSpPr>
            <a:spLocks noGrp="1"/>
          </p:cNvSpPr>
          <p:nvPr>
            <p:ph type="pic" sz="quarter" idx="47" hasCustomPrompt="1"/>
          </p:nvPr>
        </p:nvSpPr>
        <p:spPr>
          <a:xfrm>
            <a:off x="9708322"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0" name="Picture Placeholder 8">
            <a:extLst>
              <a:ext uri="{FF2B5EF4-FFF2-40B4-BE49-F238E27FC236}">
                <a16:creationId xmlns:a16="http://schemas.microsoft.com/office/drawing/2014/main" id="{D4E16706-E411-4712-B188-AF2AD4B7CD1C}"/>
              </a:ext>
            </a:extLst>
          </p:cNvPr>
          <p:cNvSpPr>
            <a:spLocks noGrp="1"/>
          </p:cNvSpPr>
          <p:nvPr>
            <p:ph type="pic" sz="quarter" idx="48" hasCustomPrompt="1"/>
          </p:nvPr>
        </p:nvSpPr>
        <p:spPr>
          <a:xfrm>
            <a:off x="11267380" y="54586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1" name="Picture Placeholder 8">
            <a:extLst>
              <a:ext uri="{FF2B5EF4-FFF2-40B4-BE49-F238E27FC236}">
                <a16:creationId xmlns:a16="http://schemas.microsoft.com/office/drawing/2014/main" id="{BF6B0617-A8FA-4BFA-9AE1-DCCA0275478B}"/>
              </a:ext>
            </a:extLst>
          </p:cNvPr>
          <p:cNvSpPr>
            <a:spLocks noGrp="1"/>
          </p:cNvSpPr>
          <p:nvPr>
            <p:ph type="pic" sz="quarter" idx="49" hasCustomPrompt="1"/>
          </p:nvPr>
        </p:nvSpPr>
        <p:spPr>
          <a:xfrm>
            <a:off x="10482855" y="54552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2" name="Picture Placeholder 8">
            <a:extLst>
              <a:ext uri="{FF2B5EF4-FFF2-40B4-BE49-F238E27FC236}">
                <a16:creationId xmlns:a16="http://schemas.microsoft.com/office/drawing/2014/main" id="{FCAE3A4A-4936-4D9B-B57E-D49956479EBA}"/>
              </a:ext>
            </a:extLst>
          </p:cNvPr>
          <p:cNvSpPr>
            <a:spLocks noGrp="1"/>
          </p:cNvSpPr>
          <p:nvPr>
            <p:ph type="pic" sz="quarter" idx="50" hasCustomPrompt="1"/>
          </p:nvPr>
        </p:nvSpPr>
        <p:spPr>
          <a:xfrm>
            <a:off x="9698330"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Tree>
    <p:extLst>
      <p:ext uri="{BB962C8B-B14F-4D97-AF65-F5344CB8AC3E}">
        <p14:creationId xmlns:p14="http://schemas.microsoft.com/office/powerpoint/2010/main" val="222010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ganization Chart With Title">
    <p:spTree>
      <p:nvGrpSpPr>
        <p:cNvPr id="1" name=""/>
        <p:cNvGrpSpPr/>
        <p:nvPr/>
      </p:nvGrpSpPr>
      <p:grpSpPr>
        <a:xfrm>
          <a:off x="0" y="0"/>
          <a:ext cx="0" cy="0"/>
          <a:chOff x="0" y="0"/>
          <a:chExt cx="0" cy="0"/>
        </a:xfrm>
      </p:grpSpPr>
      <p:sp>
        <p:nvSpPr>
          <p:cNvPr id="22" name="Picture Placeholder 8">
            <a:extLst>
              <a:ext uri="{FF2B5EF4-FFF2-40B4-BE49-F238E27FC236}">
                <a16:creationId xmlns:a16="http://schemas.microsoft.com/office/drawing/2014/main" id="{239972C1-1CC5-44CD-8765-71062EE01AFF}"/>
              </a:ext>
            </a:extLst>
          </p:cNvPr>
          <p:cNvSpPr>
            <a:spLocks noGrp="1"/>
          </p:cNvSpPr>
          <p:nvPr>
            <p:ph type="pic" sz="quarter" idx="30" hasCustomPrompt="1"/>
          </p:nvPr>
        </p:nvSpPr>
        <p:spPr>
          <a:xfrm>
            <a:off x="14554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3" name="Picture Placeholder 8">
            <a:extLst>
              <a:ext uri="{FF2B5EF4-FFF2-40B4-BE49-F238E27FC236}">
                <a16:creationId xmlns:a16="http://schemas.microsoft.com/office/drawing/2014/main" id="{267D756E-4375-4695-AE84-745FA473D5F2}"/>
              </a:ext>
            </a:extLst>
          </p:cNvPr>
          <p:cNvSpPr>
            <a:spLocks noGrp="1"/>
          </p:cNvSpPr>
          <p:nvPr>
            <p:ph type="pic" sz="quarter" idx="31" hasCustomPrompt="1"/>
          </p:nvPr>
        </p:nvSpPr>
        <p:spPr>
          <a:xfrm>
            <a:off x="4852416"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4" name="Picture Placeholder 8">
            <a:extLst>
              <a:ext uri="{FF2B5EF4-FFF2-40B4-BE49-F238E27FC236}">
                <a16:creationId xmlns:a16="http://schemas.microsoft.com/office/drawing/2014/main" id="{82BBB546-4041-467C-A9FA-AF974BB743ED}"/>
              </a:ext>
            </a:extLst>
          </p:cNvPr>
          <p:cNvSpPr>
            <a:spLocks noGrp="1"/>
          </p:cNvSpPr>
          <p:nvPr>
            <p:ph type="pic" sz="quarter" idx="32" hasCustomPrompt="1"/>
          </p:nvPr>
        </p:nvSpPr>
        <p:spPr>
          <a:xfrm>
            <a:off x="83642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5" name="Picture Placeholder 8">
            <a:extLst>
              <a:ext uri="{FF2B5EF4-FFF2-40B4-BE49-F238E27FC236}">
                <a16:creationId xmlns:a16="http://schemas.microsoft.com/office/drawing/2014/main" id="{05596D81-D8BF-4B58-AFEB-0C082C1427D7}"/>
              </a:ext>
            </a:extLst>
          </p:cNvPr>
          <p:cNvSpPr>
            <a:spLocks noGrp="1"/>
          </p:cNvSpPr>
          <p:nvPr>
            <p:ph type="pic" sz="quarter" idx="33" hasCustomPrompt="1"/>
          </p:nvPr>
        </p:nvSpPr>
        <p:spPr>
          <a:xfrm>
            <a:off x="4853863" y="1650630"/>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693108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ganization Chart 5">
    <p:spTree>
      <p:nvGrpSpPr>
        <p:cNvPr id="1" name=""/>
        <p:cNvGrpSpPr/>
        <p:nvPr/>
      </p:nvGrpSpPr>
      <p:grpSpPr>
        <a:xfrm>
          <a:off x="0" y="0"/>
          <a:ext cx="0" cy="0"/>
          <a:chOff x="0" y="0"/>
          <a:chExt cx="0" cy="0"/>
        </a:xfrm>
      </p:grpSpPr>
      <p:sp>
        <p:nvSpPr>
          <p:cNvPr id="167" name="Picture Placeholder 8">
            <a:extLst>
              <a:ext uri="{FF2B5EF4-FFF2-40B4-BE49-F238E27FC236}">
                <a16:creationId xmlns:a16="http://schemas.microsoft.com/office/drawing/2014/main" id="{0B4C5BC0-161D-405D-B44A-C359294637A1}"/>
              </a:ext>
            </a:extLst>
          </p:cNvPr>
          <p:cNvSpPr>
            <a:spLocks noGrp="1"/>
          </p:cNvSpPr>
          <p:nvPr>
            <p:ph type="pic" sz="quarter" idx="15" hasCustomPrompt="1"/>
          </p:nvPr>
        </p:nvSpPr>
        <p:spPr>
          <a:xfrm>
            <a:off x="4552655" y="118788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69" name="Picture Placeholder 8">
            <a:extLst>
              <a:ext uri="{FF2B5EF4-FFF2-40B4-BE49-F238E27FC236}">
                <a16:creationId xmlns:a16="http://schemas.microsoft.com/office/drawing/2014/main" id="{A3C10927-F781-46A0-A099-BB0BBE7D4322}"/>
              </a:ext>
            </a:extLst>
          </p:cNvPr>
          <p:cNvSpPr>
            <a:spLocks noGrp="1"/>
          </p:cNvSpPr>
          <p:nvPr>
            <p:ph type="pic" sz="quarter" idx="16" hasCustomPrompt="1"/>
          </p:nvPr>
        </p:nvSpPr>
        <p:spPr>
          <a:xfrm>
            <a:off x="5638800" y="2925563"/>
            <a:ext cx="914400" cy="9144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bg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7" name="Picture Placeholder 8">
            <a:extLst>
              <a:ext uri="{FF2B5EF4-FFF2-40B4-BE49-F238E27FC236}">
                <a16:creationId xmlns:a16="http://schemas.microsoft.com/office/drawing/2014/main" id="{2FCA5839-7872-4514-AF2E-791BCBC1BE81}"/>
              </a:ext>
            </a:extLst>
          </p:cNvPr>
          <p:cNvSpPr>
            <a:spLocks noGrp="1"/>
          </p:cNvSpPr>
          <p:nvPr>
            <p:ph type="pic" sz="quarter" idx="23" hasCustomPrompt="1"/>
          </p:nvPr>
        </p:nvSpPr>
        <p:spPr>
          <a:xfrm>
            <a:off x="3358361" y="100112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8" name="Picture Placeholder 8">
            <a:extLst>
              <a:ext uri="{FF2B5EF4-FFF2-40B4-BE49-F238E27FC236}">
                <a16:creationId xmlns:a16="http://schemas.microsoft.com/office/drawing/2014/main" id="{EFA11C0F-56FF-4A0F-8F11-21844F678FF4}"/>
              </a:ext>
            </a:extLst>
          </p:cNvPr>
          <p:cNvSpPr>
            <a:spLocks noGrp="1"/>
          </p:cNvSpPr>
          <p:nvPr>
            <p:ph type="pic" sz="quarter" idx="24" hasCustomPrompt="1"/>
          </p:nvPr>
        </p:nvSpPr>
        <p:spPr>
          <a:xfrm>
            <a:off x="2280540" y="14272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9" name="Picture Placeholder 8">
            <a:extLst>
              <a:ext uri="{FF2B5EF4-FFF2-40B4-BE49-F238E27FC236}">
                <a16:creationId xmlns:a16="http://schemas.microsoft.com/office/drawing/2014/main" id="{86428624-FE8E-4FFB-BEBC-710D184D24F5}"/>
              </a:ext>
            </a:extLst>
          </p:cNvPr>
          <p:cNvSpPr>
            <a:spLocks noGrp="1"/>
          </p:cNvSpPr>
          <p:nvPr>
            <p:ph type="pic" sz="quarter" idx="25" hasCustomPrompt="1"/>
          </p:nvPr>
        </p:nvSpPr>
        <p:spPr>
          <a:xfrm>
            <a:off x="1670214" y="24717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0" name="Picture Placeholder 8">
            <a:extLst>
              <a:ext uri="{FF2B5EF4-FFF2-40B4-BE49-F238E27FC236}">
                <a16:creationId xmlns:a16="http://schemas.microsoft.com/office/drawing/2014/main" id="{6DCD676A-85B1-4C4A-9C2B-74261B5607CF}"/>
              </a:ext>
            </a:extLst>
          </p:cNvPr>
          <p:cNvSpPr>
            <a:spLocks noGrp="1"/>
          </p:cNvSpPr>
          <p:nvPr>
            <p:ph type="pic" sz="quarter" idx="26" hasCustomPrompt="1"/>
          </p:nvPr>
        </p:nvSpPr>
        <p:spPr>
          <a:xfrm>
            <a:off x="1662585"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1" name="Picture Placeholder 8">
            <a:extLst>
              <a:ext uri="{FF2B5EF4-FFF2-40B4-BE49-F238E27FC236}">
                <a16:creationId xmlns:a16="http://schemas.microsoft.com/office/drawing/2014/main" id="{DA3808B3-8D43-47DE-A650-F878D4474F92}"/>
              </a:ext>
            </a:extLst>
          </p:cNvPr>
          <p:cNvSpPr>
            <a:spLocks noGrp="1"/>
          </p:cNvSpPr>
          <p:nvPr>
            <p:ph type="pic" sz="quarter" idx="27" hasCustomPrompt="1"/>
          </p:nvPr>
        </p:nvSpPr>
        <p:spPr>
          <a:xfrm>
            <a:off x="2323811" y="455071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2" name="Picture Placeholder 8">
            <a:extLst>
              <a:ext uri="{FF2B5EF4-FFF2-40B4-BE49-F238E27FC236}">
                <a16:creationId xmlns:a16="http://schemas.microsoft.com/office/drawing/2014/main" id="{59B91156-8CA0-4400-9D36-F89FDB765184}"/>
              </a:ext>
            </a:extLst>
          </p:cNvPr>
          <p:cNvSpPr>
            <a:spLocks noGrp="1"/>
          </p:cNvSpPr>
          <p:nvPr>
            <p:ph type="pic" sz="quarter" idx="28" hasCustomPrompt="1"/>
          </p:nvPr>
        </p:nvSpPr>
        <p:spPr>
          <a:xfrm>
            <a:off x="3446475" y="494355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3" name="Picture Placeholder 8">
            <a:extLst>
              <a:ext uri="{FF2B5EF4-FFF2-40B4-BE49-F238E27FC236}">
                <a16:creationId xmlns:a16="http://schemas.microsoft.com/office/drawing/2014/main" id="{D71CAAF9-AEC2-4F1D-8EAA-1D42436837F1}"/>
              </a:ext>
            </a:extLst>
          </p:cNvPr>
          <p:cNvSpPr>
            <a:spLocks noGrp="1"/>
          </p:cNvSpPr>
          <p:nvPr>
            <p:ph type="pic" sz="quarter" idx="29" hasCustomPrompt="1"/>
          </p:nvPr>
        </p:nvSpPr>
        <p:spPr>
          <a:xfrm>
            <a:off x="4545060"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4" name="Picture Placeholder 8">
            <a:extLst>
              <a:ext uri="{FF2B5EF4-FFF2-40B4-BE49-F238E27FC236}">
                <a16:creationId xmlns:a16="http://schemas.microsoft.com/office/drawing/2014/main" id="{BD60C6E4-36A9-487E-AD74-F1D75BE2EED1}"/>
              </a:ext>
            </a:extLst>
          </p:cNvPr>
          <p:cNvSpPr>
            <a:spLocks noGrp="1"/>
          </p:cNvSpPr>
          <p:nvPr>
            <p:ph type="pic" sz="quarter" idx="30" hasCustomPrompt="1"/>
          </p:nvPr>
        </p:nvSpPr>
        <p:spPr>
          <a:xfrm>
            <a:off x="4023218" y="374380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5" name="Picture Placeholder 8">
            <a:extLst>
              <a:ext uri="{FF2B5EF4-FFF2-40B4-BE49-F238E27FC236}">
                <a16:creationId xmlns:a16="http://schemas.microsoft.com/office/drawing/2014/main" id="{6316BD0B-6DC2-4B48-A06A-5F7A0F89FB1A}"/>
              </a:ext>
            </a:extLst>
          </p:cNvPr>
          <p:cNvSpPr>
            <a:spLocks noGrp="1"/>
          </p:cNvSpPr>
          <p:nvPr>
            <p:ph type="pic" sz="quarter" idx="31" hasCustomPrompt="1"/>
          </p:nvPr>
        </p:nvSpPr>
        <p:spPr>
          <a:xfrm>
            <a:off x="2917636" y="355829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6" name="Picture Placeholder 8">
            <a:extLst>
              <a:ext uri="{FF2B5EF4-FFF2-40B4-BE49-F238E27FC236}">
                <a16:creationId xmlns:a16="http://schemas.microsoft.com/office/drawing/2014/main" id="{D4A16BB5-AD46-495C-8BC7-BEBEEA77BC3E}"/>
              </a:ext>
            </a:extLst>
          </p:cNvPr>
          <p:cNvSpPr>
            <a:spLocks noGrp="1"/>
          </p:cNvSpPr>
          <p:nvPr>
            <p:ph type="pic" sz="quarter" idx="32" hasCustomPrompt="1"/>
          </p:nvPr>
        </p:nvSpPr>
        <p:spPr>
          <a:xfrm>
            <a:off x="2917636" y="2420237"/>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7" name="Picture Placeholder 8">
            <a:extLst>
              <a:ext uri="{FF2B5EF4-FFF2-40B4-BE49-F238E27FC236}">
                <a16:creationId xmlns:a16="http://schemas.microsoft.com/office/drawing/2014/main" id="{90F84B1B-5EF2-4C93-92C0-606B080E4019}"/>
              </a:ext>
            </a:extLst>
          </p:cNvPr>
          <p:cNvSpPr>
            <a:spLocks noGrp="1"/>
          </p:cNvSpPr>
          <p:nvPr>
            <p:ph type="pic" sz="quarter" idx="33" hasCustomPrompt="1"/>
          </p:nvPr>
        </p:nvSpPr>
        <p:spPr>
          <a:xfrm>
            <a:off x="4053495" y="220342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5" name="Picture Placeholder 8">
            <a:extLst>
              <a:ext uri="{FF2B5EF4-FFF2-40B4-BE49-F238E27FC236}">
                <a16:creationId xmlns:a16="http://schemas.microsoft.com/office/drawing/2014/main" id="{4A883598-40F9-4E10-B266-6957BBA82AB1}"/>
              </a:ext>
            </a:extLst>
          </p:cNvPr>
          <p:cNvSpPr>
            <a:spLocks noGrp="1"/>
          </p:cNvSpPr>
          <p:nvPr>
            <p:ph type="pic" sz="quarter" idx="34" hasCustomPrompt="1"/>
          </p:nvPr>
        </p:nvSpPr>
        <p:spPr>
          <a:xfrm>
            <a:off x="6649049" y="12046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6" name="Picture Placeholder 8">
            <a:extLst>
              <a:ext uri="{FF2B5EF4-FFF2-40B4-BE49-F238E27FC236}">
                <a16:creationId xmlns:a16="http://schemas.microsoft.com/office/drawing/2014/main" id="{3BF05BFD-F662-471D-B251-9D42B382632A}"/>
              </a:ext>
            </a:extLst>
          </p:cNvPr>
          <p:cNvSpPr>
            <a:spLocks noGrp="1"/>
          </p:cNvSpPr>
          <p:nvPr>
            <p:ph type="pic" sz="quarter" idx="35" hasCustomPrompt="1"/>
          </p:nvPr>
        </p:nvSpPr>
        <p:spPr>
          <a:xfrm>
            <a:off x="7792718" y="99966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7" name="Picture Placeholder 8">
            <a:extLst>
              <a:ext uri="{FF2B5EF4-FFF2-40B4-BE49-F238E27FC236}">
                <a16:creationId xmlns:a16="http://schemas.microsoft.com/office/drawing/2014/main" id="{6F9B5C56-8143-4C0D-8734-7081641B2B27}"/>
              </a:ext>
            </a:extLst>
          </p:cNvPr>
          <p:cNvSpPr>
            <a:spLocks noGrp="1"/>
          </p:cNvSpPr>
          <p:nvPr>
            <p:ph type="pic" sz="quarter" idx="36" hasCustomPrompt="1"/>
          </p:nvPr>
        </p:nvSpPr>
        <p:spPr>
          <a:xfrm>
            <a:off x="8903995" y="144217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8" name="Picture Placeholder 8">
            <a:extLst>
              <a:ext uri="{FF2B5EF4-FFF2-40B4-BE49-F238E27FC236}">
                <a16:creationId xmlns:a16="http://schemas.microsoft.com/office/drawing/2014/main" id="{6D9132E3-8A4D-4821-BEEC-6EBF339D65CB}"/>
              </a:ext>
            </a:extLst>
          </p:cNvPr>
          <p:cNvSpPr>
            <a:spLocks noGrp="1"/>
          </p:cNvSpPr>
          <p:nvPr>
            <p:ph type="pic" sz="quarter" idx="37" hasCustomPrompt="1"/>
          </p:nvPr>
        </p:nvSpPr>
        <p:spPr>
          <a:xfrm>
            <a:off x="9534045" y="247365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9" name="Picture Placeholder 8">
            <a:extLst>
              <a:ext uri="{FF2B5EF4-FFF2-40B4-BE49-F238E27FC236}">
                <a16:creationId xmlns:a16="http://schemas.microsoft.com/office/drawing/2014/main" id="{6A7F4C01-6C35-4582-B68D-802CC2592156}"/>
              </a:ext>
            </a:extLst>
          </p:cNvPr>
          <p:cNvSpPr>
            <a:spLocks noGrp="1"/>
          </p:cNvSpPr>
          <p:nvPr>
            <p:ph type="pic" sz="quarter" idx="38" hasCustomPrompt="1"/>
          </p:nvPr>
        </p:nvSpPr>
        <p:spPr>
          <a:xfrm>
            <a:off x="9563300"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0" name="Picture Placeholder 8">
            <a:extLst>
              <a:ext uri="{FF2B5EF4-FFF2-40B4-BE49-F238E27FC236}">
                <a16:creationId xmlns:a16="http://schemas.microsoft.com/office/drawing/2014/main" id="{9BC0C66E-8EFB-451F-B3F1-C17E8E7DBD29}"/>
              </a:ext>
            </a:extLst>
          </p:cNvPr>
          <p:cNvSpPr>
            <a:spLocks noGrp="1"/>
          </p:cNvSpPr>
          <p:nvPr>
            <p:ph type="pic" sz="quarter" idx="39" hasCustomPrompt="1"/>
          </p:nvPr>
        </p:nvSpPr>
        <p:spPr>
          <a:xfrm>
            <a:off x="8884217" y="457088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1" name="Picture Placeholder 8">
            <a:extLst>
              <a:ext uri="{FF2B5EF4-FFF2-40B4-BE49-F238E27FC236}">
                <a16:creationId xmlns:a16="http://schemas.microsoft.com/office/drawing/2014/main" id="{5BC5CBF4-87EE-43BE-B645-C7BAA2938F9A}"/>
              </a:ext>
            </a:extLst>
          </p:cNvPr>
          <p:cNvSpPr>
            <a:spLocks noGrp="1"/>
          </p:cNvSpPr>
          <p:nvPr>
            <p:ph type="pic" sz="quarter" idx="40" hasCustomPrompt="1"/>
          </p:nvPr>
        </p:nvSpPr>
        <p:spPr>
          <a:xfrm>
            <a:off x="7761603" y="496733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2" name="Picture Placeholder 8">
            <a:extLst>
              <a:ext uri="{FF2B5EF4-FFF2-40B4-BE49-F238E27FC236}">
                <a16:creationId xmlns:a16="http://schemas.microsoft.com/office/drawing/2014/main" id="{8AEE33F3-F875-46C8-B436-85AF77B6F03F}"/>
              </a:ext>
            </a:extLst>
          </p:cNvPr>
          <p:cNvSpPr>
            <a:spLocks noGrp="1"/>
          </p:cNvSpPr>
          <p:nvPr>
            <p:ph type="pic" sz="quarter" idx="41" hasCustomPrompt="1"/>
          </p:nvPr>
        </p:nvSpPr>
        <p:spPr>
          <a:xfrm>
            <a:off x="6662022"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3" name="Picture Placeholder 8">
            <a:extLst>
              <a:ext uri="{FF2B5EF4-FFF2-40B4-BE49-F238E27FC236}">
                <a16:creationId xmlns:a16="http://schemas.microsoft.com/office/drawing/2014/main" id="{4551C2B7-736E-4290-AD09-3979B00AEA5C}"/>
              </a:ext>
            </a:extLst>
          </p:cNvPr>
          <p:cNvSpPr>
            <a:spLocks noGrp="1"/>
          </p:cNvSpPr>
          <p:nvPr>
            <p:ph type="pic" sz="quarter" idx="42" hasCustomPrompt="1"/>
          </p:nvPr>
        </p:nvSpPr>
        <p:spPr>
          <a:xfrm>
            <a:off x="7174699" y="3714679"/>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4" name="Picture Placeholder 8">
            <a:extLst>
              <a:ext uri="{FF2B5EF4-FFF2-40B4-BE49-F238E27FC236}">
                <a16:creationId xmlns:a16="http://schemas.microsoft.com/office/drawing/2014/main" id="{470B5DCB-3499-4690-B98F-908E563759CB}"/>
              </a:ext>
            </a:extLst>
          </p:cNvPr>
          <p:cNvSpPr>
            <a:spLocks noGrp="1"/>
          </p:cNvSpPr>
          <p:nvPr>
            <p:ph type="pic" sz="quarter" idx="43" hasCustomPrompt="1"/>
          </p:nvPr>
        </p:nvSpPr>
        <p:spPr>
          <a:xfrm>
            <a:off x="8297296" y="355428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5" name="Picture Placeholder 8">
            <a:extLst>
              <a:ext uri="{FF2B5EF4-FFF2-40B4-BE49-F238E27FC236}">
                <a16:creationId xmlns:a16="http://schemas.microsoft.com/office/drawing/2014/main" id="{B7492971-0553-4F18-B156-2309E601A307}"/>
              </a:ext>
            </a:extLst>
          </p:cNvPr>
          <p:cNvSpPr>
            <a:spLocks noGrp="1"/>
          </p:cNvSpPr>
          <p:nvPr>
            <p:ph type="pic" sz="quarter" idx="44" hasCustomPrompt="1"/>
          </p:nvPr>
        </p:nvSpPr>
        <p:spPr>
          <a:xfrm>
            <a:off x="8297302" y="24558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6" name="Picture Placeholder 8">
            <a:extLst>
              <a:ext uri="{FF2B5EF4-FFF2-40B4-BE49-F238E27FC236}">
                <a16:creationId xmlns:a16="http://schemas.microsoft.com/office/drawing/2014/main" id="{65DCAFA3-E66E-41D0-B9F9-14845E8E7E67}"/>
              </a:ext>
            </a:extLst>
          </p:cNvPr>
          <p:cNvSpPr>
            <a:spLocks noGrp="1"/>
          </p:cNvSpPr>
          <p:nvPr>
            <p:ph type="pic" sz="quarter" idx="45" hasCustomPrompt="1"/>
          </p:nvPr>
        </p:nvSpPr>
        <p:spPr>
          <a:xfrm>
            <a:off x="7153405" y="222672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854331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zation Chart 6">
    <p:spTree>
      <p:nvGrpSpPr>
        <p:cNvPr id="1" name=""/>
        <p:cNvGrpSpPr/>
        <p:nvPr/>
      </p:nvGrpSpPr>
      <p:grpSpPr>
        <a:xfrm>
          <a:off x="0" y="0"/>
          <a:ext cx="0" cy="0"/>
          <a:chOff x="0" y="0"/>
          <a:chExt cx="0" cy="0"/>
        </a:xfrm>
      </p:grpSpPr>
      <p:sp>
        <p:nvSpPr>
          <p:cNvPr id="33" name="Picture Placeholder 8">
            <a:extLst>
              <a:ext uri="{FF2B5EF4-FFF2-40B4-BE49-F238E27FC236}">
                <a16:creationId xmlns:a16="http://schemas.microsoft.com/office/drawing/2014/main" id="{044D5865-E328-4EBA-A882-4D6E9AF95340}"/>
              </a:ext>
            </a:extLst>
          </p:cNvPr>
          <p:cNvSpPr>
            <a:spLocks noGrp="1"/>
          </p:cNvSpPr>
          <p:nvPr>
            <p:ph type="pic" sz="quarter" idx="16" hasCustomPrompt="1"/>
          </p:nvPr>
        </p:nvSpPr>
        <p:spPr>
          <a:xfrm>
            <a:off x="5181600" y="2286964"/>
            <a:ext cx="1828800" cy="18288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E8C130C9-0D03-4956-B952-6B7AE1EBB75B}"/>
              </a:ext>
            </a:extLst>
          </p:cNvPr>
          <p:cNvSpPr>
            <a:spLocks noGrp="1"/>
          </p:cNvSpPr>
          <p:nvPr>
            <p:ph type="pic" sz="quarter" idx="17" hasCustomPrompt="1"/>
          </p:nvPr>
        </p:nvSpPr>
        <p:spPr>
          <a:xfrm>
            <a:off x="7718198"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41D987BD-6224-4583-9A01-262F00509256}"/>
              </a:ext>
            </a:extLst>
          </p:cNvPr>
          <p:cNvSpPr>
            <a:spLocks noGrp="1"/>
          </p:cNvSpPr>
          <p:nvPr>
            <p:ph type="pic" sz="quarter" idx="18" hasCustomPrompt="1"/>
          </p:nvPr>
        </p:nvSpPr>
        <p:spPr>
          <a:xfrm>
            <a:off x="3185970"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122553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age with Image 3">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6096000" y="0"/>
            <a:ext cx="60959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77865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rganization Chart 7">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00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with text">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892272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with text 2">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20463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4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EADD8A4-B769-4D8A-9278-A71EC01C4C87}"/>
              </a:ext>
            </a:extLst>
          </p:cNvPr>
          <p:cNvSpPr>
            <a:spLocks noGrp="1"/>
          </p:cNvSpPr>
          <p:nvPr>
            <p:ph type="pic" sz="quarter" idx="10" hasCustomPrompt="1"/>
          </p:nvPr>
        </p:nvSpPr>
        <p:spPr>
          <a:xfrm>
            <a:off x="0"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Tree>
    <p:extLst>
      <p:ext uri="{BB962C8B-B14F-4D97-AF65-F5344CB8AC3E}">
        <p14:creationId xmlns:p14="http://schemas.microsoft.com/office/powerpoint/2010/main" val="1399211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4E63CE1-9C33-4246-BBF7-5AB1147C2188}"/>
              </a:ext>
            </a:extLst>
          </p:cNvPr>
          <p:cNvSpPr>
            <a:spLocks noGrp="1"/>
          </p:cNvSpPr>
          <p:nvPr>
            <p:ph type="pic" sz="quarter" idx="10" hasCustomPrompt="1"/>
          </p:nvPr>
        </p:nvSpPr>
        <p:spPr>
          <a:xfrm>
            <a:off x="3054096"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Tree>
    <p:extLst>
      <p:ext uri="{BB962C8B-B14F-4D97-AF65-F5344CB8AC3E}">
        <p14:creationId xmlns:p14="http://schemas.microsoft.com/office/powerpoint/2010/main" val="1274932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769D50F-9678-42EA-A10A-87EDA49577C7}"/>
              </a:ext>
            </a:extLst>
          </p:cNvPr>
          <p:cNvSpPr>
            <a:spLocks noGrp="1"/>
          </p:cNvSpPr>
          <p:nvPr>
            <p:ph type="pic" sz="quarter" idx="10" hasCustomPrompt="1"/>
          </p:nvPr>
        </p:nvSpPr>
        <p:spPr>
          <a:xfrm>
            <a:off x="6108192"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Tree>
    <p:extLst>
      <p:ext uri="{BB962C8B-B14F-4D97-AF65-F5344CB8AC3E}">
        <p14:creationId xmlns:p14="http://schemas.microsoft.com/office/powerpoint/2010/main" val="1850845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B6F21E6F-DBA5-44F3-B07B-220A96805C8B}"/>
              </a:ext>
            </a:extLst>
          </p:cNvPr>
          <p:cNvSpPr>
            <a:spLocks noGrp="1"/>
          </p:cNvSpPr>
          <p:nvPr>
            <p:ph type="pic" sz="quarter" idx="10" hasCustomPrompt="1"/>
          </p:nvPr>
        </p:nvSpPr>
        <p:spPr>
          <a:xfrm>
            <a:off x="9162288"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2786629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images - 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6120384"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1" y="2286000"/>
            <a:ext cx="6120385"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6120384"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608680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mages -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0"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6096000" y="2286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0"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545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s 12">
    <p:spTree>
      <p:nvGrpSpPr>
        <p:cNvPr id="1" name=""/>
        <p:cNvGrpSpPr/>
        <p:nvPr/>
      </p:nvGrpSpPr>
      <p:grpSpPr>
        <a:xfrm>
          <a:off x="0" y="0"/>
          <a:ext cx="0" cy="0"/>
          <a:chOff x="0" y="0"/>
          <a:chExt cx="0" cy="0"/>
        </a:xfrm>
      </p:grpSpPr>
      <p:sp>
        <p:nvSpPr>
          <p:cNvPr id="35" name="Picture Placeholder 8">
            <a:extLst>
              <a:ext uri="{FF2B5EF4-FFF2-40B4-BE49-F238E27FC236}">
                <a16:creationId xmlns:a16="http://schemas.microsoft.com/office/drawing/2014/main" id="{A07FE811-3899-4933-8BDA-247CEB65A534}"/>
              </a:ext>
            </a:extLst>
          </p:cNvPr>
          <p:cNvSpPr>
            <a:spLocks noGrp="1"/>
          </p:cNvSpPr>
          <p:nvPr>
            <p:ph type="pic" sz="quarter" idx="10" hasCustomPrompt="1"/>
          </p:nvPr>
        </p:nvSpPr>
        <p:spPr>
          <a:xfrm>
            <a:off x="92597"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7" name="Picture Placeholder 8">
            <a:extLst>
              <a:ext uri="{FF2B5EF4-FFF2-40B4-BE49-F238E27FC236}">
                <a16:creationId xmlns:a16="http://schemas.microsoft.com/office/drawing/2014/main" id="{82D90691-24DF-4E32-9FDC-47A7AEF3AAD0}"/>
              </a:ext>
            </a:extLst>
          </p:cNvPr>
          <p:cNvSpPr>
            <a:spLocks noGrp="1"/>
          </p:cNvSpPr>
          <p:nvPr>
            <p:ph type="pic" sz="quarter" idx="12" hasCustomPrompt="1"/>
          </p:nvPr>
        </p:nvSpPr>
        <p:spPr>
          <a:xfrm>
            <a:off x="4928751"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8" name="Picture Placeholder 8">
            <a:extLst>
              <a:ext uri="{FF2B5EF4-FFF2-40B4-BE49-F238E27FC236}">
                <a16:creationId xmlns:a16="http://schemas.microsoft.com/office/drawing/2014/main" id="{A75AF2CC-BD8C-4192-B345-D290DFBC1431}"/>
              </a:ext>
            </a:extLst>
          </p:cNvPr>
          <p:cNvSpPr>
            <a:spLocks noGrp="1"/>
          </p:cNvSpPr>
          <p:nvPr>
            <p:ph type="pic" sz="quarter" idx="13" hasCustomPrompt="1"/>
          </p:nvPr>
        </p:nvSpPr>
        <p:spPr>
          <a:xfrm>
            <a:off x="7346828"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9" name="Picture Placeholder 8">
            <a:extLst>
              <a:ext uri="{FF2B5EF4-FFF2-40B4-BE49-F238E27FC236}">
                <a16:creationId xmlns:a16="http://schemas.microsoft.com/office/drawing/2014/main" id="{77847559-78FC-40D0-8B35-1D5B2FF75B18}"/>
              </a:ext>
            </a:extLst>
          </p:cNvPr>
          <p:cNvSpPr>
            <a:spLocks noGrp="1"/>
          </p:cNvSpPr>
          <p:nvPr>
            <p:ph type="pic" sz="quarter" idx="14" hasCustomPrompt="1"/>
          </p:nvPr>
        </p:nvSpPr>
        <p:spPr>
          <a:xfrm>
            <a:off x="9764905"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0" name="Picture Placeholder 8">
            <a:extLst>
              <a:ext uri="{FF2B5EF4-FFF2-40B4-BE49-F238E27FC236}">
                <a16:creationId xmlns:a16="http://schemas.microsoft.com/office/drawing/2014/main" id="{E22E7396-7BA7-4BB0-B445-4F1DFCA150D5}"/>
              </a:ext>
            </a:extLst>
          </p:cNvPr>
          <p:cNvSpPr>
            <a:spLocks noGrp="1"/>
          </p:cNvSpPr>
          <p:nvPr>
            <p:ph type="pic" sz="quarter" idx="15" hasCustomPrompt="1"/>
          </p:nvPr>
        </p:nvSpPr>
        <p:spPr>
          <a:xfrm>
            <a:off x="92597"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1" name="Picture Placeholder 8">
            <a:extLst>
              <a:ext uri="{FF2B5EF4-FFF2-40B4-BE49-F238E27FC236}">
                <a16:creationId xmlns:a16="http://schemas.microsoft.com/office/drawing/2014/main" id="{1D0C9FFC-2493-4D2B-8980-624D63B91B83}"/>
              </a:ext>
            </a:extLst>
          </p:cNvPr>
          <p:cNvSpPr>
            <a:spLocks noGrp="1"/>
          </p:cNvSpPr>
          <p:nvPr>
            <p:ph type="pic" sz="quarter" idx="16" hasCustomPrompt="1"/>
          </p:nvPr>
        </p:nvSpPr>
        <p:spPr>
          <a:xfrm>
            <a:off x="2510674"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3" name="Picture Placeholder 8">
            <a:extLst>
              <a:ext uri="{FF2B5EF4-FFF2-40B4-BE49-F238E27FC236}">
                <a16:creationId xmlns:a16="http://schemas.microsoft.com/office/drawing/2014/main" id="{BB272A9B-F15E-4387-A5C7-3165E3F18B28}"/>
              </a:ext>
            </a:extLst>
          </p:cNvPr>
          <p:cNvSpPr>
            <a:spLocks noGrp="1"/>
          </p:cNvSpPr>
          <p:nvPr>
            <p:ph type="pic" sz="quarter" idx="18" hasCustomPrompt="1"/>
          </p:nvPr>
        </p:nvSpPr>
        <p:spPr>
          <a:xfrm>
            <a:off x="7346828"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4" name="Picture Placeholder 8">
            <a:extLst>
              <a:ext uri="{FF2B5EF4-FFF2-40B4-BE49-F238E27FC236}">
                <a16:creationId xmlns:a16="http://schemas.microsoft.com/office/drawing/2014/main" id="{20F8B96F-AA47-4A79-BE24-11BAB9B30436}"/>
              </a:ext>
            </a:extLst>
          </p:cNvPr>
          <p:cNvSpPr>
            <a:spLocks noGrp="1"/>
          </p:cNvSpPr>
          <p:nvPr>
            <p:ph type="pic" sz="quarter" idx="19" hasCustomPrompt="1"/>
          </p:nvPr>
        </p:nvSpPr>
        <p:spPr>
          <a:xfrm>
            <a:off x="9764905"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5" name="Picture Placeholder 8">
            <a:extLst>
              <a:ext uri="{FF2B5EF4-FFF2-40B4-BE49-F238E27FC236}">
                <a16:creationId xmlns:a16="http://schemas.microsoft.com/office/drawing/2014/main" id="{221C2B63-0D84-4402-8E47-CDBB431CF83F}"/>
              </a:ext>
            </a:extLst>
          </p:cNvPr>
          <p:cNvSpPr>
            <a:spLocks noGrp="1"/>
          </p:cNvSpPr>
          <p:nvPr>
            <p:ph type="pic" sz="quarter" idx="20" hasCustomPrompt="1"/>
          </p:nvPr>
        </p:nvSpPr>
        <p:spPr>
          <a:xfrm>
            <a:off x="92597"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6" name="Picture Placeholder 8">
            <a:extLst>
              <a:ext uri="{FF2B5EF4-FFF2-40B4-BE49-F238E27FC236}">
                <a16:creationId xmlns:a16="http://schemas.microsoft.com/office/drawing/2014/main" id="{0904C7AF-1D52-43D4-AA91-6517173892BF}"/>
              </a:ext>
            </a:extLst>
          </p:cNvPr>
          <p:cNvSpPr>
            <a:spLocks noGrp="1"/>
          </p:cNvSpPr>
          <p:nvPr>
            <p:ph type="pic" sz="quarter" idx="21" hasCustomPrompt="1"/>
          </p:nvPr>
        </p:nvSpPr>
        <p:spPr>
          <a:xfrm>
            <a:off x="2510674"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7" name="Picture Placeholder 8">
            <a:extLst>
              <a:ext uri="{FF2B5EF4-FFF2-40B4-BE49-F238E27FC236}">
                <a16:creationId xmlns:a16="http://schemas.microsoft.com/office/drawing/2014/main" id="{17C69FF0-197B-4869-85CD-B16E044D58BC}"/>
              </a:ext>
            </a:extLst>
          </p:cNvPr>
          <p:cNvSpPr>
            <a:spLocks noGrp="1"/>
          </p:cNvSpPr>
          <p:nvPr>
            <p:ph type="pic" sz="quarter" idx="22" hasCustomPrompt="1"/>
          </p:nvPr>
        </p:nvSpPr>
        <p:spPr>
          <a:xfrm>
            <a:off x="4928751"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9" name="Picture Placeholder 8">
            <a:extLst>
              <a:ext uri="{FF2B5EF4-FFF2-40B4-BE49-F238E27FC236}">
                <a16:creationId xmlns:a16="http://schemas.microsoft.com/office/drawing/2014/main" id="{A9A2E652-BE71-48F6-ACE3-B6F152A0C265}"/>
              </a:ext>
            </a:extLst>
          </p:cNvPr>
          <p:cNvSpPr>
            <a:spLocks noGrp="1"/>
          </p:cNvSpPr>
          <p:nvPr>
            <p:ph type="pic" sz="quarter" idx="24" hasCustomPrompt="1"/>
          </p:nvPr>
        </p:nvSpPr>
        <p:spPr>
          <a:xfrm>
            <a:off x="9764905"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3694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age with Image 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1066800" y="1280160"/>
            <a:ext cx="10080000" cy="4339140"/>
          </a:xfrm>
          <a:prstGeom prst="roundRect">
            <a:avLst>
              <a:gd name="adj" fmla="val 4256"/>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762922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Slideshow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4172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222248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2334227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49255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019783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lideshow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10412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4615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223707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3346717"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1317926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show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21277845"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127566"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22713"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2254272"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175533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Slideshow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3242506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2127479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12451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02576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053375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Slideshow with Text">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11291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Slideshow with Text 2-01">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23904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241823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359743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514337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Slideshow with Text 2-02">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1178949"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6130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240495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241969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887083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Slideshow with Text 2-03">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2985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11934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59848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123904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64835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Slideshow with Text 2-04">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7583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229663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1174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6175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611224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Slideshow with Text 3">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8AF14F-B91A-4525-9FC3-906CA55DF46B}"/>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28536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with Images">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09E1089C-DA26-4567-80E3-FC02DE8DC887}"/>
              </a:ext>
            </a:extLst>
          </p:cNvPr>
          <p:cNvSpPr>
            <a:spLocks noGrp="1"/>
          </p:cNvSpPr>
          <p:nvPr>
            <p:ph type="pic" sz="quarter" idx="11" hasCustomPrompt="1"/>
          </p:nvPr>
        </p:nvSpPr>
        <p:spPr>
          <a:xfrm>
            <a:off x="8199164" y="1038253"/>
            <a:ext cx="1581444" cy="1650542"/>
          </a:xfrm>
          <a:prstGeom prst="ellipse">
            <a:avLst/>
          </a:prstGeom>
          <a:pattFill prst="wdDnDiag">
            <a:fgClr>
              <a:schemeClr val="tx1">
                <a:lumMod val="25000"/>
                <a:lumOff val="75000"/>
              </a:schemeClr>
            </a:fgClr>
            <a:bgClr>
              <a:schemeClr val="bg1"/>
            </a:bgClr>
          </a:pattFill>
        </p:spPr>
        <p:txBody>
          <a:bodyPr anchor="ctr"/>
          <a:lstStyle>
            <a:lvl1pPr algn="ctr">
              <a:buNone/>
              <a:defRPr lang="en-US" sz="1000" dirty="0"/>
            </a:lvl1pPr>
          </a:lstStyle>
          <a:p>
            <a:r>
              <a:rPr lang="en-US" dirty="0"/>
              <a:t>Insert your image here</a:t>
            </a:r>
          </a:p>
        </p:txBody>
      </p:sp>
      <p:sp>
        <p:nvSpPr>
          <p:cNvPr id="18" name="Picture Placeholder 14">
            <a:extLst>
              <a:ext uri="{FF2B5EF4-FFF2-40B4-BE49-F238E27FC236}">
                <a16:creationId xmlns:a16="http://schemas.microsoft.com/office/drawing/2014/main" id="{D308920F-1571-4BFA-8936-87C3E7108F3A}"/>
              </a:ext>
            </a:extLst>
          </p:cNvPr>
          <p:cNvSpPr>
            <a:spLocks noGrp="1"/>
          </p:cNvSpPr>
          <p:nvPr>
            <p:ph type="pic" sz="quarter" idx="13" hasCustomPrompt="1"/>
          </p:nvPr>
        </p:nvSpPr>
        <p:spPr>
          <a:xfrm>
            <a:off x="8750438" y="3084471"/>
            <a:ext cx="4127410" cy="4127002"/>
          </a:xfrm>
          <a:prstGeom prst="ellipse">
            <a:avLst/>
          </a:prstGeom>
          <a:pattFill prst="wdDnDiag">
            <a:fgClr>
              <a:schemeClr val="tx1">
                <a:lumMod val="25000"/>
                <a:lumOff val="75000"/>
              </a:schemeClr>
            </a:fgClr>
            <a:bgClr>
              <a:schemeClr val="bg1"/>
            </a:bgClr>
          </a:pattFill>
          <a:effectLst>
            <a:softEdge rad="127000"/>
          </a:effectLst>
        </p:spPr>
        <p:txBody>
          <a:bodyPr anchor="ctr"/>
          <a:lstStyle>
            <a:lvl1pPr algn="ctr">
              <a:buNone/>
              <a:defRPr lang="en-US" sz="1400" dirty="0"/>
            </a:lvl1pPr>
          </a:lstStyle>
          <a:p>
            <a:r>
              <a:rPr lang="en-US" dirty="0"/>
              <a:t>Insert your image here</a:t>
            </a:r>
          </a:p>
        </p:txBody>
      </p:sp>
      <p:sp>
        <p:nvSpPr>
          <p:cNvPr id="20" name="Picture Placeholder 14">
            <a:extLst>
              <a:ext uri="{FF2B5EF4-FFF2-40B4-BE49-F238E27FC236}">
                <a16:creationId xmlns:a16="http://schemas.microsoft.com/office/drawing/2014/main" id="{34212EE7-C5F0-498F-BF8A-EB115A480E7E}"/>
              </a:ext>
            </a:extLst>
          </p:cNvPr>
          <p:cNvSpPr>
            <a:spLocks noGrp="1"/>
          </p:cNvSpPr>
          <p:nvPr>
            <p:ph type="pic" sz="quarter" idx="15"/>
          </p:nvPr>
        </p:nvSpPr>
        <p:spPr>
          <a:xfrm>
            <a:off x="4587240" y="5266481"/>
            <a:ext cx="3017520" cy="30175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endParaRPr lang="en-US" dirty="0"/>
          </a:p>
        </p:txBody>
      </p:sp>
      <p:sp>
        <p:nvSpPr>
          <p:cNvPr id="19" name="Picture Placeholder 14">
            <a:extLst>
              <a:ext uri="{FF2B5EF4-FFF2-40B4-BE49-F238E27FC236}">
                <a16:creationId xmlns:a16="http://schemas.microsoft.com/office/drawing/2014/main" id="{2576C70C-F0B4-4643-9156-5D60A30A9FF5}"/>
              </a:ext>
            </a:extLst>
          </p:cNvPr>
          <p:cNvSpPr>
            <a:spLocks noGrp="1"/>
          </p:cNvSpPr>
          <p:nvPr>
            <p:ph type="pic" sz="quarter" idx="14" hasCustomPrompt="1"/>
          </p:nvPr>
        </p:nvSpPr>
        <p:spPr>
          <a:xfrm>
            <a:off x="3698587" y="4572001"/>
            <a:ext cx="798488" cy="833376"/>
          </a:xfrm>
          <a:prstGeom prst="ellipse">
            <a:avLst/>
          </a:prstGeom>
          <a:pattFill prst="wdDnDiag">
            <a:fgClr>
              <a:schemeClr val="tx1">
                <a:lumMod val="25000"/>
                <a:lumOff val="75000"/>
              </a:schemeClr>
            </a:fgClr>
            <a:bgClr>
              <a:schemeClr val="bg1"/>
            </a:bgClr>
          </a:pattFill>
          <a:effectLst>
            <a:softEdge rad="12700"/>
          </a:effectLst>
        </p:spPr>
        <p:txBody>
          <a:bodyPr anchor="ctr"/>
          <a:lstStyle>
            <a:lvl1pPr algn="ctr">
              <a:buNone/>
              <a:defRPr lang="en-US" sz="800" dirty="0"/>
            </a:lvl1pPr>
          </a:lstStyle>
          <a:p>
            <a:r>
              <a:rPr lang="en-US" dirty="0"/>
              <a:t>image</a:t>
            </a:r>
          </a:p>
        </p:txBody>
      </p:sp>
      <p:sp>
        <p:nvSpPr>
          <p:cNvPr id="15" name="Picture Placeholder 14">
            <a:extLst>
              <a:ext uri="{FF2B5EF4-FFF2-40B4-BE49-F238E27FC236}">
                <a16:creationId xmlns:a16="http://schemas.microsoft.com/office/drawing/2014/main" id="{FDF1C4E8-111B-43EC-9F80-56359575A31D}"/>
              </a:ext>
            </a:extLst>
          </p:cNvPr>
          <p:cNvSpPr>
            <a:spLocks noGrp="1"/>
          </p:cNvSpPr>
          <p:nvPr>
            <p:ph type="pic" sz="quarter" idx="10" hasCustomPrompt="1"/>
          </p:nvPr>
        </p:nvSpPr>
        <p:spPr>
          <a:xfrm>
            <a:off x="2307503" y="132178"/>
            <a:ext cx="2468446" cy="246888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r>
              <a:rPr lang="en-US" dirty="0"/>
              <a:t>Insert your image here</a:t>
            </a:r>
          </a:p>
        </p:txBody>
      </p:sp>
      <p:sp>
        <p:nvSpPr>
          <p:cNvPr id="17" name="Picture Placeholder 14">
            <a:extLst>
              <a:ext uri="{FF2B5EF4-FFF2-40B4-BE49-F238E27FC236}">
                <a16:creationId xmlns:a16="http://schemas.microsoft.com/office/drawing/2014/main" id="{5AACFAFF-6652-4B72-9E5F-407C35BA97D8}"/>
              </a:ext>
            </a:extLst>
          </p:cNvPr>
          <p:cNvSpPr>
            <a:spLocks noGrp="1"/>
          </p:cNvSpPr>
          <p:nvPr>
            <p:ph type="pic" sz="quarter" idx="12" hasCustomPrompt="1"/>
          </p:nvPr>
        </p:nvSpPr>
        <p:spPr>
          <a:xfrm>
            <a:off x="571352" y="3136292"/>
            <a:ext cx="2011680" cy="2011680"/>
          </a:xfrm>
          <a:prstGeom prst="ellipse">
            <a:avLst/>
          </a:prstGeom>
          <a:pattFill prst="wdDnDiag">
            <a:fgClr>
              <a:schemeClr val="tx1">
                <a:lumMod val="25000"/>
                <a:lumOff val="75000"/>
              </a:schemeClr>
            </a:fgClr>
            <a:bgClr>
              <a:schemeClr val="bg1"/>
            </a:bgClr>
          </a:pattFill>
        </p:spPr>
        <p:txBody>
          <a:bodyPr anchor="ctr"/>
          <a:lstStyle>
            <a:lvl1pPr algn="ctr">
              <a:buNone/>
              <a:defRPr lang="en-US" sz="1400" dirty="0"/>
            </a:lvl1pPr>
          </a:lstStyle>
          <a:p>
            <a:r>
              <a:rPr lang="en-US" dirty="0"/>
              <a:t>Insert your image here</a:t>
            </a:r>
          </a:p>
        </p:txBody>
      </p:sp>
      <p:sp>
        <p:nvSpPr>
          <p:cNvPr id="21" name="Picture Placeholder 14">
            <a:extLst>
              <a:ext uri="{FF2B5EF4-FFF2-40B4-BE49-F238E27FC236}">
                <a16:creationId xmlns:a16="http://schemas.microsoft.com/office/drawing/2014/main" id="{9D6ED562-01CE-46BE-834B-7F5B1A54B282}"/>
              </a:ext>
            </a:extLst>
          </p:cNvPr>
          <p:cNvSpPr>
            <a:spLocks noGrp="1"/>
          </p:cNvSpPr>
          <p:nvPr>
            <p:ph type="pic" sz="quarter" idx="16" hasCustomPrompt="1"/>
          </p:nvPr>
        </p:nvSpPr>
        <p:spPr>
          <a:xfrm>
            <a:off x="6096000" y="1637001"/>
            <a:ext cx="641684" cy="6697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700" dirty="0"/>
            </a:lvl1pPr>
          </a:lstStyle>
          <a:p>
            <a:r>
              <a:rPr lang="en-US" dirty="0"/>
              <a:t>image</a:t>
            </a:r>
          </a:p>
        </p:txBody>
      </p:sp>
      <p:sp>
        <p:nvSpPr>
          <p:cNvPr id="22" name="Picture Placeholder 14">
            <a:extLst>
              <a:ext uri="{FF2B5EF4-FFF2-40B4-BE49-F238E27FC236}">
                <a16:creationId xmlns:a16="http://schemas.microsoft.com/office/drawing/2014/main" id="{BB382753-1A75-400D-BAD8-40ED8917F6C0}"/>
              </a:ext>
            </a:extLst>
          </p:cNvPr>
          <p:cNvSpPr>
            <a:spLocks noGrp="1"/>
          </p:cNvSpPr>
          <p:nvPr>
            <p:ph type="pic" sz="quarter" idx="17" hasCustomPrompt="1"/>
          </p:nvPr>
        </p:nvSpPr>
        <p:spPr>
          <a:xfrm>
            <a:off x="204339" y="1302141"/>
            <a:ext cx="641684" cy="669720"/>
          </a:xfrm>
          <a:prstGeom prst="ellipse">
            <a:avLst/>
          </a:prstGeom>
          <a:pattFill prst="wdDnDiag">
            <a:fgClr>
              <a:schemeClr val="tx1">
                <a:lumMod val="25000"/>
                <a:lumOff val="75000"/>
              </a:schemeClr>
            </a:fgClr>
            <a:bgClr>
              <a:schemeClr val="bg1"/>
            </a:bgClr>
          </a:pattFill>
          <a:effectLst>
            <a:softEdge rad="63500"/>
          </a:effectLst>
        </p:spPr>
        <p:txBody>
          <a:bodyPr anchor="ctr"/>
          <a:lstStyle>
            <a:lvl1pPr algn="ctr">
              <a:buNone/>
              <a:defRPr lang="en-US" sz="500" dirty="0"/>
            </a:lvl1pPr>
          </a:lstStyle>
          <a:p>
            <a:r>
              <a:rPr lang="en-US" dirty="0"/>
              <a:t>image</a:t>
            </a:r>
          </a:p>
        </p:txBody>
      </p:sp>
    </p:spTree>
    <p:extLst>
      <p:ext uri="{BB962C8B-B14F-4D97-AF65-F5344CB8AC3E}">
        <p14:creationId xmlns:p14="http://schemas.microsoft.com/office/powerpoint/2010/main" val="1348623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Slideshow with Text 4">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987278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Slideshow with Text 5">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3175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175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3175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214254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Slideshow with Text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5EB9E2-5CF6-4158-B487-46CB14AA02E2}"/>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8F6E7D3E-059B-4787-9FBA-586D48F30264}"/>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BD26D223-3850-4A37-AEC3-117112E8727E}"/>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146520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Slideshow with Text 6-1">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0" y="0"/>
            <a:ext cx="6096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4800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Slideshow with Text 7">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33375"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6210302"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6210302"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9449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Slideshow with Text 8">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210302"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333373"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333373"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63006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Slideshow with Text 9">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4" name="Picture Placeholder 4">
            <a:extLst>
              <a:ext uri="{FF2B5EF4-FFF2-40B4-BE49-F238E27FC236}">
                <a16:creationId xmlns:a16="http://schemas.microsoft.com/office/drawing/2014/main" id="{37E0A86C-F249-4079-BA4A-6A16C65C66EB}"/>
              </a:ext>
            </a:extLst>
          </p:cNvPr>
          <p:cNvSpPr>
            <a:spLocks noGrp="1"/>
          </p:cNvSpPr>
          <p:nvPr>
            <p:ph type="pic" sz="quarter" idx="21" hasCustomPrompt="1"/>
          </p:nvPr>
        </p:nvSpPr>
        <p:spPr>
          <a:xfrm>
            <a:off x="2444835" y="378098"/>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90319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Slideshow with Text 10">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2444835" y="378096"/>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936F30A5-5A84-4E00-8FE3-7050D9A09530}"/>
              </a:ext>
            </a:extLst>
          </p:cNvPr>
          <p:cNvSpPr>
            <a:spLocks noGrp="1"/>
          </p:cNvSpPr>
          <p:nvPr>
            <p:ph type="pic" sz="quarter" idx="21"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447456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Slideshow with Text 11">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2" y="304803"/>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4">
            <a:extLst>
              <a:ext uri="{FF2B5EF4-FFF2-40B4-BE49-F238E27FC236}">
                <a16:creationId xmlns:a16="http://schemas.microsoft.com/office/drawing/2014/main" id="{6683D6DE-1CC4-4BCE-A91B-FA3E6CDC8603}"/>
              </a:ext>
            </a:extLst>
          </p:cNvPr>
          <p:cNvSpPr>
            <a:spLocks noGrp="1"/>
          </p:cNvSpPr>
          <p:nvPr>
            <p:ph type="pic" sz="quarter" idx="17" hasCustomPrompt="1"/>
          </p:nvPr>
        </p:nvSpPr>
        <p:spPr>
          <a:xfrm>
            <a:off x="2674142" y="304802"/>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B9C93911-5945-424A-A236-499D0A7F8769}"/>
              </a:ext>
            </a:extLst>
          </p:cNvPr>
          <p:cNvSpPr>
            <a:spLocks noGrp="1"/>
          </p:cNvSpPr>
          <p:nvPr>
            <p:ph type="pic" sz="quarter" idx="18" hasCustomPrompt="1"/>
          </p:nvPr>
        </p:nvSpPr>
        <p:spPr>
          <a:xfrm>
            <a:off x="5014912" y="304801"/>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007ED3E2-B617-4B93-AFCA-615DD62481BC}"/>
              </a:ext>
            </a:extLst>
          </p:cNvPr>
          <p:cNvSpPr>
            <a:spLocks noGrp="1"/>
          </p:cNvSpPr>
          <p:nvPr>
            <p:ph type="pic" sz="quarter" idx="19" hasCustomPrompt="1"/>
          </p:nvPr>
        </p:nvSpPr>
        <p:spPr>
          <a:xfrm>
            <a:off x="7355682" y="304800"/>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286C5337-2AD2-4126-92B4-2029550A6826}"/>
              </a:ext>
            </a:extLst>
          </p:cNvPr>
          <p:cNvSpPr>
            <a:spLocks noGrp="1"/>
          </p:cNvSpPr>
          <p:nvPr>
            <p:ph type="pic" sz="quarter" idx="20" hasCustomPrompt="1"/>
          </p:nvPr>
        </p:nvSpPr>
        <p:spPr>
          <a:xfrm>
            <a:off x="9696451" y="304799"/>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22578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38799"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5" name="Picture Placeholder 4">
            <a:extLst>
              <a:ext uri="{FF2B5EF4-FFF2-40B4-BE49-F238E27FC236}">
                <a16:creationId xmlns:a16="http://schemas.microsoft.com/office/drawing/2014/main" id="{145A55DB-EAA4-447D-8CE0-01125CDB109A}"/>
              </a:ext>
            </a:extLst>
          </p:cNvPr>
          <p:cNvSpPr>
            <a:spLocks noGrp="1"/>
          </p:cNvSpPr>
          <p:nvPr>
            <p:ph type="pic" sz="quarter" idx="15" hasCustomPrompt="1"/>
          </p:nvPr>
        </p:nvSpPr>
        <p:spPr>
          <a:xfrm>
            <a:off x="538799"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096000"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C6886552-59AC-49A7-AD60-6518E1139843}"/>
              </a:ext>
            </a:extLst>
          </p:cNvPr>
          <p:cNvSpPr>
            <a:spLocks noGrp="1"/>
          </p:cNvSpPr>
          <p:nvPr>
            <p:ph type="pic" sz="quarter" idx="17" hasCustomPrompt="1"/>
          </p:nvPr>
        </p:nvSpPr>
        <p:spPr>
          <a:xfrm>
            <a:off x="6096000"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93323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86102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with tex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66056"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8A93B2D8-9D17-4C2C-A9E9-C393828534B4}"/>
              </a:ext>
            </a:extLst>
          </p:cNvPr>
          <p:cNvSpPr>
            <a:spLocks noGrp="1"/>
          </p:cNvSpPr>
          <p:nvPr>
            <p:ph type="pic" sz="quarter" idx="15" hasCustomPrompt="1"/>
          </p:nvPr>
        </p:nvSpPr>
        <p:spPr>
          <a:xfrm>
            <a:off x="3384575"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89C6514A-243B-4849-87AC-D238495CDE6D}"/>
              </a:ext>
            </a:extLst>
          </p:cNvPr>
          <p:cNvSpPr>
            <a:spLocks noGrp="1"/>
          </p:cNvSpPr>
          <p:nvPr>
            <p:ph type="pic" sz="quarter" idx="16" hasCustomPrompt="1"/>
          </p:nvPr>
        </p:nvSpPr>
        <p:spPr>
          <a:xfrm>
            <a:off x="6203094"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6" name="Picture Placeholder 4">
            <a:extLst>
              <a:ext uri="{FF2B5EF4-FFF2-40B4-BE49-F238E27FC236}">
                <a16:creationId xmlns:a16="http://schemas.microsoft.com/office/drawing/2014/main" id="{B812BE68-A0A8-4796-9AEC-7DBD4FBDF35D}"/>
              </a:ext>
            </a:extLst>
          </p:cNvPr>
          <p:cNvSpPr>
            <a:spLocks noGrp="1"/>
          </p:cNvSpPr>
          <p:nvPr>
            <p:ph type="pic" sz="quarter" idx="17" hasCustomPrompt="1"/>
          </p:nvPr>
        </p:nvSpPr>
        <p:spPr>
          <a:xfrm>
            <a:off x="9021613"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723195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with text 3">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C8B8EBC-E6F0-44CA-AC5F-44123E3947AB}"/>
              </a:ext>
            </a:extLst>
          </p:cNvPr>
          <p:cNvSpPr>
            <a:spLocks noGrp="1"/>
          </p:cNvSpPr>
          <p:nvPr userDrawn="1">
            <p:ph type="pic" sz="quarter" idx="14" hasCustomPrompt="1"/>
          </p:nvPr>
        </p:nvSpPr>
        <p:spPr>
          <a:xfrm>
            <a:off x="349250"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0" name="Picture Placeholder 4">
            <a:extLst>
              <a:ext uri="{FF2B5EF4-FFF2-40B4-BE49-F238E27FC236}">
                <a16:creationId xmlns:a16="http://schemas.microsoft.com/office/drawing/2014/main" id="{229D9F50-9F7A-4C48-A939-5C33CD598A56}"/>
              </a:ext>
            </a:extLst>
          </p:cNvPr>
          <p:cNvSpPr>
            <a:spLocks noGrp="1"/>
          </p:cNvSpPr>
          <p:nvPr userDrawn="1">
            <p:ph type="pic" sz="quarter" idx="15" hasCustomPrompt="1"/>
          </p:nvPr>
        </p:nvSpPr>
        <p:spPr>
          <a:xfrm>
            <a:off x="3271354"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1" name="Picture Placeholder 4">
            <a:extLst>
              <a:ext uri="{FF2B5EF4-FFF2-40B4-BE49-F238E27FC236}">
                <a16:creationId xmlns:a16="http://schemas.microsoft.com/office/drawing/2014/main" id="{498891EE-8C05-462F-A1DD-6236527EAE50}"/>
              </a:ext>
            </a:extLst>
          </p:cNvPr>
          <p:cNvSpPr>
            <a:spLocks noGrp="1"/>
          </p:cNvSpPr>
          <p:nvPr userDrawn="1">
            <p:ph type="pic" sz="quarter" idx="16" hasCustomPrompt="1"/>
          </p:nvPr>
        </p:nvSpPr>
        <p:spPr>
          <a:xfrm>
            <a:off x="6193458"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2" name="Picture Placeholder 4">
            <a:extLst>
              <a:ext uri="{FF2B5EF4-FFF2-40B4-BE49-F238E27FC236}">
                <a16:creationId xmlns:a16="http://schemas.microsoft.com/office/drawing/2014/main" id="{25D2DD94-5585-4F83-A2A6-3EE6128A1096}"/>
              </a:ext>
            </a:extLst>
          </p:cNvPr>
          <p:cNvSpPr>
            <a:spLocks noGrp="1"/>
          </p:cNvSpPr>
          <p:nvPr userDrawn="1">
            <p:ph type="pic" sz="quarter" idx="17" hasCustomPrompt="1"/>
          </p:nvPr>
        </p:nvSpPr>
        <p:spPr>
          <a:xfrm>
            <a:off x="9115562"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3" name="Picture Placeholder 4">
            <a:extLst>
              <a:ext uri="{FF2B5EF4-FFF2-40B4-BE49-F238E27FC236}">
                <a16:creationId xmlns:a16="http://schemas.microsoft.com/office/drawing/2014/main" id="{205EA35F-3CD6-456E-B2C0-DEE3A9718352}"/>
              </a:ext>
            </a:extLst>
          </p:cNvPr>
          <p:cNvSpPr>
            <a:spLocks noGrp="1"/>
          </p:cNvSpPr>
          <p:nvPr userDrawn="1">
            <p:ph type="pic" sz="quarter" idx="18" hasCustomPrompt="1"/>
          </p:nvPr>
        </p:nvSpPr>
        <p:spPr>
          <a:xfrm>
            <a:off x="349250"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4" name="Picture Placeholder 4">
            <a:extLst>
              <a:ext uri="{FF2B5EF4-FFF2-40B4-BE49-F238E27FC236}">
                <a16:creationId xmlns:a16="http://schemas.microsoft.com/office/drawing/2014/main" id="{21AF2A07-F7DD-44A0-9BE4-39E1DEE1B594}"/>
              </a:ext>
            </a:extLst>
          </p:cNvPr>
          <p:cNvSpPr>
            <a:spLocks noGrp="1"/>
          </p:cNvSpPr>
          <p:nvPr userDrawn="1">
            <p:ph type="pic" sz="quarter" idx="19" hasCustomPrompt="1"/>
          </p:nvPr>
        </p:nvSpPr>
        <p:spPr>
          <a:xfrm>
            <a:off x="3271354"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5" name="Picture Placeholder 4">
            <a:extLst>
              <a:ext uri="{FF2B5EF4-FFF2-40B4-BE49-F238E27FC236}">
                <a16:creationId xmlns:a16="http://schemas.microsoft.com/office/drawing/2014/main" id="{0E7A495A-9192-4E75-A741-3633EACEFE2E}"/>
              </a:ext>
            </a:extLst>
          </p:cNvPr>
          <p:cNvSpPr>
            <a:spLocks noGrp="1"/>
          </p:cNvSpPr>
          <p:nvPr userDrawn="1">
            <p:ph type="pic" sz="quarter" idx="20" hasCustomPrompt="1"/>
          </p:nvPr>
        </p:nvSpPr>
        <p:spPr>
          <a:xfrm>
            <a:off x="6193458"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6" name="Picture Placeholder 4">
            <a:extLst>
              <a:ext uri="{FF2B5EF4-FFF2-40B4-BE49-F238E27FC236}">
                <a16:creationId xmlns:a16="http://schemas.microsoft.com/office/drawing/2014/main" id="{306B4AE4-0D40-4FAD-B275-E852C2E80DD0}"/>
              </a:ext>
            </a:extLst>
          </p:cNvPr>
          <p:cNvSpPr>
            <a:spLocks noGrp="1"/>
          </p:cNvSpPr>
          <p:nvPr userDrawn="1">
            <p:ph type="pic" sz="quarter" idx="21" hasCustomPrompt="1"/>
          </p:nvPr>
        </p:nvSpPr>
        <p:spPr>
          <a:xfrm>
            <a:off x="9115562"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810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with text 4">
    <p:spTree>
      <p:nvGrpSpPr>
        <p:cNvPr id="1" name=""/>
        <p:cNvGrpSpPr/>
        <p:nvPr/>
      </p:nvGrpSpPr>
      <p:grpSpPr>
        <a:xfrm>
          <a:off x="0" y="0"/>
          <a:ext cx="0" cy="0"/>
          <a:chOff x="0" y="0"/>
          <a:chExt cx="0" cy="0"/>
        </a:xfrm>
      </p:grpSpPr>
      <p:sp>
        <p:nvSpPr>
          <p:cNvPr id="26" name="Picture Placeholder 4">
            <a:extLst>
              <a:ext uri="{FF2B5EF4-FFF2-40B4-BE49-F238E27FC236}">
                <a16:creationId xmlns:a16="http://schemas.microsoft.com/office/drawing/2014/main" id="{E4125580-BDE8-4CB7-BB69-A184BD1B6465}"/>
              </a:ext>
            </a:extLst>
          </p:cNvPr>
          <p:cNvSpPr>
            <a:spLocks noGrp="1"/>
          </p:cNvSpPr>
          <p:nvPr>
            <p:ph type="pic" sz="quarter" idx="17" hasCustomPrompt="1"/>
          </p:nvPr>
        </p:nvSpPr>
        <p:spPr>
          <a:xfrm>
            <a:off x="3509903"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A209487F-65B1-4C87-9A4D-DB8277308680}"/>
              </a:ext>
            </a:extLst>
          </p:cNvPr>
          <p:cNvSpPr>
            <a:spLocks noGrp="1"/>
          </p:cNvSpPr>
          <p:nvPr>
            <p:ph type="pic" sz="quarter" idx="21" hasCustomPrompt="1"/>
          </p:nvPr>
        </p:nvSpPr>
        <p:spPr>
          <a:xfrm>
            <a:off x="7038591"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8" name="Picture Placeholder 4">
            <a:extLst>
              <a:ext uri="{FF2B5EF4-FFF2-40B4-BE49-F238E27FC236}">
                <a16:creationId xmlns:a16="http://schemas.microsoft.com/office/drawing/2014/main" id="{ACF22224-C498-47A2-AE6A-14ABE5078769}"/>
              </a:ext>
            </a:extLst>
          </p:cNvPr>
          <p:cNvSpPr>
            <a:spLocks noGrp="1"/>
          </p:cNvSpPr>
          <p:nvPr>
            <p:ph type="pic" sz="quarter" idx="22" hasCustomPrompt="1"/>
          </p:nvPr>
        </p:nvSpPr>
        <p:spPr>
          <a:xfrm>
            <a:off x="10567279"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359374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with text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20100" y="1706942"/>
            <a:ext cx="4860000" cy="2458657"/>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311900" y="1706943"/>
            <a:ext cx="4860000" cy="2458656"/>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2370140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with text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57274" y="2000251"/>
            <a:ext cx="5038725" cy="3600450"/>
          </a:xfrm>
          <a:prstGeom prst="roundRect">
            <a:avLst>
              <a:gd name="adj" fmla="val 0"/>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519098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s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9BA652E-8DCB-411C-BDCC-2A28B7A37C8C}"/>
              </a:ext>
            </a:extLst>
          </p:cNvPr>
          <p:cNvSpPr>
            <a:spLocks noGrp="1"/>
          </p:cNvSpPr>
          <p:nvPr>
            <p:ph type="pic" sz="quarter" idx="10" hasCustomPrompt="1"/>
          </p:nvPr>
        </p:nvSpPr>
        <p:spPr>
          <a:xfrm>
            <a:off x="1900177" y="1076325"/>
            <a:ext cx="4572000" cy="4572000"/>
          </a:xfrm>
          <a:prstGeom prst="ellipse">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5694223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s 2">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612E3448-F2EF-451E-8014-86C006CB70CD}"/>
              </a:ext>
            </a:extLst>
          </p:cNvPr>
          <p:cNvSpPr>
            <a:spLocks noGrp="1"/>
          </p:cNvSpPr>
          <p:nvPr>
            <p:ph type="pic" sz="quarter" idx="10" hasCustomPrompt="1"/>
          </p:nvPr>
        </p:nvSpPr>
        <p:spPr>
          <a:xfrm>
            <a:off x="5482137" y="4343866"/>
            <a:ext cx="1216152" cy="1216152"/>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41255062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s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5671677-28D2-48BB-A020-FECB56CA25A5}"/>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39346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s 4">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95106253-7B8B-487B-A3B6-10B45F3CCF4D}"/>
              </a:ext>
            </a:extLst>
          </p:cNvPr>
          <p:cNvSpPr>
            <a:spLocks noGrp="1"/>
          </p:cNvSpPr>
          <p:nvPr>
            <p:ph type="pic" sz="quarter" idx="10" hasCustomPrompt="1"/>
          </p:nvPr>
        </p:nvSpPr>
        <p:spPr>
          <a:xfrm>
            <a:off x="1905000" y="1950334"/>
            <a:ext cx="2743200" cy="2743200"/>
          </a:xfrm>
          <a:prstGeom prst="ellipse">
            <a:avLst/>
          </a:prstGeom>
          <a:pattFill prst="wdDnDiag">
            <a:fgClr>
              <a:schemeClr val="tx1">
                <a:lumMod val="25000"/>
                <a:lumOff val="75000"/>
              </a:schemeClr>
            </a:fgClr>
            <a:bgClr>
              <a:schemeClr val="bg1"/>
            </a:bgClr>
          </a:pattFill>
          <a:ln w="127000">
            <a:solidFill>
              <a:schemeClr val="bg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29678042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s 5">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3310358"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8629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676275" y="628650"/>
            <a:ext cx="10839450" cy="56007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694345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s 6">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9492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s 7">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049925" y="1269000"/>
            <a:ext cx="4320000" cy="4320000"/>
          </a:xfrm>
          <a:prstGeom prst="ellipse">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233177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s 8">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23875" y="723900"/>
            <a:ext cx="5400000" cy="5400000"/>
          </a:xfrm>
          <a:prstGeom prst="ellipse">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722489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s 9">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0" y="0"/>
            <a:ext cx="12192000" cy="6858000"/>
          </a:xfrm>
          <a:prstGeom prst="rect">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6390991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s 10">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770743" y="917800"/>
            <a:ext cx="1800000" cy="1800000"/>
          </a:xfrm>
          <a:prstGeom prst="roundRect">
            <a:avLst>
              <a:gd name="adj" fmla="val 7431"/>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3841192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s 1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556000" y="1469342"/>
            <a:ext cx="1080000" cy="108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422297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s 1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F6B993A-427A-499E-9D74-1D94D3661DFF}"/>
              </a:ext>
            </a:extLst>
          </p:cNvPr>
          <p:cNvSpPr>
            <a:spLocks noGrp="1"/>
          </p:cNvSpPr>
          <p:nvPr>
            <p:ph type="pic" sz="quarter" idx="14" hasCustomPrompt="1"/>
          </p:nvPr>
        </p:nvSpPr>
        <p:spPr>
          <a:xfrm>
            <a:off x="488570" y="549000"/>
            <a:ext cx="5605725" cy="5760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16477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91202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5861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page 2 - Image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41825660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Imag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1"/>
            <a:ext cx="12192000" cy="5143499"/>
          </a:xfrm>
          <a:prstGeom prst="rect">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097401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page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592611381"/>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asic page 2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1501005800"/>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3047999"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6092951"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9137903"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64876859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6096"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3051048"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6096000"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3802708375"/>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82604503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Timelin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063690037"/>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Timeline 4-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710356369"/>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Timeline 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1819274"/>
            <a:ext cx="4322175" cy="1141521"/>
          </a:xfrm>
          <a:prstGeom prst="rect">
            <a:avLst/>
          </a:prstGeom>
          <a:pattFill prst="wdDnDiag">
            <a:fgClr>
              <a:schemeClr val="tx1">
                <a:lumMod val="25000"/>
                <a:lumOff val="75000"/>
              </a:schemeClr>
            </a:fgClr>
            <a:bgClr>
              <a:schemeClr val="bg1"/>
            </a:bgClr>
          </a:pattFill>
          <a:ln w="6350">
            <a:solidFill>
              <a:schemeClr val="accent1"/>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3486889"/>
            <a:ext cx="4322175" cy="1141521"/>
          </a:xfrm>
          <a:prstGeom prst="rect">
            <a:avLst/>
          </a:prstGeom>
          <a:pattFill prst="wdDnDiag">
            <a:fgClr>
              <a:schemeClr val="tx1">
                <a:lumMod val="25000"/>
                <a:lumOff val="75000"/>
              </a:schemeClr>
            </a:fgClr>
            <a:bgClr>
              <a:schemeClr val="bg1"/>
            </a:bgClr>
          </a:pattFill>
          <a:ln w="6350">
            <a:solidFill>
              <a:schemeClr val="accent2"/>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5154504"/>
            <a:ext cx="4322175" cy="1141521"/>
          </a:xfrm>
          <a:prstGeom prst="rect">
            <a:avLst/>
          </a:prstGeom>
          <a:pattFill prst="wdDnDiag">
            <a:fgClr>
              <a:schemeClr val="tx1">
                <a:lumMod val="25000"/>
                <a:lumOff val="75000"/>
              </a:schemeClr>
            </a:fgClr>
            <a:bgClr>
              <a:schemeClr val="bg1"/>
            </a:bgClr>
          </a:pattFill>
          <a:ln w="6350">
            <a:solidFill>
              <a:schemeClr val="accent3"/>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7679915"/>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Timeline 5-2">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555739"/>
            <a:ext cx="4322175" cy="1141521"/>
          </a:xfrm>
          <a:prstGeom prst="rect">
            <a:avLst/>
          </a:prstGeom>
          <a:pattFill prst="wdDnDiag">
            <a:fgClr>
              <a:schemeClr val="tx1">
                <a:lumMod val="25000"/>
                <a:lumOff val="75000"/>
              </a:schemeClr>
            </a:fgClr>
            <a:bgClr>
              <a:schemeClr val="bg1"/>
            </a:bgClr>
          </a:pattFill>
          <a:ln w="6350">
            <a:solidFill>
              <a:schemeClr val="accent4"/>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2223354"/>
            <a:ext cx="4322175" cy="1141521"/>
          </a:xfrm>
          <a:prstGeom prst="rect">
            <a:avLst/>
          </a:prstGeom>
          <a:pattFill prst="wdDnDiag">
            <a:fgClr>
              <a:schemeClr val="tx1">
                <a:lumMod val="25000"/>
                <a:lumOff val="75000"/>
              </a:schemeClr>
            </a:fgClr>
            <a:bgClr>
              <a:schemeClr val="bg1"/>
            </a:bgClr>
          </a:pattFill>
          <a:ln w="6350">
            <a:solidFill>
              <a:schemeClr val="accent5"/>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3890969"/>
            <a:ext cx="4322175" cy="1141521"/>
          </a:xfrm>
          <a:prstGeom prst="rect">
            <a:avLst/>
          </a:prstGeom>
          <a:pattFill prst="wdDnDiag">
            <a:fgClr>
              <a:schemeClr val="tx1">
                <a:lumMod val="25000"/>
                <a:lumOff val="75000"/>
              </a:schemeClr>
            </a:fgClr>
            <a:bgClr>
              <a:schemeClr val="bg1"/>
            </a:bgClr>
          </a:pattFill>
          <a:ln w="6350">
            <a:solidFill>
              <a:schemeClr val="accent6"/>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7558224"/>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Timeline 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283755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244" Type="http://schemas.openxmlformats.org/officeDocument/2006/relationships/slideLayout" Target="../slideLayouts/slideLayout244.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265" Type="http://schemas.openxmlformats.org/officeDocument/2006/relationships/slideLayout" Target="../slideLayouts/slideLayout265.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slideLayout" Target="../slideLayouts/slideLayout261.xml"/><Relationship Id="rId266" Type="http://schemas.openxmlformats.org/officeDocument/2006/relationships/theme" Target="../theme/theme1.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3.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673204"/>
      </p:ext>
    </p:extLst>
  </p:cSld>
  <p:clrMap bg1="dk1" tx1="lt1" bg2="dk2" tx2="lt2" accent1="accent1" accent2="accent2" accent3="accent3" accent4="accent4" accent5="accent5" accent6="accent6" hlink="hlink" folHlink="folHlink"/>
  <p:sldLayoutIdLst>
    <p:sldLayoutId id="2147483661" r:id="rId1"/>
    <p:sldLayoutId id="2147483764" r:id="rId2"/>
    <p:sldLayoutId id="2147483901" r:id="rId3"/>
    <p:sldLayoutId id="2147483929" r:id="rId4"/>
    <p:sldLayoutId id="2147483937" r:id="rId5"/>
    <p:sldLayoutId id="2147483763" r:id="rId6"/>
    <p:sldLayoutId id="2147483660" r:id="rId7"/>
    <p:sldLayoutId id="2147483828" r:id="rId8"/>
    <p:sldLayoutId id="2147483852" r:id="rId9"/>
    <p:sldLayoutId id="2147483854" r:id="rId10"/>
    <p:sldLayoutId id="2147483938" r:id="rId11"/>
    <p:sldLayoutId id="2147483939" r:id="rId12"/>
    <p:sldLayoutId id="2147483662" r:id="rId13"/>
    <p:sldLayoutId id="2147483668" r:id="rId14"/>
    <p:sldLayoutId id="2147483672" r:id="rId15"/>
    <p:sldLayoutId id="2147483669" r:id="rId16"/>
    <p:sldLayoutId id="2147483670" r:id="rId17"/>
    <p:sldLayoutId id="2147483675" r:id="rId18"/>
    <p:sldLayoutId id="2147483676" r:id="rId19"/>
    <p:sldLayoutId id="2147483780" r:id="rId20"/>
    <p:sldLayoutId id="2147483781" r:id="rId21"/>
    <p:sldLayoutId id="2147483860" r:id="rId22"/>
    <p:sldLayoutId id="2147483875" r:id="rId23"/>
    <p:sldLayoutId id="2147483876" r:id="rId24"/>
    <p:sldLayoutId id="2147483877" r:id="rId25"/>
    <p:sldLayoutId id="2147483930" r:id="rId26"/>
    <p:sldLayoutId id="2147483677" r:id="rId27"/>
    <p:sldLayoutId id="2147483750" r:id="rId28"/>
    <p:sldLayoutId id="2147483751" r:id="rId29"/>
    <p:sldLayoutId id="2147483752" r:id="rId30"/>
    <p:sldLayoutId id="2147483753" r:id="rId31"/>
    <p:sldLayoutId id="2147483754" r:id="rId32"/>
    <p:sldLayoutId id="2147483755" r:id="rId33"/>
    <p:sldLayoutId id="2147483773" r:id="rId34"/>
    <p:sldLayoutId id="2147483774" r:id="rId35"/>
    <p:sldLayoutId id="2147483775" r:id="rId36"/>
    <p:sldLayoutId id="2147483776" r:id="rId37"/>
    <p:sldLayoutId id="2147483777" r:id="rId38"/>
    <p:sldLayoutId id="2147483778" r:id="rId39"/>
    <p:sldLayoutId id="2147483779" r:id="rId40"/>
    <p:sldLayoutId id="2147483815" r:id="rId41"/>
    <p:sldLayoutId id="2147483816" r:id="rId42"/>
    <p:sldLayoutId id="2147483782" r:id="rId43"/>
    <p:sldLayoutId id="2147483783" r:id="rId44"/>
    <p:sldLayoutId id="2147483784" r:id="rId45"/>
    <p:sldLayoutId id="2147483785" r:id="rId46"/>
    <p:sldLayoutId id="2147483786" r:id="rId47"/>
    <p:sldLayoutId id="2147483787" r:id="rId48"/>
    <p:sldLayoutId id="2147483789" r:id="rId49"/>
    <p:sldLayoutId id="2147483791" r:id="rId50"/>
    <p:sldLayoutId id="2147483792" r:id="rId51"/>
    <p:sldLayoutId id="2147483793" r:id="rId52"/>
    <p:sldLayoutId id="2147483794" r:id="rId53"/>
    <p:sldLayoutId id="2147483862" r:id="rId54"/>
    <p:sldLayoutId id="2147483863" r:id="rId55"/>
    <p:sldLayoutId id="2147483864" r:id="rId56"/>
    <p:sldLayoutId id="2147483865" r:id="rId57"/>
    <p:sldLayoutId id="2147483866" r:id="rId58"/>
    <p:sldLayoutId id="2147483867" r:id="rId59"/>
    <p:sldLayoutId id="2147483868" r:id="rId60"/>
    <p:sldLayoutId id="2147483869" r:id="rId61"/>
    <p:sldLayoutId id="2147483870" r:id="rId62"/>
    <p:sldLayoutId id="2147483878" r:id="rId63"/>
    <p:sldLayoutId id="2147483893" r:id="rId64"/>
    <p:sldLayoutId id="2147483894" r:id="rId65"/>
    <p:sldLayoutId id="2147483898" r:id="rId66"/>
    <p:sldLayoutId id="2147483899" r:id="rId67"/>
    <p:sldLayoutId id="2147483902" r:id="rId68"/>
    <p:sldLayoutId id="2147483895" r:id="rId69"/>
    <p:sldLayoutId id="2147483897" r:id="rId70"/>
    <p:sldLayoutId id="2147483896" r:id="rId71"/>
    <p:sldLayoutId id="2147483903" r:id="rId72"/>
    <p:sldLayoutId id="2147483909" r:id="rId73"/>
    <p:sldLayoutId id="2147483924" r:id="rId74"/>
    <p:sldLayoutId id="2147483788" r:id="rId75"/>
    <p:sldLayoutId id="2147483796" r:id="rId76"/>
    <p:sldLayoutId id="2147483797" r:id="rId77"/>
    <p:sldLayoutId id="2147483798" r:id="rId78"/>
    <p:sldLayoutId id="2147483799" r:id="rId79"/>
    <p:sldLayoutId id="2147483800" r:id="rId80"/>
    <p:sldLayoutId id="2147483933" r:id="rId81"/>
    <p:sldLayoutId id="2147483934" r:id="rId82"/>
    <p:sldLayoutId id="2147483935" r:id="rId83"/>
    <p:sldLayoutId id="2147483936" r:id="rId84"/>
    <p:sldLayoutId id="2147483940" r:id="rId85"/>
    <p:sldLayoutId id="2147483913" r:id="rId86"/>
    <p:sldLayoutId id="2147483710" r:id="rId87"/>
    <p:sldLayoutId id="2147483711" r:id="rId88"/>
    <p:sldLayoutId id="2147483712" r:id="rId89"/>
    <p:sldLayoutId id="2147483713" r:id="rId90"/>
    <p:sldLayoutId id="2147483714" r:id="rId91"/>
    <p:sldLayoutId id="2147483765" r:id="rId92"/>
    <p:sldLayoutId id="2147483766" r:id="rId93"/>
    <p:sldLayoutId id="2147483767" r:id="rId94"/>
    <p:sldLayoutId id="2147483871" r:id="rId95"/>
    <p:sldLayoutId id="2147483872" r:id="rId96"/>
    <p:sldLayoutId id="2147483873" r:id="rId97"/>
    <p:sldLayoutId id="2147483874" r:id="rId98"/>
    <p:sldLayoutId id="2147483910" r:id="rId99"/>
    <p:sldLayoutId id="2147483911" r:id="rId100"/>
    <p:sldLayoutId id="2147483917" r:id="rId101"/>
    <p:sldLayoutId id="2147483915" r:id="rId102"/>
    <p:sldLayoutId id="2147483916" r:id="rId103"/>
    <p:sldLayoutId id="2147483715" r:id="rId104"/>
    <p:sldLayoutId id="2147483716" r:id="rId105"/>
    <p:sldLayoutId id="2147483817" r:id="rId106"/>
    <p:sldLayoutId id="2147483818" r:id="rId107"/>
    <p:sldLayoutId id="2147483819" r:id="rId108"/>
    <p:sldLayoutId id="2147483820" r:id="rId109"/>
    <p:sldLayoutId id="2147483821" r:id="rId110"/>
    <p:sldLayoutId id="2147483822" r:id="rId111"/>
    <p:sldLayoutId id="2147483823" r:id="rId112"/>
    <p:sldLayoutId id="2147483725" r:id="rId113"/>
    <p:sldLayoutId id="2147483726" r:id="rId114"/>
    <p:sldLayoutId id="2147483728" r:id="rId115"/>
    <p:sldLayoutId id="2147483729" r:id="rId116"/>
    <p:sldLayoutId id="2147483730" r:id="rId117"/>
    <p:sldLayoutId id="2147483731" r:id="rId118"/>
    <p:sldLayoutId id="2147483744" r:id="rId119"/>
    <p:sldLayoutId id="2147483745" r:id="rId120"/>
    <p:sldLayoutId id="2147483746" r:id="rId121"/>
    <p:sldLayoutId id="2147483735" r:id="rId122"/>
    <p:sldLayoutId id="2147483736" r:id="rId123"/>
    <p:sldLayoutId id="2147483737" r:id="rId124"/>
    <p:sldLayoutId id="2147483738" r:id="rId125"/>
    <p:sldLayoutId id="2147483739" r:id="rId126"/>
    <p:sldLayoutId id="2147483740" r:id="rId127"/>
    <p:sldLayoutId id="2147483741" r:id="rId128"/>
    <p:sldLayoutId id="2147483724" r:id="rId129"/>
    <p:sldLayoutId id="2147483743" r:id="rId130"/>
    <p:sldLayoutId id="2147483825" r:id="rId131"/>
    <p:sldLayoutId id="2147483842" r:id="rId132"/>
    <p:sldLayoutId id="2147483843" r:id="rId133"/>
    <p:sldLayoutId id="2147483844" r:id="rId134"/>
    <p:sldLayoutId id="2147483845" r:id="rId135"/>
    <p:sldLayoutId id="2147483846" r:id="rId136"/>
    <p:sldLayoutId id="2147483847" r:id="rId137"/>
    <p:sldLayoutId id="2147483848" r:id="rId138"/>
    <p:sldLayoutId id="2147483849" r:id="rId139"/>
    <p:sldLayoutId id="2147483850" r:id="rId140"/>
    <p:sldLayoutId id="2147483824" r:id="rId141"/>
    <p:sldLayoutId id="2147483841" r:id="rId142"/>
    <p:sldLayoutId id="2147483920" r:id="rId143"/>
    <p:sldLayoutId id="2147483921" r:id="rId144"/>
    <p:sldLayoutId id="2147483922" r:id="rId145"/>
    <p:sldLayoutId id="2147483923" r:id="rId146"/>
    <p:sldLayoutId id="2147483723" r:id="rId147"/>
    <p:sldLayoutId id="2147483770" r:id="rId148"/>
    <p:sldLayoutId id="2147483771" r:id="rId149"/>
    <p:sldLayoutId id="2147483747" r:id="rId150"/>
    <p:sldLayoutId id="2147483748" r:id="rId151"/>
    <p:sldLayoutId id="2147483749" r:id="rId152"/>
    <p:sldLayoutId id="2147483906" r:id="rId153"/>
    <p:sldLayoutId id="2147483907" r:id="rId154"/>
    <p:sldLayoutId id="2147483914" r:id="rId155"/>
    <p:sldLayoutId id="2147483851" r:id="rId156"/>
    <p:sldLayoutId id="2147483769" r:id="rId157"/>
    <p:sldLayoutId id="2147483836" r:id="rId158"/>
    <p:sldLayoutId id="2147483802" r:id="rId159"/>
    <p:sldLayoutId id="2147483811" r:id="rId160"/>
    <p:sldLayoutId id="2147483805" r:id="rId161"/>
    <p:sldLayoutId id="2147483827" r:id="rId162"/>
    <p:sldLayoutId id="2147483891" r:id="rId163"/>
    <p:sldLayoutId id="2147483892" r:id="rId164"/>
    <p:sldLayoutId id="2147483790" r:id="rId165"/>
    <p:sldLayoutId id="2147483879" r:id="rId166"/>
    <p:sldLayoutId id="2147483880" r:id="rId167"/>
    <p:sldLayoutId id="2147483881" r:id="rId168"/>
    <p:sldLayoutId id="2147483882" r:id="rId169"/>
    <p:sldLayoutId id="2147483883" r:id="rId170"/>
    <p:sldLayoutId id="2147483884" r:id="rId171"/>
    <p:sldLayoutId id="2147483887" r:id="rId172"/>
    <p:sldLayoutId id="2147483912" r:id="rId173"/>
    <p:sldLayoutId id="2147483885" r:id="rId174"/>
    <p:sldLayoutId id="2147483886" r:id="rId175"/>
    <p:sldLayoutId id="2147483888" r:id="rId176"/>
    <p:sldLayoutId id="2147483918" r:id="rId177"/>
    <p:sldLayoutId id="2147483919" r:id="rId178"/>
    <p:sldLayoutId id="2147483925" r:id="rId179"/>
    <p:sldLayoutId id="2147483926" r:id="rId180"/>
    <p:sldLayoutId id="2147483928" r:id="rId181"/>
    <p:sldLayoutId id="2147483806" r:id="rId182"/>
    <p:sldLayoutId id="2147483808" r:id="rId183"/>
    <p:sldLayoutId id="2147483809" r:id="rId184"/>
    <p:sldLayoutId id="2147483810" r:id="rId185"/>
    <p:sldLayoutId id="2147483941" r:id="rId186"/>
    <p:sldLayoutId id="2147483943" r:id="rId187"/>
    <p:sldLayoutId id="2147483944" r:id="rId188"/>
    <p:sldLayoutId id="2147483945" r:id="rId189"/>
    <p:sldLayoutId id="2147483946" r:id="rId190"/>
    <p:sldLayoutId id="2147483908" r:id="rId191"/>
    <p:sldLayoutId id="2147483664" r:id="rId192"/>
    <p:sldLayoutId id="2147483665" r:id="rId193"/>
    <p:sldLayoutId id="2147483666" r:id="rId194"/>
    <p:sldLayoutId id="2147483667" r:id="rId195"/>
    <p:sldLayoutId id="2147483673" r:id="rId196"/>
    <p:sldLayoutId id="2147483674" r:id="rId197"/>
    <p:sldLayoutId id="2147483861" r:id="rId198"/>
    <p:sldLayoutId id="2147483900" r:id="rId199"/>
    <p:sldLayoutId id="2147483678" r:id="rId200"/>
    <p:sldLayoutId id="2147483687" r:id="rId201"/>
    <p:sldLayoutId id="2147483686" r:id="rId202"/>
    <p:sldLayoutId id="2147483688" r:id="rId203"/>
    <p:sldLayoutId id="2147483689" r:id="rId204"/>
    <p:sldLayoutId id="2147483690" r:id="rId205"/>
    <p:sldLayoutId id="2147483691" r:id="rId206"/>
    <p:sldLayoutId id="2147483679" r:id="rId207"/>
    <p:sldLayoutId id="2147483692" r:id="rId208"/>
    <p:sldLayoutId id="2147483681" r:id="rId209"/>
    <p:sldLayoutId id="2147483682" r:id="rId210"/>
    <p:sldLayoutId id="2147483683" r:id="rId211"/>
    <p:sldLayoutId id="2147483756" r:id="rId212"/>
    <p:sldLayoutId id="2147483757" r:id="rId213"/>
    <p:sldLayoutId id="2147483758" r:id="rId214"/>
    <p:sldLayoutId id="2147483759" r:id="rId215"/>
    <p:sldLayoutId id="2147483760" r:id="rId216"/>
    <p:sldLayoutId id="2147483684" r:id="rId217"/>
    <p:sldLayoutId id="2147483685" r:id="rId218"/>
    <p:sldLayoutId id="2147483772" r:id="rId219"/>
    <p:sldLayoutId id="2147483856" r:id="rId220"/>
    <p:sldLayoutId id="2147483857" r:id="rId221"/>
    <p:sldLayoutId id="2147483858" r:id="rId222"/>
    <p:sldLayoutId id="2147483859" r:id="rId223"/>
    <p:sldLayoutId id="2147483855" r:id="rId224"/>
    <p:sldLayoutId id="2147483931" r:id="rId225"/>
    <p:sldLayoutId id="2147483932" r:id="rId226"/>
    <p:sldLayoutId id="2147483694" r:id="rId227"/>
    <p:sldLayoutId id="2147483695" r:id="rId228"/>
    <p:sldLayoutId id="2147483706" r:id="rId229"/>
    <p:sldLayoutId id="2147483707" r:id="rId230"/>
    <p:sldLayoutId id="2147483708" r:id="rId231"/>
    <p:sldLayoutId id="2147483702" r:id="rId232"/>
    <p:sldLayoutId id="2147483697" r:id="rId233"/>
    <p:sldLayoutId id="2147483698" r:id="rId234"/>
    <p:sldLayoutId id="2147483699" r:id="rId235"/>
    <p:sldLayoutId id="2147483700" r:id="rId236"/>
    <p:sldLayoutId id="2147483703" r:id="rId237"/>
    <p:sldLayoutId id="2147483704" r:id="rId238"/>
    <p:sldLayoutId id="2147483705" r:id="rId239"/>
    <p:sldLayoutId id="2147483709" r:id="rId240"/>
    <p:sldLayoutId id="2147483701" r:id="rId241"/>
    <p:sldLayoutId id="2147483812" r:id="rId242"/>
    <p:sldLayoutId id="2147483813" r:id="rId243"/>
    <p:sldLayoutId id="2147483814" r:id="rId244"/>
    <p:sldLayoutId id="2147483835" r:id="rId245"/>
    <p:sldLayoutId id="2147483801" r:id="rId246"/>
    <p:sldLayoutId id="2147483717" r:id="rId247"/>
    <p:sldLayoutId id="2147483904" r:id="rId248"/>
    <p:sldLayoutId id="2147483718" r:id="rId249"/>
    <p:sldLayoutId id="2147483719" r:id="rId250"/>
    <p:sldLayoutId id="2147483839" r:id="rId251"/>
    <p:sldLayoutId id="2147483838" r:id="rId252"/>
    <p:sldLayoutId id="2147483840" r:id="rId253"/>
    <p:sldLayoutId id="2147483889" r:id="rId254"/>
    <p:sldLayoutId id="2147483890" r:id="rId255"/>
    <p:sldLayoutId id="2147483720" r:id="rId256"/>
    <p:sldLayoutId id="2147483803" r:id="rId257"/>
    <p:sldLayoutId id="2147483804" r:id="rId258"/>
    <p:sldLayoutId id="2147483795" r:id="rId259"/>
    <p:sldLayoutId id="2147483807" r:id="rId260"/>
    <p:sldLayoutId id="2147483905" r:id="rId261"/>
    <p:sldLayoutId id="2147483964" r:id="rId262"/>
    <p:sldLayoutId id="2147483965" r:id="rId263"/>
    <p:sldLayoutId id="2147483966" r:id="rId264"/>
    <p:sldLayoutId id="2147483967" r:id="rId26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000000"/>
          </p15:clr>
        </p15:guide>
        <p15:guide id="2" orient="horz" pos="3974" userDrawn="1">
          <p15:clr>
            <a:srgbClr val="000000"/>
          </p15:clr>
        </p15:guide>
        <p15:guide id="3" orient="horz" pos="2160" userDrawn="1">
          <p15:clr>
            <a:srgbClr val="000000"/>
          </p15:clr>
        </p15:guide>
        <p15:guide id="4" pos="3840" userDrawn="1">
          <p15:clr>
            <a:srgbClr val="000000"/>
          </p15:clr>
        </p15:guide>
        <p15:guide id="5" pos="211" userDrawn="1">
          <p15:clr>
            <a:srgbClr val="000000"/>
          </p15:clr>
        </p15:guide>
        <p15:guide id="6" pos="7469" userDrawn="1">
          <p15:clr>
            <a:srgbClr val="000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F49710-6C98-A82B-45F3-11BF86677D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5D251E-D20D-F391-352C-A242F579C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42988-0239-4341-F543-DD05126070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F068AC-31EA-4C67-9BE9-BCA7D88764D1}" type="datetimeFigureOut">
              <a:rPr lang="en-US" smtClean="0"/>
              <a:t>3/19/2025</a:t>
            </a:fld>
            <a:endParaRPr lang="en-US"/>
          </a:p>
        </p:txBody>
      </p:sp>
      <p:sp>
        <p:nvSpPr>
          <p:cNvPr id="5" name="Footer Placeholder 4">
            <a:extLst>
              <a:ext uri="{FF2B5EF4-FFF2-40B4-BE49-F238E27FC236}">
                <a16:creationId xmlns:a16="http://schemas.microsoft.com/office/drawing/2014/main" id="{5A1113FC-7AA3-56DD-1D8F-9B4923C2EC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0D229D7-81DB-6E72-01F2-AE2AB59866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5C0039-5860-4EB4-8F74-A02437730B46}" type="slidenum">
              <a:rPr lang="en-US" smtClean="0"/>
              <a:t>‹#›</a:t>
            </a:fld>
            <a:endParaRPr lang="en-US"/>
          </a:p>
        </p:txBody>
      </p:sp>
    </p:spTree>
    <p:extLst>
      <p:ext uri="{BB962C8B-B14F-4D97-AF65-F5344CB8AC3E}">
        <p14:creationId xmlns:p14="http://schemas.microsoft.com/office/powerpoint/2010/main" val="2987739551"/>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6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ilikemyteeth.org/troubled-government-report-finally-sees-the-light-of-day/"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65.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s://adanews.ada.org/ada-news/2024/october/research-review-contends-fluoride-in-water-is-less-effective-than-in-1970s/" TargetMode="External"/><Relationship Id="rId4" Type="http://schemas.openxmlformats.org/officeDocument/2006/relationships/diagramLayout" Target="../diagrams/layout4.xml"/><Relationship Id="rId9" Type="http://schemas.openxmlformats.org/officeDocument/2006/relationships/hyperlink" Target="https://adanews.ada.org/ada-news/2024/September/judge-orders-epa-to-address-impats-of-fluoride-in-drinking-water/"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2.xml"/></Relationships>
</file>

<file path=ppt/slides/_rels/slide20.xml.rels><?xml version="1.0" encoding="UTF-8" standalone="yes"?>
<Relationships xmlns="http://schemas.openxmlformats.org/package/2006/relationships"><Relationship Id="rId8" Type="http://schemas.openxmlformats.org/officeDocument/2006/relationships/hyperlink" Target="https://nccd.cdc.gov/DOH_WFRS/Reports/Default.aspx"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6.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mailto:oralhealth@health.mo.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6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65.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264.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65.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39C3CFD-EB23-4635-B3F4-2CD31F890F56}"/>
              </a:ext>
            </a:extLst>
          </p:cNvPr>
          <p:cNvCxnSpPr>
            <a:cxnSpLocks/>
          </p:cNvCxnSpPr>
          <p:nvPr/>
        </p:nvCxnSpPr>
        <p:spPr>
          <a:xfrm>
            <a:off x="6088379" y="5590875"/>
            <a:ext cx="0" cy="157192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40379" y="4960035"/>
            <a:ext cx="6096000" cy="523220"/>
          </a:xfrm>
          <a:prstGeom prst="rect">
            <a:avLst/>
          </a:prstGeom>
        </p:spPr>
        <p:txBody>
          <a:bodyPr>
            <a:spAutoFit/>
          </a:bodyPr>
          <a:lstStyle/>
          <a:p>
            <a:pPr algn="ctr"/>
            <a:r>
              <a:rPr lang="en-MY" sz="2800" dirty="0" err="1">
                <a:solidFill>
                  <a:schemeClr val="tx2"/>
                </a:solidFill>
                <a:latin typeface="+mj-lt"/>
                <a:ea typeface="Open Sans Extrabold" panose="020B0906030804020204" pitchFamily="34" charset="0"/>
                <a:cs typeface="Open Sans Extrabold" panose="020B0906030804020204" pitchFamily="34" charset="0"/>
              </a:rPr>
              <a:t>Health.Mo.Gov</a:t>
            </a:r>
            <a:endParaRPr lang="en-MY" sz="2800" dirty="0">
              <a:solidFill>
                <a:schemeClr val="tx2"/>
              </a:solidFill>
              <a:latin typeface="+mj-lt"/>
              <a:ea typeface="Open Sans Extrabold" panose="020B0906030804020204" pitchFamily="34" charset="0"/>
              <a:cs typeface="Open Sans Extrabold" panose="020B0906030804020204" pitchFamily="34" charset="0"/>
            </a:endParaRP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94770" y="1518886"/>
            <a:ext cx="8602461" cy="3441149"/>
          </a:xfrm>
          <a:prstGeom prst="rect">
            <a:avLst/>
          </a:prstGeom>
        </p:spPr>
      </p:pic>
    </p:spTree>
    <p:extLst>
      <p:ext uri="{BB962C8B-B14F-4D97-AF65-F5344CB8AC3E}">
        <p14:creationId xmlns:p14="http://schemas.microsoft.com/office/powerpoint/2010/main" val="413775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38201" y="345810"/>
            <a:ext cx="5120561" cy="1878644"/>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600" b="1" i="0" u="none" strike="noStrike" kern="1200" cap="none" spc="0" normalizeH="0" baseline="0" noProof="0" dirty="0">
                <a:ln>
                  <a:noFill/>
                </a:ln>
                <a:solidFill>
                  <a:srgbClr val="012169"/>
                </a:solidFill>
                <a:effectLst/>
                <a:uLnTx/>
                <a:uFillTx/>
                <a:latin typeface="+mj-lt"/>
                <a:ea typeface="+mj-ea"/>
                <a:cs typeface="+mj-cs"/>
              </a:rPr>
              <a:t>Preventive Services Program (PSP)</a:t>
            </a:r>
            <a:endParaRPr kumimoji="0" lang="en-US" sz="3400" b="1" i="0" u="none" strike="noStrike" kern="1200" cap="none" spc="0" normalizeH="0" baseline="0" noProof="0" dirty="0">
              <a:ln>
                <a:noFill/>
              </a:ln>
              <a:solidFill>
                <a:srgbClr val="012169"/>
              </a:solidFill>
              <a:effectLst/>
              <a:uLnTx/>
              <a:uFillTx/>
              <a:latin typeface="+mj-lt"/>
              <a:ea typeface="+mj-ea"/>
              <a:cs typeface="+mj-cs"/>
            </a:endParaRPr>
          </a:p>
        </p:txBody>
      </p:sp>
      <p:sp>
        <p:nvSpPr>
          <p:cNvPr id="18" name="TextBox 17"/>
          <p:cNvSpPr txBox="1"/>
          <p:nvPr/>
        </p:nvSpPr>
        <p:spPr>
          <a:xfrm>
            <a:off x="838200" y="2588164"/>
            <a:ext cx="5092194" cy="3353044"/>
          </a:xfrm>
          <a:prstGeom prst="rect">
            <a:avLst/>
          </a:prstGeom>
        </p:spPr>
        <p:txBody>
          <a:bodyPr vert="horz" lIns="91440" tIns="45720" rIns="91440" bIns="45720" rtlCol="0">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1" i="0" u="none" strike="noStrike" cap="none" spc="0" normalizeH="0" baseline="0" noProof="0" dirty="0">
                <a:ln>
                  <a:noFill/>
                </a:ln>
                <a:solidFill>
                  <a:srgbClr val="012169"/>
                </a:solidFill>
                <a:effectLst/>
                <a:uLnTx/>
                <a:uFillTx/>
              </a:rPr>
              <a:t>Oral Health Education</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1" i="0" u="none" strike="noStrike" cap="none" spc="0" normalizeH="0" baseline="0" noProof="0" dirty="0">
              <a:ln>
                <a:noFill/>
              </a:ln>
              <a:solidFill>
                <a:srgbClr val="012169"/>
              </a:solidFill>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1" i="0" u="none" strike="noStrike" cap="none" spc="0" normalizeH="0" baseline="0" noProof="0" dirty="0">
                <a:ln>
                  <a:noFill/>
                </a:ln>
                <a:solidFill>
                  <a:srgbClr val="012169"/>
                </a:solidFill>
                <a:effectLst/>
                <a:uLnTx/>
                <a:uFillTx/>
              </a:rPr>
              <a:t>Oral Health Review (0-18 years of age)</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1" i="0" u="none" strike="noStrike" cap="none" spc="0" normalizeH="0" baseline="0" noProof="0" dirty="0">
              <a:ln>
                <a:noFill/>
              </a:ln>
              <a:solidFill>
                <a:srgbClr val="012169"/>
              </a:solidFill>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1" i="0" u="none" strike="noStrike" cap="none" spc="0" normalizeH="0" baseline="0" noProof="0" dirty="0">
                <a:ln>
                  <a:noFill/>
                </a:ln>
                <a:solidFill>
                  <a:srgbClr val="012169"/>
                </a:solidFill>
                <a:effectLst/>
                <a:uLnTx/>
                <a:uFillTx/>
              </a:rPr>
              <a:t>Fluoride Varnish Application (2)</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lang="en-US" b="1" dirty="0">
              <a:solidFill>
                <a:srgbClr val="012169"/>
              </a:solidFill>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1" i="0" u="none" strike="noStrike" cap="none" spc="0" normalizeH="0" baseline="0" noProof="0" dirty="0">
                <a:ln>
                  <a:noFill/>
                </a:ln>
                <a:solidFill>
                  <a:srgbClr val="012169"/>
                </a:solidFill>
                <a:effectLst/>
                <a:uLnTx/>
                <a:uFillTx/>
              </a:rPr>
              <a:t>Free toothbrush, toothpaste, and floss</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1" i="0" u="none" strike="noStrike" cap="none" spc="0" normalizeH="0" baseline="0" noProof="0" dirty="0">
              <a:ln>
                <a:noFill/>
              </a:ln>
              <a:solidFill>
                <a:srgbClr val="012169"/>
              </a:solidFill>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1" i="0" u="none" strike="noStrike" cap="none" spc="0" normalizeH="0" baseline="0" noProof="0" dirty="0">
                <a:ln>
                  <a:noFill/>
                </a:ln>
                <a:solidFill>
                  <a:srgbClr val="012169"/>
                </a:solidFill>
                <a:effectLst/>
                <a:uLnTx/>
                <a:uFillTx/>
              </a:rPr>
              <a:t>Referrals</a:t>
            </a:r>
          </a:p>
        </p:txBody>
      </p:sp>
      <p:sp>
        <p:nvSpPr>
          <p:cNvPr id="25" name="Oval 2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5" name="Picture Placeholder 1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38" r="21289"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7" name="Arc 2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6" name="Picture Placeholder 15"/>
          <p:cNvPicPr>
            <a:picLocks noGrp="1" noChangeAspect="1"/>
          </p:cNvPicPr>
          <p:nvPr>
            <p:ph type="pic" sz="quarter" idx="12"/>
          </p:nvPr>
        </p:nvPicPr>
        <p:blipFill>
          <a:blip r:embed="rId4" cstate="hqprint">
            <a:extLst>
              <a:ext uri="{28A0092B-C50C-407E-A947-70E740481C1C}">
                <a14:useLocalDpi xmlns:a14="http://schemas.microsoft.com/office/drawing/2010/main" val="0"/>
              </a:ext>
            </a:extLst>
          </a:blip>
          <a:srcRect l="28296" r="1793" b="-3"/>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831939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p:cNvSpPr txBox="1"/>
          <p:nvPr/>
        </p:nvSpPr>
        <p:spPr>
          <a:xfrm>
            <a:off x="838200" y="673770"/>
            <a:ext cx="3220329" cy="2027227"/>
          </a:xfrm>
          <a:prstGeom prst="rect">
            <a:avLst/>
          </a:prstGeom>
        </p:spPr>
        <p:txBody>
          <a:bodyPr vert="horz" lIns="91440" tIns="45720" rIns="91440" bIns="45720" rtlCol="0" anchor="t">
            <a:normAutofit/>
          </a:bodyPr>
          <a:lstStyle/>
          <a:p>
            <a:pPr marL="0" marR="0" lvl="0" indent="0" fontAlgn="auto">
              <a:lnSpc>
                <a:spcPct val="90000"/>
              </a:lnSpc>
              <a:spcBef>
                <a:spcPct val="0"/>
              </a:spcBef>
              <a:spcAft>
                <a:spcPts val="600"/>
              </a:spcAft>
              <a:buClrTx/>
              <a:buSzTx/>
              <a:tabLst/>
              <a:defRPr/>
            </a:pPr>
            <a:r>
              <a:rPr kumimoji="0" lang="en-US" sz="5400" b="1" i="0" u="none" strike="noStrike" kern="1200" cap="none" spc="0" normalizeH="0" baseline="0" noProof="0">
                <a:ln>
                  <a:noFill/>
                </a:ln>
                <a:solidFill>
                  <a:srgbClr val="FFFFFF"/>
                </a:solidFill>
                <a:effectLst/>
                <a:uLnTx/>
                <a:uFillTx/>
                <a:latin typeface="+mj-lt"/>
                <a:ea typeface="+mj-ea"/>
                <a:cs typeface="+mj-cs"/>
              </a:rPr>
              <a:t>Impact of PSP</a:t>
            </a:r>
          </a:p>
        </p:txBody>
      </p:sp>
      <p:graphicFrame>
        <p:nvGraphicFramePr>
          <p:cNvPr id="18" name="TextBox 2">
            <a:extLst>
              <a:ext uri="{FF2B5EF4-FFF2-40B4-BE49-F238E27FC236}">
                <a16:creationId xmlns:a16="http://schemas.microsoft.com/office/drawing/2014/main" id="{AEDF9FB9-407C-D8D7-3960-6D87CC04D8EC}"/>
              </a:ext>
            </a:extLst>
          </p:cNvPr>
          <p:cNvGraphicFramePr/>
          <p:nvPr>
            <p:extLst>
              <p:ext uri="{D42A27DB-BD31-4B8C-83A1-F6EECF244321}">
                <p14:modId xmlns:p14="http://schemas.microsoft.com/office/powerpoint/2010/main" val="2205142969"/>
              </p:ext>
            </p:extLst>
          </p:nvPr>
        </p:nvGraphicFramePr>
        <p:xfrm>
          <a:off x="5542672" y="239283"/>
          <a:ext cx="5811128" cy="6332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86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6995"/>
            <a:ext cx="10515600" cy="1133693"/>
          </a:xfrm>
        </p:spPr>
        <p:txBody>
          <a:bodyPr vert="horz" lIns="91440" tIns="45720" rIns="91440" bIns="45720" rtlCol="0" anchor="ctr">
            <a:normAutofit/>
          </a:bodyPr>
          <a:lstStyle/>
          <a:p>
            <a:r>
              <a:rPr lang="en-US" sz="4000" kern="1200">
                <a:solidFill>
                  <a:schemeClr val="tx1"/>
                </a:solidFill>
                <a:latin typeface="+mj-lt"/>
                <a:ea typeface="+mj-ea"/>
                <a:cs typeface="+mj-cs"/>
              </a:rPr>
              <a:t>Preventive Services Program (PSP)</a:t>
            </a:r>
          </a:p>
        </p:txBody>
      </p:sp>
      <p:graphicFrame>
        <p:nvGraphicFramePr>
          <p:cNvPr id="16" name="TextBox 2">
            <a:extLst>
              <a:ext uri="{FF2B5EF4-FFF2-40B4-BE49-F238E27FC236}">
                <a16:creationId xmlns:a16="http://schemas.microsoft.com/office/drawing/2014/main" id="{52B07658-7636-B4E1-1E6F-D3D4F281F15E}"/>
              </a:ext>
            </a:extLst>
          </p:cNvPr>
          <p:cNvGraphicFramePr/>
          <p:nvPr>
            <p:extLst>
              <p:ext uri="{D42A27DB-BD31-4B8C-83A1-F6EECF244321}">
                <p14:modId xmlns:p14="http://schemas.microsoft.com/office/powerpoint/2010/main" val="13980913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0014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38881" y="417576"/>
            <a:ext cx="10909640" cy="1249394"/>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600" b="1" i="0" u="none" strike="noStrike" kern="1200" cap="none" spc="0" normalizeH="0" baseline="0" noProof="0" dirty="0">
                <a:ln>
                  <a:noFill/>
                </a:ln>
                <a:solidFill>
                  <a:srgbClr val="012169"/>
                </a:solidFill>
                <a:effectLst/>
                <a:uLnTx/>
                <a:uFillTx/>
                <a:latin typeface="+mj-lt"/>
                <a:ea typeface="+mj-ea"/>
                <a:cs typeface="+mj-cs"/>
              </a:rPr>
              <a:t>Schools in counties with a shortage of dentists:</a:t>
            </a:r>
          </a:p>
        </p:txBody>
      </p:sp>
      <p:sp>
        <p:nvSpPr>
          <p:cNvPr id="4" name="TextBox 3"/>
          <p:cNvSpPr txBox="1"/>
          <p:nvPr/>
        </p:nvSpPr>
        <p:spPr>
          <a:xfrm>
            <a:off x="638881" y="1809541"/>
            <a:ext cx="10909643" cy="687406"/>
          </a:xfrm>
          <a:prstGeom prst="rect">
            <a:avLst/>
          </a:prstGeom>
        </p:spPr>
        <p:txBody>
          <a:bodyPr vert="horz" lIns="91440" tIns="45720" rIns="91440" bIns="45720" rtlCol="0" anchor="ctr">
            <a:normAutofit/>
          </a:bodyPr>
          <a:lstStyle/>
          <a:p>
            <a:pPr marR="0" lvl="0" algn="ctr" fontAlgn="auto">
              <a:lnSpc>
                <a:spcPct val="90000"/>
              </a:lnSpc>
              <a:spcBef>
                <a:spcPts val="1000"/>
              </a:spcBef>
              <a:spcAft>
                <a:spcPts val="0"/>
              </a:spcAft>
              <a:buClrTx/>
              <a:buSzTx/>
              <a:tabLst/>
              <a:defRPr/>
            </a:pPr>
            <a:r>
              <a:rPr kumimoji="0" lang="en-US" sz="2000" b="0" i="0" u="none" strike="noStrike" kern="1200" cap="none" spc="0" normalizeH="0" baseline="0" noProof="0" dirty="0">
                <a:ln>
                  <a:noFill/>
                </a:ln>
                <a:solidFill>
                  <a:srgbClr val="012169"/>
                </a:solidFill>
                <a:effectLst/>
                <a:uLnTx/>
                <a:uFillTx/>
                <a:latin typeface="Arial Black" panose="020B0A04020102020204" pitchFamily="34" charset="0"/>
              </a:rPr>
              <a:t>PSP helps to identify children that need dental care and help them find a dental home.</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2"/>
          <p:cNvPicPr>
            <a:picLocks noGrp="1" noChangeAspect="1"/>
          </p:cNvPicPr>
          <p:nvPr>
            <p:ph type="pic" sz="quarter" idx="10"/>
          </p:nvPr>
        </p:nvPicPr>
        <p:blipFill rotWithShape="1">
          <a:blip r:embed="rId3"/>
          <a:srcRect l="27004" t="25121" r="27056" b="48792"/>
          <a:stretch/>
        </p:blipFill>
        <p:spPr>
          <a:xfrm>
            <a:off x="480542" y="2633472"/>
            <a:ext cx="11227868" cy="3586353"/>
          </a:xfrm>
          <a:prstGeom prst="rect">
            <a:avLst/>
          </a:prstGeom>
        </p:spPr>
      </p:pic>
    </p:spTree>
    <p:extLst>
      <p:ext uri="{BB962C8B-B14F-4D97-AF65-F5344CB8AC3E}">
        <p14:creationId xmlns:p14="http://schemas.microsoft.com/office/powerpoint/2010/main" val="4253711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38881" y="417576"/>
            <a:ext cx="10909640" cy="124939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kern="1200" dirty="0">
                <a:solidFill>
                  <a:schemeClr val="tx1"/>
                </a:solidFill>
                <a:latin typeface="+mj-lt"/>
                <a:ea typeface="+mj-ea"/>
                <a:cs typeface="+mj-cs"/>
              </a:rPr>
              <a:t>Pregnant Moms Need Dental Visits Too Impact</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8441C582-6C18-A168-0920-91D496E135FC}"/>
              </a:ext>
            </a:extLst>
          </p:cNvPr>
          <p:cNvGraphicFramePr>
            <a:graphicFrameLocks/>
          </p:cNvGraphicFramePr>
          <p:nvPr>
            <p:extLst>
              <p:ext uri="{D42A27DB-BD31-4B8C-83A1-F6EECF244321}">
                <p14:modId xmlns:p14="http://schemas.microsoft.com/office/powerpoint/2010/main" val="2574296623"/>
              </p:ext>
            </p:extLst>
          </p:nvPr>
        </p:nvGraphicFramePr>
        <p:xfrm>
          <a:off x="320040" y="1978270"/>
          <a:ext cx="11548872" cy="42415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7985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71074" y="1396686"/>
            <a:ext cx="3240506" cy="4064628"/>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400" b="1" i="0" u="none" strike="noStrike" kern="1200" cap="none" spc="0" normalizeH="0" baseline="0" noProof="0" dirty="0">
                <a:ln>
                  <a:noFill/>
                </a:ln>
                <a:solidFill>
                  <a:srgbClr val="FFFFFF"/>
                </a:solidFill>
                <a:effectLst/>
                <a:uLnTx/>
                <a:uFillTx/>
                <a:latin typeface="+mj-lt"/>
                <a:ea typeface="+mj-ea"/>
                <a:cs typeface="+mj-cs"/>
              </a:rPr>
              <a:t>How do I order varnish for my clinic?</a:t>
            </a:r>
          </a:p>
        </p:txBody>
      </p:sp>
      <p:sp>
        <p:nvSpPr>
          <p:cNvPr id="30" name="Arc 2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D67902-4118-A819-2A87-27C4F4ABF470}"/>
              </a:ext>
            </a:extLst>
          </p:cNvPr>
          <p:cNvSpPr txBox="1"/>
          <p:nvPr/>
        </p:nvSpPr>
        <p:spPr>
          <a:xfrm>
            <a:off x="5477082" y="1699397"/>
            <a:ext cx="5804870" cy="3459205"/>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r>
              <a:rPr kumimoji="0" lang="en-US" sz="3200" b="1" i="0" u="none" strike="noStrike" cap="none" spc="0" normalizeH="0" baseline="0" noProof="0" dirty="0">
                <a:ln>
                  <a:noFill/>
                </a:ln>
                <a:solidFill>
                  <a:srgbClr val="012169"/>
                </a:solidFill>
                <a:effectLst/>
                <a:uLnTx/>
                <a:uFillTx/>
              </a:rPr>
              <a:t>Sentry Dental Products</a:t>
            </a:r>
            <a:endParaRPr lang="en-US" sz="3200" b="1" dirty="0">
              <a:solidFill>
                <a:srgbClr val="012169"/>
              </a:solidFill>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1" i="0" u="none" strike="noStrike" cap="none" spc="0" normalizeH="0" baseline="0" noProof="0" dirty="0">
              <a:ln>
                <a:noFill/>
              </a:ln>
              <a:solidFill>
                <a:srgbClr val="012169"/>
              </a:solidFill>
              <a:effectLst/>
              <a:uLnTx/>
              <a:uFillTx/>
            </a:endParaRPr>
          </a:p>
          <a:p>
            <a:pPr marR="0" lvl="0" fontAlgn="auto">
              <a:lnSpc>
                <a:spcPct val="90000"/>
              </a:lnSpc>
              <a:spcBef>
                <a:spcPts val="0"/>
              </a:spcBef>
              <a:spcAft>
                <a:spcPts val="600"/>
              </a:spcAft>
              <a:buClrTx/>
              <a:buSzTx/>
              <a:tabLst/>
              <a:defRPr/>
            </a:pPr>
            <a:r>
              <a:rPr lang="en-US" sz="2400" b="1" dirty="0">
                <a:solidFill>
                  <a:srgbClr val="012169"/>
                </a:solidFill>
              </a:rPr>
              <a:t>Order Minimum: 1 case of 8 boxes of 200 applications per box at $72.00 per box ($0.36 per application</a:t>
            </a:r>
          </a:p>
          <a:p>
            <a:pPr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1" i="0" u="none" strike="noStrike" cap="none" spc="0" normalizeH="0" baseline="0" noProof="0" dirty="0">
              <a:ln>
                <a:noFill/>
              </a:ln>
              <a:solidFill>
                <a:srgbClr val="012169"/>
              </a:solidFill>
              <a:effectLst/>
              <a:uLnTx/>
              <a:uFillTx/>
            </a:endParaRPr>
          </a:p>
          <a:p>
            <a:pPr marR="0" lvl="0" fontAlgn="auto">
              <a:lnSpc>
                <a:spcPct val="90000"/>
              </a:lnSpc>
              <a:spcBef>
                <a:spcPts val="0"/>
              </a:spcBef>
              <a:spcAft>
                <a:spcPts val="600"/>
              </a:spcAft>
              <a:buClrTx/>
              <a:buSzTx/>
              <a:tabLst/>
              <a:defRPr/>
            </a:pPr>
            <a:r>
              <a:rPr lang="en-US" sz="2400" b="1" dirty="0">
                <a:solidFill>
                  <a:srgbClr val="012169"/>
                </a:solidFill>
              </a:rPr>
              <a:t>Contact Office of Dental Health for more information on ordering.</a:t>
            </a:r>
            <a:endParaRPr kumimoji="0" lang="en-US" sz="2400" b="1" i="0" u="none" strike="noStrike" cap="none" spc="0" normalizeH="0" baseline="0" noProof="0" dirty="0">
              <a:ln>
                <a:noFill/>
              </a:ln>
              <a:solidFill>
                <a:srgbClr val="012169"/>
              </a:solidFill>
              <a:effectLst/>
              <a:uLnTx/>
              <a:uFillTx/>
            </a:endParaRPr>
          </a:p>
        </p:txBody>
      </p:sp>
    </p:spTree>
    <p:extLst>
      <p:ext uri="{BB962C8B-B14F-4D97-AF65-F5344CB8AC3E}">
        <p14:creationId xmlns:p14="http://schemas.microsoft.com/office/powerpoint/2010/main" val="185389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5" name="Rectangle 1"/>
          <p:cNvSpPr>
            <a:spLocks noChangeArrowheads="1"/>
          </p:cNvSpPr>
          <p:nvPr/>
        </p:nvSpPr>
        <p:spPr bwMode="auto">
          <a:xfrm>
            <a:off x="838200" y="401221"/>
            <a:ext cx="10515600" cy="13480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auto">
              <a:lnSpc>
                <a:spcPct val="90000"/>
              </a:lnSpc>
              <a:spcBef>
                <a:spcPct val="0"/>
              </a:spcBef>
              <a:spcAft>
                <a:spcPts val="600"/>
              </a:spcAft>
              <a:buClrTx/>
              <a:buSzTx/>
              <a:tabLst/>
              <a:defRPr/>
            </a:pPr>
            <a:r>
              <a:rPr kumimoji="0" lang="en-US" sz="4200" b="1" i="0" u="none" strike="noStrike" kern="1200" cap="none" spc="0" normalizeH="0" baseline="0" noProof="0">
                <a:ln>
                  <a:noFill/>
                </a:ln>
                <a:solidFill>
                  <a:srgbClr val="FFFFFF"/>
                </a:solidFill>
                <a:effectLst/>
                <a:uLnTx/>
                <a:uFillTx/>
                <a:latin typeface="+mj-lt"/>
                <a:ea typeface="+mj-ea"/>
                <a:cs typeface="+mj-cs"/>
              </a:rPr>
              <a:t>How do I order oral health supplies?</a:t>
            </a:r>
          </a:p>
        </p:txBody>
      </p:sp>
      <p:sp>
        <p:nvSpPr>
          <p:cNvPr id="2" name="TextBox 1"/>
          <p:cNvSpPr txBox="1"/>
          <p:nvPr/>
        </p:nvSpPr>
        <p:spPr>
          <a:xfrm>
            <a:off x="715049" y="2586789"/>
            <a:ext cx="10758854" cy="3590174"/>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r>
              <a:rPr kumimoji="0" lang="en-US" sz="3200" b="1" i="0" u="none" strike="noStrike" cap="none" spc="0" normalizeH="0" baseline="0" noProof="0" dirty="0">
                <a:ln>
                  <a:noFill/>
                </a:ln>
                <a:effectLst/>
                <a:uLnTx/>
                <a:uFillTx/>
              </a:rPr>
              <a:t>Zion Miracle Products DBA Zdental</a:t>
            </a:r>
            <a:endParaRPr lang="en-US" sz="3200" b="1" dirty="0"/>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200" b="1"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en-US" sz="2200" b="1" dirty="0"/>
              <a:t>Current pricing is good until 6/6/2025</a:t>
            </a:r>
            <a:endParaRPr kumimoji="0" lang="en-US" sz="2200" b="1"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200" b="1" i="0" u="none" strike="noStrike" cap="none" spc="0" normalizeH="0" baseline="0" noProof="0" dirty="0">
                <a:ln>
                  <a:noFill/>
                </a:ln>
                <a:effectLst/>
                <a:uLnTx/>
                <a:uFillTx/>
              </a:rPr>
              <a:t>Toothpaste $0.195 per tube</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en-US" sz="2200" b="1" dirty="0"/>
              <a:t>Floss $0.20 per item</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200" b="1" i="0" u="none" strike="noStrike" cap="none" spc="0" normalizeH="0" baseline="0" noProof="0" dirty="0">
                <a:ln>
                  <a:noFill/>
                </a:ln>
                <a:effectLst/>
                <a:uLnTx/>
                <a:uFillTx/>
              </a:rPr>
              <a:t>Toothbrush </a:t>
            </a:r>
            <a:r>
              <a:rPr lang="en-US" sz="2200" b="1" dirty="0"/>
              <a:t>$0.22 per brush</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200" b="1"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lang="en-US" sz="2400" b="1" dirty="0"/>
              <a:t>Contact Office of Dental Health for more information on ordering.</a:t>
            </a:r>
            <a:endParaRPr kumimoji="0" lang="en-US" sz="2400" b="1" i="0" u="none" strike="noStrike" cap="none" spc="0" normalizeH="0" baseline="0" noProof="0" dirty="0">
              <a:ln>
                <a:noFill/>
              </a:ln>
              <a:effectLst/>
              <a:uLnTx/>
              <a:uFillTx/>
            </a:endParaRPr>
          </a:p>
        </p:txBody>
      </p:sp>
    </p:spTree>
    <p:extLst>
      <p:ext uri="{BB962C8B-B14F-4D97-AF65-F5344CB8AC3E}">
        <p14:creationId xmlns:p14="http://schemas.microsoft.com/office/powerpoint/2010/main" val="1709212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A99A1F4-E6CD-45F5-A01D-7F77B708E539}"/>
              </a:ext>
            </a:extLst>
          </p:cNvPr>
          <p:cNvSpPr txBox="1"/>
          <p:nvPr/>
        </p:nvSpPr>
        <p:spPr>
          <a:xfrm>
            <a:off x="645064" y="525982"/>
            <a:ext cx="4282983" cy="1200361"/>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2500" b="1" i="0" u="none" strike="noStrike" kern="1200" cap="none" spc="0" normalizeH="0" baseline="0" noProof="0">
                <a:ln>
                  <a:noFill/>
                </a:ln>
                <a:solidFill>
                  <a:schemeClr val="tx1"/>
                </a:solidFill>
                <a:effectLst/>
                <a:uLnTx/>
                <a:uFillTx/>
                <a:latin typeface="+mj-lt"/>
                <a:ea typeface="+mj-ea"/>
                <a:cs typeface="+mj-cs"/>
              </a:rPr>
              <a:t>COMMUNITY WATER</a:t>
            </a:r>
          </a:p>
          <a:p>
            <a:pPr marL="0" marR="0" lvl="0" indent="0" fontAlgn="auto">
              <a:lnSpc>
                <a:spcPct val="90000"/>
              </a:lnSpc>
              <a:spcBef>
                <a:spcPct val="0"/>
              </a:spcBef>
              <a:spcAft>
                <a:spcPts val="600"/>
              </a:spcAft>
              <a:buClrTx/>
              <a:buSzTx/>
              <a:tabLst/>
              <a:defRPr/>
            </a:pPr>
            <a:r>
              <a:rPr kumimoji="0" lang="en-US" sz="2500" b="1" i="0" u="none" strike="noStrike" kern="1200" cap="none" spc="0" normalizeH="0" baseline="0" noProof="0">
                <a:ln>
                  <a:noFill/>
                </a:ln>
                <a:solidFill>
                  <a:schemeClr val="tx1"/>
                </a:solidFill>
                <a:effectLst/>
                <a:uLnTx/>
                <a:uFillTx/>
                <a:latin typeface="+mj-lt"/>
                <a:ea typeface="+mj-ea"/>
                <a:cs typeface="+mj-cs"/>
              </a:rPr>
              <a:t>FLUORIDATION (CWF)</a:t>
            </a:r>
          </a:p>
        </p:txBody>
      </p:sp>
      <p:sp>
        <p:nvSpPr>
          <p:cNvPr id="47" name="Rectangle 4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5066" y="2031101"/>
            <a:ext cx="4282984" cy="3511943"/>
          </a:xfrm>
          <a:prstGeom prst="rect">
            <a:avLst/>
          </a:prstGeom>
        </p:spPr>
        <p:txBody>
          <a:bodyPr vert="horz" lIns="91440" tIns="45720" rIns="91440" bIns="45720" rtlCol="0" anchor="ctr">
            <a:normAutofit/>
          </a:bodyPr>
          <a:lstStyle/>
          <a:p>
            <a:pPr>
              <a:lnSpc>
                <a:spcPct val="90000"/>
              </a:lnSpc>
              <a:spcAft>
                <a:spcPts val="600"/>
              </a:spcAft>
            </a:pPr>
            <a:r>
              <a:rPr lang="en-US" sz="2400" dirty="0"/>
              <a:t>CWF achieves 25% decay reduction in all citizens regardless of income or other socio-economic factors. </a:t>
            </a:r>
          </a:p>
        </p:txBody>
      </p:sp>
      <p:sp>
        <p:nvSpPr>
          <p:cNvPr id="49" name="Rectangle 4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AC9BBD5-83C5-9717-107F-1B2226D67B33}"/>
              </a:ext>
            </a:extLst>
          </p:cNvPr>
          <p:cNvPicPr>
            <a:picLocks noChangeAspect="1"/>
          </p:cNvPicPr>
          <p:nvPr/>
        </p:nvPicPr>
        <p:blipFill>
          <a:blip r:embed="rId3"/>
          <a:srcRect l="6547" r="24853" b="1"/>
          <a:stretch/>
        </p:blipFill>
        <p:spPr>
          <a:xfrm>
            <a:off x="6055582" y="650494"/>
            <a:ext cx="5492329" cy="5324142"/>
          </a:xfrm>
          <a:prstGeom prst="rect">
            <a:avLst/>
          </a:prstGeom>
        </p:spPr>
      </p:pic>
    </p:spTree>
    <p:extLst>
      <p:ext uri="{BB962C8B-B14F-4D97-AF65-F5344CB8AC3E}">
        <p14:creationId xmlns:p14="http://schemas.microsoft.com/office/powerpoint/2010/main" val="371482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2211C-CD76-EB0C-CCCE-A73DD6024DE2}"/>
              </a:ext>
            </a:extLst>
          </p:cNvPr>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b="1" kern="1200" dirty="0">
                <a:latin typeface="+mj-lt"/>
                <a:ea typeface="+mj-ea"/>
                <a:cs typeface="+mj-cs"/>
              </a:rPr>
              <a:t>Community Water Fluoridation</a:t>
            </a:r>
          </a:p>
        </p:txBody>
      </p:sp>
      <p:graphicFrame>
        <p:nvGraphicFramePr>
          <p:cNvPr id="17" name="TextBox 2">
            <a:extLst>
              <a:ext uri="{FF2B5EF4-FFF2-40B4-BE49-F238E27FC236}">
                <a16:creationId xmlns:a16="http://schemas.microsoft.com/office/drawing/2014/main" id="{46CABBB2-93FF-A9FE-B936-7C16B26F416B}"/>
              </a:ext>
            </a:extLst>
          </p:cNvPr>
          <p:cNvGraphicFramePr/>
          <p:nvPr>
            <p:extLst>
              <p:ext uri="{D42A27DB-BD31-4B8C-83A1-F6EECF244321}">
                <p14:modId xmlns:p14="http://schemas.microsoft.com/office/powerpoint/2010/main" val="3378294210"/>
              </p:ext>
            </p:extLst>
          </p:nvPr>
        </p:nvGraphicFramePr>
        <p:xfrm>
          <a:off x="299103" y="1307507"/>
          <a:ext cx="11459910" cy="4844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E292807-3746-71CA-979D-E1F5D5CA7A4B}"/>
              </a:ext>
            </a:extLst>
          </p:cNvPr>
          <p:cNvSpPr txBox="1"/>
          <p:nvPr/>
        </p:nvSpPr>
        <p:spPr>
          <a:xfrm>
            <a:off x="838200" y="6228860"/>
            <a:ext cx="10831081" cy="307777"/>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NTP Report: </a:t>
            </a:r>
            <a:r>
              <a:rPr lang="en-US" sz="700" dirty="0">
                <a:latin typeface="Arial" panose="020B0604020202020204" pitchFamily="34" charset="0"/>
                <a:cs typeface="Arial" panose="020B0604020202020204" pitchFamily="34" charset="0"/>
                <a:hlinkClick r:id="rId8"/>
              </a:rPr>
              <a:t>https://ilikemyteeth.org/troubled-government-report-finally-sees-the-light-of-day/</a:t>
            </a:r>
            <a:r>
              <a:rPr lang="en-US" sz="700" dirty="0">
                <a:latin typeface="Arial" panose="020B0604020202020204" pitchFamily="34" charset="0"/>
                <a:cs typeface="Arial" panose="020B0604020202020204" pitchFamily="34" charset="0"/>
              </a:rPr>
              <a:t>, EPA Case: </a:t>
            </a:r>
            <a:r>
              <a:rPr lang="en-US" sz="700" dirty="0">
                <a:latin typeface="Arial" panose="020B0604020202020204" pitchFamily="34" charset="0"/>
                <a:cs typeface="Arial" panose="020B0604020202020204" pitchFamily="34" charset="0"/>
                <a:hlinkClick r:id="rId9"/>
              </a:rPr>
              <a:t>https://adanews.ada.org/ada-news/2024/September/judge-orders-epa-to-address-impats-of-fluoride-in-drinking-water/</a:t>
            </a:r>
            <a:r>
              <a:rPr lang="en-US" sz="700" dirty="0">
                <a:latin typeface="Arial" panose="020B0604020202020204" pitchFamily="34" charset="0"/>
                <a:cs typeface="Arial" panose="020B0604020202020204" pitchFamily="34" charset="0"/>
              </a:rPr>
              <a:t>, Cochran Report: </a:t>
            </a:r>
            <a:r>
              <a:rPr lang="en-US" sz="700" dirty="0">
                <a:latin typeface="Arial" panose="020B0604020202020204" pitchFamily="34" charset="0"/>
                <a:cs typeface="Arial" panose="020B0604020202020204" pitchFamily="34" charset="0"/>
                <a:hlinkClick r:id="rId10"/>
              </a:rPr>
              <a:t>https://adanews.ada.org/ada-news/2024/october/research-review-contends-fluoride-in-water-is-less-effective-than-in-1970s/</a:t>
            </a:r>
            <a:endParaRPr 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9982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9C094-2795-0B64-707B-E56C296D85BE}"/>
              </a:ext>
            </a:extLst>
          </p:cNvPr>
          <p:cNvSpPr txBox="1"/>
          <p:nvPr/>
        </p:nvSpPr>
        <p:spPr>
          <a:xfrm>
            <a:off x="838199" y="1195697"/>
            <a:ext cx="3933497" cy="423811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rgbClr val="012169"/>
                </a:solidFill>
                <a:latin typeface="+mj-lt"/>
                <a:ea typeface="+mj-ea"/>
                <a:cs typeface="+mj-cs"/>
              </a:rPr>
              <a:t>Healthy People 2030:  Water Fluoridation</a:t>
            </a:r>
          </a:p>
        </p:txBody>
      </p:sp>
      <p:graphicFrame>
        <p:nvGraphicFramePr>
          <p:cNvPr id="37" name="TextBox 2">
            <a:extLst>
              <a:ext uri="{FF2B5EF4-FFF2-40B4-BE49-F238E27FC236}">
                <a16:creationId xmlns:a16="http://schemas.microsoft.com/office/drawing/2014/main" id="{D4D427BB-837C-6E9F-A7AB-2DB06A73410A}"/>
              </a:ext>
            </a:extLst>
          </p:cNvPr>
          <p:cNvGraphicFramePr/>
          <p:nvPr>
            <p:extLst>
              <p:ext uri="{D42A27DB-BD31-4B8C-83A1-F6EECF244321}">
                <p14:modId xmlns:p14="http://schemas.microsoft.com/office/powerpoint/2010/main" val="933599061"/>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688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3" name="Freeform: Shape 12">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671A593C-9EB1-44E8-6A71-1A1C28E9F3BB}"/>
              </a:ext>
            </a:extLst>
          </p:cNvPr>
          <p:cNvSpPr>
            <a:spLocks noGrp="1"/>
          </p:cNvSpPr>
          <p:nvPr>
            <p:ph type="ctrTitle"/>
          </p:nvPr>
        </p:nvSpPr>
        <p:spPr>
          <a:xfrm>
            <a:off x="3045368" y="2043663"/>
            <a:ext cx="6105194" cy="2031055"/>
          </a:xfrm>
        </p:spPr>
        <p:txBody>
          <a:bodyPr>
            <a:normAutofit/>
          </a:bodyPr>
          <a:lstStyle/>
          <a:p>
            <a:r>
              <a:rPr lang="en-US" sz="5200" dirty="0">
                <a:solidFill>
                  <a:schemeClr val="tx2"/>
                </a:solidFill>
              </a:rPr>
              <a:t>Oral Health Is Overall Health</a:t>
            </a:r>
          </a:p>
        </p:txBody>
      </p:sp>
    </p:spTree>
    <p:extLst>
      <p:ext uri="{BB962C8B-B14F-4D97-AF65-F5344CB8AC3E}">
        <p14:creationId xmlns:p14="http://schemas.microsoft.com/office/powerpoint/2010/main" val="257438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0255B-DCA8-5805-0332-0ED1C4A50C2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a:latin typeface="+mj-lt"/>
                <a:ea typeface="+mj-ea"/>
                <a:cs typeface="+mj-cs"/>
              </a:rPr>
              <a:t>Missouri’s Current Fluoridation Statistics</a:t>
            </a:r>
          </a:p>
        </p:txBody>
      </p:sp>
      <p:graphicFrame>
        <p:nvGraphicFramePr>
          <p:cNvPr id="6" name="TextBox 3">
            <a:extLst>
              <a:ext uri="{FF2B5EF4-FFF2-40B4-BE49-F238E27FC236}">
                <a16:creationId xmlns:a16="http://schemas.microsoft.com/office/drawing/2014/main" id="{4D37BE9E-4F5D-137A-CBC0-DE81481AC9D5}"/>
              </a:ext>
            </a:extLst>
          </p:cNvPr>
          <p:cNvGraphicFramePr/>
          <p:nvPr>
            <p:extLst>
              <p:ext uri="{D42A27DB-BD31-4B8C-83A1-F6EECF244321}">
                <p14:modId xmlns:p14="http://schemas.microsoft.com/office/powerpoint/2010/main" val="36269906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923A8316-02E1-B467-81FC-94C56012B854}"/>
              </a:ext>
            </a:extLst>
          </p:cNvPr>
          <p:cNvSpPr txBox="1"/>
          <p:nvPr/>
        </p:nvSpPr>
        <p:spPr>
          <a:xfrm>
            <a:off x="4613304" y="6311900"/>
            <a:ext cx="2965392" cy="215444"/>
          </a:xfrm>
          <a:prstGeom prst="rect">
            <a:avLst/>
          </a:prstGeom>
          <a:noFill/>
        </p:spPr>
        <p:txBody>
          <a:bodyPr wrap="square" rtlCol="0">
            <a:spAutoFit/>
          </a:bodyPr>
          <a:lstStyle/>
          <a:p>
            <a:r>
              <a:rPr lang="en-US" sz="800" u="sng" dirty="0">
                <a:solidFill>
                  <a:srgbClr val="467886"/>
                </a:solidFill>
                <a:effectLst/>
                <a:ea typeface="Aptos" panose="020B0004020202020204" pitchFamily="34" charset="0"/>
                <a:cs typeface="Aptos" panose="020B0004020202020204" pitchFamily="34" charset="0"/>
                <a:hlinkClick r:id="rId8"/>
              </a:rPr>
              <a:t>https://nccd.cdc.gov/DOH_WFRS/Reports/Default.aspx</a:t>
            </a:r>
            <a:endParaRPr lang="en-US" sz="800" dirty="0"/>
          </a:p>
        </p:txBody>
      </p:sp>
    </p:spTree>
    <p:extLst>
      <p:ext uri="{BB962C8B-B14F-4D97-AF65-F5344CB8AC3E}">
        <p14:creationId xmlns:p14="http://schemas.microsoft.com/office/powerpoint/2010/main" val="4078577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90255B-DCA8-5805-0332-0ED1C4A50C28}"/>
              </a:ext>
            </a:extLst>
          </p:cNvPr>
          <p:cNvSpPr txBox="1"/>
          <p:nvPr/>
        </p:nvSpPr>
        <p:spPr>
          <a:xfrm>
            <a:off x="76911" y="1153572"/>
            <a:ext cx="3939611"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rgbClr val="FFFFFF"/>
                </a:solidFill>
                <a:latin typeface="+mj-lt"/>
                <a:ea typeface="+mj-ea"/>
                <a:cs typeface="+mj-cs"/>
              </a:rPr>
              <a:t>Missouri’s Current Fluoridation Status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EF31F690-A77E-7DF9-87E5-BCCF0BB510DC}"/>
              </a:ext>
            </a:extLst>
          </p:cNvPr>
          <p:cNvSpPr txBox="1"/>
          <p:nvPr/>
        </p:nvSpPr>
        <p:spPr>
          <a:xfrm>
            <a:off x="4447308" y="102550"/>
            <a:ext cx="6906491" cy="6631536"/>
          </a:xfrm>
          <a:prstGeom prst="rect">
            <a:avLst/>
          </a:prstGeom>
        </p:spPr>
        <p:txBody>
          <a:bodyPr vert="horz" lIns="91440" tIns="45720" rIns="91440" bIns="45720" rtlCol="0" anchor="ctr">
            <a:noAutofit/>
          </a:bodyPr>
          <a:lstStyle/>
          <a:p>
            <a:pPr>
              <a:lnSpc>
                <a:spcPct val="90000"/>
              </a:lnSpc>
              <a:spcAft>
                <a:spcPts val="600"/>
              </a:spcAft>
            </a:pPr>
            <a:r>
              <a:rPr lang="en-US" sz="1600" b="1" dirty="0">
                <a:latin typeface="Arial" panose="020B0604020202020204" pitchFamily="34" charset="0"/>
                <a:cs typeface="Arial" panose="020B0604020202020204" pitchFamily="34" charset="0"/>
              </a:rPr>
              <a:t>Voted to begin fluoridation</a:t>
            </a:r>
          </a:p>
          <a:p>
            <a:pPr>
              <a:lnSpc>
                <a:spcPct val="90000"/>
              </a:lnSpc>
              <a:spcAft>
                <a:spcPts val="600"/>
              </a:spcAft>
            </a:pPr>
            <a:r>
              <a:rPr lang="en-US" sz="1600" b="1" dirty="0">
                <a:latin typeface="Arial" panose="020B0604020202020204" pitchFamily="34" charset="0"/>
                <a:cs typeface="Arial" panose="020B0604020202020204" pitchFamily="34" charset="0"/>
              </a:rPr>
              <a:t>Camden Co PWSD 4 – Horseshoe Bend		August 2023</a:t>
            </a:r>
          </a:p>
          <a:p>
            <a:pPr>
              <a:lnSpc>
                <a:spcPct val="90000"/>
              </a:lnSpc>
              <a:spcAft>
                <a:spcPts val="600"/>
              </a:spcAft>
            </a:pPr>
            <a:endParaRPr lang="en-US" sz="1600" b="1" dirty="0">
              <a:latin typeface="Arial" panose="020B0604020202020204" pitchFamily="34" charset="0"/>
              <a:cs typeface="Arial" panose="020B0604020202020204" pitchFamily="34" charset="0"/>
            </a:endParaRPr>
          </a:p>
          <a:p>
            <a:pPr>
              <a:lnSpc>
                <a:spcPct val="90000"/>
              </a:lnSpc>
              <a:spcAft>
                <a:spcPts val="600"/>
              </a:spcAft>
            </a:pPr>
            <a:r>
              <a:rPr lang="en-US" sz="1600" b="1" dirty="0">
                <a:latin typeface="Arial" panose="020B0604020202020204" pitchFamily="34" charset="0"/>
                <a:cs typeface="Arial" panose="020B0604020202020204" pitchFamily="34" charset="0"/>
              </a:rPr>
              <a:t>Voted to continue fluoridation</a:t>
            </a:r>
          </a:p>
          <a:p>
            <a:pPr>
              <a:lnSpc>
                <a:spcPct val="90000"/>
              </a:lnSpc>
              <a:spcAft>
                <a:spcPts val="600"/>
              </a:spcAft>
            </a:pPr>
            <a:r>
              <a:rPr lang="en-US" sz="1600" b="1" dirty="0">
                <a:latin typeface="Arial" panose="020B0604020202020204" pitchFamily="34" charset="0"/>
                <a:cs typeface="Arial" panose="020B0604020202020204" pitchFamily="34" charset="0"/>
              </a:rPr>
              <a:t>Lake Winnebago				           November 2023</a:t>
            </a:r>
          </a:p>
          <a:p>
            <a:pPr>
              <a:lnSpc>
                <a:spcPct val="90000"/>
              </a:lnSpc>
              <a:spcAft>
                <a:spcPts val="600"/>
              </a:spcAft>
            </a:pPr>
            <a:endParaRPr lang="en-US" sz="1600" b="1" dirty="0">
              <a:latin typeface="Arial" panose="020B0604020202020204" pitchFamily="34" charset="0"/>
              <a:cs typeface="Arial" panose="020B0604020202020204" pitchFamily="34" charset="0"/>
            </a:endParaRPr>
          </a:p>
          <a:p>
            <a:pPr>
              <a:lnSpc>
                <a:spcPct val="90000"/>
              </a:lnSpc>
              <a:spcAft>
                <a:spcPts val="600"/>
              </a:spcAft>
            </a:pPr>
            <a:r>
              <a:rPr lang="en-US" sz="1600" b="1" dirty="0">
                <a:latin typeface="Arial" panose="020B0604020202020204" pitchFamily="34" charset="0"/>
                <a:cs typeface="Arial" panose="020B0604020202020204" pitchFamily="34" charset="0"/>
              </a:rPr>
              <a:t>Voted to stop fluoridation</a:t>
            </a:r>
          </a:p>
          <a:p>
            <a:pPr>
              <a:lnSpc>
                <a:spcPct val="90000"/>
              </a:lnSpc>
              <a:spcAft>
                <a:spcPts val="600"/>
              </a:spcAft>
            </a:pPr>
            <a:r>
              <a:rPr lang="en-US" sz="1600" b="1" dirty="0">
                <a:latin typeface="Arial" panose="020B0604020202020204" pitchFamily="34" charset="0"/>
                <a:cs typeface="Arial" panose="020B0604020202020204" pitchFamily="34" charset="0"/>
              </a:rPr>
              <a:t>Branson 					           November 2023</a:t>
            </a:r>
          </a:p>
          <a:p>
            <a:pPr>
              <a:lnSpc>
                <a:spcPct val="90000"/>
              </a:lnSpc>
              <a:spcAft>
                <a:spcPts val="600"/>
              </a:spcAft>
            </a:pPr>
            <a:r>
              <a:rPr lang="en-US" sz="1600" b="1" dirty="0">
                <a:latin typeface="Arial" panose="020B0604020202020204" pitchFamily="34" charset="0"/>
                <a:cs typeface="Arial" panose="020B0604020202020204" pitchFamily="34" charset="0"/>
              </a:rPr>
              <a:t>Sarcoxie   				           November 2024</a:t>
            </a:r>
          </a:p>
          <a:p>
            <a:pPr>
              <a:lnSpc>
                <a:spcPct val="90000"/>
              </a:lnSpc>
              <a:spcAft>
                <a:spcPts val="600"/>
              </a:spcAft>
            </a:pPr>
            <a:endParaRPr lang="en-US" sz="1600" b="1" dirty="0">
              <a:latin typeface="Arial" panose="020B0604020202020204" pitchFamily="34" charset="0"/>
              <a:cs typeface="Arial" panose="020B0604020202020204" pitchFamily="34" charset="0"/>
            </a:endParaRPr>
          </a:p>
          <a:p>
            <a:pPr>
              <a:lnSpc>
                <a:spcPct val="90000"/>
              </a:lnSpc>
              <a:spcAft>
                <a:spcPts val="600"/>
              </a:spcAft>
            </a:pPr>
            <a:r>
              <a:rPr lang="en-US" sz="1600" b="1" dirty="0">
                <a:latin typeface="Arial" panose="020B0604020202020204" pitchFamily="34" charset="0"/>
                <a:cs typeface="Arial" panose="020B0604020202020204" pitchFamily="34" charset="0"/>
              </a:rPr>
              <a:t>Initiated 90-day notification process</a:t>
            </a:r>
          </a:p>
          <a:p>
            <a:pPr>
              <a:lnSpc>
                <a:spcPct val="90000"/>
              </a:lnSpc>
              <a:spcAft>
                <a:spcPts val="600"/>
              </a:spcAft>
            </a:pPr>
            <a:r>
              <a:rPr lang="en-US" sz="1600" b="1" dirty="0">
                <a:latin typeface="Arial" panose="020B0604020202020204" pitchFamily="34" charset="0"/>
                <a:cs typeface="Arial" panose="020B0604020202020204" pitchFamily="34" charset="0"/>
              </a:rPr>
              <a:t>Rolla 					             February 2025</a:t>
            </a:r>
          </a:p>
          <a:p>
            <a:pPr>
              <a:lnSpc>
                <a:spcPct val="90000"/>
              </a:lnSpc>
              <a:spcAft>
                <a:spcPts val="600"/>
              </a:spcAft>
            </a:pPr>
            <a:r>
              <a:rPr lang="en-US" sz="1600" b="1" dirty="0">
                <a:latin typeface="Arial" panose="020B0604020202020204" pitchFamily="34" charset="0"/>
                <a:cs typeface="Arial" panose="020B0604020202020204" pitchFamily="34" charset="0"/>
              </a:rPr>
              <a:t>Hannibal				                             February 2025</a:t>
            </a:r>
          </a:p>
          <a:p>
            <a:pPr>
              <a:lnSpc>
                <a:spcPct val="90000"/>
              </a:lnSpc>
              <a:spcAft>
                <a:spcPts val="600"/>
              </a:spcAft>
            </a:pPr>
            <a:endParaRPr lang="en-US" sz="1600" b="1" dirty="0">
              <a:latin typeface="Arial" panose="020B0604020202020204" pitchFamily="34" charset="0"/>
              <a:cs typeface="Arial" panose="020B0604020202020204" pitchFamily="34" charset="0"/>
            </a:endParaRPr>
          </a:p>
          <a:p>
            <a:pPr>
              <a:lnSpc>
                <a:spcPct val="90000"/>
              </a:lnSpc>
              <a:spcAft>
                <a:spcPts val="600"/>
              </a:spcAft>
            </a:pPr>
            <a:r>
              <a:rPr lang="en-US" sz="1600" b="1" dirty="0">
                <a:latin typeface="Arial" panose="020B0604020202020204" pitchFamily="34" charset="0"/>
                <a:cs typeface="Arial" panose="020B0604020202020204" pitchFamily="34" charset="0"/>
              </a:rPr>
              <a:t>Potential initiations</a:t>
            </a:r>
          </a:p>
          <a:p>
            <a:pPr>
              <a:lnSpc>
                <a:spcPct val="90000"/>
              </a:lnSpc>
              <a:spcAft>
                <a:spcPts val="600"/>
              </a:spcAft>
            </a:pPr>
            <a:r>
              <a:rPr lang="en-US" sz="1600" b="1" dirty="0">
                <a:latin typeface="Arial" panose="020B0604020202020204" pitchFamily="34" charset="0"/>
                <a:cs typeface="Arial" panose="020B0604020202020204" pitchFamily="34" charset="0"/>
              </a:rPr>
              <a:t>North Central Wholesale Water Commission </a:t>
            </a:r>
          </a:p>
          <a:p>
            <a:pPr>
              <a:lnSpc>
                <a:spcPct val="90000"/>
              </a:lnSpc>
              <a:spcAft>
                <a:spcPts val="600"/>
              </a:spcAft>
            </a:pPr>
            <a:r>
              <a:rPr lang="en-US" sz="1600" b="1" dirty="0">
                <a:latin typeface="Arial" panose="020B0604020202020204" pitchFamily="34" charset="0"/>
                <a:cs typeface="Arial" panose="020B0604020202020204" pitchFamily="34" charset="0"/>
              </a:rPr>
              <a:t>Conversations on-going</a:t>
            </a:r>
          </a:p>
        </p:txBody>
      </p:sp>
    </p:spTree>
    <p:extLst>
      <p:ext uri="{BB962C8B-B14F-4D97-AF65-F5344CB8AC3E}">
        <p14:creationId xmlns:p14="http://schemas.microsoft.com/office/powerpoint/2010/main" val="1361605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E05D6CD-0426-239E-AC24-F53C3CC1D3B1}"/>
              </a:ext>
            </a:extLst>
          </p:cNvPr>
          <p:cNvSpPr txBox="1"/>
          <p:nvPr/>
        </p:nvSpPr>
        <p:spPr>
          <a:xfrm>
            <a:off x="804672" y="802955"/>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dirty="0">
                <a:solidFill>
                  <a:schemeClr val="tx2"/>
                </a:solidFill>
                <a:latin typeface="+mj-lt"/>
                <a:ea typeface="+mj-ea"/>
                <a:cs typeface="+mj-cs"/>
              </a:rPr>
              <a:t>The Oral Health Toolkit</a:t>
            </a:r>
          </a:p>
        </p:txBody>
      </p:sp>
      <p:sp>
        <p:nvSpPr>
          <p:cNvPr id="2" name="TextBox 1">
            <a:extLst>
              <a:ext uri="{FF2B5EF4-FFF2-40B4-BE49-F238E27FC236}">
                <a16:creationId xmlns:a16="http://schemas.microsoft.com/office/drawing/2014/main" id="{EC8A423C-3963-2F6F-B925-466A34623ED1}"/>
              </a:ext>
            </a:extLst>
          </p:cNvPr>
          <p:cNvSpPr txBox="1"/>
          <p:nvPr/>
        </p:nvSpPr>
        <p:spPr>
          <a:xfrm>
            <a:off x="804672" y="2421682"/>
            <a:ext cx="4977578" cy="363928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solidFill>
                  <a:schemeClr val="tx2"/>
                </a:solidFill>
              </a:rPr>
              <a:t>Oral Health Toolkit</a:t>
            </a:r>
          </a:p>
          <a:p>
            <a:pPr marL="285750" indent="-228600">
              <a:lnSpc>
                <a:spcPct val="90000"/>
              </a:lnSpc>
              <a:spcAft>
                <a:spcPts val="600"/>
              </a:spcAft>
              <a:buFont typeface="Arial" panose="020B0604020202020204" pitchFamily="34" charset="0"/>
              <a:buChar char="•"/>
            </a:pPr>
            <a:r>
              <a:rPr lang="en-US">
                <a:solidFill>
                  <a:schemeClr val="tx2"/>
                </a:solidFill>
              </a:rPr>
              <a:t>Two dental visits, cleanings preventive services each year,</a:t>
            </a:r>
          </a:p>
          <a:p>
            <a:pPr marL="285750" indent="-228600">
              <a:lnSpc>
                <a:spcPct val="90000"/>
              </a:lnSpc>
              <a:spcAft>
                <a:spcPts val="600"/>
              </a:spcAft>
              <a:buFont typeface="Arial" panose="020B0604020202020204" pitchFamily="34" charset="0"/>
              <a:buChar char="•"/>
            </a:pPr>
            <a:r>
              <a:rPr lang="en-US">
                <a:solidFill>
                  <a:schemeClr val="tx2"/>
                </a:solidFill>
              </a:rPr>
              <a:t>Brush your teeth 2x per day and floss 1x per day,</a:t>
            </a:r>
          </a:p>
          <a:p>
            <a:pPr marL="285750" indent="-228600">
              <a:lnSpc>
                <a:spcPct val="90000"/>
              </a:lnSpc>
              <a:spcAft>
                <a:spcPts val="600"/>
              </a:spcAft>
              <a:buFont typeface="Arial" panose="020B0604020202020204" pitchFamily="34" charset="0"/>
              <a:buChar char="•"/>
            </a:pPr>
            <a:r>
              <a:rPr lang="en-US">
                <a:solidFill>
                  <a:schemeClr val="tx2"/>
                </a:solidFill>
              </a:rPr>
              <a:t>Eat a well-balanced, low-sugar diet, and</a:t>
            </a:r>
          </a:p>
          <a:p>
            <a:pPr marL="285750" indent="-228600">
              <a:lnSpc>
                <a:spcPct val="90000"/>
              </a:lnSpc>
              <a:spcAft>
                <a:spcPts val="600"/>
              </a:spcAft>
              <a:buFont typeface="Arial" panose="020B0604020202020204" pitchFamily="34" charset="0"/>
              <a:buChar char="•"/>
            </a:pPr>
            <a:r>
              <a:rPr lang="en-US">
                <a:solidFill>
                  <a:schemeClr val="tx2"/>
                </a:solidFill>
              </a:rPr>
              <a:t>Drink fluoridated water.</a:t>
            </a:r>
          </a:p>
        </p:txBody>
      </p:sp>
      <p:grpSp>
        <p:nvGrpSpPr>
          <p:cNvPr id="22" name="Group 21">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Graphic 24" descr="Toothbrush">
            <a:extLst>
              <a:ext uri="{FF2B5EF4-FFF2-40B4-BE49-F238E27FC236}">
                <a16:creationId xmlns:a16="http://schemas.microsoft.com/office/drawing/2014/main" id="{0C0764E4-E11F-575E-68A2-634F73E5BD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735859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TextBox 2">
            <a:extLst>
              <a:ext uri="{FF2B5EF4-FFF2-40B4-BE49-F238E27FC236}">
                <a16:creationId xmlns:a16="http://schemas.microsoft.com/office/drawing/2014/main" id="{7E05D6CD-0426-239E-AC24-F53C3CC1D3B1}"/>
              </a:ext>
            </a:extLst>
          </p:cNvPr>
          <p:cNvSpPr txBox="1"/>
          <p:nvPr/>
        </p:nvSpPr>
        <p:spPr>
          <a:xfrm>
            <a:off x="1179226" y="1594707"/>
            <a:ext cx="9833548" cy="132556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kern="1200" dirty="0">
                <a:solidFill>
                  <a:schemeClr val="tx2"/>
                </a:solidFill>
                <a:latin typeface="+mj-lt"/>
                <a:ea typeface="+mj-ea"/>
                <a:cs typeface="+mj-cs"/>
              </a:rPr>
              <a:t>Office of Dental Health’s Mission</a:t>
            </a:r>
          </a:p>
        </p:txBody>
      </p:sp>
      <p:grpSp>
        <p:nvGrpSpPr>
          <p:cNvPr id="40" name="Group 39">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41" name="Freeform: Shape 40">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80FF6904-0CDD-B7F6-5EA5-E763E7F05DE1}"/>
              </a:ext>
            </a:extLst>
          </p:cNvPr>
          <p:cNvSpPr txBox="1"/>
          <p:nvPr/>
        </p:nvSpPr>
        <p:spPr>
          <a:xfrm>
            <a:off x="1179226" y="3329677"/>
            <a:ext cx="9833548" cy="245726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solidFill>
                  <a:schemeClr val="tx2"/>
                </a:solidFill>
              </a:rPr>
              <a:t>ODH’s mission is to:</a:t>
            </a:r>
          </a:p>
          <a:p>
            <a:pPr marL="285750" indent="-228600">
              <a:lnSpc>
                <a:spcPct val="90000"/>
              </a:lnSpc>
              <a:spcAft>
                <a:spcPts val="600"/>
              </a:spcAft>
              <a:buFont typeface="Arial" panose="020B0604020202020204" pitchFamily="34" charset="0"/>
              <a:buChar char="•"/>
            </a:pPr>
            <a:r>
              <a:rPr lang="en-US">
                <a:solidFill>
                  <a:schemeClr val="tx2"/>
                </a:solidFill>
              </a:rPr>
              <a:t>Promote optimal oral health,</a:t>
            </a:r>
          </a:p>
          <a:p>
            <a:pPr marL="285750" indent="-228600">
              <a:lnSpc>
                <a:spcPct val="90000"/>
              </a:lnSpc>
              <a:spcAft>
                <a:spcPts val="600"/>
              </a:spcAft>
              <a:buFont typeface="Arial" panose="020B0604020202020204" pitchFamily="34" charset="0"/>
              <a:buChar char="•"/>
            </a:pPr>
            <a:r>
              <a:rPr lang="en-US">
                <a:solidFill>
                  <a:schemeClr val="tx2"/>
                </a:solidFill>
              </a:rPr>
              <a:t>Improve access to dental care, and </a:t>
            </a:r>
          </a:p>
          <a:p>
            <a:pPr marL="285750" indent="-228600">
              <a:lnSpc>
                <a:spcPct val="90000"/>
              </a:lnSpc>
              <a:spcAft>
                <a:spcPts val="600"/>
              </a:spcAft>
              <a:buFont typeface="Arial" panose="020B0604020202020204" pitchFamily="34" charset="0"/>
              <a:buChar char="•"/>
            </a:pPr>
            <a:r>
              <a:rPr lang="en-US">
                <a:solidFill>
                  <a:schemeClr val="tx2"/>
                </a:solidFill>
              </a:rPr>
              <a:t>Reduce all forms of dental disease for Missourians.</a:t>
            </a:r>
          </a:p>
          <a:p>
            <a:pPr indent="-228600">
              <a:lnSpc>
                <a:spcPct val="90000"/>
              </a:lnSpc>
              <a:spcAft>
                <a:spcPts val="600"/>
              </a:spcAft>
              <a:buFont typeface="Arial" panose="020B0604020202020204" pitchFamily="34" charset="0"/>
              <a:buChar char="•"/>
            </a:pPr>
            <a:endParaRPr lang="en-US">
              <a:solidFill>
                <a:schemeClr val="tx2"/>
              </a:solidFill>
            </a:endParaRPr>
          </a:p>
        </p:txBody>
      </p:sp>
      <p:grpSp>
        <p:nvGrpSpPr>
          <p:cNvPr id="46" name="Group 45">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47" name="Freeform: Shape 46">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5090EEA6-98E4-AF56-1931-91C3F82539FC}"/>
              </a:ext>
            </a:extLst>
          </p:cNvPr>
          <p:cNvSpPr txBox="1"/>
          <p:nvPr/>
        </p:nvSpPr>
        <p:spPr>
          <a:xfrm>
            <a:off x="1413070" y="4976274"/>
            <a:ext cx="8804635" cy="923330"/>
          </a:xfrm>
          <a:prstGeom prst="rect">
            <a:avLst/>
          </a:prstGeom>
          <a:noFill/>
        </p:spPr>
        <p:txBody>
          <a:bodyPr wrap="square">
            <a:spAutoFit/>
          </a:bodyPr>
          <a:lstStyle/>
          <a:p>
            <a:pPr marL="285750" indent="-285750" algn="ctr">
              <a:buFont typeface="Arial" panose="020B0604020202020204" pitchFamily="34" charset="0"/>
              <a:buChar char="•"/>
            </a:pPr>
            <a:endParaRPr lang="en-US" dirty="0"/>
          </a:p>
          <a:p>
            <a:pPr algn="ctr"/>
            <a:r>
              <a:rPr lang="en-US" dirty="0"/>
              <a:t>With your help, we will be able to continue to move the needle in a positive way, improving oral and overall health for Missourians.</a:t>
            </a:r>
          </a:p>
        </p:txBody>
      </p:sp>
    </p:spTree>
    <p:extLst>
      <p:ext uri="{BB962C8B-B14F-4D97-AF65-F5344CB8AC3E}">
        <p14:creationId xmlns:p14="http://schemas.microsoft.com/office/powerpoint/2010/main" val="4220204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a:extLst>
              <a:ext uri="{FF2B5EF4-FFF2-40B4-BE49-F238E27FC236}">
                <a16:creationId xmlns:a16="http://schemas.microsoft.com/office/drawing/2014/main" id="{CFD4CE12-660B-BC7C-0F96-645E96B62385}"/>
              </a:ext>
            </a:extLst>
          </p:cNvPr>
          <p:cNvPicPr>
            <a:picLocks noChangeAspect="1"/>
          </p:cNvPicPr>
          <p:nvPr/>
        </p:nvPicPr>
        <p:blipFill>
          <a:blip r:embed="rId3"/>
          <a:stretch>
            <a:fillRect/>
          </a:stretch>
        </p:blipFill>
        <p:spPr>
          <a:xfrm>
            <a:off x="0" y="0"/>
            <a:ext cx="12192000" cy="4877034"/>
          </a:xfrm>
          <a:prstGeom prst="rect">
            <a:avLst/>
          </a:prstGeom>
        </p:spPr>
      </p:pic>
      <p:sp>
        <p:nvSpPr>
          <p:cNvPr id="4" name="TextBox 3">
            <a:extLst>
              <a:ext uri="{FF2B5EF4-FFF2-40B4-BE49-F238E27FC236}">
                <a16:creationId xmlns:a16="http://schemas.microsoft.com/office/drawing/2014/main" id="{D364BFB9-A373-FFB5-0DA3-518EE02BA6E7}"/>
              </a:ext>
            </a:extLst>
          </p:cNvPr>
          <p:cNvSpPr txBox="1"/>
          <p:nvPr/>
        </p:nvSpPr>
        <p:spPr>
          <a:xfrm>
            <a:off x="3085032" y="4655809"/>
            <a:ext cx="6204248" cy="1384995"/>
          </a:xfrm>
          <a:prstGeom prst="rect">
            <a:avLst/>
          </a:prstGeom>
          <a:noFill/>
        </p:spPr>
        <p:txBody>
          <a:bodyPr wrap="square" rtlCol="0">
            <a:spAutoFit/>
          </a:bodyPr>
          <a:lstStyle/>
          <a:p>
            <a:pPr algn="ctr"/>
            <a:r>
              <a:rPr lang="en-US" sz="2800" dirty="0"/>
              <a:t>OralHealth.Mo.Gov </a:t>
            </a:r>
          </a:p>
          <a:p>
            <a:pPr algn="ctr"/>
            <a:r>
              <a:rPr lang="en-US" sz="2800" dirty="0">
                <a:hlinkClick r:id="rId4"/>
              </a:rPr>
              <a:t>oralhealth@health.mo.gov</a:t>
            </a:r>
            <a:endParaRPr lang="en-US" sz="2800" dirty="0"/>
          </a:p>
          <a:p>
            <a:pPr algn="ctr"/>
            <a:r>
              <a:rPr lang="en-US" sz="2800" dirty="0"/>
              <a:t>573.751.5872</a:t>
            </a:r>
          </a:p>
        </p:txBody>
      </p:sp>
    </p:spTree>
    <p:extLst>
      <p:ext uri="{BB962C8B-B14F-4D97-AF65-F5344CB8AC3E}">
        <p14:creationId xmlns:p14="http://schemas.microsoft.com/office/powerpoint/2010/main" val="474450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40" name="Rectangle 17439">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41" name="Rectangle 17440">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42" name="Rectangle 1744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43" name="Oval 1744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411" name="Title 1">
            <a:extLst>
              <a:ext uri="{FF2B5EF4-FFF2-40B4-BE49-F238E27FC236}">
                <a16:creationId xmlns:a16="http://schemas.microsoft.com/office/drawing/2014/main" id="{D67B917B-332D-F19D-1F3B-AB5B3106CD36}"/>
              </a:ext>
            </a:extLst>
          </p:cNvPr>
          <p:cNvSpPr>
            <a:spLocks noGrp="1"/>
          </p:cNvSpPr>
          <p:nvPr>
            <p:ph type="ctrTitle"/>
          </p:nvPr>
        </p:nvSpPr>
        <p:spPr>
          <a:xfrm>
            <a:off x="3315031" y="911467"/>
            <a:ext cx="5561938" cy="2513516"/>
          </a:xfrm>
        </p:spPr>
        <p:txBody>
          <a:bodyPr>
            <a:normAutofit/>
          </a:bodyPr>
          <a:lstStyle/>
          <a:p>
            <a:pPr eaLnBrk="1" hangingPunct="1"/>
            <a:r>
              <a:rPr lang="en-US" altLang="en-US" sz="4800" dirty="0">
                <a:latin typeface="Arial Black" panose="020B0A04020102020204" pitchFamily="34" charset="0"/>
              </a:rPr>
              <a:t>Importance of </a:t>
            </a:r>
            <a:br>
              <a:rPr lang="en-US" altLang="en-US" sz="4800" dirty="0">
                <a:latin typeface="Arial Black" panose="020B0A04020102020204" pitchFamily="34" charset="0"/>
              </a:rPr>
            </a:br>
            <a:r>
              <a:rPr lang="en-US" altLang="en-US" sz="4800" dirty="0">
                <a:latin typeface="Arial Black" panose="020B0A04020102020204" pitchFamily="34" charset="0"/>
              </a:rPr>
              <a:t>Oral Health Care</a:t>
            </a:r>
          </a:p>
        </p:txBody>
      </p:sp>
      <p:sp>
        <p:nvSpPr>
          <p:cNvPr id="17412" name="Subtitle 2">
            <a:extLst>
              <a:ext uri="{FF2B5EF4-FFF2-40B4-BE49-F238E27FC236}">
                <a16:creationId xmlns:a16="http://schemas.microsoft.com/office/drawing/2014/main" id="{15371F8F-C3E9-2986-724F-1CC51EB4475A}"/>
              </a:ext>
            </a:extLst>
          </p:cNvPr>
          <p:cNvSpPr>
            <a:spLocks noGrp="1"/>
          </p:cNvSpPr>
          <p:nvPr>
            <p:ph type="subTitle" idx="1"/>
          </p:nvPr>
        </p:nvSpPr>
        <p:spPr>
          <a:xfrm>
            <a:off x="3229573" y="3414301"/>
            <a:ext cx="5561938" cy="1534587"/>
          </a:xfrm>
        </p:spPr>
        <p:txBody>
          <a:bodyPr>
            <a:noAutofit/>
          </a:bodyPr>
          <a:lstStyle/>
          <a:p>
            <a:pPr marL="285750" indent="-285750">
              <a:spcAft>
                <a:spcPts val="600"/>
              </a:spcAft>
              <a:buFont typeface="Arial" panose="020B0604020202020204" pitchFamily="34" charset="0"/>
              <a:buChar char="•"/>
            </a:pPr>
            <a:r>
              <a:rPr lang="en-US" altLang="en-US" sz="1800" dirty="0">
                <a:latin typeface="Arial Black" panose="020B0A04020102020204" pitchFamily="34" charset="0"/>
                <a:cs typeface="Calibri" panose="020F0502020204030204" pitchFamily="34" charset="0"/>
              </a:rPr>
              <a:t>Oral and overall health, and disease are closely interconnected</a:t>
            </a:r>
          </a:p>
          <a:p>
            <a:pPr marL="285750" indent="-285750">
              <a:spcAft>
                <a:spcPts val="600"/>
              </a:spcAft>
              <a:buFont typeface="Arial" panose="020B0604020202020204" pitchFamily="34" charset="0"/>
              <a:buChar char="•"/>
            </a:pPr>
            <a:r>
              <a:rPr lang="en-US" altLang="en-US" sz="1800" dirty="0">
                <a:latin typeface="Arial Black" panose="020B0A04020102020204" pitchFamily="34" charset="0"/>
                <a:cs typeface="Calibri" panose="020F0502020204030204" pitchFamily="34" charset="0"/>
              </a:rPr>
              <a:t>Oral infections make other disease processes worse</a:t>
            </a:r>
          </a:p>
          <a:p>
            <a:pPr marL="285750" indent="-285750">
              <a:spcAft>
                <a:spcPts val="600"/>
              </a:spcAft>
              <a:buFont typeface="Arial" panose="020B0604020202020204" pitchFamily="34" charset="0"/>
              <a:buChar char="•"/>
            </a:pPr>
            <a:r>
              <a:rPr lang="en-US" altLang="en-US" sz="1800" dirty="0">
                <a:latin typeface="Arial Black" panose="020B0A04020102020204" pitchFamily="34" charset="0"/>
                <a:cs typeface="Calibri" panose="020F0502020204030204" pitchFamily="34" charset="0"/>
              </a:rPr>
              <a:t>Chronic disease very often has oral signs occurring early in the disease process which is very helpful in diagnosis</a:t>
            </a:r>
          </a:p>
        </p:txBody>
      </p:sp>
      <p:sp>
        <p:nvSpPr>
          <p:cNvPr id="17444" name="Arc 17443">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445" name="Oval 17444">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3" name="Slide Number Placeholder 3">
            <a:extLst>
              <a:ext uri="{FF2B5EF4-FFF2-40B4-BE49-F238E27FC236}">
                <a16:creationId xmlns:a16="http://schemas.microsoft.com/office/drawing/2014/main" id="{7CB8D633-CDD8-D9E1-74D3-5424C44DA5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48AA95DF-1471-40FC-AAF5-762AC95721F3}" type="slidenum">
              <a:rPr lang="en-US" altLang="en-US" sz="1400" smtClean="0">
                <a:solidFill>
                  <a:schemeClr val="bg1"/>
                </a:solidFill>
                <a:latin typeface="Times New Roman" panose="02020603050405020304" pitchFamily="18" charset="0"/>
              </a:rPr>
              <a:pPr>
                <a:spcAft>
                  <a:spcPts val="600"/>
                </a:spcAft>
              </a:pPr>
              <a:t>3</a:t>
            </a:fld>
            <a:endParaRPr lang="en-US" altLang="en-US" sz="1400">
              <a:solidFill>
                <a:schemeClr val="bg1"/>
              </a:solidFill>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41" name="Rectangle 18440">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3" name="Rectangle 18442">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5" name="Rectangle 18444">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6" name="Picture 3" descr="Screen Clipping">
            <a:extLst>
              <a:ext uri="{FF2B5EF4-FFF2-40B4-BE49-F238E27FC236}">
                <a16:creationId xmlns:a16="http://schemas.microsoft.com/office/drawing/2014/main" id="{311E2F7A-2E8B-C2A0-02D4-DA0A082424A8}"/>
              </a:ext>
            </a:extLst>
          </p:cNvPr>
          <p:cNvPicPr>
            <a:picLocks noChangeAspect="1"/>
          </p:cNvPicPr>
          <p:nvPr/>
        </p:nvPicPr>
        <p:blipFill>
          <a:blip r:embed="rId3">
            <a:extLst>
              <a:ext uri="{28A0092B-C50C-407E-A947-70E740481C1C}">
                <a14:useLocalDpi xmlns:a14="http://schemas.microsoft.com/office/drawing/2010/main" val="0"/>
              </a:ext>
            </a:extLst>
          </a:blip>
          <a:srcRect l="444"/>
          <a:stretch/>
        </p:blipFill>
        <p:spPr bwMode="auto">
          <a:xfrm>
            <a:off x="838200" y="233807"/>
            <a:ext cx="10468866" cy="588873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18435" name="Slide Number Placeholder 1">
            <a:extLst>
              <a:ext uri="{FF2B5EF4-FFF2-40B4-BE49-F238E27FC236}">
                <a16:creationId xmlns:a16="http://schemas.microsoft.com/office/drawing/2014/main" id="{77695179-3949-46C0-E9E0-C01A75D365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0618B2E3-16A2-4DD1-8CD5-1779234A5822}" type="slidenum">
              <a:rPr lang="en-US" altLang="en-US" sz="1400">
                <a:solidFill>
                  <a:schemeClr val="bg1"/>
                </a:solidFill>
                <a:latin typeface="Times New Roman" panose="02020603050405020304" pitchFamily="18" charset="0"/>
              </a:rPr>
              <a:pPr>
                <a:spcAft>
                  <a:spcPts val="600"/>
                </a:spcAft>
              </a:pPr>
              <a:t>4</a:t>
            </a:fld>
            <a:endParaRPr lang="en-US" altLang="en-US" sz="1400">
              <a:solidFill>
                <a:schemeClr val="bg1"/>
              </a:solidFill>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9C35639-BCFC-6A4F-15B2-C2585421C342}"/>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3200" kern="1200" spc="-20" dirty="0">
                <a:solidFill>
                  <a:schemeClr val="bg1"/>
                </a:solidFill>
                <a:latin typeface="+mj-lt"/>
                <a:ea typeface="+mj-ea"/>
                <a:cs typeface="+mj-cs"/>
              </a:rPr>
              <a:t>The</a:t>
            </a:r>
            <a:r>
              <a:rPr lang="en-US" sz="3200" kern="1200" spc="-175" dirty="0">
                <a:solidFill>
                  <a:schemeClr val="bg1"/>
                </a:solidFill>
                <a:latin typeface="+mj-lt"/>
                <a:ea typeface="+mj-ea"/>
                <a:cs typeface="+mj-cs"/>
              </a:rPr>
              <a:t> </a:t>
            </a:r>
            <a:r>
              <a:rPr lang="en-US" sz="3200" kern="1200" spc="-240" dirty="0">
                <a:solidFill>
                  <a:schemeClr val="bg1"/>
                </a:solidFill>
                <a:latin typeface="+mj-lt"/>
                <a:ea typeface="+mj-ea"/>
                <a:cs typeface="+mj-cs"/>
              </a:rPr>
              <a:t>Oral-</a:t>
            </a:r>
            <a:r>
              <a:rPr lang="en-US" sz="3200" kern="1200" spc="-175" dirty="0">
                <a:solidFill>
                  <a:schemeClr val="bg1"/>
                </a:solidFill>
                <a:latin typeface="+mj-lt"/>
                <a:ea typeface="+mj-ea"/>
                <a:cs typeface="+mj-cs"/>
              </a:rPr>
              <a:t>Systemic</a:t>
            </a:r>
            <a:r>
              <a:rPr lang="en-US" sz="3200" kern="1200" spc="-75" dirty="0">
                <a:solidFill>
                  <a:schemeClr val="bg1"/>
                </a:solidFill>
                <a:latin typeface="+mj-lt"/>
                <a:ea typeface="+mj-ea"/>
                <a:cs typeface="+mj-cs"/>
              </a:rPr>
              <a:t> </a:t>
            </a:r>
            <a:r>
              <a:rPr lang="en-US" sz="3200" kern="1200" spc="-229" dirty="0">
                <a:solidFill>
                  <a:schemeClr val="bg1"/>
                </a:solidFill>
                <a:latin typeface="+mj-lt"/>
                <a:ea typeface="+mj-ea"/>
                <a:cs typeface="+mj-cs"/>
              </a:rPr>
              <a:t>Connection</a:t>
            </a:r>
            <a:r>
              <a:rPr lang="en-US" sz="3200" kern="1200" spc="-45" dirty="0">
                <a:solidFill>
                  <a:schemeClr val="bg1"/>
                </a:solidFill>
                <a:latin typeface="+mj-lt"/>
                <a:ea typeface="+mj-ea"/>
                <a:cs typeface="+mj-cs"/>
              </a:rPr>
              <a:t> </a:t>
            </a:r>
            <a:r>
              <a:rPr lang="en-US" sz="3200" kern="1200" spc="-125" dirty="0">
                <a:solidFill>
                  <a:schemeClr val="bg1"/>
                </a:solidFill>
                <a:latin typeface="+mj-lt"/>
                <a:ea typeface="+mj-ea"/>
                <a:cs typeface="+mj-cs"/>
              </a:rPr>
              <a:t>Across</a:t>
            </a:r>
            <a:r>
              <a:rPr lang="en-US" sz="3200" kern="1200" spc="-75" dirty="0">
                <a:solidFill>
                  <a:schemeClr val="bg1"/>
                </a:solidFill>
                <a:latin typeface="+mj-lt"/>
                <a:ea typeface="+mj-ea"/>
                <a:cs typeface="+mj-cs"/>
              </a:rPr>
              <a:t> </a:t>
            </a:r>
            <a:r>
              <a:rPr lang="en-US" sz="3200" kern="1200" spc="-275" dirty="0">
                <a:solidFill>
                  <a:schemeClr val="bg1"/>
                </a:solidFill>
                <a:latin typeface="+mj-lt"/>
                <a:ea typeface="+mj-ea"/>
                <a:cs typeface="+mj-cs"/>
              </a:rPr>
              <a:t>the</a:t>
            </a:r>
            <a:r>
              <a:rPr lang="en-US" sz="3200" kern="1200" spc="-25" dirty="0">
                <a:solidFill>
                  <a:schemeClr val="bg1"/>
                </a:solidFill>
                <a:latin typeface="+mj-lt"/>
                <a:ea typeface="+mj-ea"/>
                <a:cs typeface="+mj-cs"/>
              </a:rPr>
              <a:t> </a:t>
            </a:r>
            <a:r>
              <a:rPr lang="en-US" sz="3200" kern="1200" spc="-120" dirty="0">
                <a:solidFill>
                  <a:schemeClr val="bg1"/>
                </a:solidFill>
                <a:latin typeface="+mj-lt"/>
                <a:ea typeface="+mj-ea"/>
                <a:cs typeface="+mj-cs"/>
              </a:rPr>
              <a:t>Lifespan</a:t>
            </a:r>
            <a:endParaRPr lang="en-US" sz="3200" kern="1200" dirty="0">
              <a:solidFill>
                <a:schemeClr val="bg1"/>
              </a:solidFill>
              <a:latin typeface="+mj-lt"/>
              <a:ea typeface="+mj-ea"/>
              <a:cs typeface="+mj-cs"/>
            </a:endParaRPr>
          </a:p>
        </p:txBody>
      </p:sp>
      <p:pic>
        <p:nvPicPr>
          <p:cNvPr id="5" name="Picture 4">
            <a:extLst>
              <a:ext uri="{FF2B5EF4-FFF2-40B4-BE49-F238E27FC236}">
                <a16:creationId xmlns:a16="http://schemas.microsoft.com/office/drawing/2014/main" id="{EC1E3CC7-2EDD-4F42-1ED2-7FE919F78586}"/>
              </a:ext>
            </a:extLst>
          </p:cNvPr>
          <p:cNvPicPr>
            <a:picLocks noChangeAspect="1"/>
          </p:cNvPicPr>
          <p:nvPr/>
        </p:nvPicPr>
        <p:blipFill>
          <a:blip r:embed="rId3"/>
          <a:stretch>
            <a:fillRect/>
          </a:stretch>
        </p:blipFill>
        <p:spPr>
          <a:xfrm>
            <a:off x="205575" y="1388303"/>
            <a:ext cx="11912837" cy="4139711"/>
          </a:xfrm>
          <a:prstGeom prst="rect">
            <a:avLst/>
          </a:prstGeom>
        </p:spPr>
      </p:pic>
      <p:grpSp>
        <p:nvGrpSpPr>
          <p:cNvPr id="6" name="object 108">
            <a:extLst>
              <a:ext uri="{FF2B5EF4-FFF2-40B4-BE49-F238E27FC236}">
                <a16:creationId xmlns:a16="http://schemas.microsoft.com/office/drawing/2014/main" id="{197C061A-ABEA-EE3D-F8C4-17624B5D38BE}"/>
              </a:ext>
            </a:extLst>
          </p:cNvPr>
          <p:cNvGrpSpPr/>
          <p:nvPr/>
        </p:nvGrpSpPr>
        <p:grpSpPr>
          <a:xfrm>
            <a:off x="243085" y="769967"/>
            <a:ext cx="1337830" cy="491836"/>
            <a:chOff x="457196" y="302854"/>
            <a:chExt cx="1962150" cy="721360"/>
          </a:xfrm>
        </p:grpSpPr>
        <p:sp>
          <p:nvSpPr>
            <p:cNvPr id="7" name="object 109">
              <a:extLst>
                <a:ext uri="{FF2B5EF4-FFF2-40B4-BE49-F238E27FC236}">
                  <a16:creationId xmlns:a16="http://schemas.microsoft.com/office/drawing/2014/main" id="{D6C1A912-A947-E237-D1F3-0448121BBBC6}"/>
                </a:ext>
              </a:extLst>
            </p:cNvPr>
            <p:cNvSpPr/>
            <p:nvPr/>
          </p:nvSpPr>
          <p:spPr>
            <a:xfrm>
              <a:off x="473075" y="909941"/>
              <a:ext cx="566420" cy="113664"/>
            </a:xfrm>
            <a:custGeom>
              <a:avLst/>
              <a:gdLst/>
              <a:ahLst/>
              <a:cxnLst/>
              <a:rect l="l" t="t" r="r" b="b"/>
              <a:pathLst>
                <a:path w="566419" h="113665">
                  <a:moveTo>
                    <a:pt x="21120" y="1930"/>
                  </a:moveTo>
                  <a:lnTo>
                    <a:pt x="0" y="1930"/>
                  </a:lnTo>
                  <a:lnTo>
                    <a:pt x="0" y="111594"/>
                  </a:lnTo>
                  <a:lnTo>
                    <a:pt x="21120" y="111594"/>
                  </a:lnTo>
                  <a:lnTo>
                    <a:pt x="21120" y="1930"/>
                  </a:lnTo>
                  <a:close/>
                </a:path>
                <a:path w="566419" h="113665">
                  <a:moveTo>
                    <a:pt x="110121" y="56273"/>
                  </a:moveTo>
                  <a:lnTo>
                    <a:pt x="108712" y="46647"/>
                  </a:lnTo>
                  <a:lnTo>
                    <a:pt x="104521" y="39395"/>
                  </a:lnTo>
                  <a:lnTo>
                    <a:pt x="97650" y="34823"/>
                  </a:lnTo>
                  <a:lnTo>
                    <a:pt x="88188" y="33223"/>
                  </a:lnTo>
                  <a:lnTo>
                    <a:pt x="80835" y="34201"/>
                  </a:lnTo>
                  <a:lnTo>
                    <a:pt x="74206" y="36868"/>
                  </a:lnTo>
                  <a:lnTo>
                    <a:pt x="68160" y="40805"/>
                  </a:lnTo>
                  <a:lnTo>
                    <a:pt x="62598" y="45618"/>
                  </a:lnTo>
                  <a:lnTo>
                    <a:pt x="60845" y="34823"/>
                  </a:lnTo>
                  <a:lnTo>
                    <a:pt x="44640" y="34823"/>
                  </a:lnTo>
                  <a:lnTo>
                    <a:pt x="44640" y="111582"/>
                  </a:lnTo>
                  <a:lnTo>
                    <a:pt x="63703" y="111582"/>
                  </a:lnTo>
                  <a:lnTo>
                    <a:pt x="63703" y="59766"/>
                  </a:lnTo>
                  <a:lnTo>
                    <a:pt x="69278" y="53886"/>
                  </a:lnTo>
                  <a:lnTo>
                    <a:pt x="75158" y="50063"/>
                  </a:lnTo>
                  <a:lnTo>
                    <a:pt x="88188" y="50063"/>
                  </a:lnTo>
                  <a:lnTo>
                    <a:pt x="91046" y="54673"/>
                  </a:lnTo>
                  <a:lnTo>
                    <a:pt x="91046" y="111582"/>
                  </a:lnTo>
                  <a:lnTo>
                    <a:pt x="110121" y="111582"/>
                  </a:lnTo>
                  <a:lnTo>
                    <a:pt x="110121" y="56273"/>
                  </a:lnTo>
                  <a:close/>
                </a:path>
                <a:path w="566419" h="113665">
                  <a:moveTo>
                    <a:pt x="187680" y="89014"/>
                  </a:moveTo>
                  <a:lnTo>
                    <a:pt x="148577" y="61036"/>
                  </a:lnTo>
                  <a:lnTo>
                    <a:pt x="145707" y="58826"/>
                  </a:lnTo>
                  <a:lnTo>
                    <a:pt x="145707" y="50393"/>
                  </a:lnTo>
                  <a:lnTo>
                    <a:pt x="149199" y="47688"/>
                  </a:lnTo>
                  <a:lnTo>
                    <a:pt x="163995" y="47688"/>
                  </a:lnTo>
                  <a:lnTo>
                    <a:pt x="173050" y="50393"/>
                  </a:lnTo>
                  <a:lnTo>
                    <a:pt x="180670" y="54686"/>
                  </a:lnTo>
                  <a:lnTo>
                    <a:pt x="183222" y="38785"/>
                  </a:lnTo>
                  <a:lnTo>
                    <a:pt x="177215" y="36474"/>
                  </a:lnTo>
                  <a:lnTo>
                    <a:pt x="170688" y="34785"/>
                  </a:lnTo>
                  <a:lnTo>
                    <a:pt x="163715" y="33743"/>
                  </a:lnTo>
                  <a:lnTo>
                    <a:pt x="156362" y="33388"/>
                  </a:lnTo>
                  <a:lnTo>
                    <a:pt x="144437" y="35064"/>
                  </a:lnTo>
                  <a:lnTo>
                    <a:pt x="135547" y="39725"/>
                  </a:lnTo>
                  <a:lnTo>
                    <a:pt x="129997" y="46863"/>
                  </a:lnTo>
                  <a:lnTo>
                    <a:pt x="128079" y="55956"/>
                  </a:lnTo>
                  <a:lnTo>
                    <a:pt x="129590" y="64960"/>
                  </a:lnTo>
                  <a:lnTo>
                    <a:pt x="134302" y="71501"/>
                  </a:lnTo>
                  <a:lnTo>
                    <a:pt x="142494" y="76301"/>
                  </a:lnTo>
                  <a:lnTo>
                    <a:pt x="154457" y="80124"/>
                  </a:lnTo>
                  <a:lnTo>
                    <a:pt x="166687" y="83134"/>
                  </a:lnTo>
                  <a:lnTo>
                    <a:pt x="170027" y="85356"/>
                  </a:lnTo>
                  <a:lnTo>
                    <a:pt x="170027" y="95694"/>
                  </a:lnTo>
                  <a:lnTo>
                    <a:pt x="165582" y="98717"/>
                  </a:lnTo>
                  <a:lnTo>
                    <a:pt x="157314" y="98717"/>
                  </a:lnTo>
                  <a:lnTo>
                    <a:pt x="150088" y="98069"/>
                  </a:lnTo>
                  <a:lnTo>
                    <a:pt x="142849" y="96215"/>
                  </a:lnTo>
                  <a:lnTo>
                    <a:pt x="135864" y="93357"/>
                  </a:lnTo>
                  <a:lnTo>
                    <a:pt x="129336" y="89649"/>
                  </a:lnTo>
                  <a:lnTo>
                    <a:pt x="126796" y="105537"/>
                  </a:lnTo>
                  <a:lnTo>
                    <a:pt x="132994" y="108381"/>
                  </a:lnTo>
                  <a:lnTo>
                    <a:pt x="140309" y="110769"/>
                  </a:lnTo>
                  <a:lnTo>
                    <a:pt x="148348" y="112407"/>
                  </a:lnTo>
                  <a:lnTo>
                    <a:pt x="156679" y="113017"/>
                  </a:lnTo>
                  <a:lnTo>
                    <a:pt x="170040" y="111391"/>
                  </a:lnTo>
                  <a:lnTo>
                    <a:pt x="179755" y="106680"/>
                  </a:lnTo>
                  <a:lnTo>
                    <a:pt x="185674" y="99136"/>
                  </a:lnTo>
                  <a:lnTo>
                    <a:pt x="187680" y="89014"/>
                  </a:lnTo>
                  <a:close/>
                </a:path>
                <a:path w="566419" h="113665">
                  <a:moveTo>
                    <a:pt x="245376" y="111582"/>
                  </a:moveTo>
                  <a:lnTo>
                    <a:pt x="242989" y="95529"/>
                  </a:lnTo>
                  <a:lnTo>
                    <a:pt x="241249" y="96012"/>
                  </a:lnTo>
                  <a:lnTo>
                    <a:pt x="239179" y="96164"/>
                  </a:lnTo>
                  <a:lnTo>
                    <a:pt x="229654" y="96164"/>
                  </a:lnTo>
                  <a:lnTo>
                    <a:pt x="226783" y="92837"/>
                  </a:lnTo>
                  <a:lnTo>
                    <a:pt x="226783" y="50393"/>
                  </a:lnTo>
                  <a:lnTo>
                    <a:pt x="244906" y="50393"/>
                  </a:lnTo>
                  <a:lnTo>
                    <a:pt x="242519" y="34823"/>
                  </a:lnTo>
                  <a:lnTo>
                    <a:pt x="226783" y="34823"/>
                  </a:lnTo>
                  <a:lnTo>
                    <a:pt x="226783" y="7645"/>
                  </a:lnTo>
                  <a:lnTo>
                    <a:pt x="208026" y="10502"/>
                  </a:lnTo>
                  <a:lnTo>
                    <a:pt x="208026" y="34823"/>
                  </a:lnTo>
                  <a:lnTo>
                    <a:pt x="197218" y="34823"/>
                  </a:lnTo>
                  <a:lnTo>
                    <a:pt x="197218" y="50393"/>
                  </a:lnTo>
                  <a:lnTo>
                    <a:pt x="208026" y="50393"/>
                  </a:lnTo>
                  <a:lnTo>
                    <a:pt x="208026" y="89814"/>
                  </a:lnTo>
                  <a:lnTo>
                    <a:pt x="209842" y="100799"/>
                  </a:lnTo>
                  <a:lnTo>
                    <a:pt x="214998" y="107899"/>
                  </a:lnTo>
                  <a:lnTo>
                    <a:pt x="222973" y="111721"/>
                  </a:lnTo>
                  <a:lnTo>
                    <a:pt x="233299" y="112864"/>
                  </a:lnTo>
                  <a:lnTo>
                    <a:pt x="238874" y="112864"/>
                  </a:lnTo>
                  <a:lnTo>
                    <a:pt x="245376" y="111582"/>
                  </a:lnTo>
                  <a:close/>
                </a:path>
                <a:path w="566419" h="113665">
                  <a:moveTo>
                    <a:pt x="281127" y="34823"/>
                  </a:moveTo>
                  <a:lnTo>
                    <a:pt x="262051" y="34823"/>
                  </a:lnTo>
                  <a:lnTo>
                    <a:pt x="262051" y="111582"/>
                  </a:lnTo>
                  <a:lnTo>
                    <a:pt x="281127" y="111582"/>
                  </a:lnTo>
                  <a:lnTo>
                    <a:pt x="281127" y="34823"/>
                  </a:lnTo>
                  <a:close/>
                </a:path>
                <a:path w="566419" h="113665">
                  <a:moveTo>
                    <a:pt x="283032" y="4610"/>
                  </a:moveTo>
                  <a:lnTo>
                    <a:pt x="277939" y="0"/>
                  </a:lnTo>
                  <a:lnTo>
                    <a:pt x="265391" y="0"/>
                  </a:lnTo>
                  <a:lnTo>
                    <a:pt x="260299" y="4610"/>
                  </a:lnTo>
                  <a:lnTo>
                    <a:pt x="260299" y="17487"/>
                  </a:lnTo>
                  <a:lnTo>
                    <a:pt x="265391" y="21932"/>
                  </a:lnTo>
                  <a:lnTo>
                    <a:pt x="277939" y="21932"/>
                  </a:lnTo>
                  <a:lnTo>
                    <a:pt x="283032" y="17487"/>
                  </a:lnTo>
                  <a:lnTo>
                    <a:pt x="283032" y="4610"/>
                  </a:lnTo>
                  <a:close/>
                </a:path>
                <a:path w="566419" h="113665">
                  <a:moveTo>
                    <a:pt x="344500" y="111582"/>
                  </a:moveTo>
                  <a:lnTo>
                    <a:pt x="342125" y="95529"/>
                  </a:lnTo>
                  <a:lnTo>
                    <a:pt x="340385" y="96012"/>
                  </a:lnTo>
                  <a:lnTo>
                    <a:pt x="338315" y="96164"/>
                  </a:lnTo>
                  <a:lnTo>
                    <a:pt x="328764" y="96164"/>
                  </a:lnTo>
                  <a:lnTo>
                    <a:pt x="325907" y="92837"/>
                  </a:lnTo>
                  <a:lnTo>
                    <a:pt x="325907" y="50393"/>
                  </a:lnTo>
                  <a:lnTo>
                    <a:pt x="344030" y="50393"/>
                  </a:lnTo>
                  <a:lnTo>
                    <a:pt x="341642" y="34823"/>
                  </a:lnTo>
                  <a:lnTo>
                    <a:pt x="325907" y="34823"/>
                  </a:lnTo>
                  <a:lnTo>
                    <a:pt x="325907" y="7645"/>
                  </a:lnTo>
                  <a:lnTo>
                    <a:pt x="307162" y="10502"/>
                  </a:lnTo>
                  <a:lnTo>
                    <a:pt x="307162" y="34823"/>
                  </a:lnTo>
                  <a:lnTo>
                    <a:pt x="296341" y="34823"/>
                  </a:lnTo>
                  <a:lnTo>
                    <a:pt x="296341" y="50393"/>
                  </a:lnTo>
                  <a:lnTo>
                    <a:pt x="307162" y="50393"/>
                  </a:lnTo>
                  <a:lnTo>
                    <a:pt x="307162" y="89814"/>
                  </a:lnTo>
                  <a:lnTo>
                    <a:pt x="308991" y="100799"/>
                  </a:lnTo>
                  <a:lnTo>
                    <a:pt x="314134" y="107899"/>
                  </a:lnTo>
                  <a:lnTo>
                    <a:pt x="322122" y="111721"/>
                  </a:lnTo>
                  <a:lnTo>
                    <a:pt x="332435" y="112864"/>
                  </a:lnTo>
                  <a:lnTo>
                    <a:pt x="337985" y="112864"/>
                  </a:lnTo>
                  <a:lnTo>
                    <a:pt x="344500" y="111582"/>
                  </a:lnTo>
                  <a:close/>
                </a:path>
                <a:path w="566419" h="113665">
                  <a:moveTo>
                    <a:pt x="425284" y="34823"/>
                  </a:moveTo>
                  <a:lnTo>
                    <a:pt x="406209" y="34823"/>
                  </a:lnTo>
                  <a:lnTo>
                    <a:pt x="406209" y="86626"/>
                  </a:lnTo>
                  <a:lnTo>
                    <a:pt x="400634" y="92341"/>
                  </a:lnTo>
                  <a:lnTo>
                    <a:pt x="394601" y="96164"/>
                  </a:lnTo>
                  <a:lnTo>
                    <a:pt x="381723" y="96164"/>
                  </a:lnTo>
                  <a:lnTo>
                    <a:pt x="378866" y="91719"/>
                  </a:lnTo>
                  <a:lnTo>
                    <a:pt x="378866" y="34823"/>
                  </a:lnTo>
                  <a:lnTo>
                    <a:pt x="359791" y="34823"/>
                  </a:lnTo>
                  <a:lnTo>
                    <a:pt x="359791" y="89966"/>
                  </a:lnTo>
                  <a:lnTo>
                    <a:pt x="361188" y="99695"/>
                  </a:lnTo>
                  <a:lnTo>
                    <a:pt x="365328" y="106997"/>
                  </a:lnTo>
                  <a:lnTo>
                    <a:pt x="372198" y="111582"/>
                  </a:lnTo>
                  <a:lnTo>
                    <a:pt x="381723" y="113169"/>
                  </a:lnTo>
                  <a:lnTo>
                    <a:pt x="389001" y="112204"/>
                  </a:lnTo>
                  <a:lnTo>
                    <a:pt x="395643" y="109537"/>
                  </a:lnTo>
                  <a:lnTo>
                    <a:pt x="401726" y="105600"/>
                  </a:lnTo>
                  <a:lnTo>
                    <a:pt x="407314" y="100774"/>
                  </a:lnTo>
                  <a:lnTo>
                    <a:pt x="409067" y="111582"/>
                  </a:lnTo>
                  <a:lnTo>
                    <a:pt x="425284" y="111582"/>
                  </a:lnTo>
                  <a:lnTo>
                    <a:pt x="425284" y="34823"/>
                  </a:lnTo>
                  <a:close/>
                </a:path>
                <a:path w="566419" h="113665">
                  <a:moveTo>
                    <a:pt x="487565" y="111582"/>
                  </a:moveTo>
                  <a:lnTo>
                    <a:pt x="485178" y="95529"/>
                  </a:lnTo>
                  <a:lnTo>
                    <a:pt x="483438" y="96012"/>
                  </a:lnTo>
                  <a:lnTo>
                    <a:pt x="481368" y="96164"/>
                  </a:lnTo>
                  <a:lnTo>
                    <a:pt x="471830" y="96164"/>
                  </a:lnTo>
                  <a:lnTo>
                    <a:pt x="468972" y="92837"/>
                  </a:lnTo>
                  <a:lnTo>
                    <a:pt x="468972" y="50393"/>
                  </a:lnTo>
                  <a:lnTo>
                    <a:pt x="487095" y="50393"/>
                  </a:lnTo>
                  <a:lnTo>
                    <a:pt x="484695" y="34823"/>
                  </a:lnTo>
                  <a:lnTo>
                    <a:pt x="468972" y="34823"/>
                  </a:lnTo>
                  <a:lnTo>
                    <a:pt x="468972" y="7645"/>
                  </a:lnTo>
                  <a:lnTo>
                    <a:pt x="450215" y="10502"/>
                  </a:lnTo>
                  <a:lnTo>
                    <a:pt x="450215" y="34823"/>
                  </a:lnTo>
                  <a:lnTo>
                    <a:pt x="439407" y="34823"/>
                  </a:lnTo>
                  <a:lnTo>
                    <a:pt x="439407" y="50393"/>
                  </a:lnTo>
                  <a:lnTo>
                    <a:pt x="450215" y="50393"/>
                  </a:lnTo>
                  <a:lnTo>
                    <a:pt x="450215" y="89814"/>
                  </a:lnTo>
                  <a:lnTo>
                    <a:pt x="452043" y="100799"/>
                  </a:lnTo>
                  <a:lnTo>
                    <a:pt x="457187" y="107899"/>
                  </a:lnTo>
                  <a:lnTo>
                    <a:pt x="465175" y="111721"/>
                  </a:lnTo>
                  <a:lnTo>
                    <a:pt x="475488" y="112864"/>
                  </a:lnTo>
                  <a:lnTo>
                    <a:pt x="481050" y="112864"/>
                  </a:lnTo>
                  <a:lnTo>
                    <a:pt x="487565" y="111582"/>
                  </a:lnTo>
                  <a:close/>
                </a:path>
                <a:path w="566419" h="113665">
                  <a:moveTo>
                    <a:pt x="565962" y="72326"/>
                  </a:moveTo>
                  <a:lnTo>
                    <a:pt x="565023" y="65011"/>
                  </a:lnTo>
                  <a:lnTo>
                    <a:pt x="563994" y="57035"/>
                  </a:lnTo>
                  <a:lnTo>
                    <a:pt x="558800" y="46418"/>
                  </a:lnTo>
                  <a:lnTo>
                    <a:pt x="557923" y="44615"/>
                  </a:lnTo>
                  <a:lnTo>
                    <a:pt x="547535" y="36283"/>
                  </a:lnTo>
                  <a:lnTo>
                    <a:pt x="547382" y="36258"/>
                  </a:lnTo>
                  <a:lnTo>
                    <a:pt x="547382" y="65011"/>
                  </a:lnTo>
                  <a:lnTo>
                    <a:pt x="516851" y="65011"/>
                  </a:lnTo>
                  <a:lnTo>
                    <a:pt x="518210" y="53086"/>
                  </a:lnTo>
                  <a:lnTo>
                    <a:pt x="518287" y="52451"/>
                  </a:lnTo>
                  <a:lnTo>
                    <a:pt x="524484" y="46418"/>
                  </a:lnTo>
                  <a:lnTo>
                    <a:pt x="541337" y="46418"/>
                  </a:lnTo>
                  <a:lnTo>
                    <a:pt x="546100" y="53086"/>
                  </a:lnTo>
                  <a:lnTo>
                    <a:pt x="547382" y="65011"/>
                  </a:lnTo>
                  <a:lnTo>
                    <a:pt x="547382" y="36258"/>
                  </a:lnTo>
                  <a:lnTo>
                    <a:pt x="532587" y="33223"/>
                  </a:lnTo>
                  <a:lnTo>
                    <a:pt x="518680" y="35979"/>
                  </a:lnTo>
                  <a:lnTo>
                    <a:pt x="507606" y="43903"/>
                  </a:lnTo>
                  <a:lnTo>
                    <a:pt x="500278" y="56502"/>
                  </a:lnTo>
                  <a:lnTo>
                    <a:pt x="497776" y="72326"/>
                  </a:lnTo>
                  <a:lnTo>
                    <a:pt x="497725" y="73914"/>
                  </a:lnTo>
                  <a:lnTo>
                    <a:pt x="500468" y="91186"/>
                  </a:lnTo>
                  <a:lnTo>
                    <a:pt x="508330" y="103593"/>
                  </a:lnTo>
                  <a:lnTo>
                    <a:pt x="520230" y="110832"/>
                  </a:lnTo>
                  <a:lnTo>
                    <a:pt x="535139" y="113169"/>
                  </a:lnTo>
                  <a:lnTo>
                    <a:pt x="544004" y="112509"/>
                  </a:lnTo>
                  <a:lnTo>
                    <a:pt x="552030" y="110629"/>
                  </a:lnTo>
                  <a:lnTo>
                    <a:pt x="559269" y="107683"/>
                  </a:lnTo>
                  <a:lnTo>
                    <a:pt x="565810" y="103797"/>
                  </a:lnTo>
                  <a:lnTo>
                    <a:pt x="565010" y="98386"/>
                  </a:lnTo>
                  <a:lnTo>
                    <a:pt x="563587" y="88861"/>
                  </a:lnTo>
                  <a:lnTo>
                    <a:pt x="557301" y="92837"/>
                  </a:lnTo>
                  <a:lnTo>
                    <a:pt x="550938" y="95834"/>
                  </a:lnTo>
                  <a:lnTo>
                    <a:pt x="544296" y="97726"/>
                  </a:lnTo>
                  <a:lnTo>
                    <a:pt x="537197" y="98386"/>
                  </a:lnTo>
                  <a:lnTo>
                    <a:pt x="529145" y="97142"/>
                  </a:lnTo>
                  <a:lnTo>
                    <a:pt x="522820" y="93268"/>
                  </a:lnTo>
                  <a:lnTo>
                    <a:pt x="518515" y="86601"/>
                  </a:lnTo>
                  <a:lnTo>
                    <a:pt x="516534" y="76936"/>
                  </a:lnTo>
                  <a:lnTo>
                    <a:pt x="565810" y="76936"/>
                  </a:lnTo>
                  <a:lnTo>
                    <a:pt x="565810" y="75819"/>
                  </a:lnTo>
                  <a:lnTo>
                    <a:pt x="565962" y="73914"/>
                  </a:lnTo>
                  <a:lnTo>
                    <a:pt x="565962" y="72326"/>
                  </a:lnTo>
                  <a:close/>
                </a:path>
              </a:pathLst>
            </a:custGeom>
            <a:solidFill>
              <a:srgbClr val="FFFFFF"/>
            </a:solidFill>
          </p:spPr>
          <p:txBody>
            <a:bodyPr wrap="square" lIns="0" tIns="0" rIns="0" bIns="0" rtlCol="0"/>
            <a:lstStyle/>
            <a:p>
              <a:endParaRPr sz="1227"/>
            </a:p>
          </p:txBody>
        </p:sp>
        <p:pic>
          <p:nvPicPr>
            <p:cNvPr id="8" name="object 110">
              <a:extLst>
                <a:ext uri="{FF2B5EF4-FFF2-40B4-BE49-F238E27FC236}">
                  <a16:creationId xmlns:a16="http://schemas.microsoft.com/office/drawing/2014/main" id="{E86E5F17-0F41-9247-C532-3D1183DD12D4}"/>
                </a:ext>
              </a:extLst>
            </p:cNvPr>
            <p:cNvPicPr/>
            <p:nvPr/>
          </p:nvPicPr>
          <p:blipFill>
            <a:blip r:embed="rId4" cstate="print"/>
            <a:stretch>
              <a:fillRect/>
            </a:stretch>
          </p:blipFill>
          <p:spPr>
            <a:xfrm>
              <a:off x="1086849" y="908194"/>
              <a:ext cx="188507" cy="114922"/>
            </a:xfrm>
            <a:prstGeom prst="rect">
              <a:avLst/>
            </a:prstGeom>
          </p:spPr>
        </p:pic>
        <p:pic>
          <p:nvPicPr>
            <p:cNvPr id="9" name="object 111">
              <a:extLst>
                <a:ext uri="{FF2B5EF4-FFF2-40B4-BE49-F238E27FC236}">
                  <a16:creationId xmlns:a16="http://schemas.microsoft.com/office/drawing/2014/main" id="{6E5A2A21-DA14-5940-8920-64113DC820B2}"/>
                </a:ext>
              </a:extLst>
            </p:cNvPr>
            <p:cNvPicPr/>
            <p:nvPr/>
          </p:nvPicPr>
          <p:blipFill>
            <a:blip r:embed="rId5" cstate="print"/>
            <a:stretch>
              <a:fillRect/>
            </a:stretch>
          </p:blipFill>
          <p:spPr>
            <a:xfrm>
              <a:off x="1315129" y="909781"/>
              <a:ext cx="238207" cy="113817"/>
            </a:xfrm>
            <a:prstGeom prst="rect">
              <a:avLst/>
            </a:prstGeom>
          </p:spPr>
        </p:pic>
        <p:sp>
          <p:nvSpPr>
            <p:cNvPr id="11" name="object 112">
              <a:extLst>
                <a:ext uri="{FF2B5EF4-FFF2-40B4-BE49-F238E27FC236}">
                  <a16:creationId xmlns:a16="http://schemas.microsoft.com/office/drawing/2014/main" id="{3B01F556-3C4E-26FD-534A-F9BA2A38952D}"/>
                </a:ext>
              </a:extLst>
            </p:cNvPr>
            <p:cNvSpPr/>
            <p:nvPr/>
          </p:nvSpPr>
          <p:spPr>
            <a:xfrm>
              <a:off x="1574633" y="906767"/>
              <a:ext cx="19685" cy="114935"/>
            </a:xfrm>
            <a:custGeom>
              <a:avLst/>
              <a:gdLst/>
              <a:ahLst/>
              <a:cxnLst/>
              <a:rect l="l" t="t" r="r" b="b"/>
              <a:pathLst>
                <a:path w="19684" h="114934">
                  <a:moveTo>
                    <a:pt x="19062" y="0"/>
                  </a:moveTo>
                  <a:lnTo>
                    <a:pt x="0" y="3022"/>
                  </a:lnTo>
                  <a:lnTo>
                    <a:pt x="0" y="114757"/>
                  </a:lnTo>
                  <a:lnTo>
                    <a:pt x="19062" y="114757"/>
                  </a:lnTo>
                  <a:lnTo>
                    <a:pt x="19062" y="0"/>
                  </a:lnTo>
                  <a:close/>
                </a:path>
              </a:pathLst>
            </a:custGeom>
            <a:solidFill>
              <a:srgbClr val="FFFFFF"/>
            </a:solidFill>
          </p:spPr>
          <p:txBody>
            <a:bodyPr wrap="square" lIns="0" tIns="0" rIns="0" bIns="0" rtlCol="0"/>
            <a:lstStyle/>
            <a:p>
              <a:endParaRPr sz="1227"/>
            </a:p>
          </p:txBody>
        </p:sp>
        <p:pic>
          <p:nvPicPr>
            <p:cNvPr id="12" name="object 113">
              <a:extLst>
                <a:ext uri="{FF2B5EF4-FFF2-40B4-BE49-F238E27FC236}">
                  <a16:creationId xmlns:a16="http://schemas.microsoft.com/office/drawing/2014/main" id="{86FE9A4B-F149-88CF-1F08-4EAFA1E49396}"/>
                </a:ext>
              </a:extLst>
            </p:cNvPr>
            <p:cNvPicPr/>
            <p:nvPr/>
          </p:nvPicPr>
          <p:blipFill>
            <a:blip r:embed="rId6" cstate="print"/>
            <a:stretch>
              <a:fillRect/>
            </a:stretch>
          </p:blipFill>
          <p:spPr>
            <a:xfrm>
              <a:off x="1654413" y="911860"/>
              <a:ext cx="250348" cy="111251"/>
            </a:xfrm>
            <a:prstGeom prst="rect">
              <a:avLst/>
            </a:prstGeom>
          </p:spPr>
        </p:pic>
        <p:pic>
          <p:nvPicPr>
            <p:cNvPr id="13" name="object 114">
              <a:extLst>
                <a:ext uri="{FF2B5EF4-FFF2-40B4-BE49-F238E27FC236}">
                  <a16:creationId xmlns:a16="http://schemas.microsoft.com/office/drawing/2014/main" id="{5096F296-C00B-4E8B-6916-A988CA13D74E}"/>
                </a:ext>
              </a:extLst>
            </p:cNvPr>
            <p:cNvPicPr/>
            <p:nvPr/>
          </p:nvPicPr>
          <p:blipFill>
            <a:blip r:embed="rId7" cstate="print"/>
            <a:stretch>
              <a:fillRect/>
            </a:stretch>
          </p:blipFill>
          <p:spPr>
            <a:xfrm>
              <a:off x="1926059" y="906767"/>
              <a:ext cx="163527" cy="116033"/>
            </a:xfrm>
            <a:prstGeom prst="rect">
              <a:avLst/>
            </a:prstGeom>
          </p:spPr>
        </p:pic>
        <p:sp>
          <p:nvSpPr>
            <p:cNvPr id="14" name="object 115">
              <a:extLst>
                <a:ext uri="{FF2B5EF4-FFF2-40B4-BE49-F238E27FC236}">
                  <a16:creationId xmlns:a16="http://schemas.microsoft.com/office/drawing/2014/main" id="{7D2A72BA-53BE-40CC-E52D-C2EF514F90EF}"/>
                </a:ext>
              </a:extLst>
            </p:cNvPr>
            <p:cNvSpPr/>
            <p:nvPr/>
          </p:nvSpPr>
          <p:spPr>
            <a:xfrm>
              <a:off x="2192883" y="305410"/>
              <a:ext cx="220345" cy="315595"/>
            </a:xfrm>
            <a:custGeom>
              <a:avLst/>
              <a:gdLst/>
              <a:ahLst/>
              <a:cxnLst/>
              <a:rect l="l" t="t" r="r" b="b"/>
              <a:pathLst>
                <a:path w="220344" h="315595">
                  <a:moveTo>
                    <a:pt x="157759" y="0"/>
                  </a:moveTo>
                  <a:lnTo>
                    <a:pt x="107946" y="8055"/>
                  </a:lnTo>
                  <a:lnTo>
                    <a:pt x="64646" y="30476"/>
                  </a:lnTo>
                  <a:lnTo>
                    <a:pt x="30476" y="64646"/>
                  </a:lnTo>
                  <a:lnTo>
                    <a:pt x="8055" y="107946"/>
                  </a:lnTo>
                  <a:lnTo>
                    <a:pt x="0" y="157759"/>
                  </a:lnTo>
                  <a:lnTo>
                    <a:pt x="8055" y="207573"/>
                  </a:lnTo>
                  <a:lnTo>
                    <a:pt x="30476" y="250877"/>
                  </a:lnTo>
                  <a:lnTo>
                    <a:pt x="64646" y="285050"/>
                  </a:lnTo>
                  <a:lnTo>
                    <a:pt x="107946" y="307474"/>
                  </a:lnTo>
                  <a:lnTo>
                    <a:pt x="157759" y="315531"/>
                  </a:lnTo>
                  <a:lnTo>
                    <a:pt x="173868" y="314701"/>
                  </a:lnTo>
                  <a:lnTo>
                    <a:pt x="189688" y="312243"/>
                  </a:lnTo>
                  <a:lnTo>
                    <a:pt x="205120" y="308207"/>
                  </a:lnTo>
                  <a:lnTo>
                    <a:pt x="220065" y="302641"/>
                  </a:lnTo>
                  <a:lnTo>
                    <a:pt x="217258" y="285623"/>
                  </a:lnTo>
                  <a:lnTo>
                    <a:pt x="203066" y="291316"/>
                  </a:lnTo>
                  <a:lnTo>
                    <a:pt x="188342" y="295421"/>
                  </a:lnTo>
                  <a:lnTo>
                    <a:pt x="173201" y="297906"/>
                  </a:lnTo>
                  <a:lnTo>
                    <a:pt x="157759" y="298742"/>
                  </a:lnTo>
                  <a:lnTo>
                    <a:pt x="113247" y="291542"/>
                  </a:lnTo>
                  <a:lnTo>
                    <a:pt x="74555" y="271504"/>
                  </a:lnTo>
                  <a:lnTo>
                    <a:pt x="44022" y="240967"/>
                  </a:lnTo>
                  <a:lnTo>
                    <a:pt x="23987" y="202272"/>
                  </a:lnTo>
                  <a:lnTo>
                    <a:pt x="16789" y="157759"/>
                  </a:lnTo>
                  <a:lnTo>
                    <a:pt x="23987" y="113247"/>
                  </a:lnTo>
                  <a:lnTo>
                    <a:pt x="44022" y="74555"/>
                  </a:lnTo>
                  <a:lnTo>
                    <a:pt x="74555" y="44022"/>
                  </a:lnTo>
                  <a:lnTo>
                    <a:pt x="113247" y="23987"/>
                  </a:lnTo>
                  <a:lnTo>
                    <a:pt x="157759" y="16789"/>
                  </a:lnTo>
                  <a:lnTo>
                    <a:pt x="172895" y="17592"/>
                  </a:lnTo>
                  <a:lnTo>
                    <a:pt x="187677" y="19973"/>
                  </a:lnTo>
                  <a:lnTo>
                    <a:pt x="202025" y="23893"/>
                  </a:lnTo>
                  <a:lnTo>
                    <a:pt x="215861" y="29311"/>
                  </a:lnTo>
                  <a:lnTo>
                    <a:pt x="218541" y="12115"/>
                  </a:lnTo>
                  <a:lnTo>
                    <a:pt x="203991" y="6858"/>
                  </a:lnTo>
                  <a:lnTo>
                    <a:pt x="188964" y="3067"/>
                  </a:lnTo>
                  <a:lnTo>
                    <a:pt x="173530" y="771"/>
                  </a:lnTo>
                  <a:lnTo>
                    <a:pt x="157759" y="0"/>
                  </a:lnTo>
                  <a:close/>
                </a:path>
              </a:pathLst>
            </a:custGeom>
            <a:solidFill>
              <a:srgbClr val="FEBE2D"/>
            </a:solidFill>
          </p:spPr>
          <p:txBody>
            <a:bodyPr wrap="square" lIns="0" tIns="0" rIns="0" bIns="0" rtlCol="0"/>
            <a:lstStyle/>
            <a:p>
              <a:endParaRPr sz="1227"/>
            </a:p>
          </p:txBody>
        </p:sp>
        <p:sp>
          <p:nvSpPr>
            <p:cNvPr id="15" name="object 116">
              <a:extLst>
                <a:ext uri="{FF2B5EF4-FFF2-40B4-BE49-F238E27FC236}">
                  <a16:creationId xmlns:a16="http://schemas.microsoft.com/office/drawing/2014/main" id="{D9A7C66F-5893-DFAC-DD76-4952F67028A5}"/>
                </a:ext>
              </a:extLst>
            </p:cNvPr>
            <p:cNvSpPr/>
            <p:nvPr/>
          </p:nvSpPr>
          <p:spPr>
            <a:xfrm>
              <a:off x="2161655" y="302854"/>
              <a:ext cx="257810" cy="357505"/>
            </a:xfrm>
            <a:custGeom>
              <a:avLst/>
              <a:gdLst/>
              <a:ahLst/>
              <a:cxnLst/>
              <a:rect l="l" t="t" r="r" b="b"/>
              <a:pathLst>
                <a:path w="257810" h="357505">
                  <a:moveTo>
                    <a:pt x="178663" y="0"/>
                  </a:moveTo>
                  <a:lnTo>
                    <a:pt x="131223" y="6392"/>
                  </a:lnTo>
                  <a:lnTo>
                    <a:pt x="88559" y="24424"/>
                  </a:lnTo>
                  <a:lnTo>
                    <a:pt x="52389" y="52382"/>
                  </a:lnTo>
                  <a:lnTo>
                    <a:pt x="24428" y="88550"/>
                  </a:lnTo>
                  <a:lnTo>
                    <a:pt x="6393" y="131211"/>
                  </a:lnTo>
                  <a:lnTo>
                    <a:pt x="0" y="178650"/>
                  </a:lnTo>
                  <a:lnTo>
                    <a:pt x="6393" y="226086"/>
                  </a:lnTo>
                  <a:lnTo>
                    <a:pt x="24428" y="268746"/>
                  </a:lnTo>
                  <a:lnTo>
                    <a:pt x="52389" y="304914"/>
                  </a:lnTo>
                  <a:lnTo>
                    <a:pt x="88559" y="332874"/>
                  </a:lnTo>
                  <a:lnTo>
                    <a:pt x="131223" y="350908"/>
                  </a:lnTo>
                  <a:lnTo>
                    <a:pt x="178663" y="357301"/>
                  </a:lnTo>
                  <a:lnTo>
                    <a:pt x="202277" y="356291"/>
                  </a:lnTo>
                  <a:lnTo>
                    <a:pt x="223045" y="353475"/>
                  </a:lnTo>
                  <a:lnTo>
                    <a:pt x="241291" y="349179"/>
                  </a:lnTo>
                  <a:lnTo>
                    <a:pt x="257340" y="343725"/>
                  </a:lnTo>
                  <a:lnTo>
                    <a:pt x="254507" y="326618"/>
                  </a:lnTo>
                  <a:lnTo>
                    <a:pt x="239187" y="332159"/>
                  </a:lnTo>
                  <a:lnTo>
                    <a:pt x="221676" y="336561"/>
                  </a:lnTo>
                  <a:lnTo>
                    <a:pt x="201621" y="339464"/>
                  </a:lnTo>
                  <a:lnTo>
                    <a:pt x="178663" y="340512"/>
                  </a:lnTo>
                  <a:lnTo>
                    <a:pt x="135681" y="334720"/>
                  </a:lnTo>
                  <a:lnTo>
                    <a:pt x="97027" y="318380"/>
                  </a:lnTo>
                  <a:lnTo>
                    <a:pt x="64255" y="293047"/>
                  </a:lnTo>
                  <a:lnTo>
                    <a:pt x="38922" y="260278"/>
                  </a:lnTo>
                  <a:lnTo>
                    <a:pt x="22581" y="221627"/>
                  </a:lnTo>
                  <a:lnTo>
                    <a:pt x="16789" y="178650"/>
                  </a:lnTo>
                  <a:lnTo>
                    <a:pt x="22581" y="135669"/>
                  </a:lnTo>
                  <a:lnTo>
                    <a:pt x="38922" y="97017"/>
                  </a:lnTo>
                  <a:lnTo>
                    <a:pt x="64255" y="64249"/>
                  </a:lnTo>
                  <a:lnTo>
                    <a:pt x="97027" y="38918"/>
                  </a:lnTo>
                  <a:lnTo>
                    <a:pt x="135681" y="22580"/>
                  </a:lnTo>
                  <a:lnTo>
                    <a:pt x="178663" y="16789"/>
                  </a:lnTo>
                  <a:lnTo>
                    <a:pt x="196513" y="17748"/>
                  </a:lnTo>
                  <a:lnTo>
                    <a:pt x="213934" y="20602"/>
                  </a:lnTo>
                  <a:lnTo>
                    <a:pt x="230827" y="25319"/>
                  </a:lnTo>
                  <a:lnTo>
                    <a:pt x="247091" y="31864"/>
                  </a:lnTo>
                  <a:lnTo>
                    <a:pt x="249770" y="14668"/>
                  </a:lnTo>
                  <a:lnTo>
                    <a:pt x="232786" y="8299"/>
                  </a:lnTo>
                  <a:lnTo>
                    <a:pt x="215212" y="3709"/>
                  </a:lnTo>
                  <a:lnTo>
                    <a:pt x="197141" y="932"/>
                  </a:lnTo>
                  <a:lnTo>
                    <a:pt x="178663" y="0"/>
                  </a:lnTo>
                  <a:close/>
                </a:path>
              </a:pathLst>
            </a:custGeom>
            <a:solidFill>
              <a:srgbClr val="1092D1"/>
            </a:solidFill>
          </p:spPr>
          <p:txBody>
            <a:bodyPr wrap="square" lIns="0" tIns="0" rIns="0" bIns="0" rtlCol="0"/>
            <a:lstStyle/>
            <a:p>
              <a:endParaRPr sz="1227"/>
            </a:p>
          </p:txBody>
        </p:sp>
        <p:sp>
          <p:nvSpPr>
            <p:cNvPr id="16" name="object 117">
              <a:extLst>
                <a:ext uri="{FF2B5EF4-FFF2-40B4-BE49-F238E27FC236}">
                  <a16:creationId xmlns:a16="http://schemas.microsoft.com/office/drawing/2014/main" id="{DD804C49-1900-5376-1347-D67422025AE4}"/>
                </a:ext>
              </a:extLst>
            </p:cNvPr>
            <p:cNvSpPr/>
            <p:nvPr/>
          </p:nvSpPr>
          <p:spPr>
            <a:xfrm>
              <a:off x="2230881" y="350038"/>
              <a:ext cx="182245" cy="267335"/>
            </a:xfrm>
            <a:custGeom>
              <a:avLst/>
              <a:gdLst/>
              <a:ahLst/>
              <a:cxnLst/>
              <a:rect l="l" t="t" r="r" b="b"/>
              <a:pathLst>
                <a:path w="182244" h="267334">
                  <a:moveTo>
                    <a:pt x="133565" y="0"/>
                  </a:moveTo>
                  <a:lnTo>
                    <a:pt x="91394" y="6820"/>
                  </a:lnTo>
                  <a:lnTo>
                    <a:pt x="54735" y="25805"/>
                  </a:lnTo>
                  <a:lnTo>
                    <a:pt x="25804" y="54737"/>
                  </a:lnTo>
                  <a:lnTo>
                    <a:pt x="6820" y="91400"/>
                  </a:lnTo>
                  <a:lnTo>
                    <a:pt x="0" y="133578"/>
                  </a:lnTo>
                  <a:lnTo>
                    <a:pt x="6820" y="175750"/>
                  </a:lnTo>
                  <a:lnTo>
                    <a:pt x="25804" y="212409"/>
                  </a:lnTo>
                  <a:lnTo>
                    <a:pt x="54735" y="241339"/>
                  </a:lnTo>
                  <a:lnTo>
                    <a:pt x="91394" y="260323"/>
                  </a:lnTo>
                  <a:lnTo>
                    <a:pt x="133565" y="267144"/>
                  </a:lnTo>
                  <a:lnTo>
                    <a:pt x="146051" y="266558"/>
                  </a:lnTo>
                  <a:lnTo>
                    <a:pt x="158340" y="264821"/>
                  </a:lnTo>
                  <a:lnTo>
                    <a:pt x="170366" y="261963"/>
                  </a:lnTo>
                  <a:lnTo>
                    <a:pt x="182067" y="258013"/>
                  </a:lnTo>
                  <a:lnTo>
                    <a:pt x="179260" y="240995"/>
                  </a:lnTo>
                  <a:lnTo>
                    <a:pt x="168289" y="245034"/>
                  </a:lnTo>
                  <a:lnTo>
                    <a:pt x="156970" y="247965"/>
                  </a:lnTo>
                  <a:lnTo>
                    <a:pt x="145372" y="249751"/>
                  </a:lnTo>
                  <a:lnTo>
                    <a:pt x="133565" y="250355"/>
                  </a:lnTo>
                  <a:lnTo>
                    <a:pt x="88155" y="241163"/>
                  </a:lnTo>
                  <a:lnTo>
                    <a:pt x="51031" y="216112"/>
                  </a:lnTo>
                  <a:lnTo>
                    <a:pt x="25981" y="178989"/>
                  </a:lnTo>
                  <a:lnTo>
                    <a:pt x="16789" y="133578"/>
                  </a:lnTo>
                  <a:lnTo>
                    <a:pt x="25981" y="88160"/>
                  </a:lnTo>
                  <a:lnTo>
                    <a:pt x="51031" y="51033"/>
                  </a:lnTo>
                  <a:lnTo>
                    <a:pt x="88155" y="25981"/>
                  </a:lnTo>
                  <a:lnTo>
                    <a:pt x="133565" y="16789"/>
                  </a:lnTo>
                  <a:lnTo>
                    <a:pt x="143454" y="17186"/>
                  </a:lnTo>
                  <a:lnTo>
                    <a:pt x="153171" y="18378"/>
                  </a:lnTo>
                  <a:lnTo>
                    <a:pt x="162683" y="20363"/>
                  </a:lnTo>
                  <a:lnTo>
                    <a:pt x="171958" y="23139"/>
                  </a:lnTo>
                  <a:lnTo>
                    <a:pt x="174561" y="6451"/>
                  </a:lnTo>
                  <a:lnTo>
                    <a:pt x="164621" y="3664"/>
                  </a:lnTo>
                  <a:lnTo>
                    <a:pt x="154458" y="1644"/>
                  </a:lnTo>
                  <a:lnTo>
                    <a:pt x="144098" y="415"/>
                  </a:lnTo>
                  <a:lnTo>
                    <a:pt x="133565" y="0"/>
                  </a:lnTo>
                  <a:close/>
                </a:path>
              </a:pathLst>
            </a:custGeom>
            <a:solidFill>
              <a:srgbClr val="F26721"/>
            </a:solidFill>
          </p:spPr>
          <p:txBody>
            <a:bodyPr wrap="square" lIns="0" tIns="0" rIns="0" bIns="0" rtlCol="0"/>
            <a:lstStyle/>
            <a:p>
              <a:endParaRPr sz="1227"/>
            </a:p>
          </p:txBody>
        </p:sp>
        <p:pic>
          <p:nvPicPr>
            <p:cNvPr id="17" name="object 118">
              <a:extLst>
                <a:ext uri="{FF2B5EF4-FFF2-40B4-BE49-F238E27FC236}">
                  <a16:creationId xmlns:a16="http://schemas.microsoft.com/office/drawing/2014/main" id="{5B31BE0A-FC7A-5590-95D5-255D19D80BD2}"/>
                </a:ext>
              </a:extLst>
            </p:cNvPr>
            <p:cNvPicPr/>
            <p:nvPr/>
          </p:nvPicPr>
          <p:blipFill>
            <a:blip r:embed="rId8" cstate="print"/>
            <a:stretch>
              <a:fillRect/>
            </a:stretch>
          </p:blipFill>
          <p:spPr>
            <a:xfrm>
              <a:off x="2267908" y="353245"/>
              <a:ext cx="139661" cy="221615"/>
            </a:xfrm>
            <a:prstGeom prst="rect">
              <a:avLst/>
            </a:prstGeom>
          </p:spPr>
        </p:pic>
        <p:sp>
          <p:nvSpPr>
            <p:cNvPr id="18" name="object 119">
              <a:extLst>
                <a:ext uri="{FF2B5EF4-FFF2-40B4-BE49-F238E27FC236}">
                  <a16:creationId xmlns:a16="http://schemas.microsoft.com/office/drawing/2014/main" id="{DACB1CDB-D6D8-C2E3-A37D-A426668FC5CA}"/>
                </a:ext>
              </a:extLst>
            </p:cNvPr>
            <p:cNvSpPr/>
            <p:nvPr/>
          </p:nvSpPr>
          <p:spPr>
            <a:xfrm>
              <a:off x="457187" y="534809"/>
              <a:ext cx="1702435" cy="489584"/>
            </a:xfrm>
            <a:custGeom>
              <a:avLst/>
              <a:gdLst/>
              <a:ahLst/>
              <a:cxnLst/>
              <a:rect l="l" t="t" r="r" b="b"/>
              <a:pathLst>
                <a:path w="1702435" h="489584">
                  <a:moveTo>
                    <a:pt x="201523" y="249516"/>
                  </a:moveTo>
                  <a:lnTo>
                    <a:pt x="198158" y="228219"/>
                  </a:lnTo>
                  <a:lnTo>
                    <a:pt x="194678" y="206171"/>
                  </a:lnTo>
                  <a:lnTo>
                    <a:pt x="179209" y="215226"/>
                  </a:lnTo>
                  <a:lnTo>
                    <a:pt x="162979" y="222186"/>
                  </a:lnTo>
                  <a:lnTo>
                    <a:pt x="145973" y="226644"/>
                  </a:lnTo>
                  <a:lnTo>
                    <a:pt x="128143" y="228219"/>
                  </a:lnTo>
                  <a:lnTo>
                    <a:pt x="96570" y="221970"/>
                  </a:lnTo>
                  <a:lnTo>
                    <a:pt x="72339" y="203885"/>
                  </a:lnTo>
                  <a:lnTo>
                    <a:pt x="56807" y="174967"/>
                  </a:lnTo>
                  <a:lnTo>
                    <a:pt x="51396" y="136601"/>
                  </a:lnTo>
                  <a:lnTo>
                    <a:pt x="51333" y="136207"/>
                  </a:lnTo>
                  <a:lnTo>
                    <a:pt x="56515" y="97713"/>
                  </a:lnTo>
                  <a:lnTo>
                    <a:pt x="71386" y="68630"/>
                  </a:lnTo>
                  <a:lnTo>
                    <a:pt x="94970" y="50228"/>
                  </a:lnTo>
                  <a:lnTo>
                    <a:pt x="126238" y="43815"/>
                  </a:lnTo>
                  <a:lnTo>
                    <a:pt x="144564" y="45618"/>
                  </a:lnTo>
                  <a:lnTo>
                    <a:pt x="161315" y="50571"/>
                  </a:lnTo>
                  <a:lnTo>
                    <a:pt x="176504" y="57937"/>
                  </a:lnTo>
                  <a:lnTo>
                    <a:pt x="190119" y="67017"/>
                  </a:lnTo>
                  <a:lnTo>
                    <a:pt x="193649" y="43815"/>
                  </a:lnTo>
                  <a:lnTo>
                    <a:pt x="164795" y="5562"/>
                  </a:lnTo>
                  <a:lnTo>
                    <a:pt x="123952" y="469"/>
                  </a:lnTo>
                  <a:lnTo>
                    <a:pt x="82588" y="6819"/>
                  </a:lnTo>
                  <a:lnTo>
                    <a:pt x="48298" y="24955"/>
                  </a:lnTo>
                  <a:lnTo>
                    <a:pt x="22275" y="53530"/>
                  </a:lnTo>
                  <a:lnTo>
                    <a:pt x="5778" y="91198"/>
                  </a:lnTo>
                  <a:lnTo>
                    <a:pt x="50" y="136207"/>
                  </a:lnTo>
                  <a:lnTo>
                    <a:pt x="0" y="136601"/>
                  </a:lnTo>
                  <a:lnTo>
                    <a:pt x="5600" y="181914"/>
                  </a:lnTo>
                  <a:lnTo>
                    <a:pt x="21755" y="219392"/>
                  </a:lnTo>
                  <a:lnTo>
                    <a:pt x="47561" y="247738"/>
                  </a:lnTo>
                  <a:lnTo>
                    <a:pt x="82130" y="265734"/>
                  </a:lnTo>
                  <a:lnTo>
                    <a:pt x="82308" y="265734"/>
                  </a:lnTo>
                  <a:lnTo>
                    <a:pt x="124333" y="271957"/>
                  </a:lnTo>
                  <a:lnTo>
                    <a:pt x="145973" y="270319"/>
                  </a:lnTo>
                  <a:lnTo>
                    <a:pt x="166217" y="265734"/>
                  </a:lnTo>
                  <a:lnTo>
                    <a:pt x="184810" y="258635"/>
                  </a:lnTo>
                  <a:lnTo>
                    <a:pt x="201523" y="249516"/>
                  </a:lnTo>
                  <a:close/>
                </a:path>
                <a:path w="1702435" h="489584">
                  <a:moveTo>
                    <a:pt x="381076" y="141541"/>
                  </a:moveTo>
                  <a:lnTo>
                    <a:pt x="377139" y="116433"/>
                  </a:lnTo>
                  <a:lnTo>
                    <a:pt x="376656" y="113309"/>
                  </a:lnTo>
                  <a:lnTo>
                    <a:pt x="363347" y="94208"/>
                  </a:lnTo>
                  <a:lnTo>
                    <a:pt x="341134" y="83375"/>
                  </a:lnTo>
                  <a:lnTo>
                    <a:pt x="309968" y="79946"/>
                  </a:lnTo>
                  <a:lnTo>
                    <a:pt x="289204" y="81089"/>
                  </a:lnTo>
                  <a:lnTo>
                    <a:pt x="270484" y="84213"/>
                  </a:lnTo>
                  <a:lnTo>
                    <a:pt x="253250" y="88925"/>
                  </a:lnTo>
                  <a:lnTo>
                    <a:pt x="236969" y="94767"/>
                  </a:lnTo>
                  <a:lnTo>
                    <a:pt x="242671" y="131267"/>
                  </a:lnTo>
                  <a:lnTo>
                    <a:pt x="257581" y="125260"/>
                  </a:lnTo>
                  <a:lnTo>
                    <a:pt x="272719" y="120573"/>
                  </a:lnTo>
                  <a:lnTo>
                    <a:pt x="288124" y="117525"/>
                  </a:lnTo>
                  <a:lnTo>
                    <a:pt x="303885" y="116433"/>
                  </a:lnTo>
                  <a:lnTo>
                    <a:pt x="317322" y="117932"/>
                  </a:lnTo>
                  <a:lnTo>
                    <a:pt x="327228" y="122720"/>
                  </a:lnTo>
                  <a:lnTo>
                    <a:pt x="333362" y="131267"/>
                  </a:lnTo>
                  <a:lnTo>
                    <a:pt x="335445" y="143814"/>
                  </a:lnTo>
                  <a:lnTo>
                    <a:pt x="335445" y="149136"/>
                  </a:lnTo>
                  <a:lnTo>
                    <a:pt x="335445" y="175755"/>
                  </a:lnTo>
                  <a:lnTo>
                    <a:pt x="335445" y="216814"/>
                  </a:lnTo>
                  <a:lnTo>
                    <a:pt x="325628" y="225196"/>
                  </a:lnTo>
                  <a:lnTo>
                    <a:pt x="315099" y="231406"/>
                  </a:lnTo>
                  <a:lnTo>
                    <a:pt x="303999" y="235267"/>
                  </a:lnTo>
                  <a:lnTo>
                    <a:pt x="292481" y="236588"/>
                  </a:lnTo>
                  <a:lnTo>
                    <a:pt x="283044" y="235140"/>
                  </a:lnTo>
                  <a:lnTo>
                    <a:pt x="275996" y="230936"/>
                  </a:lnTo>
                  <a:lnTo>
                    <a:pt x="271576" y="224243"/>
                  </a:lnTo>
                  <a:lnTo>
                    <a:pt x="270052" y="215303"/>
                  </a:lnTo>
                  <a:lnTo>
                    <a:pt x="272846" y="202653"/>
                  </a:lnTo>
                  <a:lnTo>
                    <a:pt x="282930" y="191389"/>
                  </a:lnTo>
                  <a:lnTo>
                    <a:pt x="302933" y="182206"/>
                  </a:lnTo>
                  <a:lnTo>
                    <a:pt x="335445" y="175755"/>
                  </a:lnTo>
                  <a:lnTo>
                    <a:pt x="335445" y="149136"/>
                  </a:lnTo>
                  <a:lnTo>
                    <a:pt x="286880" y="157035"/>
                  </a:lnTo>
                  <a:lnTo>
                    <a:pt x="252323" y="170713"/>
                  </a:lnTo>
                  <a:lnTo>
                    <a:pt x="231660" y="191389"/>
                  </a:lnTo>
                  <a:lnTo>
                    <a:pt x="224802" y="220243"/>
                  </a:lnTo>
                  <a:lnTo>
                    <a:pt x="228561" y="241681"/>
                  </a:lnTo>
                  <a:lnTo>
                    <a:pt x="239153" y="257695"/>
                  </a:lnTo>
                  <a:lnTo>
                    <a:pt x="255600" y="267728"/>
                  </a:lnTo>
                  <a:lnTo>
                    <a:pt x="276898" y="271195"/>
                  </a:lnTo>
                  <a:lnTo>
                    <a:pt x="295922" y="269049"/>
                  </a:lnTo>
                  <a:lnTo>
                    <a:pt x="312204" y="263156"/>
                  </a:lnTo>
                  <a:lnTo>
                    <a:pt x="326136" y="254342"/>
                  </a:lnTo>
                  <a:lnTo>
                    <a:pt x="338112" y="243433"/>
                  </a:lnTo>
                  <a:lnTo>
                    <a:pt x="341909" y="267385"/>
                  </a:lnTo>
                  <a:lnTo>
                    <a:pt x="381076" y="267385"/>
                  </a:lnTo>
                  <a:lnTo>
                    <a:pt x="381076" y="243433"/>
                  </a:lnTo>
                  <a:lnTo>
                    <a:pt x="381076" y="236588"/>
                  </a:lnTo>
                  <a:lnTo>
                    <a:pt x="381076" y="175755"/>
                  </a:lnTo>
                  <a:lnTo>
                    <a:pt x="381076" y="141541"/>
                  </a:lnTo>
                  <a:close/>
                </a:path>
                <a:path w="1702435" h="489584">
                  <a:moveTo>
                    <a:pt x="530542" y="125183"/>
                  </a:moveTo>
                  <a:lnTo>
                    <a:pt x="529818" y="120624"/>
                  </a:lnTo>
                  <a:lnTo>
                    <a:pt x="523316" y="79946"/>
                  </a:lnTo>
                  <a:lnTo>
                    <a:pt x="503796" y="83947"/>
                  </a:lnTo>
                  <a:lnTo>
                    <a:pt x="487718" y="92862"/>
                  </a:lnTo>
                  <a:lnTo>
                    <a:pt x="474713" y="105498"/>
                  </a:lnTo>
                  <a:lnTo>
                    <a:pt x="464375" y="120624"/>
                  </a:lnTo>
                  <a:lnTo>
                    <a:pt x="458711" y="83947"/>
                  </a:lnTo>
                  <a:lnTo>
                    <a:pt x="458673" y="83743"/>
                  </a:lnTo>
                  <a:lnTo>
                    <a:pt x="419900" y="83743"/>
                  </a:lnTo>
                  <a:lnTo>
                    <a:pt x="419900" y="267385"/>
                  </a:lnTo>
                  <a:lnTo>
                    <a:pt x="465518" y="267385"/>
                  </a:lnTo>
                  <a:lnTo>
                    <a:pt x="465518" y="162064"/>
                  </a:lnTo>
                  <a:lnTo>
                    <a:pt x="477126" y="148234"/>
                  </a:lnTo>
                  <a:lnTo>
                    <a:pt x="492188" y="136918"/>
                  </a:lnTo>
                  <a:lnTo>
                    <a:pt x="510171" y="128968"/>
                  </a:lnTo>
                  <a:lnTo>
                    <a:pt x="530542" y="125183"/>
                  </a:lnTo>
                  <a:close/>
                </a:path>
                <a:path w="1702435" h="489584">
                  <a:moveTo>
                    <a:pt x="702005" y="173469"/>
                  </a:moveTo>
                  <a:lnTo>
                    <a:pt x="699744" y="155981"/>
                  </a:lnTo>
                  <a:lnTo>
                    <a:pt x="697306" y="137007"/>
                  </a:lnTo>
                  <a:lnTo>
                    <a:pt x="697026" y="136359"/>
                  </a:lnTo>
                  <a:lnTo>
                    <a:pt x="684872" y="111493"/>
                  </a:lnTo>
                  <a:lnTo>
                    <a:pt x="682764" y="107175"/>
                  </a:lnTo>
                  <a:lnTo>
                    <a:pt x="657898" y="87236"/>
                  </a:lnTo>
                  <a:lnTo>
                    <a:pt x="657517" y="87160"/>
                  </a:lnTo>
                  <a:lnTo>
                    <a:pt x="657517" y="155981"/>
                  </a:lnTo>
                  <a:lnTo>
                    <a:pt x="584517" y="155981"/>
                  </a:lnTo>
                  <a:lnTo>
                    <a:pt x="589102" y="136359"/>
                  </a:lnTo>
                  <a:lnTo>
                    <a:pt x="597204" y="122478"/>
                  </a:lnTo>
                  <a:lnTo>
                    <a:pt x="608101" y="114223"/>
                  </a:lnTo>
                  <a:lnTo>
                    <a:pt x="621017" y="111493"/>
                  </a:lnTo>
                  <a:lnTo>
                    <a:pt x="635596" y="114439"/>
                  </a:lnTo>
                  <a:lnTo>
                    <a:pt x="646404" y="123050"/>
                  </a:lnTo>
                  <a:lnTo>
                    <a:pt x="653630" y="137007"/>
                  </a:lnTo>
                  <a:lnTo>
                    <a:pt x="657517" y="155981"/>
                  </a:lnTo>
                  <a:lnTo>
                    <a:pt x="657517" y="87160"/>
                  </a:lnTo>
                  <a:lnTo>
                    <a:pt x="622160" y="79946"/>
                  </a:lnTo>
                  <a:lnTo>
                    <a:pt x="588886" y="86525"/>
                  </a:lnTo>
                  <a:lnTo>
                    <a:pt x="562368" y="105473"/>
                  </a:lnTo>
                  <a:lnTo>
                    <a:pt x="544842" y="135610"/>
                  </a:lnTo>
                  <a:lnTo>
                    <a:pt x="538505" y="175755"/>
                  </a:lnTo>
                  <a:lnTo>
                    <a:pt x="545312" y="218579"/>
                  </a:lnTo>
                  <a:lnTo>
                    <a:pt x="564121" y="248285"/>
                  </a:lnTo>
                  <a:lnTo>
                    <a:pt x="592569" y="265582"/>
                  </a:lnTo>
                  <a:lnTo>
                    <a:pt x="628243" y="271195"/>
                  </a:lnTo>
                  <a:lnTo>
                    <a:pt x="649439" y="269621"/>
                  </a:lnTo>
                  <a:lnTo>
                    <a:pt x="668642" y="265112"/>
                  </a:lnTo>
                  <a:lnTo>
                    <a:pt x="685990" y="258038"/>
                  </a:lnTo>
                  <a:lnTo>
                    <a:pt x="701624" y="248754"/>
                  </a:lnTo>
                  <a:lnTo>
                    <a:pt x="699706" y="235826"/>
                  </a:lnTo>
                  <a:lnTo>
                    <a:pt x="696302" y="213017"/>
                  </a:lnTo>
                  <a:lnTo>
                    <a:pt x="681253" y="222516"/>
                  </a:lnTo>
                  <a:lnTo>
                    <a:pt x="666026" y="229704"/>
                  </a:lnTo>
                  <a:lnTo>
                    <a:pt x="650163" y="234238"/>
                  </a:lnTo>
                  <a:lnTo>
                    <a:pt x="633183" y="235826"/>
                  </a:lnTo>
                  <a:lnTo>
                    <a:pt x="613918" y="232829"/>
                  </a:lnTo>
                  <a:lnTo>
                    <a:pt x="598779" y="223570"/>
                  </a:lnTo>
                  <a:lnTo>
                    <a:pt x="588492" y="207594"/>
                  </a:lnTo>
                  <a:lnTo>
                    <a:pt x="583755" y="184492"/>
                  </a:lnTo>
                  <a:lnTo>
                    <a:pt x="701624" y="184492"/>
                  </a:lnTo>
                  <a:lnTo>
                    <a:pt x="701624" y="181838"/>
                  </a:lnTo>
                  <a:lnTo>
                    <a:pt x="702005" y="177279"/>
                  </a:lnTo>
                  <a:lnTo>
                    <a:pt x="702005" y="173469"/>
                  </a:lnTo>
                  <a:close/>
                </a:path>
                <a:path w="1702435" h="489584">
                  <a:moveTo>
                    <a:pt x="990320" y="319976"/>
                  </a:moveTo>
                  <a:lnTo>
                    <a:pt x="985926" y="290601"/>
                  </a:lnTo>
                  <a:lnTo>
                    <a:pt x="985012" y="284454"/>
                  </a:lnTo>
                  <a:lnTo>
                    <a:pt x="981189" y="285953"/>
                  </a:lnTo>
                  <a:lnTo>
                    <a:pt x="974077" y="287997"/>
                  </a:lnTo>
                  <a:lnTo>
                    <a:pt x="963968" y="289814"/>
                  </a:lnTo>
                  <a:lnTo>
                    <a:pt x="951293" y="290601"/>
                  </a:lnTo>
                  <a:lnTo>
                    <a:pt x="928319" y="288163"/>
                  </a:lnTo>
                  <a:lnTo>
                    <a:pt x="910450" y="282194"/>
                  </a:lnTo>
                  <a:lnTo>
                    <a:pt x="897483" y="274726"/>
                  </a:lnTo>
                  <a:lnTo>
                    <a:pt x="889304" y="267728"/>
                  </a:lnTo>
                  <a:lnTo>
                    <a:pt x="917041" y="255371"/>
                  </a:lnTo>
                  <a:lnTo>
                    <a:pt x="944689" y="231140"/>
                  </a:lnTo>
                  <a:lnTo>
                    <a:pt x="966228" y="191554"/>
                  </a:lnTo>
                  <a:lnTo>
                    <a:pt x="974788" y="133832"/>
                  </a:lnTo>
                  <a:lnTo>
                    <a:pt x="966076" y="78917"/>
                  </a:lnTo>
                  <a:lnTo>
                    <a:pt x="944333" y="41821"/>
                  </a:lnTo>
                  <a:lnTo>
                    <a:pt x="941324" y="36690"/>
                  </a:lnTo>
                  <a:lnTo>
                    <a:pt x="923531" y="24231"/>
                  </a:lnTo>
                  <a:lnTo>
                    <a:pt x="923531" y="136194"/>
                  </a:lnTo>
                  <a:lnTo>
                    <a:pt x="918654" y="174929"/>
                  </a:lnTo>
                  <a:lnTo>
                    <a:pt x="904532" y="204914"/>
                  </a:lnTo>
                  <a:lnTo>
                    <a:pt x="881875" y="224320"/>
                  </a:lnTo>
                  <a:lnTo>
                    <a:pt x="881710" y="224320"/>
                  </a:lnTo>
                  <a:lnTo>
                    <a:pt x="851598" y="231140"/>
                  </a:lnTo>
                  <a:lnTo>
                    <a:pt x="821436" y="224320"/>
                  </a:lnTo>
                  <a:lnTo>
                    <a:pt x="798842" y="205066"/>
                  </a:lnTo>
                  <a:lnTo>
                    <a:pt x="784656" y="175183"/>
                  </a:lnTo>
                  <a:lnTo>
                    <a:pt x="779729" y="136499"/>
                  </a:lnTo>
                  <a:lnTo>
                    <a:pt x="784593" y="97650"/>
                  </a:lnTo>
                  <a:lnTo>
                    <a:pt x="798703" y="67767"/>
                  </a:lnTo>
                  <a:lnTo>
                    <a:pt x="821283" y="48590"/>
                  </a:lnTo>
                  <a:lnTo>
                    <a:pt x="851598" y="41821"/>
                  </a:lnTo>
                  <a:lnTo>
                    <a:pt x="881976" y="48590"/>
                  </a:lnTo>
                  <a:lnTo>
                    <a:pt x="881824" y="48590"/>
                  </a:lnTo>
                  <a:lnTo>
                    <a:pt x="904392" y="67614"/>
                  </a:lnTo>
                  <a:lnTo>
                    <a:pt x="918603" y="97383"/>
                  </a:lnTo>
                  <a:lnTo>
                    <a:pt x="923531" y="136194"/>
                  </a:lnTo>
                  <a:lnTo>
                    <a:pt x="923531" y="24231"/>
                  </a:lnTo>
                  <a:lnTo>
                    <a:pt x="902601" y="9575"/>
                  </a:lnTo>
                  <a:lnTo>
                    <a:pt x="851966" y="0"/>
                  </a:lnTo>
                  <a:lnTo>
                    <a:pt x="810348" y="6388"/>
                  </a:lnTo>
                  <a:lnTo>
                    <a:pt x="776109" y="24612"/>
                  </a:lnTo>
                  <a:lnTo>
                    <a:pt x="750328" y="53301"/>
                  </a:lnTo>
                  <a:lnTo>
                    <a:pt x="734060" y="91059"/>
                  </a:lnTo>
                  <a:lnTo>
                    <a:pt x="728433" y="136194"/>
                  </a:lnTo>
                  <a:lnTo>
                    <a:pt x="728395" y="136499"/>
                  </a:lnTo>
                  <a:lnTo>
                    <a:pt x="737997" y="195656"/>
                  </a:lnTo>
                  <a:lnTo>
                    <a:pt x="762914" y="236867"/>
                  </a:lnTo>
                  <a:lnTo>
                    <a:pt x="797382" y="261772"/>
                  </a:lnTo>
                  <a:lnTo>
                    <a:pt x="835583" y="272034"/>
                  </a:lnTo>
                  <a:lnTo>
                    <a:pt x="850125" y="290601"/>
                  </a:lnTo>
                  <a:lnTo>
                    <a:pt x="872998" y="308686"/>
                  </a:lnTo>
                  <a:lnTo>
                    <a:pt x="904125" y="322402"/>
                  </a:lnTo>
                  <a:lnTo>
                    <a:pt x="943432" y="327837"/>
                  </a:lnTo>
                  <a:lnTo>
                    <a:pt x="961618" y="326796"/>
                  </a:lnTo>
                  <a:lnTo>
                    <a:pt x="975804" y="324383"/>
                  </a:lnTo>
                  <a:lnTo>
                    <a:pt x="985520" y="321741"/>
                  </a:lnTo>
                  <a:lnTo>
                    <a:pt x="990320" y="319976"/>
                  </a:lnTo>
                  <a:close/>
                </a:path>
                <a:path w="1702435" h="489584">
                  <a:moveTo>
                    <a:pt x="1162824" y="83743"/>
                  </a:moveTo>
                  <a:lnTo>
                    <a:pt x="1117193" y="83743"/>
                  </a:lnTo>
                  <a:lnTo>
                    <a:pt x="1117193" y="207695"/>
                  </a:lnTo>
                  <a:lnTo>
                    <a:pt x="1107020" y="217043"/>
                  </a:lnTo>
                  <a:lnTo>
                    <a:pt x="1096518" y="224231"/>
                  </a:lnTo>
                  <a:lnTo>
                    <a:pt x="1085811" y="228866"/>
                  </a:lnTo>
                  <a:lnTo>
                    <a:pt x="1074991" y="230505"/>
                  </a:lnTo>
                  <a:lnTo>
                    <a:pt x="1064463" y="228600"/>
                  </a:lnTo>
                  <a:lnTo>
                    <a:pt x="1057262" y="223189"/>
                  </a:lnTo>
                  <a:lnTo>
                    <a:pt x="1053122" y="214782"/>
                  </a:lnTo>
                  <a:lnTo>
                    <a:pt x="1051788" y="203885"/>
                  </a:lnTo>
                  <a:lnTo>
                    <a:pt x="1051788" y="83743"/>
                  </a:lnTo>
                  <a:lnTo>
                    <a:pt x="1006170" y="83743"/>
                  </a:lnTo>
                  <a:lnTo>
                    <a:pt x="1006170" y="215684"/>
                  </a:lnTo>
                  <a:lnTo>
                    <a:pt x="1009510" y="238950"/>
                  </a:lnTo>
                  <a:lnTo>
                    <a:pt x="1019429" y="256413"/>
                  </a:lnTo>
                  <a:lnTo>
                    <a:pt x="1035850" y="267385"/>
                  </a:lnTo>
                  <a:lnTo>
                    <a:pt x="1058633" y="271195"/>
                  </a:lnTo>
                  <a:lnTo>
                    <a:pt x="1076071" y="268859"/>
                  </a:lnTo>
                  <a:lnTo>
                    <a:pt x="1091958" y="262496"/>
                  </a:lnTo>
                  <a:lnTo>
                    <a:pt x="1106500" y="253060"/>
                  </a:lnTo>
                  <a:lnTo>
                    <a:pt x="1119860" y="241528"/>
                  </a:lnTo>
                  <a:lnTo>
                    <a:pt x="1124038" y="267385"/>
                  </a:lnTo>
                  <a:lnTo>
                    <a:pt x="1162824" y="267385"/>
                  </a:lnTo>
                  <a:lnTo>
                    <a:pt x="1162824" y="241528"/>
                  </a:lnTo>
                  <a:lnTo>
                    <a:pt x="1162824" y="230505"/>
                  </a:lnTo>
                  <a:lnTo>
                    <a:pt x="1162824" y="83743"/>
                  </a:lnTo>
                  <a:close/>
                </a:path>
                <a:path w="1702435" h="489584">
                  <a:moveTo>
                    <a:pt x="1357007" y="173469"/>
                  </a:moveTo>
                  <a:lnTo>
                    <a:pt x="1354747" y="155981"/>
                  </a:lnTo>
                  <a:lnTo>
                    <a:pt x="1352308" y="137007"/>
                  </a:lnTo>
                  <a:lnTo>
                    <a:pt x="1352029" y="136359"/>
                  </a:lnTo>
                  <a:lnTo>
                    <a:pt x="1339875" y="111493"/>
                  </a:lnTo>
                  <a:lnTo>
                    <a:pt x="1337767" y="107175"/>
                  </a:lnTo>
                  <a:lnTo>
                    <a:pt x="1312900" y="87236"/>
                  </a:lnTo>
                  <a:lnTo>
                    <a:pt x="1312519" y="87160"/>
                  </a:lnTo>
                  <a:lnTo>
                    <a:pt x="1312519" y="155981"/>
                  </a:lnTo>
                  <a:lnTo>
                    <a:pt x="1239520" y="155981"/>
                  </a:lnTo>
                  <a:lnTo>
                    <a:pt x="1244104" y="136359"/>
                  </a:lnTo>
                  <a:lnTo>
                    <a:pt x="1252207" y="122478"/>
                  </a:lnTo>
                  <a:lnTo>
                    <a:pt x="1263103" y="114223"/>
                  </a:lnTo>
                  <a:lnTo>
                    <a:pt x="1276019" y="111493"/>
                  </a:lnTo>
                  <a:lnTo>
                    <a:pt x="1290599" y="114439"/>
                  </a:lnTo>
                  <a:lnTo>
                    <a:pt x="1301394" y="123050"/>
                  </a:lnTo>
                  <a:lnTo>
                    <a:pt x="1308633" y="137007"/>
                  </a:lnTo>
                  <a:lnTo>
                    <a:pt x="1312519" y="155981"/>
                  </a:lnTo>
                  <a:lnTo>
                    <a:pt x="1312519" y="87160"/>
                  </a:lnTo>
                  <a:lnTo>
                    <a:pt x="1277162" y="79946"/>
                  </a:lnTo>
                  <a:lnTo>
                    <a:pt x="1243876" y="86525"/>
                  </a:lnTo>
                  <a:lnTo>
                    <a:pt x="1217371" y="105473"/>
                  </a:lnTo>
                  <a:lnTo>
                    <a:pt x="1199845" y="135610"/>
                  </a:lnTo>
                  <a:lnTo>
                    <a:pt x="1193507" y="175755"/>
                  </a:lnTo>
                  <a:lnTo>
                    <a:pt x="1200315" y="218579"/>
                  </a:lnTo>
                  <a:lnTo>
                    <a:pt x="1219123" y="248285"/>
                  </a:lnTo>
                  <a:lnTo>
                    <a:pt x="1247571" y="265582"/>
                  </a:lnTo>
                  <a:lnTo>
                    <a:pt x="1283246" y="271195"/>
                  </a:lnTo>
                  <a:lnTo>
                    <a:pt x="1304442" y="269621"/>
                  </a:lnTo>
                  <a:lnTo>
                    <a:pt x="1323644" y="265112"/>
                  </a:lnTo>
                  <a:lnTo>
                    <a:pt x="1340993" y="258038"/>
                  </a:lnTo>
                  <a:lnTo>
                    <a:pt x="1356626" y="248754"/>
                  </a:lnTo>
                  <a:lnTo>
                    <a:pt x="1354709" y="235826"/>
                  </a:lnTo>
                  <a:lnTo>
                    <a:pt x="1351305" y="213017"/>
                  </a:lnTo>
                  <a:lnTo>
                    <a:pt x="1336255" y="222516"/>
                  </a:lnTo>
                  <a:lnTo>
                    <a:pt x="1321028" y="229704"/>
                  </a:lnTo>
                  <a:lnTo>
                    <a:pt x="1305166" y="234238"/>
                  </a:lnTo>
                  <a:lnTo>
                    <a:pt x="1288186" y="235826"/>
                  </a:lnTo>
                  <a:lnTo>
                    <a:pt x="1268920" y="232829"/>
                  </a:lnTo>
                  <a:lnTo>
                    <a:pt x="1253782" y="223570"/>
                  </a:lnTo>
                  <a:lnTo>
                    <a:pt x="1243495" y="207594"/>
                  </a:lnTo>
                  <a:lnTo>
                    <a:pt x="1238758" y="184492"/>
                  </a:lnTo>
                  <a:lnTo>
                    <a:pt x="1356626" y="184492"/>
                  </a:lnTo>
                  <a:lnTo>
                    <a:pt x="1356626" y="181838"/>
                  </a:lnTo>
                  <a:lnTo>
                    <a:pt x="1357007" y="177279"/>
                  </a:lnTo>
                  <a:lnTo>
                    <a:pt x="1357007" y="173469"/>
                  </a:lnTo>
                  <a:close/>
                </a:path>
                <a:path w="1702435" h="489584">
                  <a:moveTo>
                    <a:pt x="1525371" y="213398"/>
                  </a:moveTo>
                  <a:lnTo>
                    <a:pt x="1510118" y="175145"/>
                  </a:lnTo>
                  <a:lnTo>
                    <a:pt x="1459217" y="153695"/>
                  </a:lnTo>
                  <a:lnTo>
                    <a:pt x="1442326" y="148539"/>
                  </a:lnTo>
                  <a:lnTo>
                    <a:pt x="1431836" y="143484"/>
                  </a:lnTo>
                  <a:lnTo>
                    <a:pt x="1426489" y="137934"/>
                  </a:lnTo>
                  <a:lnTo>
                    <a:pt x="1424990" y="131267"/>
                  </a:lnTo>
                  <a:lnTo>
                    <a:pt x="1426565" y="124320"/>
                  </a:lnTo>
                  <a:lnTo>
                    <a:pt x="1431315" y="119062"/>
                  </a:lnTo>
                  <a:lnTo>
                    <a:pt x="1439265" y="115709"/>
                  </a:lnTo>
                  <a:lnTo>
                    <a:pt x="1450467" y="114541"/>
                  </a:lnTo>
                  <a:lnTo>
                    <a:pt x="1464691" y="115709"/>
                  </a:lnTo>
                  <a:lnTo>
                    <a:pt x="1479562" y="119062"/>
                  </a:lnTo>
                  <a:lnTo>
                    <a:pt x="1494421" y="124320"/>
                  </a:lnTo>
                  <a:lnTo>
                    <a:pt x="1508645" y="131267"/>
                  </a:lnTo>
                  <a:lnTo>
                    <a:pt x="1511325" y="114541"/>
                  </a:lnTo>
                  <a:lnTo>
                    <a:pt x="1484744" y="83642"/>
                  </a:lnTo>
                  <a:lnTo>
                    <a:pt x="1450467" y="80314"/>
                  </a:lnTo>
                  <a:lnTo>
                    <a:pt x="1421930" y="84315"/>
                  </a:lnTo>
                  <a:lnTo>
                    <a:pt x="1400657" y="95478"/>
                  </a:lnTo>
                  <a:lnTo>
                    <a:pt x="1387373" y="112560"/>
                  </a:lnTo>
                  <a:lnTo>
                    <a:pt x="1382788" y="134315"/>
                  </a:lnTo>
                  <a:lnTo>
                    <a:pt x="1386395" y="155854"/>
                  </a:lnTo>
                  <a:lnTo>
                    <a:pt x="1397673" y="171475"/>
                  </a:lnTo>
                  <a:lnTo>
                    <a:pt x="1417281" y="182968"/>
                  </a:lnTo>
                  <a:lnTo>
                    <a:pt x="1445907" y="192112"/>
                  </a:lnTo>
                  <a:lnTo>
                    <a:pt x="1464081" y="197319"/>
                  </a:lnTo>
                  <a:lnTo>
                    <a:pt x="1475524" y="202704"/>
                  </a:lnTo>
                  <a:lnTo>
                    <a:pt x="1481467" y="209169"/>
                  </a:lnTo>
                  <a:lnTo>
                    <a:pt x="1483169" y="217576"/>
                  </a:lnTo>
                  <a:lnTo>
                    <a:pt x="1481201" y="225526"/>
                  </a:lnTo>
                  <a:lnTo>
                    <a:pt x="1475384" y="231508"/>
                  </a:lnTo>
                  <a:lnTo>
                    <a:pt x="1465846" y="235280"/>
                  </a:lnTo>
                  <a:lnTo>
                    <a:pt x="1452753" y="236588"/>
                  </a:lnTo>
                  <a:lnTo>
                    <a:pt x="1435455" y="235026"/>
                  </a:lnTo>
                  <a:lnTo>
                    <a:pt x="1418158" y="230606"/>
                  </a:lnTo>
                  <a:lnTo>
                    <a:pt x="1401432" y="223761"/>
                  </a:lnTo>
                  <a:lnTo>
                    <a:pt x="1385836" y="214922"/>
                  </a:lnTo>
                  <a:lnTo>
                    <a:pt x="1379740" y="252945"/>
                  </a:lnTo>
                  <a:lnTo>
                    <a:pt x="1394548" y="259753"/>
                  </a:lnTo>
                  <a:lnTo>
                    <a:pt x="1412074" y="265442"/>
                  </a:lnTo>
                  <a:lnTo>
                    <a:pt x="1431302" y="269354"/>
                  </a:lnTo>
                  <a:lnTo>
                    <a:pt x="1451229" y="270814"/>
                  </a:lnTo>
                  <a:lnTo>
                    <a:pt x="1483182" y="266928"/>
                  </a:lnTo>
                  <a:lnTo>
                    <a:pt x="1506410" y="255651"/>
                  </a:lnTo>
                  <a:lnTo>
                    <a:pt x="1520583" y="237604"/>
                  </a:lnTo>
                  <a:lnTo>
                    <a:pt x="1520786" y="236588"/>
                  </a:lnTo>
                  <a:lnTo>
                    <a:pt x="1525371" y="213398"/>
                  </a:lnTo>
                  <a:close/>
                </a:path>
                <a:path w="1702435" h="489584">
                  <a:moveTo>
                    <a:pt x="1648701" y="267385"/>
                  </a:moveTo>
                  <a:lnTo>
                    <a:pt x="1643214" y="230505"/>
                  </a:lnTo>
                  <a:lnTo>
                    <a:pt x="1642999" y="229031"/>
                  </a:lnTo>
                  <a:lnTo>
                    <a:pt x="1638808" y="230124"/>
                  </a:lnTo>
                  <a:lnTo>
                    <a:pt x="1633867" y="230505"/>
                  </a:lnTo>
                  <a:lnTo>
                    <a:pt x="1628546" y="230505"/>
                  </a:lnTo>
                  <a:lnTo>
                    <a:pt x="1617370" y="229031"/>
                  </a:lnTo>
                  <a:lnTo>
                    <a:pt x="1609826" y="224663"/>
                  </a:lnTo>
                  <a:lnTo>
                    <a:pt x="1605559" y="217512"/>
                  </a:lnTo>
                  <a:lnTo>
                    <a:pt x="1604213" y="207695"/>
                  </a:lnTo>
                  <a:lnTo>
                    <a:pt x="1604213" y="121005"/>
                  </a:lnTo>
                  <a:lnTo>
                    <a:pt x="1647545" y="121005"/>
                  </a:lnTo>
                  <a:lnTo>
                    <a:pt x="1641856" y="83743"/>
                  </a:lnTo>
                  <a:lnTo>
                    <a:pt x="1604213" y="83743"/>
                  </a:lnTo>
                  <a:lnTo>
                    <a:pt x="1604213" y="18719"/>
                  </a:lnTo>
                  <a:lnTo>
                    <a:pt x="1559344" y="25565"/>
                  </a:lnTo>
                  <a:lnTo>
                    <a:pt x="1559344" y="83743"/>
                  </a:lnTo>
                  <a:lnTo>
                    <a:pt x="1533486" y="83743"/>
                  </a:lnTo>
                  <a:lnTo>
                    <a:pt x="1533486" y="121005"/>
                  </a:lnTo>
                  <a:lnTo>
                    <a:pt x="1559344" y="121005"/>
                  </a:lnTo>
                  <a:lnTo>
                    <a:pt x="1559344" y="215303"/>
                  </a:lnTo>
                  <a:lnTo>
                    <a:pt x="1563712" y="241566"/>
                  </a:lnTo>
                  <a:lnTo>
                    <a:pt x="1576031" y="258546"/>
                  </a:lnTo>
                  <a:lnTo>
                    <a:pt x="1595120" y="267703"/>
                  </a:lnTo>
                  <a:lnTo>
                    <a:pt x="1619796" y="270433"/>
                  </a:lnTo>
                  <a:lnTo>
                    <a:pt x="1628914" y="270167"/>
                  </a:lnTo>
                  <a:lnTo>
                    <a:pt x="1636534" y="269481"/>
                  </a:lnTo>
                  <a:lnTo>
                    <a:pt x="1643011" y="268503"/>
                  </a:lnTo>
                  <a:lnTo>
                    <a:pt x="1648701" y="267385"/>
                  </a:lnTo>
                  <a:close/>
                </a:path>
                <a:path w="1702435" h="489584">
                  <a:moveTo>
                    <a:pt x="1690687" y="477862"/>
                  </a:moveTo>
                  <a:lnTo>
                    <a:pt x="1683816" y="468109"/>
                  </a:lnTo>
                  <a:lnTo>
                    <a:pt x="1683486" y="467626"/>
                  </a:lnTo>
                  <a:lnTo>
                    <a:pt x="1686280" y="466750"/>
                  </a:lnTo>
                  <a:lnTo>
                    <a:pt x="1686521" y="466750"/>
                  </a:lnTo>
                  <a:lnTo>
                    <a:pt x="1688236" y="464693"/>
                  </a:lnTo>
                  <a:lnTo>
                    <a:pt x="1688553" y="464312"/>
                  </a:lnTo>
                  <a:lnTo>
                    <a:pt x="1688553" y="457288"/>
                  </a:lnTo>
                  <a:lnTo>
                    <a:pt x="1688553" y="456018"/>
                  </a:lnTo>
                  <a:lnTo>
                    <a:pt x="1685036" y="453390"/>
                  </a:lnTo>
                  <a:lnTo>
                    <a:pt x="1684172" y="453390"/>
                  </a:lnTo>
                  <a:lnTo>
                    <a:pt x="1684172" y="458558"/>
                  </a:lnTo>
                  <a:lnTo>
                    <a:pt x="1684172" y="463524"/>
                  </a:lnTo>
                  <a:lnTo>
                    <a:pt x="1682407" y="464693"/>
                  </a:lnTo>
                  <a:lnTo>
                    <a:pt x="1676463" y="464693"/>
                  </a:lnTo>
                  <a:lnTo>
                    <a:pt x="1676463" y="457288"/>
                  </a:lnTo>
                  <a:lnTo>
                    <a:pt x="1682610" y="457288"/>
                  </a:lnTo>
                  <a:lnTo>
                    <a:pt x="1684172" y="458558"/>
                  </a:lnTo>
                  <a:lnTo>
                    <a:pt x="1684172" y="453390"/>
                  </a:lnTo>
                  <a:lnTo>
                    <a:pt x="1672170" y="453390"/>
                  </a:lnTo>
                  <a:lnTo>
                    <a:pt x="1672170" y="478447"/>
                  </a:lnTo>
                  <a:lnTo>
                    <a:pt x="1676463" y="478447"/>
                  </a:lnTo>
                  <a:lnTo>
                    <a:pt x="1676463" y="468109"/>
                  </a:lnTo>
                  <a:lnTo>
                    <a:pt x="1678901" y="468109"/>
                  </a:lnTo>
                  <a:lnTo>
                    <a:pt x="1686407" y="478828"/>
                  </a:lnTo>
                  <a:lnTo>
                    <a:pt x="1690687" y="477862"/>
                  </a:lnTo>
                  <a:close/>
                </a:path>
                <a:path w="1702435" h="489584">
                  <a:moveTo>
                    <a:pt x="1702015" y="466750"/>
                  </a:moveTo>
                  <a:lnTo>
                    <a:pt x="1700580" y="458558"/>
                  </a:lnTo>
                  <a:lnTo>
                    <a:pt x="1700517" y="458177"/>
                  </a:lnTo>
                  <a:lnTo>
                    <a:pt x="1700403" y="457517"/>
                  </a:lnTo>
                  <a:lnTo>
                    <a:pt x="1700263" y="457288"/>
                  </a:lnTo>
                  <a:lnTo>
                    <a:pt x="1698891" y="455129"/>
                  </a:lnTo>
                  <a:lnTo>
                    <a:pt x="1698891" y="466750"/>
                  </a:lnTo>
                  <a:lnTo>
                    <a:pt x="1697405" y="475246"/>
                  </a:lnTo>
                  <a:lnTo>
                    <a:pt x="1693367" y="481520"/>
                  </a:lnTo>
                  <a:lnTo>
                    <a:pt x="1687334" y="485394"/>
                  </a:lnTo>
                  <a:lnTo>
                    <a:pt x="1679879" y="486727"/>
                  </a:lnTo>
                  <a:lnTo>
                    <a:pt x="1672475" y="485394"/>
                  </a:lnTo>
                  <a:lnTo>
                    <a:pt x="1666468" y="481520"/>
                  </a:lnTo>
                  <a:lnTo>
                    <a:pt x="1662442" y="475246"/>
                  </a:lnTo>
                  <a:lnTo>
                    <a:pt x="1660969" y="466750"/>
                  </a:lnTo>
                  <a:lnTo>
                    <a:pt x="1662379" y="458558"/>
                  </a:lnTo>
                  <a:lnTo>
                    <a:pt x="1662442" y="458177"/>
                  </a:lnTo>
                  <a:lnTo>
                    <a:pt x="1666468" y="451878"/>
                  </a:lnTo>
                  <a:lnTo>
                    <a:pt x="1672475" y="447992"/>
                  </a:lnTo>
                  <a:lnTo>
                    <a:pt x="1679879" y="446671"/>
                  </a:lnTo>
                  <a:lnTo>
                    <a:pt x="1687283" y="447992"/>
                  </a:lnTo>
                  <a:lnTo>
                    <a:pt x="1693329" y="451878"/>
                  </a:lnTo>
                  <a:lnTo>
                    <a:pt x="1697393" y="458177"/>
                  </a:lnTo>
                  <a:lnTo>
                    <a:pt x="1698891" y="466750"/>
                  </a:lnTo>
                  <a:lnTo>
                    <a:pt x="1698891" y="455129"/>
                  </a:lnTo>
                  <a:lnTo>
                    <a:pt x="1695869" y="450342"/>
                  </a:lnTo>
                  <a:lnTo>
                    <a:pt x="1690357" y="446671"/>
                  </a:lnTo>
                  <a:lnTo>
                    <a:pt x="1688871" y="445681"/>
                  </a:lnTo>
                  <a:lnTo>
                    <a:pt x="1679879" y="444030"/>
                  </a:lnTo>
                  <a:lnTo>
                    <a:pt x="1670989" y="445681"/>
                  </a:lnTo>
                  <a:lnTo>
                    <a:pt x="1663979" y="450342"/>
                  </a:lnTo>
                  <a:lnTo>
                    <a:pt x="1659382" y="457517"/>
                  </a:lnTo>
                  <a:lnTo>
                    <a:pt x="1657743" y="466750"/>
                  </a:lnTo>
                  <a:lnTo>
                    <a:pt x="1659356" y="475996"/>
                  </a:lnTo>
                  <a:lnTo>
                    <a:pt x="1663903" y="483133"/>
                  </a:lnTo>
                  <a:lnTo>
                    <a:pt x="1670900" y="487730"/>
                  </a:lnTo>
                  <a:lnTo>
                    <a:pt x="1679879" y="489356"/>
                  </a:lnTo>
                  <a:lnTo>
                    <a:pt x="1688680" y="487730"/>
                  </a:lnTo>
                  <a:lnTo>
                    <a:pt x="1700491" y="475246"/>
                  </a:lnTo>
                  <a:lnTo>
                    <a:pt x="1702015" y="466750"/>
                  </a:lnTo>
                  <a:close/>
                </a:path>
              </a:pathLst>
            </a:custGeom>
            <a:solidFill>
              <a:srgbClr val="FFFFFF"/>
            </a:solidFill>
          </p:spPr>
          <p:txBody>
            <a:bodyPr wrap="square" lIns="0" tIns="0" rIns="0" bIns="0" rtlCol="0"/>
            <a:lstStyle/>
            <a:p>
              <a:endParaRPr sz="1227"/>
            </a:p>
          </p:txBody>
        </p:sp>
      </p:grpSp>
      <p:sp>
        <p:nvSpPr>
          <p:cNvPr id="19" name="TextBox 18">
            <a:extLst>
              <a:ext uri="{FF2B5EF4-FFF2-40B4-BE49-F238E27FC236}">
                <a16:creationId xmlns:a16="http://schemas.microsoft.com/office/drawing/2014/main" id="{8B2823D0-FCD0-B4BF-47FF-CEEBF1AABB86}"/>
              </a:ext>
            </a:extLst>
          </p:cNvPr>
          <p:cNvSpPr txBox="1"/>
          <p:nvPr/>
        </p:nvSpPr>
        <p:spPr>
          <a:xfrm>
            <a:off x="3529413" y="6642556"/>
            <a:ext cx="8827806" cy="215444"/>
          </a:xfrm>
          <a:prstGeom prst="rect">
            <a:avLst/>
          </a:prstGeom>
          <a:noFill/>
        </p:spPr>
        <p:txBody>
          <a:bodyPr wrap="square" rtlCol="0">
            <a:spAutoFit/>
          </a:bodyPr>
          <a:lstStyle/>
          <a:p>
            <a:r>
              <a:rPr lang="en-US" sz="800" dirty="0"/>
              <a:t>CareQuest Institute for Oral Health. The Oral-Systemic Connection Across the Lifespan. Boston, MA; June 2023. Copyright © 2023 CareQuest Institute for Oral Health, Inc.</a:t>
            </a:r>
          </a:p>
        </p:txBody>
      </p:sp>
    </p:spTree>
    <p:extLst>
      <p:ext uri="{BB962C8B-B14F-4D97-AF65-F5344CB8AC3E}">
        <p14:creationId xmlns:p14="http://schemas.microsoft.com/office/powerpoint/2010/main" val="353943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4" name="Freeform: Shape 1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0957340-F43C-945E-05CE-CE7C7E898BCE}"/>
              </a:ext>
            </a:extLst>
          </p:cNvPr>
          <p:cNvSpPr txBox="1"/>
          <p:nvPr/>
        </p:nvSpPr>
        <p:spPr>
          <a:xfrm>
            <a:off x="6760328" y="1677971"/>
            <a:ext cx="4345757" cy="2308324"/>
          </a:xfrm>
          <a:prstGeom prst="rect">
            <a:avLst/>
          </a:prstGeom>
          <a:noFill/>
        </p:spPr>
        <p:txBody>
          <a:bodyPr wrap="square" rtlCol="0">
            <a:spAutoFit/>
          </a:bodyPr>
          <a:lstStyle/>
          <a:p>
            <a:r>
              <a:rPr lang="en-US" sz="4800" dirty="0">
                <a:latin typeface="+mj-lt"/>
              </a:rPr>
              <a:t>Snapshot of Oral Health in Missouri</a:t>
            </a:r>
          </a:p>
        </p:txBody>
      </p:sp>
      <p:pic>
        <p:nvPicPr>
          <p:cNvPr id="4" name="Picture 3">
            <a:extLst>
              <a:ext uri="{FF2B5EF4-FFF2-40B4-BE49-F238E27FC236}">
                <a16:creationId xmlns:a16="http://schemas.microsoft.com/office/drawing/2014/main" id="{E9B0589D-EA22-1E9F-6331-FB6FC6FAE032}"/>
              </a:ext>
            </a:extLst>
          </p:cNvPr>
          <p:cNvPicPr>
            <a:picLocks noChangeAspect="1"/>
          </p:cNvPicPr>
          <p:nvPr/>
        </p:nvPicPr>
        <p:blipFill>
          <a:blip r:embed="rId3"/>
          <a:stretch>
            <a:fillRect/>
          </a:stretch>
        </p:blipFill>
        <p:spPr>
          <a:xfrm>
            <a:off x="200197" y="277176"/>
            <a:ext cx="4944314" cy="6303648"/>
          </a:xfrm>
          <a:prstGeom prst="rect">
            <a:avLst/>
          </a:prstGeom>
        </p:spPr>
      </p:pic>
    </p:spTree>
    <p:extLst>
      <p:ext uri="{BB962C8B-B14F-4D97-AF65-F5344CB8AC3E}">
        <p14:creationId xmlns:p14="http://schemas.microsoft.com/office/powerpoint/2010/main" val="127094913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D7194C-8791-3281-8CE3-8C152E4D189A}"/>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3100" kern="1200">
                <a:solidFill>
                  <a:schemeClr val="tx1"/>
                </a:solidFill>
                <a:latin typeface="+mj-lt"/>
                <a:ea typeface="+mj-ea"/>
                <a:cs typeface="+mj-cs"/>
              </a:rPr>
              <a:t>Tooth decay is the most frequent childhood disease, but it’s also the most preventable.</a:t>
            </a:r>
            <a:br>
              <a:rPr lang="en-US" sz="3100" kern="1200">
                <a:solidFill>
                  <a:schemeClr val="tx1"/>
                </a:solidFill>
                <a:latin typeface="+mj-lt"/>
                <a:ea typeface="+mj-ea"/>
                <a:cs typeface="+mj-cs"/>
              </a:rPr>
            </a:br>
            <a:endParaRPr lang="en-US" sz="3100" kern="120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6901115-A001-C563-C7E5-07D4EF20ABE6}"/>
              </a:ext>
            </a:extLst>
          </p:cNvPr>
          <p:cNvPicPr>
            <a:picLocks noChangeAspect="1"/>
          </p:cNvPicPr>
          <p:nvPr/>
        </p:nvPicPr>
        <p:blipFill rotWithShape="1">
          <a:blip r:embed="rId3"/>
          <a:srcRect r="21947" b="-1"/>
          <a:stretch/>
        </p:blipFill>
        <p:spPr>
          <a:xfrm>
            <a:off x="4753738" y="640080"/>
            <a:ext cx="7015732" cy="5550408"/>
          </a:xfrm>
          <a:prstGeom prst="rect">
            <a:avLst/>
          </a:prstGeom>
        </p:spPr>
      </p:pic>
    </p:spTree>
    <p:extLst>
      <p:ext uri="{BB962C8B-B14F-4D97-AF65-F5344CB8AC3E}">
        <p14:creationId xmlns:p14="http://schemas.microsoft.com/office/powerpoint/2010/main" val="346689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BED923CC-0B53-46F8-BAAA-40A388B3A180}"/>
              </a:ext>
            </a:extLst>
          </p:cNvPr>
          <p:cNvSpPr>
            <a:spLocks noGrp="1"/>
          </p:cNvSpPr>
          <p:nvPr>
            <p:ph type="title"/>
          </p:nvPr>
        </p:nvSpPr>
        <p:spPr>
          <a:xfrm>
            <a:off x="838200" y="673770"/>
            <a:ext cx="3220329" cy="2027227"/>
          </a:xfrm>
        </p:spPr>
        <p:txBody>
          <a:bodyPr vert="horz" lIns="91440" tIns="45720" rIns="91440" bIns="45720" rtlCol="0" anchor="t">
            <a:normAutofit/>
          </a:bodyPr>
          <a:lstStyle/>
          <a:p>
            <a:r>
              <a:rPr lang="en-US" sz="4600" kern="1200" dirty="0">
                <a:solidFill>
                  <a:srgbClr val="FFFFFF"/>
                </a:solidFill>
                <a:latin typeface="+mj-lt"/>
                <a:ea typeface="+mj-ea"/>
                <a:cs typeface="+mj-cs"/>
              </a:rPr>
              <a:t>Dental Caries Statistics</a:t>
            </a:r>
          </a:p>
        </p:txBody>
      </p:sp>
      <p:graphicFrame>
        <p:nvGraphicFramePr>
          <p:cNvPr id="35" name="TextBox 1">
            <a:extLst>
              <a:ext uri="{FF2B5EF4-FFF2-40B4-BE49-F238E27FC236}">
                <a16:creationId xmlns:a16="http://schemas.microsoft.com/office/drawing/2014/main" id="{13E32BE2-2E47-FB67-9A7C-6FB90F873985}"/>
              </a:ext>
            </a:extLst>
          </p:cNvPr>
          <p:cNvGraphicFramePr/>
          <p:nvPr>
            <p:extLst>
              <p:ext uri="{D42A27DB-BD31-4B8C-83A1-F6EECF244321}">
                <p14:modId xmlns:p14="http://schemas.microsoft.com/office/powerpoint/2010/main" val="3736895597"/>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5986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A7A818-9319-8174-6032-1159A0A09F57}"/>
              </a:ext>
            </a:extLst>
          </p:cNvPr>
          <p:cNvSpPr>
            <a:spLocks noGrp="1"/>
          </p:cNvSpPr>
          <p:nvPr>
            <p:ph type="title"/>
          </p:nvPr>
        </p:nvSpPr>
        <p:spPr>
          <a:xfrm>
            <a:off x="6094105" y="1934307"/>
            <a:ext cx="5546910" cy="720969"/>
          </a:xfrm>
        </p:spPr>
        <p:txBody>
          <a:bodyPr vert="horz" lIns="91440" tIns="45720" rIns="91440" bIns="45720" rtlCol="0" anchor="ctr">
            <a:noAutofit/>
          </a:bodyPr>
          <a:lstStyle/>
          <a:p>
            <a:pPr algn="ctr"/>
            <a:r>
              <a:rPr lang="en-US" sz="3200" kern="1200" dirty="0">
                <a:solidFill>
                  <a:srgbClr val="012169"/>
                </a:solidFill>
                <a:latin typeface="+mj-lt"/>
                <a:ea typeface="+mj-ea"/>
                <a:cs typeface="+mj-cs"/>
              </a:rPr>
              <a:t>School-Based Caries</a:t>
            </a:r>
            <a:br>
              <a:rPr lang="en-US" sz="3200" kern="1200" dirty="0">
                <a:solidFill>
                  <a:srgbClr val="012169"/>
                </a:solidFill>
                <a:latin typeface="+mj-lt"/>
                <a:ea typeface="+mj-ea"/>
                <a:cs typeface="+mj-cs"/>
              </a:rPr>
            </a:br>
            <a:r>
              <a:rPr lang="en-US" sz="3200" kern="1200" dirty="0">
                <a:solidFill>
                  <a:srgbClr val="012169"/>
                </a:solidFill>
                <a:latin typeface="+mj-lt"/>
                <a:ea typeface="+mj-ea"/>
                <a:cs typeface="+mj-cs"/>
              </a:rPr>
              <a:t>Prevention, Tooth Decay, and the Community Environment</a:t>
            </a:r>
          </a:p>
        </p:txBody>
      </p:sp>
      <p:pic>
        <p:nvPicPr>
          <p:cNvPr id="24" name="Graphic 23" descr="Tooth">
            <a:extLst>
              <a:ext uri="{FF2B5EF4-FFF2-40B4-BE49-F238E27FC236}">
                <a16:creationId xmlns:a16="http://schemas.microsoft.com/office/drawing/2014/main" id="{3C34AC1F-B853-D4EA-A2FB-A5DB763328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sp>
        <p:nvSpPr>
          <p:cNvPr id="5" name="TextBox 4">
            <a:extLst>
              <a:ext uri="{FF2B5EF4-FFF2-40B4-BE49-F238E27FC236}">
                <a16:creationId xmlns:a16="http://schemas.microsoft.com/office/drawing/2014/main" id="{C56073D3-8330-B616-9C92-E6E284B106F6}"/>
              </a:ext>
            </a:extLst>
          </p:cNvPr>
          <p:cNvSpPr txBox="1"/>
          <p:nvPr/>
        </p:nvSpPr>
        <p:spPr>
          <a:xfrm>
            <a:off x="6527471" y="3603855"/>
            <a:ext cx="4977578" cy="2583299"/>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r>
              <a:rPr kumimoji="0" lang="en-US" sz="2400" b="0" i="0" u="none" strike="noStrike" cap="none" spc="0" normalizeH="0" baseline="0" noProof="0" dirty="0">
                <a:ln>
                  <a:noFill/>
                </a:ln>
                <a:solidFill>
                  <a:srgbClr val="012169"/>
                </a:solidFill>
                <a:effectLst/>
                <a:uLnTx/>
                <a:uFillTx/>
                <a:latin typeface="Arial" panose="020B0604020202020204" pitchFamily="34" charset="0"/>
                <a:cs typeface="Arial" panose="020B0604020202020204" pitchFamily="34" charset="0"/>
              </a:rPr>
              <a:t>Living in a dental-shortage area and </a:t>
            </a:r>
            <a:r>
              <a:rPr lang="en-US" sz="2400" dirty="0">
                <a:solidFill>
                  <a:srgbClr val="012169"/>
                </a:solidFill>
                <a:latin typeface="Arial" panose="020B0604020202020204" pitchFamily="34" charset="0"/>
                <a:cs typeface="Arial" panose="020B0604020202020204" pitchFamily="34" charset="0"/>
              </a:rPr>
              <a:t>a higher</a:t>
            </a:r>
            <a:r>
              <a:rPr kumimoji="0" lang="en-US" sz="2400" b="0" i="0" u="none" strike="noStrike" cap="none" spc="0" normalizeH="0" baseline="0" noProof="0" dirty="0">
                <a:ln>
                  <a:noFill/>
                </a:ln>
                <a:solidFill>
                  <a:srgbClr val="012169"/>
                </a:solidFill>
                <a:effectLst/>
                <a:uLnTx/>
                <a:uFillTx/>
                <a:latin typeface="Arial" panose="020B0604020202020204" pitchFamily="34" charset="0"/>
                <a:cs typeface="Arial" panose="020B0604020202020204" pitchFamily="34" charset="0"/>
              </a:rPr>
              <a:t> proportion of children receiving free or reduced lunch were significantly related to an increased risk of dental caries.</a:t>
            </a:r>
          </a:p>
        </p:txBody>
      </p:sp>
      <p:grpSp>
        <p:nvGrpSpPr>
          <p:cNvPr id="31" name="Group 30">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32" name="Freeform: Shape 31">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86041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o Footer Pages">
  <a:themeElements>
    <a:clrScheme name="Custom 2">
      <a:dk1>
        <a:srgbClr val="FFFFFF"/>
      </a:dk1>
      <a:lt1>
        <a:srgbClr val="012169"/>
      </a:lt1>
      <a:dk2>
        <a:srgbClr val="FFFFFF"/>
      </a:dk2>
      <a:lt2>
        <a:srgbClr val="012169"/>
      </a:lt2>
      <a:accent1>
        <a:srgbClr val="E35205"/>
      </a:accent1>
      <a:accent2>
        <a:srgbClr val="008C95"/>
      </a:accent2>
      <a:accent3>
        <a:srgbClr val="F2A900"/>
      </a:accent3>
      <a:accent4>
        <a:srgbClr val="E35205"/>
      </a:accent4>
      <a:accent5>
        <a:srgbClr val="008C95"/>
      </a:accent5>
      <a:accent6>
        <a:srgbClr val="F2A900"/>
      </a:accent6>
      <a:hlink>
        <a:srgbClr val="64CCC9"/>
      </a:hlink>
      <a:folHlink>
        <a:srgbClr val="9EA2A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156326</TotalTime>
  <Words>4438</Words>
  <Application>Microsoft Office PowerPoint</Application>
  <PresentationFormat>Widescreen</PresentationFormat>
  <Paragraphs>269</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Aptos</vt:lpstr>
      <vt:lpstr>Aptos Display</vt:lpstr>
      <vt:lpstr>Arial</vt:lpstr>
      <vt:lpstr>Arial Black</vt:lpstr>
      <vt:lpstr>Calibri</vt:lpstr>
      <vt:lpstr>Symbol</vt:lpstr>
      <vt:lpstr>Times New Roman</vt:lpstr>
      <vt:lpstr>No Footer Pages</vt:lpstr>
      <vt:lpstr>Custom Design</vt:lpstr>
      <vt:lpstr>PowerPoint Presentation</vt:lpstr>
      <vt:lpstr>Oral Health Is Overall Health</vt:lpstr>
      <vt:lpstr>Importance of  Oral Health Care</vt:lpstr>
      <vt:lpstr>PowerPoint Presentation</vt:lpstr>
      <vt:lpstr>PowerPoint Presentation</vt:lpstr>
      <vt:lpstr>PowerPoint Presentation</vt:lpstr>
      <vt:lpstr>Tooth decay is the most frequent childhood disease, but it’s also the most preventable. </vt:lpstr>
      <vt:lpstr>Dental Caries Statistics</vt:lpstr>
      <vt:lpstr>School-Based Caries Prevention, Tooth Decay, and the Community Environment</vt:lpstr>
      <vt:lpstr>PowerPoint Presentation</vt:lpstr>
      <vt:lpstr>PowerPoint Presentation</vt:lpstr>
      <vt:lpstr>Preventive Services Program (PSP)</vt:lpstr>
      <vt:lpstr>PowerPoint Presentation</vt:lpstr>
      <vt:lpstr>Pregnant Moms Need Dental Visits Too Impact</vt:lpstr>
      <vt:lpstr>PowerPoint Presentation</vt:lpstr>
      <vt:lpstr>PowerPoint Presentation</vt:lpstr>
      <vt:lpstr>PowerPoint Presentation</vt:lpstr>
      <vt:lpstr>Community Water Fluoridation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DHSS Office of Public Information</dc:creator>
  <cp:lastModifiedBy>Kline, Kally</cp:lastModifiedBy>
  <cp:revision>1297</cp:revision>
  <cp:lastPrinted>2025-03-18T17:52:51Z</cp:lastPrinted>
  <dcterms:created xsi:type="dcterms:W3CDTF">2019-07-08T12:17:13Z</dcterms:created>
  <dcterms:modified xsi:type="dcterms:W3CDTF">2025-03-19T19:13:27Z</dcterms:modified>
</cp:coreProperties>
</file>