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9" r:id="rId6"/>
    <p:sldMasterId id="2147483692" r:id="rId7"/>
  </p:sldMasterIdLst>
  <p:notesMasterIdLst>
    <p:notesMasterId r:id="rId28"/>
  </p:notesMasterIdLst>
  <p:sldIdLst>
    <p:sldId id="260" r:id="rId8"/>
    <p:sldId id="315" r:id="rId9"/>
    <p:sldId id="756" r:id="rId10"/>
    <p:sldId id="256" r:id="rId11"/>
    <p:sldId id="757" r:id="rId12"/>
    <p:sldId id="276" r:id="rId13"/>
    <p:sldId id="998" r:id="rId14"/>
    <p:sldId id="267" r:id="rId15"/>
    <p:sldId id="302" r:id="rId16"/>
    <p:sldId id="1090" r:id="rId17"/>
    <p:sldId id="1067" r:id="rId18"/>
    <p:sldId id="272" r:id="rId19"/>
    <p:sldId id="274" r:id="rId20"/>
    <p:sldId id="1058" r:id="rId21"/>
    <p:sldId id="1110" r:id="rId22"/>
    <p:sldId id="1108" r:id="rId23"/>
    <p:sldId id="1109" r:id="rId24"/>
    <p:sldId id="1111" r:id="rId25"/>
    <p:sldId id="1112" r:id="rId26"/>
    <p:sldId id="9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718400-2980-92FC-D467-A085A51B323F}" name="Marita Chilton" initials="MC" userId="S::MChilton@phaboard.org::4139bd1a-eba9-4c47-be9a-ba706a6b3b7c" providerId="AD"/>
  <p188:author id="{4E116535-2441-F668-BC84-4C1D3CB275A7}" name="Jessica Kronstadt" initials="JK" userId="S::JKronstadt@phaboard.org::73bcbb9d-f607-43cb-a90b-c2bcd076f0f1" providerId="AD"/>
  <p188:author id="{8C021A61-F103-1A6D-45C1-737963140525}" name="Frantz, Emily" initials="FE" userId="S::emily.frantz@dph.ga.gov::c64bce83-09ee-47d9-9858-6b6f83aa49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18E"/>
    <a:srgbClr val="A2B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521" autoAdjust="0"/>
  </p:normalViewPr>
  <p:slideViewPr>
    <p:cSldViewPr snapToGrid="0">
      <p:cViewPr varScale="1">
        <p:scale>
          <a:sx n="68" d="100"/>
          <a:sy n="68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Kronstadt" userId="73bcbb9d-f607-43cb-a90b-c2bcd076f0f1" providerId="ADAL" clId="{AC88B0EA-4920-4CAE-A190-B73C4E6D0976}"/>
    <pc:docChg chg="delSld modSld">
      <pc:chgData name="Jessica Kronstadt" userId="73bcbb9d-f607-43cb-a90b-c2bcd076f0f1" providerId="ADAL" clId="{AC88B0EA-4920-4CAE-A190-B73C4E6D0976}" dt="2022-05-24T16:31:49.472" v="20" actId="20577"/>
      <pc:docMkLst>
        <pc:docMk/>
      </pc:docMkLst>
      <pc:sldChg chg="modNotesTx">
        <pc:chgData name="Jessica Kronstadt" userId="73bcbb9d-f607-43cb-a90b-c2bcd076f0f1" providerId="ADAL" clId="{AC88B0EA-4920-4CAE-A190-B73C4E6D0976}" dt="2022-05-24T16:31:36.598" v="17" actId="20577"/>
        <pc:sldMkLst>
          <pc:docMk/>
          <pc:sldMk cId="969903723" sldId="256"/>
        </pc:sldMkLst>
      </pc:sldChg>
      <pc:sldChg chg="modNotesTx">
        <pc:chgData name="Jessica Kronstadt" userId="73bcbb9d-f607-43cb-a90b-c2bcd076f0f1" providerId="ADAL" clId="{AC88B0EA-4920-4CAE-A190-B73C4E6D0976}" dt="2022-05-24T16:31:49.472" v="20" actId="20577"/>
        <pc:sldMkLst>
          <pc:docMk/>
          <pc:sldMk cId="0" sldId="260"/>
        </pc:sldMkLst>
      </pc:sldChg>
      <pc:sldChg chg="modNotesTx">
        <pc:chgData name="Jessica Kronstadt" userId="73bcbb9d-f607-43cb-a90b-c2bcd076f0f1" providerId="ADAL" clId="{AC88B0EA-4920-4CAE-A190-B73C4E6D0976}" dt="2022-05-24T16:31:19.297" v="13" actId="20577"/>
        <pc:sldMkLst>
          <pc:docMk/>
          <pc:sldMk cId="4059470522" sldId="267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212637170" sldId="269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2539148856" sldId="270"/>
        </pc:sldMkLst>
      </pc:sldChg>
      <pc:sldChg chg="modNotesTx">
        <pc:chgData name="Jessica Kronstadt" userId="73bcbb9d-f607-43cb-a90b-c2bcd076f0f1" providerId="ADAL" clId="{AC88B0EA-4920-4CAE-A190-B73C4E6D0976}" dt="2022-05-24T16:30:59.542" v="9" actId="20577"/>
        <pc:sldMkLst>
          <pc:docMk/>
          <pc:sldMk cId="2873086984" sldId="272"/>
        </pc:sldMkLst>
      </pc:sldChg>
      <pc:sldChg chg="modNotesTx">
        <pc:chgData name="Jessica Kronstadt" userId="73bcbb9d-f607-43cb-a90b-c2bcd076f0f1" providerId="ADAL" clId="{AC88B0EA-4920-4CAE-A190-B73C4E6D0976}" dt="2022-05-24T16:30:53.400" v="8" actId="20577"/>
        <pc:sldMkLst>
          <pc:docMk/>
          <pc:sldMk cId="1658455818" sldId="274"/>
        </pc:sldMkLst>
      </pc:sldChg>
      <pc:sldChg chg="modNotesTx">
        <pc:chgData name="Jessica Kronstadt" userId="73bcbb9d-f607-43cb-a90b-c2bcd076f0f1" providerId="ADAL" clId="{AC88B0EA-4920-4CAE-A190-B73C4E6D0976}" dt="2022-05-24T16:31:26.875" v="15" actId="20577"/>
        <pc:sldMkLst>
          <pc:docMk/>
          <pc:sldMk cId="4278324318" sldId="276"/>
        </pc:sldMkLst>
      </pc:sldChg>
      <pc:sldChg chg="modNotesTx">
        <pc:chgData name="Jessica Kronstadt" userId="73bcbb9d-f607-43cb-a90b-c2bcd076f0f1" providerId="ADAL" clId="{AC88B0EA-4920-4CAE-A190-B73C4E6D0976}" dt="2022-05-24T16:31:15.597" v="12" actId="20577"/>
        <pc:sldMkLst>
          <pc:docMk/>
          <pc:sldMk cId="3442134391" sldId="302"/>
        </pc:sldMkLst>
      </pc:sldChg>
      <pc:sldChg chg="modNotesTx">
        <pc:chgData name="Jessica Kronstadt" userId="73bcbb9d-f607-43cb-a90b-c2bcd076f0f1" providerId="ADAL" clId="{AC88B0EA-4920-4CAE-A190-B73C4E6D0976}" dt="2022-05-24T16:31:45.239" v="19" actId="20577"/>
        <pc:sldMkLst>
          <pc:docMk/>
          <pc:sldMk cId="2651590626" sldId="315"/>
        </pc:sldMkLst>
      </pc:sldChg>
      <pc:sldChg chg="modNotesTx">
        <pc:chgData name="Jessica Kronstadt" userId="73bcbb9d-f607-43cb-a90b-c2bcd076f0f1" providerId="ADAL" clId="{AC88B0EA-4920-4CAE-A190-B73C4E6D0976}" dt="2022-05-24T16:31:40.831" v="18" actId="20577"/>
        <pc:sldMkLst>
          <pc:docMk/>
          <pc:sldMk cId="2520057546" sldId="756"/>
        </pc:sldMkLst>
      </pc:sldChg>
      <pc:sldChg chg="modNotesTx">
        <pc:chgData name="Jessica Kronstadt" userId="73bcbb9d-f607-43cb-a90b-c2bcd076f0f1" providerId="ADAL" clId="{AC88B0EA-4920-4CAE-A190-B73C4E6D0976}" dt="2022-05-24T16:31:33.044" v="16" actId="20577"/>
        <pc:sldMkLst>
          <pc:docMk/>
          <pc:sldMk cId="3450641619" sldId="757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2656615479" sldId="996"/>
        </pc:sldMkLst>
      </pc:sldChg>
      <pc:sldChg chg="modNotesTx">
        <pc:chgData name="Jessica Kronstadt" userId="73bcbb9d-f607-43cb-a90b-c2bcd076f0f1" providerId="ADAL" clId="{AC88B0EA-4920-4CAE-A190-B73C4E6D0976}" dt="2022-05-24T16:31:22.956" v="14" actId="20577"/>
        <pc:sldMkLst>
          <pc:docMk/>
          <pc:sldMk cId="1536910778" sldId="998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4205346668" sldId="1015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2607344137" sldId="1031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1569087203" sldId="1033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2171412704" sldId="1053"/>
        </pc:sldMkLst>
      </pc:sldChg>
      <pc:sldChg chg="modNotesTx">
        <pc:chgData name="Jessica Kronstadt" userId="73bcbb9d-f607-43cb-a90b-c2bcd076f0f1" providerId="ADAL" clId="{AC88B0EA-4920-4CAE-A190-B73C4E6D0976}" dt="2022-05-24T16:31:04.567" v="10" actId="20577"/>
        <pc:sldMkLst>
          <pc:docMk/>
          <pc:sldMk cId="3098059617" sldId="1067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3547275949" sldId="1084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3344803225" sldId="1085"/>
        </pc:sldMkLst>
      </pc:sldChg>
      <pc:sldChg chg="modNotesTx">
        <pc:chgData name="Jessica Kronstadt" userId="73bcbb9d-f607-43cb-a90b-c2bcd076f0f1" providerId="ADAL" clId="{AC88B0EA-4920-4CAE-A190-B73C4E6D0976}" dt="2022-05-24T16:31:11.914" v="11" actId="20577"/>
        <pc:sldMkLst>
          <pc:docMk/>
          <pc:sldMk cId="2361337514" sldId="1090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3560824006" sldId="1094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2604861889" sldId="1095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592374674" sldId="1097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245445921" sldId="1098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1380711007" sldId="1099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4151115651" sldId="1100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4169165562" sldId="1101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1834297195" sldId="1103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558502506" sldId="1104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3752842907" sldId="1105"/>
        </pc:sldMkLst>
      </pc:sldChg>
      <pc:sldChg chg="del">
        <pc:chgData name="Jessica Kronstadt" userId="73bcbb9d-f607-43cb-a90b-c2bcd076f0f1" providerId="ADAL" clId="{AC88B0EA-4920-4CAE-A190-B73C4E6D0976}" dt="2022-05-24T16:30:19.446" v="0" actId="47"/>
        <pc:sldMkLst>
          <pc:docMk/>
          <pc:sldMk cId="2151201390" sldId="1106"/>
        </pc:sldMkLst>
      </pc:sldChg>
      <pc:sldChg chg="modNotesTx">
        <pc:chgData name="Jessica Kronstadt" userId="73bcbb9d-f607-43cb-a90b-c2bcd076f0f1" providerId="ADAL" clId="{AC88B0EA-4920-4CAE-A190-B73C4E6D0976}" dt="2022-05-24T16:30:43.990" v="6" actId="20577"/>
        <pc:sldMkLst>
          <pc:docMk/>
          <pc:sldMk cId="2876300961" sldId="1108"/>
        </pc:sldMkLst>
      </pc:sldChg>
      <pc:sldChg chg="modNotesTx">
        <pc:chgData name="Jessica Kronstadt" userId="73bcbb9d-f607-43cb-a90b-c2bcd076f0f1" providerId="ADAL" clId="{AC88B0EA-4920-4CAE-A190-B73C4E6D0976}" dt="2022-05-24T16:30:40.583" v="5" actId="20577"/>
        <pc:sldMkLst>
          <pc:docMk/>
          <pc:sldMk cId="1161043054" sldId="1109"/>
        </pc:sldMkLst>
      </pc:sldChg>
      <pc:sldChg chg="modNotesTx">
        <pc:chgData name="Jessica Kronstadt" userId="73bcbb9d-f607-43cb-a90b-c2bcd076f0f1" providerId="ADAL" clId="{AC88B0EA-4920-4CAE-A190-B73C4E6D0976}" dt="2022-05-24T16:30:47.288" v="7" actId="20577"/>
        <pc:sldMkLst>
          <pc:docMk/>
          <pc:sldMk cId="1959340061" sldId="1110"/>
        </pc:sldMkLst>
      </pc:sldChg>
      <pc:sldChg chg="modNotesTx">
        <pc:chgData name="Jessica Kronstadt" userId="73bcbb9d-f607-43cb-a90b-c2bcd076f0f1" providerId="ADAL" clId="{AC88B0EA-4920-4CAE-A190-B73C4E6D0976}" dt="2022-05-24T16:30:37.021" v="4" actId="20577"/>
        <pc:sldMkLst>
          <pc:docMk/>
          <pc:sldMk cId="1934876555" sldId="1111"/>
        </pc:sldMkLst>
      </pc:sldChg>
      <pc:sldChg chg="modNotesTx">
        <pc:chgData name="Jessica Kronstadt" userId="73bcbb9d-f607-43cb-a90b-c2bcd076f0f1" providerId="ADAL" clId="{AC88B0EA-4920-4CAE-A190-B73C4E6D0976}" dt="2022-05-24T16:30:33.141" v="3" actId="20577"/>
        <pc:sldMkLst>
          <pc:docMk/>
          <pc:sldMk cId="387931379" sldId="1112"/>
        </pc:sldMkLst>
      </pc:sldChg>
      <pc:sldChg chg="del modNotesTx">
        <pc:chgData name="Jessica Kronstadt" userId="73bcbb9d-f607-43cb-a90b-c2bcd076f0f1" providerId="ADAL" clId="{AC88B0EA-4920-4CAE-A190-B73C4E6D0976}" dt="2022-05-24T16:30:25.843" v="2" actId="47"/>
        <pc:sldMkLst>
          <pc:docMk/>
          <pc:sldMk cId="1084331953" sldId="11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1721696471895"/>
          <c:y val="4.5171970015929583E-2"/>
          <c:w val="0.72473767254707999"/>
          <c:h val="0.929015472035678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29C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54-4228-827E-F9EA68DC7E56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54-4228-827E-F9EA68DC7E56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54-4228-827E-F9EA68DC7E56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54-4228-827E-F9EA68DC7E5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54-4228-827E-F9EA68DC7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DF880-3B04-4342-81B1-011FDCC0DD45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76C6F-94DA-4080-83EF-C900D7FD5E00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Learning, technical assistance, affinity groups</a:t>
          </a:r>
        </a:p>
      </dgm:t>
    </dgm:pt>
    <dgm:pt modelId="{E96639ED-74FE-4CB7-A98E-E60527BD585B}" type="parTrans" cxnId="{9AE6746E-7DD3-4B6B-80FF-6057962CF72B}">
      <dgm:prSet/>
      <dgm:spPr/>
      <dgm:t>
        <a:bodyPr/>
        <a:lstStyle/>
        <a:p>
          <a:endParaRPr lang="en-US"/>
        </a:p>
      </dgm:t>
    </dgm:pt>
    <dgm:pt modelId="{804683E1-5B7A-4618-BBCC-6CC996B11D78}" type="sibTrans" cxnId="{9AE6746E-7DD3-4B6B-80FF-6057962CF72B}">
      <dgm:prSet/>
      <dgm:spPr/>
      <dgm:t>
        <a:bodyPr/>
        <a:lstStyle/>
        <a:p>
          <a:endParaRPr lang="en-US"/>
        </a:p>
      </dgm:t>
    </dgm:pt>
    <dgm:pt modelId="{CD96F2FE-6E91-4935-A402-B5870EF23BDB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Convenings</a:t>
          </a:r>
        </a:p>
      </dgm:t>
    </dgm:pt>
    <dgm:pt modelId="{15EF0AD1-AF9D-4C4B-A3AF-3602C7A19B81}" type="parTrans" cxnId="{9F6F7DA0-5A55-41D3-A5A6-2A06C04B29B1}">
      <dgm:prSet/>
      <dgm:spPr/>
      <dgm:t>
        <a:bodyPr/>
        <a:lstStyle/>
        <a:p>
          <a:endParaRPr lang="en-US"/>
        </a:p>
      </dgm:t>
    </dgm:pt>
    <dgm:pt modelId="{3A10E267-5989-4576-B4BE-1FD8D352C70D}" type="sibTrans" cxnId="{9F6F7DA0-5A55-41D3-A5A6-2A06C04B29B1}">
      <dgm:prSet/>
      <dgm:spPr/>
      <dgm:t>
        <a:bodyPr/>
        <a:lstStyle/>
        <a:p>
          <a:endParaRPr lang="en-US"/>
        </a:p>
      </dgm:t>
    </dgm:pt>
    <dgm:pt modelId="{F5E45144-624F-4683-ADB8-42874BBCF1DC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Communications</a:t>
          </a:r>
        </a:p>
      </dgm:t>
    </dgm:pt>
    <dgm:pt modelId="{2930CF3F-7688-4438-A0C2-F2014F27062A}" type="parTrans" cxnId="{7EA2737C-F172-4B52-8380-A6B640503395}">
      <dgm:prSet/>
      <dgm:spPr/>
      <dgm:t>
        <a:bodyPr/>
        <a:lstStyle/>
        <a:p>
          <a:endParaRPr lang="en-US"/>
        </a:p>
      </dgm:t>
    </dgm:pt>
    <dgm:pt modelId="{6F1EE7F2-C267-46E0-90FF-F1CB9C294071}" type="sibTrans" cxnId="{7EA2737C-F172-4B52-8380-A6B640503395}">
      <dgm:prSet/>
      <dgm:spPr/>
      <dgm:t>
        <a:bodyPr/>
        <a:lstStyle/>
        <a:p>
          <a:endParaRPr lang="en-US"/>
        </a:p>
      </dgm:t>
    </dgm:pt>
    <dgm:pt modelId="{D98B62D1-9E12-48EF-99EC-46755645C61E}" type="pres">
      <dgm:prSet presAssocID="{EEEDF880-3B04-4342-81B1-011FDCC0DD45}" presName="root" presStyleCnt="0">
        <dgm:presLayoutVars>
          <dgm:dir/>
          <dgm:resizeHandles val="exact"/>
        </dgm:presLayoutVars>
      </dgm:prSet>
      <dgm:spPr/>
    </dgm:pt>
    <dgm:pt modelId="{F99F0A36-D3F8-4A3C-A594-6895A1F37C0A}" type="pres">
      <dgm:prSet presAssocID="{CA576C6F-94DA-4080-83EF-C900D7FD5E00}" presName="compNode" presStyleCnt="0"/>
      <dgm:spPr/>
    </dgm:pt>
    <dgm:pt modelId="{EBF5C652-F075-4C47-84F4-C1EDE75A1E4A}" type="pres">
      <dgm:prSet presAssocID="{CA576C6F-94DA-4080-83EF-C900D7FD5E00}" presName="iconRect" presStyleLbl="node1" presStyleIdx="0" presStyleCnt="3" custScaleX="80459" custScaleY="81849" custLinFactX="400000" custLinFactY="-11304" custLinFactNeighborX="441827" custLinFactNeighborY="-1000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Upload with solid fill"/>
        </a:ext>
      </dgm:extLst>
    </dgm:pt>
    <dgm:pt modelId="{3A9345BF-5A8B-482A-8B54-157D69FA58A1}" type="pres">
      <dgm:prSet presAssocID="{CA576C6F-94DA-4080-83EF-C900D7FD5E00}" presName="iconSpace" presStyleCnt="0"/>
      <dgm:spPr/>
    </dgm:pt>
    <dgm:pt modelId="{37B5B6D6-2211-423C-88AF-362EF643B120}" type="pres">
      <dgm:prSet presAssocID="{CA576C6F-94DA-4080-83EF-C900D7FD5E00}" presName="parTx" presStyleLbl="revTx" presStyleIdx="0" presStyleCnt="6" custLinFactX="21883" custLinFactY="-84466" custLinFactNeighborX="100000" custLinFactNeighborY="-100000">
        <dgm:presLayoutVars>
          <dgm:chMax val="0"/>
          <dgm:chPref val="0"/>
        </dgm:presLayoutVars>
      </dgm:prSet>
      <dgm:spPr/>
    </dgm:pt>
    <dgm:pt modelId="{946C2F11-59BC-4E54-8694-8B855CA7773F}" type="pres">
      <dgm:prSet presAssocID="{CA576C6F-94DA-4080-83EF-C900D7FD5E00}" presName="txSpace" presStyleCnt="0"/>
      <dgm:spPr/>
    </dgm:pt>
    <dgm:pt modelId="{EDAA05FA-3556-423C-97F5-5E6BE3D5B168}" type="pres">
      <dgm:prSet presAssocID="{CA576C6F-94DA-4080-83EF-C900D7FD5E00}" presName="desTx" presStyleLbl="revTx" presStyleIdx="1" presStyleCnt="6" custScaleY="409519">
        <dgm:presLayoutVars/>
      </dgm:prSet>
      <dgm:spPr/>
    </dgm:pt>
    <dgm:pt modelId="{A32FC878-0D36-4A5E-A43E-21138DDD0EE1}" type="pres">
      <dgm:prSet presAssocID="{804683E1-5B7A-4618-BBCC-6CC996B11D78}" presName="sibTrans" presStyleCnt="0"/>
      <dgm:spPr/>
    </dgm:pt>
    <dgm:pt modelId="{8B5BAC81-A35F-4AD9-9EA0-8CC50CE4032C}" type="pres">
      <dgm:prSet presAssocID="{CD96F2FE-6E91-4935-A402-B5870EF23BDB}" presName="compNode" presStyleCnt="0"/>
      <dgm:spPr/>
    </dgm:pt>
    <dgm:pt modelId="{E3B76360-A3F9-433D-B3E1-7D38173A149E}" type="pres">
      <dgm:prSet presAssocID="{CD96F2FE-6E91-4935-A402-B5870EF23BDB}" presName="iconRect" presStyleLbl="node1" presStyleIdx="1" presStyleCnt="3" custScaleX="80459" custScaleY="81849" custLinFactX="-200000" custLinFactY="-8726" custLinFactNeighborX="-224551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BF168D1-8D72-49D7-90D7-70D3C911ED1D}" type="pres">
      <dgm:prSet presAssocID="{CD96F2FE-6E91-4935-A402-B5870EF23BDB}" presName="iconSpace" presStyleCnt="0"/>
      <dgm:spPr/>
    </dgm:pt>
    <dgm:pt modelId="{3D0C54B6-FC0F-4D70-A9C3-3212A1A864A9}" type="pres">
      <dgm:prSet presAssocID="{CD96F2FE-6E91-4935-A402-B5870EF23BDB}" presName="parTx" presStyleLbl="revTx" presStyleIdx="2" presStyleCnt="6" custLinFactX="-18914" custLinFactY="-67051" custLinFactNeighborX="-100000" custLinFactNeighborY="-100000">
        <dgm:presLayoutVars>
          <dgm:chMax val="0"/>
          <dgm:chPref val="0"/>
        </dgm:presLayoutVars>
      </dgm:prSet>
      <dgm:spPr/>
    </dgm:pt>
    <dgm:pt modelId="{0F5D0A33-46FD-4CE2-8CB6-69CA06B5802F}" type="pres">
      <dgm:prSet presAssocID="{CD96F2FE-6E91-4935-A402-B5870EF23BDB}" presName="txSpace" presStyleCnt="0"/>
      <dgm:spPr/>
    </dgm:pt>
    <dgm:pt modelId="{D27BFF30-E3FA-4479-97F0-8034345BA664}" type="pres">
      <dgm:prSet presAssocID="{CD96F2FE-6E91-4935-A402-B5870EF23BDB}" presName="desTx" presStyleLbl="revTx" presStyleIdx="3" presStyleCnt="6" custScaleY="461598">
        <dgm:presLayoutVars/>
      </dgm:prSet>
      <dgm:spPr/>
    </dgm:pt>
    <dgm:pt modelId="{B77DE73A-CEFF-4B76-B214-1F36A5D75DEF}" type="pres">
      <dgm:prSet presAssocID="{3A10E267-5989-4576-B4BE-1FD8D352C70D}" presName="sibTrans" presStyleCnt="0"/>
      <dgm:spPr/>
    </dgm:pt>
    <dgm:pt modelId="{DFF9F56B-B707-4410-B56E-265F3A63F757}" type="pres">
      <dgm:prSet presAssocID="{F5E45144-624F-4683-ADB8-42874BBCF1DC}" presName="compNode" presStyleCnt="0"/>
      <dgm:spPr/>
    </dgm:pt>
    <dgm:pt modelId="{13650512-8313-4B45-BF36-D38C4C1D31D0}" type="pres">
      <dgm:prSet presAssocID="{F5E45144-624F-4683-ADB8-42874BBCF1DC}" presName="iconRect" presStyleLbl="node1" presStyleIdx="2" presStyleCnt="3" custScaleX="80459" custScaleY="81849" custLinFactX="-200000" custLinFactY="-9900" custLinFactNeighborX="-201685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825EC37-F4BD-485B-A759-087D94C05CFA}" type="pres">
      <dgm:prSet presAssocID="{F5E45144-624F-4683-ADB8-42874BBCF1DC}" presName="iconSpace" presStyleCnt="0"/>
      <dgm:spPr/>
    </dgm:pt>
    <dgm:pt modelId="{E28A9548-2682-452E-9AA9-30AD702D0E8A}" type="pres">
      <dgm:prSet presAssocID="{F5E45144-624F-4683-ADB8-42874BBCF1DC}" presName="parTx" presStyleLbl="revTx" presStyleIdx="4" presStyleCnt="6" custLinFactY="-66925" custLinFactNeighborX="3934" custLinFactNeighborY="-100000">
        <dgm:presLayoutVars>
          <dgm:chMax val="0"/>
          <dgm:chPref val="0"/>
        </dgm:presLayoutVars>
      </dgm:prSet>
      <dgm:spPr/>
    </dgm:pt>
    <dgm:pt modelId="{C9A26277-E139-48CF-8C2D-0FE052F2C047}" type="pres">
      <dgm:prSet presAssocID="{F5E45144-624F-4683-ADB8-42874BBCF1DC}" presName="txSpace" presStyleCnt="0"/>
      <dgm:spPr/>
    </dgm:pt>
    <dgm:pt modelId="{869DE035-9544-4269-96ED-B0FE85BCFC34}" type="pres">
      <dgm:prSet presAssocID="{F5E45144-624F-4683-ADB8-42874BBCF1DC}" presName="desTx" presStyleLbl="revTx" presStyleIdx="5" presStyleCnt="6" custScaleY="463309">
        <dgm:presLayoutVars/>
      </dgm:prSet>
      <dgm:spPr/>
    </dgm:pt>
  </dgm:ptLst>
  <dgm:cxnLst>
    <dgm:cxn modelId="{DFEEB52C-9C62-443D-8495-E750C04A2BB6}" type="presOf" srcId="{CD96F2FE-6E91-4935-A402-B5870EF23BDB}" destId="{3D0C54B6-FC0F-4D70-A9C3-3212A1A864A9}" srcOrd="0" destOrd="0" presId="urn:microsoft.com/office/officeart/2018/5/layout/CenteredIconLabelDescriptionList"/>
    <dgm:cxn modelId="{D9C89C3B-E62D-4A98-B6F9-65756A1D9F70}" type="presOf" srcId="{EEEDF880-3B04-4342-81B1-011FDCC0DD45}" destId="{D98B62D1-9E12-48EF-99EC-46755645C61E}" srcOrd="0" destOrd="0" presId="urn:microsoft.com/office/officeart/2018/5/layout/CenteredIconLabelDescriptionList"/>
    <dgm:cxn modelId="{9AE6746E-7DD3-4B6B-80FF-6057962CF72B}" srcId="{EEEDF880-3B04-4342-81B1-011FDCC0DD45}" destId="{CA576C6F-94DA-4080-83EF-C900D7FD5E00}" srcOrd="0" destOrd="0" parTransId="{E96639ED-74FE-4CB7-A98E-E60527BD585B}" sibTransId="{804683E1-5B7A-4618-BBCC-6CC996B11D78}"/>
    <dgm:cxn modelId="{7EA2737C-F172-4B52-8380-A6B640503395}" srcId="{EEEDF880-3B04-4342-81B1-011FDCC0DD45}" destId="{F5E45144-624F-4683-ADB8-42874BBCF1DC}" srcOrd="2" destOrd="0" parTransId="{2930CF3F-7688-4438-A0C2-F2014F27062A}" sibTransId="{6F1EE7F2-C267-46E0-90FF-F1CB9C294071}"/>
    <dgm:cxn modelId="{9F6F7DA0-5A55-41D3-A5A6-2A06C04B29B1}" srcId="{EEEDF880-3B04-4342-81B1-011FDCC0DD45}" destId="{CD96F2FE-6E91-4935-A402-B5870EF23BDB}" srcOrd="1" destOrd="0" parTransId="{15EF0AD1-AF9D-4C4B-A3AF-3602C7A19B81}" sibTransId="{3A10E267-5989-4576-B4BE-1FD8D352C70D}"/>
    <dgm:cxn modelId="{BE79ECC7-3EC3-43D7-A55B-C33A6CCED7E7}" type="presOf" srcId="{CA576C6F-94DA-4080-83EF-C900D7FD5E00}" destId="{37B5B6D6-2211-423C-88AF-362EF643B120}" srcOrd="0" destOrd="0" presId="urn:microsoft.com/office/officeart/2018/5/layout/CenteredIconLabelDescriptionList"/>
    <dgm:cxn modelId="{55617DCF-6718-4336-919A-2D52C7C86481}" type="presOf" srcId="{F5E45144-624F-4683-ADB8-42874BBCF1DC}" destId="{E28A9548-2682-452E-9AA9-30AD702D0E8A}" srcOrd="0" destOrd="0" presId="urn:microsoft.com/office/officeart/2018/5/layout/CenteredIconLabelDescriptionList"/>
    <dgm:cxn modelId="{D28E5FD2-D21E-4A1E-901D-85249E53C09A}" type="presParOf" srcId="{D98B62D1-9E12-48EF-99EC-46755645C61E}" destId="{F99F0A36-D3F8-4A3C-A594-6895A1F37C0A}" srcOrd="0" destOrd="0" presId="urn:microsoft.com/office/officeart/2018/5/layout/CenteredIconLabelDescriptionList"/>
    <dgm:cxn modelId="{08D45D7A-11D7-41DB-9E86-0B53F87EB41E}" type="presParOf" srcId="{F99F0A36-D3F8-4A3C-A594-6895A1F37C0A}" destId="{EBF5C652-F075-4C47-84F4-C1EDE75A1E4A}" srcOrd="0" destOrd="0" presId="urn:microsoft.com/office/officeart/2018/5/layout/CenteredIconLabelDescriptionList"/>
    <dgm:cxn modelId="{F8E43E46-0F67-4352-9816-C45CFFCE42FD}" type="presParOf" srcId="{F99F0A36-D3F8-4A3C-A594-6895A1F37C0A}" destId="{3A9345BF-5A8B-482A-8B54-157D69FA58A1}" srcOrd="1" destOrd="0" presId="urn:microsoft.com/office/officeart/2018/5/layout/CenteredIconLabelDescriptionList"/>
    <dgm:cxn modelId="{FF00D7AC-A5B4-4381-B80A-1829711ED00E}" type="presParOf" srcId="{F99F0A36-D3F8-4A3C-A594-6895A1F37C0A}" destId="{37B5B6D6-2211-423C-88AF-362EF643B120}" srcOrd="2" destOrd="0" presId="urn:microsoft.com/office/officeart/2018/5/layout/CenteredIconLabelDescriptionList"/>
    <dgm:cxn modelId="{A254C4D1-8A84-4B3D-9FFE-D037C94D371A}" type="presParOf" srcId="{F99F0A36-D3F8-4A3C-A594-6895A1F37C0A}" destId="{946C2F11-59BC-4E54-8694-8B855CA7773F}" srcOrd="3" destOrd="0" presId="urn:microsoft.com/office/officeart/2018/5/layout/CenteredIconLabelDescriptionList"/>
    <dgm:cxn modelId="{1770F69B-C2F4-4101-9BD3-BEC2201ECC0E}" type="presParOf" srcId="{F99F0A36-D3F8-4A3C-A594-6895A1F37C0A}" destId="{EDAA05FA-3556-423C-97F5-5E6BE3D5B168}" srcOrd="4" destOrd="0" presId="urn:microsoft.com/office/officeart/2018/5/layout/CenteredIconLabelDescriptionList"/>
    <dgm:cxn modelId="{140024DF-88CE-4D92-853E-5D733547393E}" type="presParOf" srcId="{D98B62D1-9E12-48EF-99EC-46755645C61E}" destId="{A32FC878-0D36-4A5E-A43E-21138DDD0EE1}" srcOrd="1" destOrd="0" presId="urn:microsoft.com/office/officeart/2018/5/layout/CenteredIconLabelDescriptionList"/>
    <dgm:cxn modelId="{A4870E7D-9588-4498-A3AC-78A9AD1F5ED2}" type="presParOf" srcId="{D98B62D1-9E12-48EF-99EC-46755645C61E}" destId="{8B5BAC81-A35F-4AD9-9EA0-8CC50CE4032C}" srcOrd="2" destOrd="0" presId="urn:microsoft.com/office/officeart/2018/5/layout/CenteredIconLabelDescriptionList"/>
    <dgm:cxn modelId="{B4066C24-A562-4400-A3F0-DAFCD8D3A3E6}" type="presParOf" srcId="{8B5BAC81-A35F-4AD9-9EA0-8CC50CE4032C}" destId="{E3B76360-A3F9-433D-B3E1-7D38173A149E}" srcOrd="0" destOrd="0" presId="urn:microsoft.com/office/officeart/2018/5/layout/CenteredIconLabelDescriptionList"/>
    <dgm:cxn modelId="{71400BED-51CD-4177-AF2F-09B41E2C0DCC}" type="presParOf" srcId="{8B5BAC81-A35F-4AD9-9EA0-8CC50CE4032C}" destId="{BBF168D1-8D72-49D7-90D7-70D3C911ED1D}" srcOrd="1" destOrd="0" presId="urn:microsoft.com/office/officeart/2018/5/layout/CenteredIconLabelDescriptionList"/>
    <dgm:cxn modelId="{6C5AFD5E-9482-41D9-9D6E-FC84EE27AB21}" type="presParOf" srcId="{8B5BAC81-A35F-4AD9-9EA0-8CC50CE4032C}" destId="{3D0C54B6-FC0F-4D70-A9C3-3212A1A864A9}" srcOrd="2" destOrd="0" presId="urn:microsoft.com/office/officeart/2018/5/layout/CenteredIconLabelDescriptionList"/>
    <dgm:cxn modelId="{C70922D2-BF27-4749-AA62-6C9C328E735D}" type="presParOf" srcId="{8B5BAC81-A35F-4AD9-9EA0-8CC50CE4032C}" destId="{0F5D0A33-46FD-4CE2-8CB6-69CA06B5802F}" srcOrd="3" destOrd="0" presId="urn:microsoft.com/office/officeart/2018/5/layout/CenteredIconLabelDescriptionList"/>
    <dgm:cxn modelId="{48163A9B-B59D-40B1-8723-732481EB8FCB}" type="presParOf" srcId="{8B5BAC81-A35F-4AD9-9EA0-8CC50CE4032C}" destId="{D27BFF30-E3FA-4479-97F0-8034345BA664}" srcOrd="4" destOrd="0" presId="urn:microsoft.com/office/officeart/2018/5/layout/CenteredIconLabelDescriptionList"/>
    <dgm:cxn modelId="{A3B91D9E-1B17-46F2-94AB-2A64D49D391C}" type="presParOf" srcId="{D98B62D1-9E12-48EF-99EC-46755645C61E}" destId="{B77DE73A-CEFF-4B76-B214-1F36A5D75DEF}" srcOrd="3" destOrd="0" presId="urn:microsoft.com/office/officeart/2018/5/layout/CenteredIconLabelDescriptionList"/>
    <dgm:cxn modelId="{65AF38B5-B908-4A6B-80BD-537F2E956246}" type="presParOf" srcId="{D98B62D1-9E12-48EF-99EC-46755645C61E}" destId="{DFF9F56B-B707-4410-B56E-265F3A63F757}" srcOrd="4" destOrd="0" presId="urn:microsoft.com/office/officeart/2018/5/layout/CenteredIconLabelDescriptionList"/>
    <dgm:cxn modelId="{4DD657F9-1852-4D33-8B87-07B1F7539EE2}" type="presParOf" srcId="{DFF9F56B-B707-4410-B56E-265F3A63F757}" destId="{13650512-8313-4B45-BF36-D38C4C1D31D0}" srcOrd="0" destOrd="0" presId="urn:microsoft.com/office/officeart/2018/5/layout/CenteredIconLabelDescriptionList"/>
    <dgm:cxn modelId="{6526BA29-0469-4F8B-AE18-F8D6F9F89A70}" type="presParOf" srcId="{DFF9F56B-B707-4410-B56E-265F3A63F757}" destId="{1825EC37-F4BD-485B-A759-087D94C05CFA}" srcOrd="1" destOrd="0" presId="urn:microsoft.com/office/officeart/2018/5/layout/CenteredIconLabelDescriptionList"/>
    <dgm:cxn modelId="{717D3B91-E5C1-4B94-AF12-9B5F77220FDD}" type="presParOf" srcId="{DFF9F56B-B707-4410-B56E-265F3A63F757}" destId="{E28A9548-2682-452E-9AA9-30AD702D0E8A}" srcOrd="2" destOrd="0" presId="urn:microsoft.com/office/officeart/2018/5/layout/CenteredIconLabelDescriptionList"/>
    <dgm:cxn modelId="{71DEB9B9-1CE0-47E5-B2CA-0311C884AF69}" type="presParOf" srcId="{DFF9F56B-B707-4410-B56E-265F3A63F757}" destId="{C9A26277-E139-48CF-8C2D-0FE052F2C047}" srcOrd="3" destOrd="0" presId="urn:microsoft.com/office/officeart/2018/5/layout/CenteredIconLabelDescriptionList"/>
    <dgm:cxn modelId="{EB5A1426-03BA-4466-B67C-41658C0C5251}" type="presParOf" srcId="{DFF9F56B-B707-4410-B56E-265F3A63F757}" destId="{869DE035-9544-4269-96ED-B0FE85BCFC3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E4221-F1F6-4C3E-BC85-132EA1C531E3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FA0C94-0801-4BB1-9F0F-252CC75D86CF}">
      <dgm:prSet phldrT="[Text]"/>
      <dgm:spPr/>
      <dgm:t>
        <a:bodyPr/>
        <a:lstStyle/>
        <a:p>
          <a:r>
            <a:rPr lang="en-US"/>
            <a:t>I: Incorporate key lessons from practice</a:t>
          </a:r>
        </a:p>
      </dgm:t>
    </dgm:pt>
    <dgm:pt modelId="{E8900C55-D509-4CAD-9B72-6AE22BE1AEF1}" type="parTrans" cxnId="{1A556554-D34F-4428-9E0C-63144D314000}">
      <dgm:prSet/>
      <dgm:spPr/>
      <dgm:t>
        <a:bodyPr/>
        <a:lstStyle/>
        <a:p>
          <a:endParaRPr lang="en-US"/>
        </a:p>
      </dgm:t>
    </dgm:pt>
    <dgm:pt modelId="{13F2A41A-5B3F-446F-8D1A-AC49215390EA}" type="sibTrans" cxnId="{1A556554-D34F-4428-9E0C-63144D314000}">
      <dgm:prSet/>
      <dgm:spPr/>
      <dgm:t>
        <a:bodyPr/>
        <a:lstStyle/>
        <a:p>
          <a:endParaRPr lang="en-US"/>
        </a:p>
      </dgm:t>
    </dgm:pt>
    <dgm:pt modelId="{32DB4322-BC00-4271-B79B-7A949F81578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/>
            <a:t>--Equity in every domain</a:t>
          </a:r>
        </a:p>
        <a:p>
          <a:pPr>
            <a:buFont typeface="Arial" panose="020B0604020202020204" pitchFamily="34" charset="0"/>
            <a:buChar char="•"/>
          </a:pPr>
          <a:r>
            <a:rPr lang="en-US" sz="2000"/>
            <a:t>--Alignment on preparedness &amp; response</a:t>
          </a:r>
        </a:p>
      </dgm:t>
    </dgm:pt>
    <dgm:pt modelId="{1BFA78AE-5D58-4B55-8D88-7BE9617037B1}" type="parTrans" cxnId="{D4298DC4-445C-4F56-93CB-EAAE9EEA2DB5}">
      <dgm:prSet/>
      <dgm:spPr/>
      <dgm:t>
        <a:bodyPr/>
        <a:lstStyle/>
        <a:p>
          <a:endParaRPr lang="en-US"/>
        </a:p>
      </dgm:t>
    </dgm:pt>
    <dgm:pt modelId="{C65D968D-7EFD-4790-94D5-366878BD87A2}" type="sibTrans" cxnId="{D4298DC4-445C-4F56-93CB-EAAE9EEA2DB5}">
      <dgm:prSet/>
      <dgm:spPr/>
      <dgm:t>
        <a:bodyPr/>
        <a:lstStyle/>
        <a:p>
          <a:endParaRPr lang="en-US"/>
        </a:p>
      </dgm:t>
    </dgm:pt>
    <dgm:pt modelId="{5E06A678-6AE9-4246-BCAC-D3A8126F1757}">
      <dgm:prSet phldrT="[Text]"/>
      <dgm:spPr/>
      <dgm:t>
        <a:bodyPr/>
        <a:lstStyle/>
        <a:p>
          <a:r>
            <a:rPr lang="en-US"/>
            <a:t>II: Clarify &amp; simplify</a:t>
          </a:r>
        </a:p>
      </dgm:t>
    </dgm:pt>
    <dgm:pt modelId="{B7820B0E-A46A-4732-95FE-8D019A87E6B7}" type="parTrans" cxnId="{480093B9-D597-4672-8669-74BDF2E31001}">
      <dgm:prSet/>
      <dgm:spPr/>
      <dgm:t>
        <a:bodyPr/>
        <a:lstStyle/>
        <a:p>
          <a:endParaRPr lang="en-US"/>
        </a:p>
      </dgm:t>
    </dgm:pt>
    <dgm:pt modelId="{0CB7B0EE-F2D4-4985-A574-73B01CA77DDE}" type="sibTrans" cxnId="{480093B9-D597-4672-8669-74BDF2E31001}">
      <dgm:prSet/>
      <dgm:spPr/>
      <dgm:t>
        <a:bodyPr/>
        <a:lstStyle/>
        <a:p>
          <a:endParaRPr lang="en-US"/>
        </a:p>
      </dgm:t>
    </dgm:pt>
    <dgm:pt modelId="{1D80353F-8FA7-40EC-9EC1-F6FDAF144138}">
      <dgm:prSet phldrT="[Text]" custT="1"/>
      <dgm:spPr/>
      <dgm:t>
        <a:bodyPr/>
        <a:lstStyle/>
        <a:p>
          <a:r>
            <a:rPr lang="en-US" sz="2000"/>
            <a:t>--Removed redundancy</a:t>
          </a:r>
        </a:p>
        <a:p>
          <a:r>
            <a:rPr lang="en-US" sz="2000"/>
            <a:t>--Reduced required documents</a:t>
          </a:r>
        </a:p>
      </dgm:t>
    </dgm:pt>
    <dgm:pt modelId="{1BCB79A4-6590-49EA-8D40-8BE7D644FDC9}" type="parTrans" cxnId="{D207D6C2-B460-497B-9650-4D00DE2900AD}">
      <dgm:prSet/>
      <dgm:spPr/>
      <dgm:t>
        <a:bodyPr/>
        <a:lstStyle/>
        <a:p>
          <a:endParaRPr lang="en-US"/>
        </a:p>
      </dgm:t>
    </dgm:pt>
    <dgm:pt modelId="{2F883CA2-EF38-4D07-B0D6-785EAD110016}" type="sibTrans" cxnId="{D207D6C2-B460-497B-9650-4D00DE2900AD}">
      <dgm:prSet/>
      <dgm:spPr/>
      <dgm:t>
        <a:bodyPr/>
        <a:lstStyle/>
        <a:p>
          <a:endParaRPr lang="en-US"/>
        </a:p>
      </dgm:t>
    </dgm:pt>
    <dgm:pt modelId="{06F457D8-3E80-4106-971D-DEF76F16C09C}">
      <dgm:prSet phldrT="[Text]"/>
      <dgm:spPr/>
      <dgm:t>
        <a:bodyPr/>
        <a:lstStyle/>
        <a:p>
          <a:r>
            <a:rPr lang="en-US"/>
            <a:t>III: Promote accountability</a:t>
          </a:r>
        </a:p>
      </dgm:t>
    </dgm:pt>
    <dgm:pt modelId="{1A7D3D8E-96BC-4ED7-B563-C1143EC3D40C}" type="parTrans" cxnId="{1C0DD334-C0E8-4AC3-8463-595F6AA1118A}">
      <dgm:prSet/>
      <dgm:spPr/>
      <dgm:t>
        <a:bodyPr/>
        <a:lstStyle/>
        <a:p>
          <a:endParaRPr lang="en-US"/>
        </a:p>
      </dgm:t>
    </dgm:pt>
    <dgm:pt modelId="{B5015601-98EE-4177-8584-06FBFBF55908}" type="sibTrans" cxnId="{1C0DD334-C0E8-4AC3-8463-595F6AA1118A}">
      <dgm:prSet/>
      <dgm:spPr/>
      <dgm:t>
        <a:bodyPr/>
        <a:lstStyle/>
        <a:p>
          <a:endParaRPr lang="en-US"/>
        </a:p>
      </dgm:t>
    </dgm:pt>
    <dgm:pt modelId="{921E3675-593D-4A01-8F42-91F49B4EB093}">
      <dgm:prSet phldrT="[Text]" custT="1"/>
      <dgm:spPr/>
      <dgm:t>
        <a:bodyPr/>
        <a:lstStyle/>
        <a:p>
          <a:r>
            <a:rPr lang="en-US" sz="2000"/>
            <a:t>Foundational Capability measures</a:t>
          </a:r>
        </a:p>
      </dgm:t>
    </dgm:pt>
    <dgm:pt modelId="{9482A05A-2865-4522-B018-D32F5F465FB0}" type="parTrans" cxnId="{7FCC158B-7195-4593-B849-351224872348}">
      <dgm:prSet/>
      <dgm:spPr/>
      <dgm:t>
        <a:bodyPr/>
        <a:lstStyle/>
        <a:p>
          <a:endParaRPr lang="en-US"/>
        </a:p>
      </dgm:t>
    </dgm:pt>
    <dgm:pt modelId="{73DCF796-D4E3-4A9A-84CD-0E1FB0770D80}" type="sibTrans" cxnId="{7FCC158B-7195-4593-B849-351224872348}">
      <dgm:prSet/>
      <dgm:spPr/>
      <dgm:t>
        <a:bodyPr/>
        <a:lstStyle/>
        <a:p>
          <a:endParaRPr lang="en-US"/>
        </a:p>
      </dgm:t>
    </dgm:pt>
    <dgm:pt modelId="{B7DE5409-C4ED-48A0-B80F-DC858649F9C7}" type="pres">
      <dgm:prSet presAssocID="{359E4221-F1F6-4C3E-BC85-132EA1C531E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5CB3BE3-ED31-4B05-ABF2-ED3DCDAD56A1}" type="pres">
      <dgm:prSet presAssocID="{D2FA0C94-0801-4BB1-9F0F-252CC75D86CF}" presName="horFlow" presStyleCnt="0"/>
      <dgm:spPr/>
    </dgm:pt>
    <dgm:pt modelId="{5EC0860B-1E9B-47C2-B1AF-2C848AB30F1D}" type="pres">
      <dgm:prSet presAssocID="{D2FA0C94-0801-4BB1-9F0F-252CC75D86CF}" presName="bigChev" presStyleLbl="node1" presStyleIdx="0" presStyleCnt="3" custScaleX="117689"/>
      <dgm:spPr/>
    </dgm:pt>
    <dgm:pt modelId="{0A89E99D-5B9C-4A11-9A84-DAB22F54397D}" type="pres">
      <dgm:prSet presAssocID="{1BFA78AE-5D58-4B55-8D88-7BE9617037B1}" presName="parTrans" presStyleCnt="0"/>
      <dgm:spPr/>
    </dgm:pt>
    <dgm:pt modelId="{74E00AC2-71B7-41C2-8517-4CA788B6DD98}" type="pres">
      <dgm:prSet presAssocID="{32DB4322-BC00-4271-B79B-7A949F815783}" presName="node" presStyleLbl="alignAccFollowNode1" presStyleIdx="0" presStyleCnt="3" custScaleX="141794">
        <dgm:presLayoutVars>
          <dgm:bulletEnabled val="1"/>
        </dgm:presLayoutVars>
      </dgm:prSet>
      <dgm:spPr/>
    </dgm:pt>
    <dgm:pt modelId="{80814D1A-7C7E-493C-BDC7-A27E7F0AE8F9}" type="pres">
      <dgm:prSet presAssocID="{D2FA0C94-0801-4BB1-9F0F-252CC75D86CF}" presName="vSp" presStyleCnt="0"/>
      <dgm:spPr/>
    </dgm:pt>
    <dgm:pt modelId="{7370A32B-5905-4840-981C-D762834E10D9}" type="pres">
      <dgm:prSet presAssocID="{5E06A678-6AE9-4246-BCAC-D3A8126F1757}" presName="horFlow" presStyleCnt="0"/>
      <dgm:spPr/>
    </dgm:pt>
    <dgm:pt modelId="{060C9E0D-AB5B-4D96-8205-86824DA6AD9F}" type="pres">
      <dgm:prSet presAssocID="{5E06A678-6AE9-4246-BCAC-D3A8126F1757}" presName="bigChev" presStyleLbl="node1" presStyleIdx="1" presStyleCnt="3" custScaleX="117689"/>
      <dgm:spPr/>
    </dgm:pt>
    <dgm:pt modelId="{D88BEEB2-A057-474C-ABDA-A5E54FE2AD1E}" type="pres">
      <dgm:prSet presAssocID="{1BCB79A4-6590-49EA-8D40-8BE7D644FDC9}" presName="parTrans" presStyleCnt="0"/>
      <dgm:spPr/>
    </dgm:pt>
    <dgm:pt modelId="{CA0EF61B-7B8E-4729-B04F-BEE1C05AF2AF}" type="pres">
      <dgm:prSet presAssocID="{1D80353F-8FA7-40EC-9EC1-F6FDAF144138}" presName="node" presStyleLbl="alignAccFollowNode1" presStyleIdx="1" presStyleCnt="3" custScaleX="141794">
        <dgm:presLayoutVars>
          <dgm:bulletEnabled val="1"/>
        </dgm:presLayoutVars>
      </dgm:prSet>
      <dgm:spPr/>
    </dgm:pt>
    <dgm:pt modelId="{0D00EBE9-AAA9-4506-8654-3B1BF979F06E}" type="pres">
      <dgm:prSet presAssocID="{5E06A678-6AE9-4246-BCAC-D3A8126F1757}" presName="vSp" presStyleCnt="0"/>
      <dgm:spPr/>
    </dgm:pt>
    <dgm:pt modelId="{C8827EE6-7DDC-4B52-A9F7-AA787E3F9976}" type="pres">
      <dgm:prSet presAssocID="{06F457D8-3E80-4106-971D-DEF76F16C09C}" presName="horFlow" presStyleCnt="0"/>
      <dgm:spPr/>
    </dgm:pt>
    <dgm:pt modelId="{864F4CF9-9A16-48E5-847F-A0C0ABEF17B3}" type="pres">
      <dgm:prSet presAssocID="{06F457D8-3E80-4106-971D-DEF76F16C09C}" presName="bigChev" presStyleLbl="node1" presStyleIdx="2" presStyleCnt="3" custScaleX="117689"/>
      <dgm:spPr/>
    </dgm:pt>
    <dgm:pt modelId="{5096D4C5-62FE-490D-9FBF-6D5293543F21}" type="pres">
      <dgm:prSet presAssocID="{9482A05A-2865-4522-B018-D32F5F465FB0}" presName="parTrans" presStyleCnt="0"/>
      <dgm:spPr/>
    </dgm:pt>
    <dgm:pt modelId="{DDE1D078-FA8C-4FFD-87CD-E729188FEA8E}" type="pres">
      <dgm:prSet presAssocID="{921E3675-593D-4A01-8F42-91F49B4EB093}" presName="node" presStyleLbl="alignAccFollowNode1" presStyleIdx="2" presStyleCnt="3" custScaleX="141794">
        <dgm:presLayoutVars>
          <dgm:bulletEnabled val="1"/>
        </dgm:presLayoutVars>
      </dgm:prSet>
      <dgm:spPr/>
    </dgm:pt>
  </dgm:ptLst>
  <dgm:cxnLst>
    <dgm:cxn modelId="{D6025E0F-EB2E-4DFA-8D47-A790D2D88FB7}" type="presOf" srcId="{D2FA0C94-0801-4BB1-9F0F-252CC75D86CF}" destId="{5EC0860B-1E9B-47C2-B1AF-2C848AB30F1D}" srcOrd="0" destOrd="0" presId="urn:microsoft.com/office/officeart/2005/8/layout/lProcess3"/>
    <dgm:cxn modelId="{176BDA2E-47FA-4AFC-A6A5-89B9A17E36E8}" type="presOf" srcId="{32DB4322-BC00-4271-B79B-7A949F815783}" destId="{74E00AC2-71B7-41C2-8517-4CA788B6DD98}" srcOrd="0" destOrd="0" presId="urn:microsoft.com/office/officeart/2005/8/layout/lProcess3"/>
    <dgm:cxn modelId="{E1782C32-D3E9-4E34-8686-095548EFEA11}" type="presOf" srcId="{5E06A678-6AE9-4246-BCAC-D3A8126F1757}" destId="{060C9E0D-AB5B-4D96-8205-86824DA6AD9F}" srcOrd="0" destOrd="0" presId="urn:microsoft.com/office/officeart/2005/8/layout/lProcess3"/>
    <dgm:cxn modelId="{1C0DD334-C0E8-4AC3-8463-595F6AA1118A}" srcId="{359E4221-F1F6-4C3E-BC85-132EA1C531E3}" destId="{06F457D8-3E80-4106-971D-DEF76F16C09C}" srcOrd="2" destOrd="0" parTransId="{1A7D3D8E-96BC-4ED7-B563-C1143EC3D40C}" sibTransId="{B5015601-98EE-4177-8584-06FBFBF55908}"/>
    <dgm:cxn modelId="{1A556554-D34F-4428-9E0C-63144D314000}" srcId="{359E4221-F1F6-4C3E-BC85-132EA1C531E3}" destId="{D2FA0C94-0801-4BB1-9F0F-252CC75D86CF}" srcOrd="0" destOrd="0" parTransId="{E8900C55-D509-4CAD-9B72-6AE22BE1AEF1}" sibTransId="{13F2A41A-5B3F-446F-8D1A-AC49215390EA}"/>
    <dgm:cxn modelId="{DBA05489-E6B0-4870-98AD-3F59C0DE68CC}" type="presOf" srcId="{1D80353F-8FA7-40EC-9EC1-F6FDAF144138}" destId="{CA0EF61B-7B8E-4729-B04F-BEE1C05AF2AF}" srcOrd="0" destOrd="0" presId="urn:microsoft.com/office/officeart/2005/8/layout/lProcess3"/>
    <dgm:cxn modelId="{7FCC158B-7195-4593-B849-351224872348}" srcId="{06F457D8-3E80-4106-971D-DEF76F16C09C}" destId="{921E3675-593D-4A01-8F42-91F49B4EB093}" srcOrd="0" destOrd="0" parTransId="{9482A05A-2865-4522-B018-D32F5F465FB0}" sibTransId="{73DCF796-D4E3-4A9A-84CD-0E1FB0770D80}"/>
    <dgm:cxn modelId="{859B048C-FEAC-4C6E-9DB5-9D869BB66FDF}" type="presOf" srcId="{06F457D8-3E80-4106-971D-DEF76F16C09C}" destId="{864F4CF9-9A16-48E5-847F-A0C0ABEF17B3}" srcOrd="0" destOrd="0" presId="urn:microsoft.com/office/officeart/2005/8/layout/lProcess3"/>
    <dgm:cxn modelId="{82B6F5A7-E5B8-4574-BA75-9FE572A57105}" type="presOf" srcId="{359E4221-F1F6-4C3E-BC85-132EA1C531E3}" destId="{B7DE5409-C4ED-48A0-B80F-DC858649F9C7}" srcOrd="0" destOrd="0" presId="urn:microsoft.com/office/officeart/2005/8/layout/lProcess3"/>
    <dgm:cxn modelId="{480093B9-D597-4672-8669-74BDF2E31001}" srcId="{359E4221-F1F6-4C3E-BC85-132EA1C531E3}" destId="{5E06A678-6AE9-4246-BCAC-D3A8126F1757}" srcOrd="1" destOrd="0" parTransId="{B7820B0E-A46A-4732-95FE-8D019A87E6B7}" sibTransId="{0CB7B0EE-F2D4-4985-A574-73B01CA77DDE}"/>
    <dgm:cxn modelId="{D207D6C2-B460-497B-9650-4D00DE2900AD}" srcId="{5E06A678-6AE9-4246-BCAC-D3A8126F1757}" destId="{1D80353F-8FA7-40EC-9EC1-F6FDAF144138}" srcOrd="0" destOrd="0" parTransId="{1BCB79A4-6590-49EA-8D40-8BE7D644FDC9}" sibTransId="{2F883CA2-EF38-4D07-B0D6-785EAD110016}"/>
    <dgm:cxn modelId="{D4298DC4-445C-4F56-93CB-EAAE9EEA2DB5}" srcId="{D2FA0C94-0801-4BB1-9F0F-252CC75D86CF}" destId="{32DB4322-BC00-4271-B79B-7A949F815783}" srcOrd="0" destOrd="0" parTransId="{1BFA78AE-5D58-4B55-8D88-7BE9617037B1}" sibTransId="{C65D968D-7EFD-4790-94D5-366878BD87A2}"/>
    <dgm:cxn modelId="{299597F7-1E18-449E-9CF3-C394BBC0C69D}" type="presOf" srcId="{921E3675-593D-4A01-8F42-91F49B4EB093}" destId="{DDE1D078-FA8C-4FFD-87CD-E729188FEA8E}" srcOrd="0" destOrd="0" presId="urn:microsoft.com/office/officeart/2005/8/layout/lProcess3"/>
    <dgm:cxn modelId="{48B9EEC6-A49F-4359-AB7F-5EC42FF4001E}" type="presParOf" srcId="{B7DE5409-C4ED-48A0-B80F-DC858649F9C7}" destId="{D5CB3BE3-ED31-4B05-ABF2-ED3DCDAD56A1}" srcOrd="0" destOrd="0" presId="urn:microsoft.com/office/officeart/2005/8/layout/lProcess3"/>
    <dgm:cxn modelId="{7A29C9E6-6AF3-408E-874C-B5CFEE8A11E3}" type="presParOf" srcId="{D5CB3BE3-ED31-4B05-ABF2-ED3DCDAD56A1}" destId="{5EC0860B-1E9B-47C2-B1AF-2C848AB30F1D}" srcOrd="0" destOrd="0" presId="urn:microsoft.com/office/officeart/2005/8/layout/lProcess3"/>
    <dgm:cxn modelId="{B7306E8F-3259-44E1-BF66-8D0E6669101A}" type="presParOf" srcId="{D5CB3BE3-ED31-4B05-ABF2-ED3DCDAD56A1}" destId="{0A89E99D-5B9C-4A11-9A84-DAB22F54397D}" srcOrd="1" destOrd="0" presId="urn:microsoft.com/office/officeart/2005/8/layout/lProcess3"/>
    <dgm:cxn modelId="{AC5E8501-B887-41EF-A415-CAD85C62113E}" type="presParOf" srcId="{D5CB3BE3-ED31-4B05-ABF2-ED3DCDAD56A1}" destId="{74E00AC2-71B7-41C2-8517-4CA788B6DD98}" srcOrd="2" destOrd="0" presId="urn:microsoft.com/office/officeart/2005/8/layout/lProcess3"/>
    <dgm:cxn modelId="{D2E04C60-8D87-4BF8-B1C4-9B3D05E0309A}" type="presParOf" srcId="{B7DE5409-C4ED-48A0-B80F-DC858649F9C7}" destId="{80814D1A-7C7E-493C-BDC7-A27E7F0AE8F9}" srcOrd="1" destOrd="0" presId="urn:microsoft.com/office/officeart/2005/8/layout/lProcess3"/>
    <dgm:cxn modelId="{AFA243B8-82EE-4BB5-BAE0-6DAC682782B1}" type="presParOf" srcId="{B7DE5409-C4ED-48A0-B80F-DC858649F9C7}" destId="{7370A32B-5905-4840-981C-D762834E10D9}" srcOrd="2" destOrd="0" presId="urn:microsoft.com/office/officeart/2005/8/layout/lProcess3"/>
    <dgm:cxn modelId="{876425D7-0EAE-484D-A3BE-F1DAB475E80F}" type="presParOf" srcId="{7370A32B-5905-4840-981C-D762834E10D9}" destId="{060C9E0D-AB5B-4D96-8205-86824DA6AD9F}" srcOrd="0" destOrd="0" presId="urn:microsoft.com/office/officeart/2005/8/layout/lProcess3"/>
    <dgm:cxn modelId="{35CEF5BC-03F0-4178-95D1-9BF5CD43EBAA}" type="presParOf" srcId="{7370A32B-5905-4840-981C-D762834E10D9}" destId="{D88BEEB2-A057-474C-ABDA-A5E54FE2AD1E}" srcOrd="1" destOrd="0" presId="urn:microsoft.com/office/officeart/2005/8/layout/lProcess3"/>
    <dgm:cxn modelId="{88A812F2-0066-41B7-8BA0-E1920D385614}" type="presParOf" srcId="{7370A32B-5905-4840-981C-D762834E10D9}" destId="{CA0EF61B-7B8E-4729-B04F-BEE1C05AF2AF}" srcOrd="2" destOrd="0" presId="urn:microsoft.com/office/officeart/2005/8/layout/lProcess3"/>
    <dgm:cxn modelId="{D3DA8882-0D8D-4E78-969C-3B67810E8582}" type="presParOf" srcId="{B7DE5409-C4ED-48A0-B80F-DC858649F9C7}" destId="{0D00EBE9-AAA9-4506-8654-3B1BF979F06E}" srcOrd="3" destOrd="0" presId="urn:microsoft.com/office/officeart/2005/8/layout/lProcess3"/>
    <dgm:cxn modelId="{B93488C9-99F0-4AFB-90F5-ECBF005471E2}" type="presParOf" srcId="{B7DE5409-C4ED-48A0-B80F-DC858649F9C7}" destId="{C8827EE6-7DDC-4B52-A9F7-AA787E3F9976}" srcOrd="4" destOrd="0" presId="urn:microsoft.com/office/officeart/2005/8/layout/lProcess3"/>
    <dgm:cxn modelId="{9C7C3B04-3F47-4D99-BD1F-45968D20C9DE}" type="presParOf" srcId="{C8827EE6-7DDC-4B52-A9F7-AA787E3F9976}" destId="{864F4CF9-9A16-48E5-847F-A0C0ABEF17B3}" srcOrd="0" destOrd="0" presId="urn:microsoft.com/office/officeart/2005/8/layout/lProcess3"/>
    <dgm:cxn modelId="{DAB6F5FF-3388-4F5A-8C56-98C37DECF08B}" type="presParOf" srcId="{C8827EE6-7DDC-4B52-A9F7-AA787E3F9976}" destId="{5096D4C5-62FE-490D-9FBF-6D5293543F21}" srcOrd="1" destOrd="0" presId="urn:microsoft.com/office/officeart/2005/8/layout/lProcess3"/>
    <dgm:cxn modelId="{ADD762DC-531A-4F77-86A7-0775D23D496D}" type="presParOf" srcId="{C8827EE6-7DDC-4B52-A9F7-AA787E3F9976}" destId="{DDE1D078-FA8C-4FFD-87CD-E729188FEA8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12FA7-F35D-4EB6-BA44-2FC68FC2627F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7FFB4-7396-4C2F-875D-B1A58DBA4A04}">
      <dgm:prSet phldrT="[Text]"/>
      <dgm:spPr/>
      <dgm:t>
        <a:bodyPr/>
        <a:lstStyle/>
        <a:p>
          <a:r>
            <a:rPr lang="en-US"/>
            <a:t>Learning communities and technical assistance to build capacity</a:t>
          </a:r>
        </a:p>
      </dgm:t>
    </dgm:pt>
    <dgm:pt modelId="{7999E6F7-0355-4BE4-8BF5-BD9815607B75}" type="parTrans" cxnId="{686D0508-8A90-4A56-A9DF-C30EDE4153A7}">
      <dgm:prSet/>
      <dgm:spPr/>
      <dgm:t>
        <a:bodyPr/>
        <a:lstStyle/>
        <a:p>
          <a:endParaRPr lang="en-US"/>
        </a:p>
      </dgm:t>
    </dgm:pt>
    <dgm:pt modelId="{E915819E-ACA7-4CF7-9FD7-60612A93C232}" type="sibTrans" cxnId="{686D0508-8A90-4A56-A9DF-C30EDE4153A7}">
      <dgm:prSet/>
      <dgm:spPr/>
      <dgm:t>
        <a:bodyPr/>
        <a:lstStyle/>
        <a:p>
          <a:endParaRPr lang="en-US"/>
        </a:p>
      </dgm:t>
    </dgm:pt>
    <dgm:pt modelId="{630597DC-74AE-4624-867C-952F1297B13E}">
      <dgm:prSet phldrT="[Text]"/>
      <dgm:spPr/>
      <dgm:t>
        <a:bodyPr/>
        <a:lstStyle/>
        <a:p>
          <a:r>
            <a:rPr lang="en-US"/>
            <a:t>Pathways</a:t>
          </a:r>
        </a:p>
      </dgm:t>
    </dgm:pt>
    <dgm:pt modelId="{9BC4286E-DD46-46AE-96D4-2D4BDEF34E4E}" type="parTrans" cxnId="{28D6572C-E776-44A0-9DBC-0C4348F6E062}">
      <dgm:prSet/>
      <dgm:spPr/>
      <dgm:t>
        <a:bodyPr/>
        <a:lstStyle/>
        <a:p>
          <a:endParaRPr lang="en-US"/>
        </a:p>
      </dgm:t>
    </dgm:pt>
    <dgm:pt modelId="{49D14A6B-5017-4C36-B3E5-63AF43722F1C}" type="sibTrans" cxnId="{28D6572C-E776-44A0-9DBC-0C4348F6E062}">
      <dgm:prSet/>
      <dgm:spPr/>
      <dgm:t>
        <a:bodyPr/>
        <a:lstStyle/>
        <a:p>
          <a:endParaRPr lang="en-US"/>
        </a:p>
      </dgm:t>
    </dgm:pt>
    <dgm:pt modelId="{BFD36AD8-DDB7-4E08-AFFB-FBFA42265D9D}">
      <dgm:prSet phldrT="[Text]"/>
      <dgm:spPr/>
      <dgm:t>
        <a:bodyPr/>
        <a:lstStyle/>
        <a:p>
          <a:r>
            <a:rPr lang="en-US"/>
            <a:t>Accreditation</a:t>
          </a:r>
        </a:p>
      </dgm:t>
    </dgm:pt>
    <dgm:pt modelId="{2AAE1A7A-44D3-4994-9876-F9D55506E703}" type="parTrans" cxnId="{3F8A1B39-4DB6-4E37-9B94-4286650ED7C3}">
      <dgm:prSet/>
      <dgm:spPr/>
      <dgm:t>
        <a:bodyPr/>
        <a:lstStyle/>
        <a:p>
          <a:endParaRPr lang="en-US"/>
        </a:p>
      </dgm:t>
    </dgm:pt>
    <dgm:pt modelId="{3509E869-73D5-4308-B2F6-7B9AAF44B828}" type="sibTrans" cxnId="{3F8A1B39-4DB6-4E37-9B94-4286650ED7C3}">
      <dgm:prSet/>
      <dgm:spPr/>
      <dgm:t>
        <a:bodyPr/>
        <a:lstStyle/>
        <a:p>
          <a:endParaRPr lang="en-US"/>
        </a:p>
      </dgm:t>
    </dgm:pt>
    <dgm:pt modelId="{4A96344A-2006-4507-BD81-BEE13E897B60}" type="pres">
      <dgm:prSet presAssocID="{0EB12FA7-F35D-4EB6-BA44-2FC68FC262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C408FF-75D9-46FA-BA56-C28D51471DF7}" type="pres">
      <dgm:prSet presAssocID="{77F7FFB4-7396-4C2F-875D-B1A58DBA4A04}" presName="hierRoot1" presStyleCnt="0">
        <dgm:presLayoutVars>
          <dgm:hierBranch val="init"/>
        </dgm:presLayoutVars>
      </dgm:prSet>
      <dgm:spPr/>
    </dgm:pt>
    <dgm:pt modelId="{9DEFCA2C-9991-45A6-8337-86EE3AC38DE9}" type="pres">
      <dgm:prSet presAssocID="{77F7FFB4-7396-4C2F-875D-B1A58DBA4A04}" presName="rootComposite1" presStyleCnt="0"/>
      <dgm:spPr/>
    </dgm:pt>
    <dgm:pt modelId="{7E2C282D-DD81-4317-AC9B-893E86A0FCBD}" type="pres">
      <dgm:prSet presAssocID="{77F7FFB4-7396-4C2F-875D-B1A58DBA4A04}" presName="rootText1" presStyleLbl="node0" presStyleIdx="0" presStyleCnt="1">
        <dgm:presLayoutVars>
          <dgm:chPref val="3"/>
        </dgm:presLayoutVars>
      </dgm:prSet>
      <dgm:spPr/>
    </dgm:pt>
    <dgm:pt modelId="{8D7E0DD4-10D1-4028-8BD0-297E782D04D2}" type="pres">
      <dgm:prSet presAssocID="{77F7FFB4-7396-4C2F-875D-B1A58DBA4A04}" presName="rootConnector1" presStyleLbl="node1" presStyleIdx="0" presStyleCnt="0"/>
      <dgm:spPr/>
    </dgm:pt>
    <dgm:pt modelId="{80214466-13BC-4408-812A-6B8EBE50FA23}" type="pres">
      <dgm:prSet presAssocID="{77F7FFB4-7396-4C2F-875D-B1A58DBA4A04}" presName="hierChild2" presStyleCnt="0"/>
      <dgm:spPr/>
    </dgm:pt>
    <dgm:pt modelId="{E0276659-4005-414F-A9E6-5278E7C74778}" type="pres">
      <dgm:prSet presAssocID="{9BC4286E-DD46-46AE-96D4-2D4BDEF34E4E}" presName="Name64" presStyleLbl="parChTrans1D2" presStyleIdx="0" presStyleCnt="2"/>
      <dgm:spPr/>
    </dgm:pt>
    <dgm:pt modelId="{FF1572F5-3429-4E45-B3AB-BD3DC762A45D}" type="pres">
      <dgm:prSet presAssocID="{630597DC-74AE-4624-867C-952F1297B13E}" presName="hierRoot2" presStyleCnt="0">
        <dgm:presLayoutVars>
          <dgm:hierBranch val="init"/>
        </dgm:presLayoutVars>
      </dgm:prSet>
      <dgm:spPr/>
    </dgm:pt>
    <dgm:pt modelId="{20BDE88E-5951-4231-B768-069B70906A79}" type="pres">
      <dgm:prSet presAssocID="{630597DC-74AE-4624-867C-952F1297B13E}" presName="rootComposite" presStyleCnt="0"/>
      <dgm:spPr/>
    </dgm:pt>
    <dgm:pt modelId="{B2776161-C910-4B53-A09D-B3B05D5925C2}" type="pres">
      <dgm:prSet presAssocID="{630597DC-74AE-4624-867C-952F1297B13E}" presName="rootText" presStyleLbl="node2" presStyleIdx="0" presStyleCnt="2">
        <dgm:presLayoutVars>
          <dgm:chPref val="3"/>
        </dgm:presLayoutVars>
      </dgm:prSet>
      <dgm:spPr/>
    </dgm:pt>
    <dgm:pt modelId="{DF82EDC5-8F6E-4848-8E7F-7BC2EDFFB62A}" type="pres">
      <dgm:prSet presAssocID="{630597DC-74AE-4624-867C-952F1297B13E}" presName="rootConnector" presStyleLbl="node2" presStyleIdx="0" presStyleCnt="2"/>
      <dgm:spPr/>
    </dgm:pt>
    <dgm:pt modelId="{C85F9A72-E8A8-47E9-A6C5-963CE971666A}" type="pres">
      <dgm:prSet presAssocID="{630597DC-74AE-4624-867C-952F1297B13E}" presName="hierChild4" presStyleCnt="0"/>
      <dgm:spPr/>
    </dgm:pt>
    <dgm:pt modelId="{029FBF82-8D08-4FB0-8072-A77A6D16D787}" type="pres">
      <dgm:prSet presAssocID="{630597DC-74AE-4624-867C-952F1297B13E}" presName="hierChild5" presStyleCnt="0"/>
      <dgm:spPr/>
    </dgm:pt>
    <dgm:pt modelId="{D42436B1-BBB6-495A-AAF7-856326A748A0}" type="pres">
      <dgm:prSet presAssocID="{2AAE1A7A-44D3-4994-9876-F9D55506E703}" presName="Name64" presStyleLbl="parChTrans1D2" presStyleIdx="1" presStyleCnt="2"/>
      <dgm:spPr/>
    </dgm:pt>
    <dgm:pt modelId="{B8FF3A42-6490-4D54-B069-903BF22DD89C}" type="pres">
      <dgm:prSet presAssocID="{BFD36AD8-DDB7-4E08-AFFB-FBFA42265D9D}" presName="hierRoot2" presStyleCnt="0">
        <dgm:presLayoutVars>
          <dgm:hierBranch val="init"/>
        </dgm:presLayoutVars>
      </dgm:prSet>
      <dgm:spPr/>
    </dgm:pt>
    <dgm:pt modelId="{C4512D7B-CCDC-4159-BF0F-FBC1D4273A23}" type="pres">
      <dgm:prSet presAssocID="{BFD36AD8-DDB7-4E08-AFFB-FBFA42265D9D}" presName="rootComposite" presStyleCnt="0"/>
      <dgm:spPr/>
    </dgm:pt>
    <dgm:pt modelId="{6A2556AD-D8B0-4D18-AE64-8F9CBE30BB48}" type="pres">
      <dgm:prSet presAssocID="{BFD36AD8-DDB7-4E08-AFFB-FBFA42265D9D}" presName="rootText" presStyleLbl="node2" presStyleIdx="1" presStyleCnt="2">
        <dgm:presLayoutVars>
          <dgm:chPref val="3"/>
        </dgm:presLayoutVars>
      </dgm:prSet>
      <dgm:spPr/>
    </dgm:pt>
    <dgm:pt modelId="{7163C02D-D2FD-4448-880C-467174A0B17E}" type="pres">
      <dgm:prSet presAssocID="{BFD36AD8-DDB7-4E08-AFFB-FBFA42265D9D}" presName="rootConnector" presStyleLbl="node2" presStyleIdx="1" presStyleCnt="2"/>
      <dgm:spPr/>
    </dgm:pt>
    <dgm:pt modelId="{44882427-0D45-4BA8-8F9F-148C881FC12F}" type="pres">
      <dgm:prSet presAssocID="{BFD36AD8-DDB7-4E08-AFFB-FBFA42265D9D}" presName="hierChild4" presStyleCnt="0"/>
      <dgm:spPr/>
    </dgm:pt>
    <dgm:pt modelId="{E130C318-42D8-4E22-BC4F-7D94B64CD932}" type="pres">
      <dgm:prSet presAssocID="{BFD36AD8-DDB7-4E08-AFFB-FBFA42265D9D}" presName="hierChild5" presStyleCnt="0"/>
      <dgm:spPr/>
    </dgm:pt>
    <dgm:pt modelId="{7D0ABBAC-9E77-41CC-9CEC-AD0C51604A3B}" type="pres">
      <dgm:prSet presAssocID="{77F7FFB4-7396-4C2F-875D-B1A58DBA4A04}" presName="hierChild3" presStyleCnt="0"/>
      <dgm:spPr/>
    </dgm:pt>
  </dgm:ptLst>
  <dgm:cxnLst>
    <dgm:cxn modelId="{686D0508-8A90-4A56-A9DF-C30EDE4153A7}" srcId="{0EB12FA7-F35D-4EB6-BA44-2FC68FC2627F}" destId="{77F7FFB4-7396-4C2F-875D-B1A58DBA4A04}" srcOrd="0" destOrd="0" parTransId="{7999E6F7-0355-4BE4-8BF5-BD9815607B75}" sibTransId="{E915819E-ACA7-4CF7-9FD7-60612A93C232}"/>
    <dgm:cxn modelId="{28D6572C-E776-44A0-9DBC-0C4348F6E062}" srcId="{77F7FFB4-7396-4C2F-875D-B1A58DBA4A04}" destId="{630597DC-74AE-4624-867C-952F1297B13E}" srcOrd="0" destOrd="0" parTransId="{9BC4286E-DD46-46AE-96D4-2D4BDEF34E4E}" sibTransId="{49D14A6B-5017-4C36-B3E5-63AF43722F1C}"/>
    <dgm:cxn modelId="{3F8A1B39-4DB6-4E37-9B94-4286650ED7C3}" srcId="{77F7FFB4-7396-4C2F-875D-B1A58DBA4A04}" destId="{BFD36AD8-DDB7-4E08-AFFB-FBFA42265D9D}" srcOrd="1" destOrd="0" parTransId="{2AAE1A7A-44D3-4994-9876-F9D55506E703}" sibTransId="{3509E869-73D5-4308-B2F6-7B9AAF44B828}"/>
    <dgm:cxn modelId="{BD4ADF6C-3676-4414-B828-587C1DB578CE}" type="presOf" srcId="{77F7FFB4-7396-4C2F-875D-B1A58DBA4A04}" destId="{8D7E0DD4-10D1-4028-8BD0-297E782D04D2}" srcOrd="1" destOrd="0" presId="urn:microsoft.com/office/officeart/2009/3/layout/HorizontalOrganizationChart"/>
    <dgm:cxn modelId="{EB11DA5A-432A-420E-BC39-8DE12436AF99}" type="presOf" srcId="{BFD36AD8-DDB7-4E08-AFFB-FBFA42265D9D}" destId="{6A2556AD-D8B0-4D18-AE64-8F9CBE30BB48}" srcOrd="0" destOrd="0" presId="urn:microsoft.com/office/officeart/2009/3/layout/HorizontalOrganizationChart"/>
    <dgm:cxn modelId="{2FE6D094-36E2-4E3C-8FD5-B27CE44CB504}" type="presOf" srcId="{BFD36AD8-DDB7-4E08-AFFB-FBFA42265D9D}" destId="{7163C02D-D2FD-4448-880C-467174A0B17E}" srcOrd="1" destOrd="0" presId="urn:microsoft.com/office/officeart/2009/3/layout/HorizontalOrganizationChart"/>
    <dgm:cxn modelId="{27762F99-E6D7-42A1-BE0B-1457B66990BA}" type="presOf" srcId="{630597DC-74AE-4624-867C-952F1297B13E}" destId="{B2776161-C910-4B53-A09D-B3B05D5925C2}" srcOrd="0" destOrd="0" presId="urn:microsoft.com/office/officeart/2009/3/layout/HorizontalOrganizationChart"/>
    <dgm:cxn modelId="{C458769E-7647-40D8-AFDC-22288840F598}" type="presOf" srcId="{2AAE1A7A-44D3-4994-9876-F9D55506E703}" destId="{D42436B1-BBB6-495A-AAF7-856326A748A0}" srcOrd="0" destOrd="0" presId="urn:microsoft.com/office/officeart/2009/3/layout/HorizontalOrganizationChart"/>
    <dgm:cxn modelId="{038B9CAD-AB51-460A-BE8A-D54F6A37585A}" type="presOf" srcId="{0EB12FA7-F35D-4EB6-BA44-2FC68FC2627F}" destId="{4A96344A-2006-4507-BD81-BEE13E897B60}" srcOrd="0" destOrd="0" presId="urn:microsoft.com/office/officeart/2009/3/layout/HorizontalOrganizationChart"/>
    <dgm:cxn modelId="{BEE12DAE-E1E1-4014-8258-B98949B97BAC}" type="presOf" srcId="{630597DC-74AE-4624-867C-952F1297B13E}" destId="{DF82EDC5-8F6E-4848-8E7F-7BC2EDFFB62A}" srcOrd="1" destOrd="0" presId="urn:microsoft.com/office/officeart/2009/3/layout/HorizontalOrganizationChart"/>
    <dgm:cxn modelId="{C63848AF-C76E-47F0-A074-AFC2126F371D}" type="presOf" srcId="{77F7FFB4-7396-4C2F-875D-B1A58DBA4A04}" destId="{7E2C282D-DD81-4317-AC9B-893E86A0FCBD}" srcOrd="0" destOrd="0" presId="urn:microsoft.com/office/officeart/2009/3/layout/HorizontalOrganizationChart"/>
    <dgm:cxn modelId="{6A8F11B3-0702-45B2-931C-345B7560851A}" type="presOf" srcId="{9BC4286E-DD46-46AE-96D4-2D4BDEF34E4E}" destId="{E0276659-4005-414F-A9E6-5278E7C74778}" srcOrd="0" destOrd="0" presId="urn:microsoft.com/office/officeart/2009/3/layout/HorizontalOrganizationChart"/>
    <dgm:cxn modelId="{BBBAE455-2D15-44F4-9D12-DD4960503FF7}" type="presParOf" srcId="{4A96344A-2006-4507-BD81-BEE13E897B60}" destId="{A1C408FF-75D9-46FA-BA56-C28D51471DF7}" srcOrd="0" destOrd="0" presId="urn:microsoft.com/office/officeart/2009/3/layout/HorizontalOrganizationChart"/>
    <dgm:cxn modelId="{8285EC37-1766-48CC-AB33-57DCDE243EC4}" type="presParOf" srcId="{A1C408FF-75D9-46FA-BA56-C28D51471DF7}" destId="{9DEFCA2C-9991-45A6-8337-86EE3AC38DE9}" srcOrd="0" destOrd="0" presId="urn:microsoft.com/office/officeart/2009/3/layout/HorizontalOrganizationChart"/>
    <dgm:cxn modelId="{3B78B2BE-1734-4644-8737-DFA51A11D992}" type="presParOf" srcId="{9DEFCA2C-9991-45A6-8337-86EE3AC38DE9}" destId="{7E2C282D-DD81-4317-AC9B-893E86A0FCBD}" srcOrd="0" destOrd="0" presId="urn:microsoft.com/office/officeart/2009/3/layout/HorizontalOrganizationChart"/>
    <dgm:cxn modelId="{0886E08D-7BFB-4C03-9377-C3619C199DD8}" type="presParOf" srcId="{9DEFCA2C-9991-45A6-8337-86EE3AC38DE9}" destId="{8D7E0DD4-10D1-4028-8BD0-297E782D04D2}" srcOrd="1" destOrd="0" presId="urn:microsoft.com/office/officeart/2009/3/layout/HorizontalOrganizationChart"/>
    <dgm:cxn modelId="{5B92B97D-6BAB-417C-BD33-C9394F8F1C57}" type="presParOf" srcId="{A1C408FF-75D9-46FA-BA56-C28D51471DF7}" destId="{80214466-13BC-4408-812A-6B8EBE50FA23}" srcOrd="1" destOrd="0" presId="urn:microsoft.com/office/officeart/2009/3/layout/HorizontalOrganizationChart"/>
    <dgm:cxn modelId="{74DCF363-ECBC-427F-B39C-CE691A51844F}" type="presParOf" srcId="{80214466-13BC-4408-812A-6B8EBE50FA23}" destId="{E0276659-4005-414F-A9E6-5278E7C74778}" srcOrd="0" destOrd="0" presId="urn:microsoft.com/office/officeart/2009/3/layout/HorizontalOrganizationChart"/>
    <dgm:cxn modelId="{16235EE3-0D65-4052-B8B1-8E5B2995F48D}" type="presParOf" srcId="{80214466-13BC-4408-812A-6B8EBE50FA23}" destId="{FF1572F5-3429-4E45-B3AB-BD3DC762A45D}" srcOrd="1" destOrd="0" presId="urn:microsoft.com/office/officeart/2009/3/layout/HorizontalOrganizationChart"/>
    <dgm:cxn modelId="{288B8F5E-29F0-47E0-9D36-07EB6CAF46F7}" type="presParOf" srcId="{FF1572F5-3429-4E45-B3AB-BD3DC762A45D}" destId="{20BDE88E-5951-4231-B768-069B70906A79}" srcOrd="0" destOrd="0" presId="urn:microsoft.com/office/officeart/2009/3/layout/HorizontalOrganizationChart"/>
    <dgm:cxn modelId="{9742E531-89FA-44BA-84FB-24023A57CD74}" type="presParOf" srcId="{20BDE88E-5951-4231-B768-069B70906A79}" destId="{B2776161-C910-4B53-A09D-B3B05D5925C2}" srcOrd="0" destOrd="0" presId="urn:microsoft.com/office/officeart/2009/3/layout/HorizontalOrganizationChart"/>
    <dgm:cxn modelId="{71BEF0B4-3F39-49CB-818C-09D6FE33EF05}" type="presParOf" srcId="{20BDE88E-5951-4231-B768-069B70906A79}" destId="{DF82EDC5-8F6E-4848-8E7F-7BC2EDFFB62A}" srcOrd="1" destOrd="0" presId="urn:microsoft.com/office/officeart/2009/3/layout/HorizontalOrganizationChart"/>
    <dgm:cxn modelId="{327E90C1-7FFE-4757-94BE-75495552833C}" type="presParOf" srcId="{FF1572F5-3429-4E45-B3AB-BD3DC762A45D}" destId="{C85F9A72-E8A8-47E9-A6C5-963CE971666A}" srcOrd="1" destOrd="0" presId="urn:microsoft.com/office/officeart/2009/3/layout/HorizontalOrganizationChart"/>
    <dgm:cxn modelId="{9F0331BE-CFF7-4BD6-8F53-A6FA1A349EA5}" type="presParOf" srcId="{FF1572F5-3429-4E45-B3AB-BD3DC762A45D}" destId="{029FBF82-8D08-4FB0-8072-A77A6D16D787}" srcOrd="2" destOrd="0" presId="urn:microsoft.com/office/officeart/2009/3/layout/HorizontalOrganizationChart"/>
    <dgm:cxn modelId="{6906B929-A685-4242-8B00-919EB112DB5A}" type="presParOf" srcId="{80214466-13BC-4408-812A-6B8EBE50FA23}" destId="{D42436B1-BBB6-495A-AAF7-856326A748A0}" srcOrd="2" destOrd="0" presId="urn:microsoft.com/office/officeart/2009/3/layout/HorizontalOrganizationChart"/>
    <dgm:cxn modelId="{314D079D-B6D5-42DE-8BE5-AA83112A3098}" type="presParOf" srcId="{80214466-13BC-4408-812A-6B8EBE50FA23}" destId="{B8FF3A42-6490-4D54-B069-903BF22DD89C}" srcOrd="3" destOrd="0" presId="urn:microsoft.com/office/officeart/2009/3/layout/HorizontalOrganizationChart"/>
    <dgm:cxn modelId="{F980E9B1-85F7-42DF-9213-635F1D506F4F}" type="presParOf" srcId="{B8FF3A42-6490-4D54-B069-903BF22DD89C}" destId="{C4512D7B-CCDC-4159-BF0F-FBC1D4273A23}" srcOrd="0" destOrd="0" presId="urn:microsoft.com/office/officeart/2009/3/layout/HorizontalOrganizationChart"/>
    <dgm:cxn modelId="{D50B97A3-F82A-43DD-B746-82E8AAB271A9}" type="presParOf" srcId="{C4512D7B-CCDC-4159-BF0F-FBC1D4273A23}" destId="{6A2556AD-D8B0-4D18-AE64-8F9CBE30BB48}" srcOrd="0" destOrd="0" presId="urn:microsoft.com/office/officeart/2009/3/layout/HorizontalOrganizationChart"/>
    <dgm:cxn modelId="{5319BE9C-A777-49C7-89CD-AA5054C8C14C}" type="presParOf" srcId="{C4512D7B-CCDC-4159-BF0F-FBC1D4273A23}" destId="{7163C02D-D2FD-4448-880C-467174A0B17E}" srcOrd="1" destOrd="0" presId="urn:microsoft.com/office/officeart/2009/3/layout/HorizontalOrganizationChart"/>
    <dgm:cxn modelId="{952F71CB-9B09-4B49-9D28-FE0E372F62AB}" type="presParOf" srcId="{B8FF3A42-6490-4D54-B069-903BF22DD89C}" destId="{44882427-0D45-4BA8-8F9F-148C881FC12F}" srcOrd="1" destOrd="0" presId="urn:microsoft.com/office/officeart/2009/3/layout/HorizontalOrganizationChart"/>
    <dgm:cxn modelId="{8055E897-BE2D-4B7C-96B8-C01FBE97774C}" type="presParOf" srcId="{B8FF3A42-6490-4D54-B069-903BF22DD89C}" destId="{E130C318-42D8-4E22-BC4F-7D94B64CD932}" srcOrd="2" destOrd="0" presId="urn:microsoft.com/office/officeart/2009/3/layout/HorizontalOrganizationChart"/>
    <dgm:cxn modelId="{94DD3A13-C951-460B-A49E-5293F4A3A615}" type="presParOf" srcId="{A1C408FF-75D9-46FA-BA56-C28D51471DF7}" destId="{7D0ABBAC-9E77-41CC-9CEC-AD0C51604A3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5C652-F075-4C47-84F4-C1EDE75A1E4A}">
      <dsp:nvSpPr>
        <dsp:cNvPr id="0" name=""/>
        <dsp:cNvSpPr/>
      </dsp:nvSpPr>
      <dsp:spPr>
        <a:xfrm>
          <a:off x="7188344" y="0"/>
          <a:ext cx="590153" cy="610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5B6D6-2211-423C-88AF-362EF643B120}">
      <dsp:nvSpPr>
        <dsp:cNvPr id="0" name=""/>
        <dsp:cNvSpPr/>
      </dsp:nvSpPr>
      <dsp:spPr>
        <a:xfrm>
          <a:off x="3181050" y="533401"/>
          <a:ext cx="2604641" cy="56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Learning, technical assistance, affinity groups</a:t>
          </a:r>
        </a:p>
      </dsp:txBody>
      <dsp:txXfrm>
        <a:off x="3181050" y="533401"/>
        <a:ext cx="2604641" cy="561625"/>
      </dsp:txXfrm>
    </dsp:sp>
    <dsp:sp modelId="{EDAA05FA-3556-423C-97F5-5E6BE3D5B168}">
      <dsp:nvSpPr>
        <dsp:cNvPr id="0" name=""/>
        <dsp:cNvSpPr/>
      </dsp:nvSpPr>
      <dsp:spPr>
        <a:xfrm>
          <a:off x="6435" y="1905669"/>
          <a:ext cx="2604641" cy="679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76360-A3F9-433D-B3E1-7D38173A149E}">
      <dsp:nvSpPr>
        <dsp:cNvPr id="0" name=""/>
        <dsp:cNvSpPr/>
      </dsp:nvSpPr>
      <dsp:spPr>
        <a:xfrm>
          <a:off x="960119" y="0"/>
          <a:ext cx="590153" cy="610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C54B6-FC0F-4D70-A9C3-3212A1A864A9}">
      <dsp:nvSpPr>
        <dsp:cNvPr id="0" name=""/>
        <dsp:cNvSpPr/>
      </dsp:nvSpPr>
      <dsp:spPr>
        <a:xfrm>
          <a:off x="0" y="609602"/>
          <a:ext cx="2604641" cy="56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Convenings</a:t>
          </a:r>
        </a:p>
      </dsp:txBody>
      <dsp:txXfrm>
        <a:off x="0" y="609602"/>
        <a:ext cx="2604641" cy="561625"/>
      </dsp:txXfrm>
    </dsp:sp>
    <dsp:sp modelId="{D27BFF30-E3FA-4479-97F0-8034345BA664}">
      <dsp:nvSpPr>
        <dsp:cNvPr id="0" name=""/>
        <dsp:cNvSpPr/>
      </dsp:nvSpPr>
      <dsp:spPr>
        <a:xfrm>
          <a:off x="3066888" y="1840850"/>
          <a:ext cx="2604641" cy="766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50512-8313-4B45-BF36-D38C4C1D31D0}">
      <dsp:nvSpPr>
        <dsp:cNvPr id="0" name=""/>
        <dsp:cNvSpPr/>
      </dsp:nvSpPr>
      <dsp:spPr>
        <a:xfrm>
          <a:off x="4188291" y="0"/>
          <a:ext cx="590153" cy="610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A9548-2682-452E-9AA9-30AD702D0E8A}">
      <dsp:nvSpPr>
        <dsp:cNvPr id="0" name=""/>
        <dsp:cNvSpPr/>
      </dsp:nvSpPr>
      <dsp:spPr>
        <a:xfrm>
          <a:off x="6133777" y="609600"/>
          <a:ext cx="2604641" cy="56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Communications</a:t>
          </a:r>
        </a:p>
      </dsp:txBody>
      <dsp:txXfrm>
        <a:off x="6133777" y="609600"/>
        <a:ext cx="2604641" cy="561625"/>
      </dsp:txXfrm>
    </dsp:sp>
    <dsp:sp modelId="{869DE035-9544-4269-96ED-B0FE85BCFC34}">
      <dsp:nvSpPr>
        <dsp:cNvPr id="0" name=""/>
        <dsp:cNvSpPr/>
      </dsp:nvSpPr>
      <dsp:spPr>
        <a:xfrm>
          <a:off x="6127342" y="1838721"/>
          <a:ext cx="2604641" cy="768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0860B-1E9B-47C2-B1AF-2C848AB30F1D}">
      <dsp:nvSpPr>
        <dsp:cNvPr id="0" name=""/>
        <dsp:cNvSpPr/>
      </dsp:nvSpPr>
      <dsp:spPr>
        <a:xfrm>
          <a:off x="560117" y="2703"/>
          <a:ext cx="4924815" cy="167384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I: Incorporate key lessons from practice</a:t>
          </a:r>
        </a:p>
      </dsp:txBody>
      <dsp:txXfrm>
        <a:off x="1397037" y="2703"/>
        <a:ext cx="3250975" cy="1673840"/>
      </dsp:txXfrm>
    </dsp:sp>
    <dsp:sp modelId="{74E00AC2-71B7-41C2-8517-4CA788B6DD98}">
      <dsp:nvSpPr>
        <dsp:cNvPr id="0" name=""/>
        <dsp:cNvSpPr/>
      </dsp:nvSpPr>
      <dsp:spPr>
        <a:xfrm>
          <a:off x="4940934" y="144980"/>
          <a:ext cx="4924816" cy="1389287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--Equity in every domain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--Alignment on preparedness &amp; response</a:t>
          </a:r>
        </a:p>
      </dsp:txBody>
      <dsp:txXfrm>
        <a:off x="5635578" y="144980"/>
        <a:ext cx="3535529" cy="1389287"/>
      </dsp:txXfrm>
    </dsp:sp>
    <dsp:sp modelId="{060C9E0D-AB5B-4D96-8205-86824DA6AD9F}">
      <dsp:nvSpPr>
        <dsp:cNvPr id="0" name=""/>
        <dsp:cNvSpPr/>
      </dsp:nvSpPr>
      <dsp:spPr>
        <a:xfrm>
          <a:off x="560117" y="1910882"/>
          <a:ext cx="4924815" cy="167384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II: Clarify &amp; simplify</a:t>
          </a:r>
        </a:p>
      </dsp:txBody>
      <dsp:txXfrm>
        <a:off x="1397037" y="1910882"/>
        <a:ext cx="3250975" cy="1673840"/>
      </dsp:txXfrm>
    </dsp:sp>
    <dsp:sp modelId="{CA0EF61B-7B8E-4729-B04F-BEE1C05AF2AF}">
      <dsp:nvSpPr>
        <dsp:cNvPr id="0" name=""/>
        <dsp:cNvSpPr/>
      </dsp:nvSpPr>
      <dsp:spPr>
        <a:xfrm>
          <a:off x="4940934" y="2053158"/>
          <a:ext cx="4924816" cy="1389287"/>
        </a:xfrm>
        <a:prstGeom prst="chevron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--Removed redundancy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--Reduced required documents</a:t>
          </a:r>
        </a:p>
      </dsp:txBody>
      <dsp:txXfrm>
        <a:off x="5635578" y="2053158"/>
        <a:ext cx="3535529" cy="1389287"/>
      </dsp:txXfrm>
    </dsp:sp>
    <dsp:sp modelId="{864F4CF9-9A16-48E5-847F-A0C0ABEF17B3}">
      <dsp:nvSpPr>
        <dsp:cNvPr id="0" name=""/>
        <dsp:cNvSpPr/>
      </dsp:nvSpPr>
      <dsp:spPr>
        <a:xfrm>
          <a:off x="560117" y="3819060"/>
          <a:ext cx="4924815" cy="167384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III: Promote accountability</a:t>
          </a:r>
        </a:p>
      </dsp:txBody>
      <dsp:txXfrm>
        <a:off x="1397037" y="3819060"/>
        <a:ext cx="3250975" cy="1673840"/>
      </dsp:txXfrm>
    </dsp:sp>
    <dsp:sp modelId="{DDE1D078-FA8C-4FFD-87CD-E729188FEA8E}">
      <dsp:nvSpPr>
        <dsp:cNvPr id="0" name=""/>
        <dsp:cNvSpPr/>
      </dsp:nvSpPr>
      <dsp:spPr>
        <a:xfrm>
          <a:off x="4940934" y="3961336"/>
          <a:ext cx="4924816" cy="1389287"/>
        </a:xfrm>
        <a:prstGeom prst="chevron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Foundational Capability measures</a:t>
          </a:r>
        </a:p>
      </dsp:txBody>
      <dsp:txXfrm>
        <a:off x="5635578" y="3961336"/>
        <a:ext cx="3535529" cy="1389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436B1-BBB6-495A-AAF7-856326A748A0}">
      <dsp:nvSpPr>
        <dsp:cNvPr id="0" name=""/>
        <dsp:cNvSpPr/>
      </dsp:nvSpPr>
      <dsp:spPr>
        <a:xfrm>
          <a:off x="4787797" y="2757940"/>
          <a:ext cx="956530" cy="102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265" y="0"/>
              </a:lnTo>
              <a:lnTo>
                <a:pt x="478265" y="1028270"/>
              </a:lnTo>
              <a:lnTo>
                <a:pt x="956530" y="10282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76659-4005-414F-A9E6-5278E7C74778}">
      <dsp:nvSpPr>
        <dsp:cNvPr id="0" name=""/>
        <dsp:cNvSpPr/>
      </dsp:nvSpPr>
      <dsp:spPr>
        <a:xfrm>
          <a:off x="4787797" y="1729669"/>
          <a:ext cx="956530" cy="1028270"/>
        </a:xfrm>
        <a:custGeom>
          <a:avLst/>
          <a:gdLst/>
          <a:ahLst/>
          <a:cxnLst/>
          <a:rect l="0" t="0" r="0" b="0"/>
          <a:pathLst>
            <a:path>
              <a:moveTo>
                <a:pt x="0" y="1028270"/>
              </a:moveTo>
              <a:lnTo>
                <a:pt x="478265" y="1028270"/>
              </a:lnTo>
              <a:lnTo>
                <a:pt x="478265" y="0"/>
              </a:lnTo>
              <a:lnTo>
                <a:pt x="95653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C282D-DD81-4317-AC9B-893E86A0FCBD}">
      <dsp:nvSpPr>
        <dsp:cNvPr id="0" name=""/>
        <dsp:cNvSpPr/>
      </dsp:nvSpPr>
      <dsp:spPr>
        <a:xfrm>
          <a:off x="5142" y="2028585"/>
          <a:ext cx="4782654" cy="1458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Learning communities and technical assistance to build capacity</a:t>
          </a:r>
        </a:p>
      </dsp:txBody>
      <dsp:txXfrm>
        <a:off x="5142" y="2028585"/>
        <a:ext cx="4782654" cy="1458709"/>
      </dsp:txXfrm>
    </dsp:sp>
    <dsp:sp modelId="{B2776161-C910-4B53-A09D-B3B05D5925C2}">
      <dsp:nvSpPr>
        <dsp:cNvPr id="0" name=""/>
        <dsp:cNvSpPr/>
      </dsp:nvSpPr>
      <dsp:spPr>
        <a:xfrm>
          <a:off x="5744327" y="1000315"/>
          <a:ext cx="4782654" cy="1458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Pathways</a:t>
          </a:r>
        </a:p>
      </dsp:txBody>
      <dsp:txXfrm>
        <a:off x="5744327" y="1000315"/>
        <a:ext cx="4782654" cy="1458709"/>
      </dsp:txXfrm>
    </dsp:sp>
    <dsp:sp modelId="{6A2556AD-D8B0-4D18-AE64-8F9CBE30BB48}">
      <dsp:nvSpPr>
        <dsp:cNvPr id="0" name=""/>
        <dsp:cNvSpPr/>
      </dsp:nvSpPr>
      <dsp:spPr>
        <a:xfrm>
          <a:off x="5744327" y="3056856"/>
          <a:ext cx="4782654" cy="1458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Accreditation</a:t>
          </a:r>
        </a:p>
      </dsp:txBody>
      <dsp:txXfrm>
        <a:off x="5744327" y="3056856"/>
        <a:ext cx="4782654" cy="1458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0.53715</cdr:x>
      <cdr:y>0.3154</cdr:y>
    </cdr:from>
    <cdr:to>
      <cdr:x>0.80048</cdr:x>
      <cdr:y>0.79368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5155BF8-F18C-452F-9839-1B4336EAC621}"/>
            </a:ext>
          </a:extLst>
        </cdr:cNvPr>
        <cdr:cNvSpPr txBox="1"/>
      </cdr:nvSpPr>
      <cdr:spPr>
        <a:xfrm xmlns:a="http://schemas.openxmlformats.org/drawingml/2006/main">
          <a:off x="5437239" y="1689536"/>
          <a:ext cx="2665551" cy="2562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  <a:t>Organizational Competencies</a:t>
          </a:r>
        </a:p>
        <a:p xmlns:a="http://schemas.openxmlformats.org/drawingml/2006/main">
          <a:endParaRPr lang="en-US" sz="1800" b="1" dirty="0">
            <a:solidFill>
              <a:schemeClr val="tx1"/>
            </a:solidFill>
            <a:ea typeface="Open Sans" panose="020B0606030504020204" pitchFamily="34" charset="0"/>
            <a:cs typeface="Open Sans" panose="020B0606030504020204" pitchFamily="34" charset="0"/>
          </a:endParaRP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  <a:t>Accountability &amp;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  <a:t>Performance Management</a:t>
          </a:r>
        </a:p>
      </cdr:txBody>
    </cdr:sp>
  </cdr:relSizeAnchor>
  <cdr:relSizeAnchor xmlns:cdr="http://schemas.openxmlformats.org/drawingml/2006/chartDrawing">
    <cdr:from>
      <cdr:x>0.30394</cdr:x>
      <cdr:y>0.1954</cdr:y>
    </cdr:from>
    <cdr:to>
      <cdr:x>0.57682</cdr:x>
      <cdr:y>0.67371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4A2609A-031C-4562-8E43-78F24EE73559}"/>
            </a:ext>
          </a:extLst>
        </cdr:cNvPr>
        <cdr:cNvSpPr txBox="1"/>
      </cdr:nvSpPr>
      <cdr:spPr>
        <a:xfrm xmlns:a="http://schemas.openxmlformats.org/drawingml/2006/main">
          <a:off x="3076579" y="1046697"/>
          <a:ext cx="2762220" cy="2562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  <a:t>Assessment &amp;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  <a:t>Surveillance</a:t>
          </a:r>
          <a:b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</a:br>
          <a:endParaRPr lang="en-US" sz="1800" b="1" dirty="0">
            <a:solidFill>
              <a:schemeClr val="tx1"/>
            </a:solidFill>
            <a:ea typeface="Open Sans" panose="020B0606030504020204" pitchFamily="34" charset="0"/>
            <a:cs typeface="Open Sans" panose="020B0606030504020204" pitchFamily="34" charset="0"/>
          </a:endParaRP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  <a:t>Preparedness &amp;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  <a:t>Response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  <a:t>Communications</a:t>
          </a:r>
        </a:p>
        <a:p xmlns:a="http://schemas.openxmlformats.org/drawingml/2006/main">
          <a:endParaRPr lang="en-US" sz="1800" b="1" dirty="0">
            <a:solidFill>
              <a:schemeClr val="tx1"/>
            </a:solidFill>
            <a:ea typeface="Open Sans" panose="020B0606030504020204" pitchFamily="34" charset="0"/>
            <a:cs typeface="Open Sans" panose="020B0606030504020204" pitchFamily="34" charset="0"/>
          </a:endParaRP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  <a:t>Policy Development</a:t>
          </a:r>
        </a:p>
        <a:p xmlns:a="http://schemas.openxmlformats.org/drawingml/2006/main">
          <a:endParaRPr lang="en-US" sz="1800" b="1" dirty="0">
            <a:solidFill>
              <a:schemeClr val="tx1"/>
            </a:solidFill>
            <a:ea typeface="Open Sans" panose="020B0606030504020204" pitchFamily="34" charset="0"/>
            <a:cs typeface="Open Sans" panose="020B0606030504020204" pitchFamily="34" charset="0"/>
          </a:endParaRP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  <a:t>Community 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rPr>
            <a:t>Partnerships </a:t>
          </a:r>
        </a:p>
      </cdr:txBody>
    </cdr:sp>
  </cdr:relSizeAnchor>
  <cdr:relSizeAnchor xmlns:cdr="http://schemas.openxmlformats.org/drawingml/2006/chartDrawing">
    <cdr:from>
      <cdr:x>0</cdr:x>
      <cdr:y>0.07846</cdr:y>
    </cdr:from>
    <cdr:to>
      <cdr:x>0.21415</cdr:x>
      <cdr:y>0.39623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E3EAD8A-F079-42AD-BE16-EFABA651CB77}"/>
            </a:ext>
          </a:extLst>
        </cdr:cNvPr>
        <cdr:cNvSpPr txBox="1"/>
      </cdr:nvSpPr>
      <cdr:spPr>
        <a:xfrm xmlns:a="http://schemas.openxmlformats.org/drawingml/2006/main">
          <a:off x="0" y="420290"/>
          <a:ext cx="2167727" cy="1702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rgbClr val="A2BB3A"/>
              </a:solidFill>
            </a:rPr>
            <a:t>Track 1: </a:t>
          </a:r>
        </a:p>
        <a:p xmlns:a="http://schemas.openxmlformats.org/drawingml/2006/main">
          <a:pPr algn="ctr"/>
          <a:r>
            <a:rPr lang="en-US" sz="2400" b="1" dirty="0">
              <a:solidFill>
                <a:srgbClr val="A2BB3A"/>
              </a:solidFill>
            </a:rPr>
            <a:t>Services and Partnerships</a:t>
          </a:r>
        </a:p>
        <a:p xmlns:a="http://schemas.openxmlformats.org/drawingml/2006/main">
          <a:pPr algn="ctr"/>
          <a:r>
            <a:rPr lang="en-US" sz="2400" b="1" dirty="0">
              <a:solidFill>
                <a:srgbClr val="A2BB3A"/>
              </a:solidFill>
            </a:rPr>
            <a:t>(19 measures) </a:t>
          </a:r>
        </a:p>
      </cdr:txBody>
    </cdr:sp>
  </cdr:relSizeAnchor>
  <cdr:relSizeAnchor xmlns:cdr="http://schemas.openxmlformats.org/drawingml/2006/chartDrawing">
    <cdr:from>
      <cdr:x>0.73357</cdr:x>
      <cdr:y>0.07152</cdr:y>
    </cdr:from>
    <cdr:to>
      <cdr:x>1</cdr:x>
      <cdr:y>0.40454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6DE6047-33B6-4A19-B105-E9A1AB688C14}"/>
            </a:ext>
          </a:extLst>
        </cdr:cNvPr>
        <cdr:cNvSpPr txBox="1"/>
      </cdr:nvSpPr>
      <cdr:spPr>
        <a:xfrm xmlns:a="http://schemas.openxmlformats.org/drawingml/2006/main">
          <a:off x="7425560" y="383114"/>
          <a:ext cx="2696911" cy="178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rgbClr val="A2BB3A"/>
              </a:solidFill>
            </a:rPr>
            <a:t>Track 2: </a:t>
          </a:r>
        </a:p>
        <a:p xmlns:a="http://schemas.openxmlformats.org/drawingml/2006/main">
          <a:pPr algn="ctr"/>
          <a:r>
            <a:rPr lang="en-US" sz="2400" b="1" dirty="0">
              <a:solidFill>
                <a:srgbClr val="A2BB3A"/>
              </a:solidFill>
            </a:rPr>
            <a:t>Health Department Systems</a:t>
          </a:r>
        </a:p>
        <a:p xmlns:a="http://schemas.openxmlformats.org/drawingml/2006/main">
          <a:pPr algn="ctr"/>
          <a:r>
            <a:rPr lang="en-US" sz="2400" b="1" dirty="0">
              <a:solidFill>
                <a:srgbClr val="A2BB3A"/>
              </a:solidFill>
            </a:rPr>
            <a:t>(15 measures)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21DE3-7555-484E-984D-570EAF18312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B5449-A858-40A8-9489-96585CD1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7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B5449-A858-40A8-9489-96585CD1DD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123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B5449-A858-40A8-9489-96585CD1DD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65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2A416-45F1-43B1-9608-DA5EA53DB51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95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2A416-45F1-43B1-9608-DA5EA53DB5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0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B5449-A858-40A8-9489-96585CD1DD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1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B5449-A858-40A8-9489-96585CD1DD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07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B5449-A858-40A8-9489-96585CD1DD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40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B5449-A858-40A8-9489-96585CD1DD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163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B5449-A858-40A8-9489-96585CD1DD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708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B5449-A858-40A8-9489-96585CD1DD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35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2A416-45F1-43B1-9608-DA5EA53DB5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91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0742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D287C-D396-4677-9AEF-9CDFC2B14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56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2617D-ADCD-4187-94D8-603D7FD671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93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D287C-D396-4677-9AEF-9CDFC2B14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842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78A1E-9D9F-4F04-8DA2-56725DC353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02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902A-90FD-4B28-854A-2AC03B495D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3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6518E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B5449-A858-40A8-9489-96585CD1DD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7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59AB5-DD43-460B-B86D-8922A689E2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6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9D96-513C-4BB5-BE20-C7B93E2D3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60373-884F-4F23-8EF5-964412F35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E3699-DE77-4C23-8B11-398419FB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E83-1744-453E-87A7-D8A378BAAEE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A620-62E1-4CCF-A9D4-0BA9467A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72584-D690-4FDA-9B33-5F6026CB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7726-6F5B-4AAB-8D43-59998A61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D3F-4D6A-4DDD-9FAE-70033EDE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73C4E-E866-4629-A7E3-7C7BA9EF4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38D10-FBA1-4A07-8950-4C058DDF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E83-1744-453E-87A7-D8A378BAAEE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44C0D-EAF5-475A-8201-81A956DB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ACF74-339D-4624-997D-BC50FB73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7726-6F5B-4AAB-8D43-59998A61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F0FA7A-F838-4498-8D75-5E0B59293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D2484-6825-4C8C-9260-7F1EEAEB9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6569B-F29A-4BE6-AD5D-07A0E0C3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E83-1744-453E-87A7-D8A378BAAEE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C759-C505-42F1-AB22-B7EF1668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9633E-39FB-42F4-A002-DD8B5930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7726-6F5B-4AAB-8D43-59998A61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0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06200-BAA7-4D96-A2E2-B4868A474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8922" y="2085502"/>
            <a:ext cx="60442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Placeholder 5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C11C4353-366F-49E8-AC2A-DB0B86CC8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r="16862"/>
          <a:stretch>
            <a:fillRect/>
          </a:stretch>
        </p:blipFill>
        <p:spPr>
          <a:xfrm>
            <a:off x="107606" y="310937"/>
            <a:ext cx="5511316" cy="5543820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25EDD45-A403-4B1A-B0EF-4A81B1C1E72D}"/>
              </a:ext>
            </a:extLst>
          </p:cNvPr>
          <p:cNvSpPr txBox="1">
            <a:spLocks/>
          </p:cNvSpPr>
          <p:nvPr userDrawn="1"/>
        </p:nvSpPr>
        <p:spPr>
          <a:xfrm>
            <a:off x="5618922" y="485302"/>
            <a:ext cx="6270887" cy="1600200"/>
          </a:xfrm>
          <a:prstGeom prst="rect">
            <a:avLst/>
          </a:prstGeom>
          <a:solidFill>
            <a:srgbClr val="A2BB3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2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A541FE-29D1-4720-BC84-D57D9EF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64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Title/Transition – Open Sans 40-48 </a:t>
            </a:r>
            <a:r>
              <a:rPr lang="en-US" sz="4000" b="1" err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r>
              <a:rPr lang="en-US" sz="4000"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FCACE2-B6E8-4646-9ABB-95B6CE28F07F}"/>
              </a:ext>
            </a:extLst>
          </p:cNvPr>
          <p:cNvCxnSpPr/>
          <p:nvPr userDrawn="1"/>
        </p:nvCxnSpPr>
        <p:spPr>
          <a:xfrm>
            <a:off x="0" y="4392891"/>
            <a:ext cx="7692272" cy="0"/>
          </a:xfrm>
          <a:prstGeom prst="line">
            <a:avLst/>
          </a:prstGeom>
          <a:ln w="127000" cap="flat">
            <a:solidFill>
              <a:srgbClr val="A2B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3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13FC-5088-424D-9669-D7595539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7393"/>
            <a:ext cx="8199783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D6856-1BA2-4957-9BE2-1973DFC3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4435"/>
            <a:ext cx="10515600" cy="200252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59EEC-5198-462C-9828-AFA035D83E97}"/>
              </a:ext>
            </a:extLst>
          </p:cNvPr>
          <p:cNvSpPr/>
          <p:nvPr userDrawn="1"/>
        </p:nvSpPr>
        <p:spPr>
          <a:xfrm>
            <a:off x="11265031" y="0"/>
            <a:ext cx="926969" cy="6858000"/>
          </a:xfrm>
          <a:prstGeom prst="rect">
            <a:avLst/>
          </a:prstGeom>
          <a:solidFill>
            <a:srgbClr val="A2B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1A1D88-37D9-41EA-85DA-815474CD6A1B}"/>
              </a:ext>
            </a:extLst>
          </p:cNvPr>
          <p:cNvCxnSpPr/>
          <p:nvPr userDrawn="1"/>
        </p:nvCxnSpPr>
        <p:spPr>
          <a:xfrm>
            <a:off x="0" y="3597760"/>
            <a:ext cx="7692272" cy="0"/>
          </a:xfrm>
          <a:prstGeom prst="line">
            <a:avLst/>
          </a:prstGeom>
          <a:ln w="127000" cap="flat">
            <a:solidFill>
              <a:srgbClr val="A2B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EFE003BF-3E3C-4B4C-9558-C8DEBC773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4204963" y="-74945"/>
            <a:ext cx="8106290" cy="6400800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0AE33-A8B0-4A88-A3CC-CFC3F6D19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111CAF-F0C0-4C42-A661-E22F0E2D3130}"/>
              </a:ext>
            </a:extLst>
          </p:cNvPr>
          <p:cNvSpPr txBox="1">
            <a:spLocks/>
          </p:cNvSpPr>
          <p:nvPr userDrawn="1"/>
        </p:nvSpPr>
        <p:spPr>
          <a:xfrm>
            <a:off x="581986" y="1026089"/>
            <a:ext cx="5080245" cy="1003553"/>
          </a:xfrm>
          <a:prstGeom prst="rect">
            <a:avLst/>
          </a:prstGeom>
          <a:solidFill>
            <a:srgbClr val="005998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– Open Sans 30-34pt font</a:t>
            </a:r>
          </a:p>
        </p:txBody>
      </p:sp>
    </p:spTree>
    <p:extLst>
      <p:ext uri="{BB962C8B-B14F-4D97-AF65-F5344CB8AC3E}">
        <p14:creationId xmlns:p14="http://schemas.microsoft.com/office/powerpoint/2010/main" val="3297153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06200-BAA7-4D96-A2E2-B4868A474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8922" y="2085502"/>
            <a:ext cx="60442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Placeholder 5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C11C4353-366F-49E8-AC2A-DB0B86CC8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r="16862"/>
          <a:stretch>
            <a:fillRect/>
          </a:stretch>
        </p:blipFill>
        <p:spPr>
          <a:xfrm>
            <a:off x="107606" y="310937"/>
            <a:ext cx="5511316" cy="5543820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25EDD45-A403-4B1A-B0EF-4A81B1C1E72D}"/>
              </a:ext>
            </a:extLst>
          </p:cNvPr>
          <p:cNvSpPr txBox="1">
            <a:spLocks/>
          </p:cNvSpPr>
          <p:nvPr userDrawn="1"/>
        </p:nvSpPr>
        <p:spPr>
          <a:xfrm>
            <a:off x="5618922" y="485302"/>
            <a:ext cx="6270887" cy="1600200"/>
          </a:xfrm>
          <a:prstGeom prst="rect">
            <a:avLst/>
          </a:prstGeom>
          <a:solidFill>
            <a:srgbClr val="A2BB3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1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09F9-23AA-402B-A542-CF7A26B6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937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4EEBA4-207A-4318-9D89-D3F722F9E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51" y="4359964"/>
            <a:ext cx="11767931" cy="897835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picture containing person, young&#10;&#10;Description automatically generated">
            <a:extLst>
              <a:ext uri="{FF2B5EF4-FFF2-40B4-BE49-F238E27FC236}">
                <a16:creationId xmlns:a16="http://schemas.microsoft.com/office/drawing/2014/main" id="{452D2C23-6E25-4A53-8349-5D85DBA31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276489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A214-E7AD-43FA-BA22-168731E4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439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FA5-6592-44B8-AB8B-BCCF2F18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B6867-100A-450F-8315-07ABEB462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9AE6-F944-43E4-A1A4-0653733F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E83-1744-453E-87A7-D8A378BAAEE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6C892-03F6-42E5-A362-79A1FB49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3645F-436F-4CBD-8D1D-CFBD8936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7726-6F5B-4AAB-8D43-59998A61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25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4DC4-6F37-40C8-B4A3-B88617A5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28" y="922372"/>
            <a:ext cx="10515600" cy="2191889"/>
          </a:xfr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AB04D-92AA-4CEF-A588-06FBD2660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- Author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808C648-3C8F-4FF9-BD95-7FA12479B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t="22804" r="9871" b="23762"/>
          <a:stretch/>
        </p:blipFill>
        <p:spPr>
          <a:xfrm rot="1493317">
            <a:off x="358212" y="434585"/>
            <a:ext cx="2417133" cy="15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37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A541FE-29D1-4720-BC84-D57D9EF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64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Title/Transition – Open Sans 40-48 </a:t>
            </a:r>
            <a:r>
              <a:rPr lang="en-US" sz="4000" b="1" err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r>
              <a:rPr lang="en-US" sz="4000"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FCACE2-B6E8-4646-9ABB-95B6CE28F07F}"/>
              </a:ext>
            </a:extLst>
          </p:cNvPr>
          <p:cNvCxnSpPr/>
          <p:nvPr userDrawn="1"/>
        </p:nvCxnSpPr>
        <p:spPr>
          <a:xfrm>
            <a:off x="0" y="4392891"/>
            <a:ext cx="7692272" cy="0"/>
          </a:xfrm>
          <a:prstGeom prst="line">
            <a:avLst/>
          </a:prstGeom>
          <a:ln w="127000" cap="flat">
            <a:solidFill>
              <a:srgbClr val="A2B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852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01A4-7B71-493D-B4E0-362B08DFD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Icons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0B0C-B7B2-4165-842F-AAC0282823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Presentations should be engaging. A good way to represent an idea is with a picture or visual example. Use the icons below, or other icons found in PowerPoint (insert&gt;icons) in your presentation.</a:t>
            </a:r>
          </a:p>
        </p:txBody>
      </p:sp>
      <p:pic>
        <p:nvPicPr>
          <p:cNvPr id="8" name="Graphic 7" descr="Checklist with solid fill">
            <a:extLst>
              <a:ext uri="{FF2B5EF4-FFF2-40B4-BE49-F238E27FC236}">
                <a16:creationId xmlns:a16="http://schemas.microsoft.com/office/drawing/2014/main" id="{4F945095-3EFC-40A3-B7ED-CD32BD0A9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5741" y="3395262"/>
            <a:ext cx="2677581" cy="2677581"/>
          </a:xfrm>
          <a:prstGeom prst="rect">
            <a:avLst/>
          </a:prstGeom>
        </p:spPr>
      </p:pic>
      <p:pic>
        <p:nvPicPr>
          <p:cNvPr id="9" name="Graphic 8" descr="Lights On with solid fill">
            <a:extLst>
              <a:ext uri="{FF2B5EF4-FFF2-40B4-BE49-F238E27FC236}">
                <a16:creationId xmlns:a16="http://schemas.microsoft.com/office/drawing/2014/main" id="{4AD72DF1-CCE5-43E9-BDCB-66369567AF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664" y="3462292"/>
            <a:ext cx="2543523" cy="2543523"/>
          </a:xfrm>
          <a:prstGeom prst="rect">
            <a:avLst/>
          </a:prstGeom>
        </p:spPr>
      </p:pic>
      <p:pic>
        <p:nvPicPr>
          <p:cNvPr id="10" name="Graphic 9" descr="Family with two children with solid fill">
            <a:extLst>
              <a:ext uri="{FF2B5EF4-FFF2-40B4-BE49-F238E27FC236}">
                <a16:creationId xmlns:a16="http://schemas.microsoft.com/office/drawing/2014/main" id="{9BFA24A0-7F66-45B4-AEEC-77E6B7076F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587" y="3291150"/>
            <a:ext cx="2885813" cy="28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3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941E-3F4A-41D6-8859-0FBE5E01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6F8CB-8BD3-4F92-88ED-2AAF1229F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A0211-06EA-460F-9A0E-5C3A9F1F4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3FD3A-9889-4893-AA99-E58D01855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E099E-61D0-42C8-AAF5-7E460E037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94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DC75EC-EBFA-4874-924C-BA081D967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D7D59-A32F-48C4-983C-BCF2E0F47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633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>
                <a:solidFill>
                  <a:srgbClr val="06518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06518E"/>
              </a:buClr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10702" t="45315" r="12243" b="48654"/>
          <a:stretch/>
        </p:blipFill>
        <p:spPr>
          <a:xfrm>
            <a:off x="-174000" y="6271500"/>
            <a:ext cx="10456400" cy="4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36378"/>
          <a:stretch/>
        </p:blipFill>
        <p:spPr>
          <a:xfrm>
            <a:off x="10638251" y="6149360"/>
            <a:ext cx="731600" cy="657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636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78494"/>
          <a:stretch/>
        </p:blipFill>
        <p:spPr>
          <a:xfrm>
            <a:off x="0" y="1"/>
            <a:ext cx="12192000" cy="14748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800">
                <a:solidFill>
                  <a:srgbClr val="06518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rgbClr val="06518E"/>
              </a:buClr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pic>
        <p:nvPicPr>
          <p:cNvPr id="68" name="Google Shape;6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9818" y="4230168"/>
            <a:ext cx="1336100" cy="1800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707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C3559-DDF1-4322-AB4F-DA5A5184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42468-418F-4396-9C6C-C2EE40EFFC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6FA29-2BF0-4851-B5F4-B5074D6B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355A5-ECD4-4405-807E-6BB3230E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C379-C594-4974-90E4-8FD79DD9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9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C3C8-50F8-490B-9627-C8926ED28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EEBA4-207A-4318-9D89-D3F722F9E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0EFEC-1ACE-4358-8C54-2B5CBD6A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42468-418F-4396-9C6C-C2EE40EFFC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B6C4A-5C33-40C2-911C-DCAF053D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A1C35-8773-4D8E-8FF1-DA42BB3B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C379-C594-4974-90E4-8FD79DD9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05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13FC-5088-424D-9669-D75955394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D6856-1BA2-4957-9BE2-1973DFC31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15E8-160C-478E-989A-0EF61492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42468-418F-4396-9C6C-C2EE40EFFC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F48FA-1411-4A5C-8765-93B1A072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9806-509A-443D-9302-554ACE11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C379-C594-4974-90E4-8FD79DD9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3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9B4D-B9DD-4779-8DDD-FF4B8DC6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5B4D1-4C21-4D88-8EEE-01DABF6A7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F2010-0C89-45BD-8A32-9C21BC03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E83-1744-453E-87A7-D8A378BAAEE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FE30-7204-4CE1-8EDA-E1C81DC0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044DB-7B1D-4CE4-9377-68F34263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7726-6F5B-4AAB-8D43-59998A61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3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4DC4-6F37-40C8-B4A3-B88617A5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AB04D-92AA-4CEF-A588-06FBD2660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982CB-4A29-4304-BD05-6D0D4DD6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42468-418F-4396-9C6C-C2EE40EFFC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34070-547F-44B7-B4F6-2B0F97D2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DEE29-4ECB-4FB5-AA28-B3C05B6A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C379-C594-4974-90E4-8FD79DD9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16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01A4-7B71-493D-B4E0-362B08DF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0B0C-B7B2-4165-842F-AAC028282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6F7EE-02FC-44DA-BF2D-5FEA80E28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1913F-DC50-4667-AE7B-EA59012E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42468-418F-4396-9C6C-C2EE40EFFC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43A78-B9A5-4966-B2DB-E34F618B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53A04-EC02-4AB7-A143-ED5CA0C2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C379-C594-4974-90E4-8FD79DD9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06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941E-3F4A-41D6-8859-0FBE5E01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6F8CB-8BD3-4F92-88ED-2AAF1229F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A0211-06EA-460F-9A0E-5C3A9F1F4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3FD3A-9889-4893-AA99-E58D01855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E099E-61D0-42C8-AAF5-7E460E037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E3491-8FD2-4667-803C-2EA025D1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42468-418F-4396-9C6C-C2EE40EFFC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0FF3F4-681B-456A-8550-A0CACC01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B6C2F-72E0-4E98-898B-43904E2F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C379-C594-4974-90E4-8FD79DD9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1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09F9-23AA-402B-A542-CF7A26B6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CA740-5356-4284-B3EE-4D8268B4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42468-418F-4396-9C6C-C2EE40EFFC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FA5F7-2254-4B84-8398-330B54B3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C4CF-270B-4F3A-88D7-86CEA986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C379-C594-4974-90E4-8FD79DD9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05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C3559-DDF1-4322-AB4F-DA5A5184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42468-418F-4396-9C6C-C2EE40EFFC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6FA29-2BF0-4851-B5F4-B5074D6B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355A5-ECD4-4405-807E-6BB3230E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C379-C594-4974-90E4-8FD79DD9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84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0307-D996-4F4E-91A2-54EE702E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38C4-FF12-4A3E-9EB9-F447AE25A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0AE33-A8B0-4A88-A3CC-CFC3F6D19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47265-1AAD-4247-9B56-18C531CE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42468-418F-4396-9C6C-C2EE40EFFC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4F75D-D70A-4812-BE5D-DD252236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84CDA-518D-4FD2-A8A1-00E181C3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C379-C594-4974-90E4-8FD79DD9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8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75B8-B156-4980-9E31-32A382EA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1D073F-05FE-4EF6-AA25-AF6A4BEFA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06200-BAA7-4D96-A2E2-B4868A474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B0D11-353C-4F46-8B18-E6883702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42468-418F-4396-9C6C-C2EE40EFFC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6B948-2A21-45AA-826F-0B8BFA94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66B10-7B2F-4A68-9BB7-E36D0B64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C379-C594-4974-90E4-8FD79DD9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28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A214-E7AD-43FA-BA22-168731E4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22705-2450-4286-91FE-D45CC85B1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BC9DD-AB59-4D01-B1CD-6686F182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42468-418F-4396-9C6C-C2EE40EFFC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2D44C-C855-4F19-BECF-D57704DE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C390F-836C-4E4E-998D-A1E17B0B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C379-C594-4974-90E4-8FD79DD9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42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DC75EC-EBFA-4874-924C-BA081D967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D7D59-A32F-48C4-983C-BCF2E0F47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E6C7D-291B-4E59-BAFD-934CF18F3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42468-418F-4396-9C6C-C2EE40EFFC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460F2-2B88-4308-8AAE-B0409B0D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6622C-7C5B-4D28-A824-7F7C2C37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C379-C594-4974-90E4-8FD79DD9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8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E771-AA02-4F5E-A151-011B15D422BA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7611-BED8-4DB5-BF26-DDBFA823D7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5715000"/>
            <a:ext cx="3048000" cy="1066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9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CBB7-6387-4F0B-8DE2-4E8A3BC4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C371-3C00-4059-ABE2-C39282B32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B96A5-42BD-477E-8BA3-7AA5F406D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1412B-962F-4305-B25E-9755B80B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E83-1744-453E-87A7-D8A378BAAEE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16745-30EA-42FA-B2FC-6C6CBAB8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F7961-452A-40DB-AE96-E41E9448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7726-6F5B-4AAB-8D43-59998A61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2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solidFill>
                  <a:srgbClr val="349D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9AF2-C69D-4EA9-860D-AE7B32811E39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7611-BED8-4DB5-BF26-DDBFA823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58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42F8-8071-407C-B1A8-F284B85D1C22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7611-BED8-4DB5-BF26-DDBFA823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31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solidFill>
                  <a:srgbClr val="349D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D21F-36C3-4479-9361-3D5CE46EAF0C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7611-BED8-4DB5-BF26-DDBFA823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15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solidFill>
                  <a:srgbClr val="349D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519-4DB9-4060-B2BF-C403797F6CD3}" type="datetime1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7611-BED8-4DB5-BF26-DDBFA823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6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solidFill>
                  <a:srgbClr val="349D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5581-2E46-466D-8122-6287822F88E1}" type="datetime1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7611-BED8-4DB5-BF26-DDBFA823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97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C43B-9DB3-4417-B437-9362BA0FDB0B}" type="datetime1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7611-BED8-4DB5-BF26-DDBFA823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11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349D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73B6-7444-4D85-9746-182EA6D349D7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7611-BED8-4DB5-BF26-DDBFA823D7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780343" y="655978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A2B90F3-8219-4CDA-888A-56317BF553C7}" type="slidenum">
              <a:rPr lang="en-US" sz="1200" smtClean="0">
                <a:latin typeface="Century Gothic" panose="020B0502020202020204" pitchFamily="34" charset="0"/>
              </a:rPr>
              <a:pPr algn="ctr"/>
              <a:t>‹#›</a:t>
            </a:fld>
            <a:endParaRPr lang="en-US" sz="12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7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804D-E606-4F97-ADF3-283D6AC7894B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7611-BED8-4DB5-BF26-DDBFA823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5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solidFill>
                  <a:srgbClr val="349D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0683-8421-46A8-AEF5-F6A277994816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7611-BED8-4DB5-BF26-DDBFA823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2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>
            <a:normAutofit/>
          </a:bodyPr>
          <a:lstStyle>
            <a:lvl1pPr>
              <a:defRPr sz="3500">
                <a:solidFill>
                  <a:srgbClr val="349D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3B11-3498-451C-BF1E-699221022BA2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7611-BED8-4DB5-BF26-DDBFA823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6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CC5C-1290-4056-8AB5-B14F7B2C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1B606-0975-43AE-8CDC-11568EC07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8A4C1-AF71-469F-B2BF-95578D517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939FB-76F3-4D0F-8061-E9634AE86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7E9E2-6DB7-4AC9-ABBA-C9D22CC9E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D1EBAD-3875-4117-959E-4802B4D8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E83-1744-453E-87A7-D8A378BAAEE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4E227-116E-4028-BD05-88AAD069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3E9B3-E5C6-4911-8428-7820DDD1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7726-6F5B-4AAB-8D43-59998A61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648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opic Slid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774" y="480508"/>
            <a:ext cx="11766025" cy="1043493"/>
          </a:xfrm>
        </p:spPr>
        <p:txBody>
          <a:bodyPr/>
          <a:lstStyle>
            <a:lvl1pPr>
              <a:defRPr b="1">
                <a:solidFill>
                  <a:srgbClr val="1069AF"/>
                </a:solidFill>
              </a:defRPr>
            </a:lvl1pPr>
          </a:lstStyle>
          <a:p>
            <a:pPr algn="l"/>
            <a:r>
              <a:rPr lang="en-US" sz="4000"/>
              <a:t>Click to edit Master title style</a:t>
            </a:r>
            <a:endParaRPr lang="en-US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2773" y="1600200"/>
            <a:ext cx="11766025" cy="4495800"/>
          </a:xfrm>
        </p:spPr>
        <p:txBody>
          <a:bodyPr/>
          <a:lstStyle>
            <a:lvl1pPr>
              <a:buClr>
                <a:srgbClr val="1069AF"/>
              </a:buClr>
              <a:defRPr/>
            </a:lvl1pPr>
            <a:lvl2pPr>
              <a:buClr>
                <a:srgbClr val="1069AF"/>
              </a:buClr>
              <a:defRPr/>
            </a:lvl2pPr>
            <a:lvl3pPr>
              <a:buClr>
                <a:srgbClr val="1069AF"/>
              </a:buClr>
              <a:defRPr/>
            </a:lvl3pPr>
            <a:lvl4pPr>
              <a:buClr>
                <a:srgbClr val="1069AF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03200" y="152400"/>
            <a:ext cx="11785600" cy="228600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79618" y="6195507"/>
            <a:ext cx="11805455" cy="566928"/>
            <a:chOff x="134713" y="6195507"/>
            <a:chExt cx="8854091" cy="566928"/>
          </a:xfrm>
        </p:grpSpPr>
        <p:sp>
          <p:nvSpPr>
            <p:cNvPr id="14" name="Rectangle 6"/>
            <p:cNvSpPr>
              <a:spLocks noChangeArrowheads="1"/>
            </p:cNvSpPr>
            <p:nvPr userDrawn="1"/>
          </p:nvSpPr>
          <p:spPr bwMode="auto">
            <a:xfrm>
              <a:off x="1591308" y="6195507"/>
              <a:ext cx="7397496" cy="566928"/>
            </a:xfrm>
            <a:prstGeom prst="rect">
              <a:avLst/>
            </a:prstGeom>
            <a:solidFill>
              <a:srgbClr val="005E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92D05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67AC"/>
                </a:clrFrom>
                <a:clrTo>
                  <a:srgbClr val="0067A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176" y="6195507"/>
              <a:ext cx="630628" cy="56692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13" y="6195507"/>
              <a:ext cx="1456595" cy="566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06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FB700-D52A-4F1B-979F-ED9E29E9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74C16-022D-406B-892E-0C9A912B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E83-1744-453E-87A7-D8A378BAAEE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6B590-FF0B-42A9-BFD0-312F0430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5C96D-093A-4EE3-A02E-1770B056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7726-6F5B-4AAB-8D43-59998A61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8E2DF-3B1B-4BEF-8BC6-DF9ADFF8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E83-1744-453E-87A7-D8A378BAAEE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3245D-D3A6-4D64-966C-F233F790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6ADF8-D425-4245-81E5-BE23A461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7726-6F5B-4AAB-8D43-59998A61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1E93-6D14-43F8-BA0F-A38CAA8C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57316-76CE-4734-9338-ECFBD49F4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39968-A049-4D6C-9528-D491462F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99CFB-3B2A-48AA-B4D5-E1E1E8F6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E83-1744-453E-87A7-D8A378BAAEE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137EA-905D-4565-AA96-BF98AF49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2557F-7AED-4DDA-9CCE-8ABBBDE9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7726-6F5B-4AAB-8D43-59998A61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4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C29C-AD59-49D1-B7E4-18CE43FB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077D3-F863-4E53-9F41-68E0A3101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22FF4-9C1D-4F5D-84C3-CD66D3A5B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69142-5E13-4ED6-BF22-FCE02B5E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E83-1744-453E-87A7-D8A378BAAEE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A093B-B263-49BE-8529-692E624C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2347-E5F7-47BF-A754-C536B087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7726-6F5B-4AAB-8D43-59998A61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5C9D0-1512-4E6E-855E-F2FCA487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F782A-57E9-44C1-80B8-9301AD835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1026D-C33B-4335-9264-6ADB927C4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AE83-1744-453E-87A7-D8A378BAAEE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2D2EF-6BB7-4799-9CC2-48BB5E66B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A8BB2-2C98-4D6F-9DDE-85AFCD9D6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7726-6F5B-4AAB-8D43-59998A61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2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85ACE-0381-4E12-AE34-4E02CB20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D891-4A54-4963-9740-C03A53D9B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C2333-33FC-4431-B67B-A2ECD1B022D8}"/>
              </a:ext>
            </a:extLst>
          </p:cNvPr>
          <p:cNvSpPr/>
          <p:nvPr userDrawn="1"/>
        </p:nvSpPr>
        <p:spPr>
          <a:xfrm>
            <a:off x="10407016" y="6176963"/>
            <a:ext cx="655838" cy="607446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1F9941-FD62-46AC-8ABC-C5F958D8C83B}"/>
              </a:ext>
            </a:extLst>
          </p:cNvPr>
          <p:cNvCxnSpPr/>
          <p:nvPr userDrawn="1"/>
        </p:nvCxnSpPr>
        <p:spPr>
          <a:xfrm>
            <a:off x="0" y="6708607"/>
            <a:ext cx="9040305" cy="0"/>
          </a:xfrm>
          <a:prstGeom prst="line">
            <a:avLst/>
          </a:prstGeom>
          <a:ln w="127000">
            <a:solidFill>
              <a:srgbClr val="0059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45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9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00599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85ACE-0381-4E12-AE34-4E02CB20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D891-4A54-4963-9740-C03A53D9B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C2333-33FC-4431-B67B-A2ECD1B022D8}"/>
              </a:ext>
            </a:extLst>
          </p:cNvPr>
          <p:cNvSpPr/>
          <p:nvPr userDrawn="1"/>
        </p:nvSpPr>
        <p:spPr>
          <a:xfrm>
            <a:off x="10407016" y="6176963"/>
            <a:ext cx="655838" cy="607446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1F9941-FD62-46AC-8ABC-C5F958D8C83B}"/>
              </a:ext>
            </a:extLst>
          </p:cNvPr>
          <p:cNvCxnSpPr/>
          <p:nvPr userDrawn="1"/>
        </p:nvCxnSpPr>
        <p:spPr>
          <a:xfrm>
            <a:off x="0" y="6708607"/>
            <a:ext cx="9040305" cy="0"/>
          </a:xfrm>
          <a:prstGeom prst="line">
            <a:avLst/>
          </a:prstGeom>
          <a:ln w="127000">
            <a:solidFill>
              <a:srgbClr val="0059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82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67725-C5ED-4EE4-854C-FB3F3C340EE8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77611-BED8-4DB5-BF26-DDBFA823D7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80343" y="655978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A2B90F3-8219-4CDA-888A-56317BF553C7}" type="slidenum">
              <a:rPr lang="en-US" sz="1200" smtClean="0">
                <a:latin typeface="Century Gothic" panose="020B0502020202020204" pitchFamily="34" charset="0"/>
              </a:rPr>
              <a:pPr algn="ctr"/>
              <a:t>‹#›</a:t>
            </a:fld>
            <a:endParaRPr lang="en-US" sz="12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6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>
          <a:solidFill>
            <a:srgbClr val="349D9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haboard.org/pathway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scioly.org/wiki/index.php/File:Missouri.sv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haboard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nci.org/national-frameworks/staffing-u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730623" y="538163"/>
            <a:ext cx="8199783" cy="30194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br>
              <a:rPr lang="en-US"/>
            </a:br>
            <a:r>
              <a:rPr lang="en-US" sz="4400"/>
              <a:t>Public Health Accreditation</a:t>
            </a:r>
            <a:br>
              <a:rPr lang="en-US" sz="4400"/>
            </a:br>
            <a:r>
              <a:rPr lang="en-US" sz="4400"/>
              <a:t>Overview &amp; Updates from the Public Health Accreditation Board</a:t>
            </a:r>
            <a:br>
              <a:rPr lang="en-US"/>
            </a:b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idx="1"/>
          </p:nvPr>
        </p:nvSpPr>
        <p:spPr>
          <a:xfrm>
            <a:off x="730623" y="3873990"/>
            <a:ext cx="10515600" cy="20025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>
                <a:latin typeface="Calibri" panose="020F0502020204030204" pitchFamily="34" charset="0"/>
              </a:rPr>
              <a:t>Paul Kuehnert, DNP, RN, FAAN | President &amp; CEO</a:t>
            </a: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Marita Chilton, MPH </a:t>
            </a:r>
            <a:r>
              <a:rPr lang="en-US"/>
              <a:t>|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Director of Accreditation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Jessica Kronstadt, MPP | VP, Program, Research &amp; Evaluation</a:t>
            </a:r>
            <a:endParaRPr lang="en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">
                <a:latin typeface="Calibri" panose="020F0502020204030204" pitchFamily="34" charset="0"/>
              </a:rPr>
              <a:t>May 2022</a:t>
            </a:r>
            <a:endParaRPr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3153-5947-4856-A829-F2F0F004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25"/>
            <a:ext cx="4445000" cy="1932081"/>
          </a:xfrm>
        </p:spPr>
        <p:txBody>
          <a:bodyPr>
            <a:no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Foundational Capabilities in Version 2022</a:t>
            </a:r>
            <a:endParaRPr lang="en-US" sz="44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5B7DC7-9BE3-4AB2-9FDB-59F19427610E}"/>
              </a:ext>
            </a:extLst>
          </p:cNvPr>
          <p:cNvSpPr txBox="1">
            <a:spLocks/>
          </p:cNvSpPr>
          <p:nvPr/>
        </p:nvSpPr>
        <p:spPr>
          <a:xfrm>
            <a:off x="1033427" y="2559236"/>
            <a:ext cx="4148920" cy="374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Identifies specific measures as “Foundational Capability Measures”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>
                <a:solidFill>
                  <a:prstClr val="black"/>
                </a:solidFill>
                <a:latin typeface="Calibri" panose="020F0502020204030204"/>
              </a:rPr>
              <a:t>Matches the spirit of the FC, not necessarily each detail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9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599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BF4A4BFE-DFB2-4FD5-8681-5B76D33B7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378" y="484096"/>
            <a:ext cx="6342951" cy="50426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6133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439C0C-869F-4A92-929F-3FF9AA4A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4273"/>
          </a:xfrm>
        </p:spPr>
        <p:txBody>
          <a:bodyPr/>
          <a:lstStyle/>
          <a:p>
            <a:r>
              <a:rPr lang="en-US"/>
              <a:t>7-Steps of Accreditation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93DAD9-83B8-4A33-9448-C6D359027819}"/>
              </a:ext>
            </a:extLst>
          </p:cNvPr>
          <p:cNvSpPr/>
          <p:nvPr/>
        </p:nvSpPr>
        <p:spPr>
          <a:xfrm>
            <a:off x="0" y="936589"/>
            <a:ext cx="3837108" cy="1334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Preparation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/>
              <a:t>Review education resources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/>
              <a:t>Submit Readiness and Training Fee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/>
              <a:t>Complete Readiness Assessment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25BE82-155D-491F-89A2-89335DE718C9}"/>
              </a:ext>
            </a:extLst>
          </p:cNvPr>
          <p:cNvSpPr/>
          <p:nvPr/>
        </p:nvSpPr>
        <p:spPr>
          <a:xfrm>
            <a:off x="3790949" y="2843898"/>
            <a:ext cx="2305051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Application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E4FDCF-2820-4704-82AE-9F5A53A5BA5F}"/>
              </a:ext>
            </a:extLst>
          </p:cNvPr>
          <p:cNvSpPr/>
          <p:nvPr/>
        </p:nvSpPr>
        <p:spPr>
          <a:xfrm>
            <a:off x="6557776" y="2850247"/>
            <a:ext cx="2305051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Documentation Selection &amp; Submission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B5EEC1-7460-4D5E-B10D-3BEDCFA19BDF}"/>
              </a:ext>
            </a:extLst>
          </p:cNvPr>
          <p:cNvSpPr/>
          <p:nvPr/>
        </p:nvSpPr>
        <p:spPr>
          <a:xfrm>
            <a:off x="9281378" y="2843898"/>
            <a:ext cx="2305051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Review </a:t>
            </a:r>
          </a:p>
          <a:p>
            <a:pPr algn="ctr"/>
            <a:r>
              <a:rPr lang="en-US" sz="2400" b="1"/>
              <a:t>(Site Visit)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AA4813-15C4-45E2-BD02-F22E8E5C1C36}"/>
              </a:ext>
            </a:extLst>
          </p:cNvPr>
          <p:cNvSpPr/>
          <p:nvPr/>
        </p:nvSpPr>
        <p:spPr>
          <a:xfrm>
            <a:off x="6557776" y="4819127"/>
            <a:ext cx="2305051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Additional Reporting </a:t>
            </a:r>
          </a:p>
          <a:p>
            <a:pPr algn="ctr"/>
            <a:r>
              <a:rPr lang="en-US" sz="2000" b="1"/>
              <a:t>(Annual Reports)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FDDDC6-5FD9-4A01-9555-7910CA160901}"/>
              </a:ext>
            </a:extLst>
          </p:cNvPr>
          <p:cNvSpPr/>
          <p:nvPr/>
        </p:nvSpPr>
        <p:spPr>
          <a:xfrm>
            <a:off x="9281378" y="4812778"/>
            <a:ext cx="2305051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Reaccreditation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E9906C-6903-40A2-8D11-616BF9EE7EBA}"/>
              </a:ext>
            </a:extLst>
          </p:cNvPr>
          <p:cNvSpPr/>
          <p:nvPr/>
        </p:nvSpPr>
        <p:spPr>
          <a:xfrm>
            <a:off x="3790949" y="4812778"/>
            <a:ext cx="2305051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Accreditation Decision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8BDA9938-46A4-4129-A71E-65A804F7C544}"/>
              </a:ext>
            </a:extLst>
          </p:cNvPr>
          <p:cNvSpPr/>
          <p:nvPr/>
        </p:nvSpPr>
        <p:spPr>
          <a:xfrm>
            <a:off x="441447" y="2663764"/>
            <a:ext cx="2954215" cy="167312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4E7AE5-13CA-4001-A9A4-DF24AFA19184}"/>
              </a:ext>
            </a:extLst>
          </p:cNvPr>
          <p:cNvSpPr txBox="1"/>
          <p:nvPr/>
        </p:nvSpPr>
        <p:spPr>
          <a:xfrm>
            <a:off x="557395" y="2987806"/>
            <a:ext cx="2637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Initial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or Pathways</a:t>
            </a:r>
          </a:p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2DED82-98EF-40F9-B447-7B33A5A5E70C}"/>
              </a:ext>
            </a:extLst>
          </p:cNvPr>
          <p:cNvSpPr/>
          <p:nvPr/>
        </p:nvSpPr>
        <p:spPr>
          <a:xfrm>
            <a:off x="614361" y="5013880"/>
            <a:ext cx="2608386" cy="1325563"/>
          </a:xfrm>
          <a:prstGeom prst="roundRect">
            <a:avLst/>
          </a:prstGeom>
          <a:solidFill>
            <a:srgbClr val="065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Pathways Recognition Program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E285F92-2672-48C5-B91E-CF8621F3382B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rot="16200000" flipH="1">
            <a:off x="1722234" y="2467442"/>
            <a:ext cx="392641" cy="1"/>
          </a:xfrm>
          <a:prstGeom prst="bentConnector3">
            <a:avLst/>
          </a:prstGeom>
          <a:ln w="76200">
            <a:solidFill>
              <a:srgbClr val="06518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FE4E244-6F24-4BEF-9C35-0F24432FC67D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5400000">
            <a:off x="1580062" y="4675386"/>
            <a:ext cx="676987" cy="1"/>
          </a:xfrm>
          <a:prstGeom prst="bentConnector3">
            <a:avLst/>
          </a:prstGeom>
          <a:ln w="76200">
            <a:solidFill>
              <a:srgbClr val="06518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2F1A59B-498F-4A06-8F43-E9AD5BB6DE75}"/>
              </a:ext>
            </a:extLst>
          </p:cNvPr>
          <p:cNvCxnSpPr>
            <a:cxnSpLocks/>
          </p:cNvCxnSpPr>
          <p:nvPr/>
        </p:nvCxnSpPr>
        <p:spPr>
          <a:xfrm>
            <a:off x="3311036" y="3506679"/>
            <a:ext cx="479913" cy="1"/>
          </a:xfrm>
          <a:prstGeom prst="bentConnector3">
            <a:avLst>
              <a:gd name="adj1" fmla="val 50000"/>
            </a:avLst>
          </a:prstGeom>
          <a:ln w="76200">
            <a:solidFill>
              <a:srgbClr val="06518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A1EEF3DD-DB86-4E14-9FB5-E0744F42236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096000" y="3500329"/>
            <a:ext cx="461776" cy="12700"/>
          </a:xfrm>
          <a:prstGeom prst="bentConnector3">
            <a:avLst>
              <a:gd name="adj1" fmla="val 50000"/>
            </a:avLst>
          </a:prstGeom>
          <a:ln w="76200">
            <a:solidFill>
              <a:srgbClr val="06518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207E307C-0F78-4D5D-9D0E-B90DEE65AC13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8862827" y="3506680"/>
            <a:ext cx="418551" cy="6349"/>
          </a:xfrm>
          <a:prstGeom prst="bentConnector3">
            <a:avLst>
              <a:gd name="adj1" fmla="val 50000"/>
            </a:avLst>
          </a:prstGeom>
          <a:ln w="76200">
            <a:solidFill>
              <a:srgbClr val="06518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42DBEF01-DB07-43A8-9C71-76DF7841E6EC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rot="5400000">
            <a:off x="7367032" y="1745905"/>
            <a:ext cx="643317" cy="5490429"/>
          </a:xfrm>
          <a:prstGeom prst="bentConnector3">
            <a:avLst>
              <a:gd name="adj1" fmla="val 50000"/>
            </a:avLst>
          </a:prstGeom>
          <a:ln w="76200">
            <a:solidFill>
              <a:srgbClr val="06518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05ACA00F-7E42-4578-8790-231E91D1C48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8862827" y="5475560"/>
            <a:ext cx="418551" cy="6349"/>
          </a:xfrm>
          <a:prstGeom prst="bentConnector3">
            <a:avLst>
              <a:gd name="adj1" fmla="val 50000"/>
            </a:avLst>
          </a:prstGeom>
          <a:ln w="76200">
            <a:solidFill>
              <a:srgbClr val="06518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5F839D2C-5089-4D56-B7F5-BB28A54D557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095999" y="5475560"/>
            <a:ext cx="461777" cy="6349"/>
          </a:xfrm>
          <a:prstGeom prst="bentConnector3">
            <a:avLst>
              <a:gd name="adj1" fmla="val 50000"/>
            </a:avLst>
          </a:prstGeom>
          <a:ln w="76200">
            <a:solidFill>
              <a:srgbClr val="06518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05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B02D01-9E06-4D27-8BF7-99072E4C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98" y="3053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Purposes of Pathways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B0990B-C127-4FF4-BCC3-734797936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>
                <a:solidFill>
                  <a:srgbClr val="005998"/>
                </a:solidFill>
              </a:rPr>
              <a:t>Support performance improvement</a:t>
            </a:r>
            <a:r>
              <a:rPr lang="en-US" sz="3200"/>
              <a:t> </a:t>
            </a:r>
            <a:r>
              <a:rPr lang="en-US"/>
              <a:t>efforts, </a:t>
            </a:r>
            <a:r>
              <a:rPr lang="en-US" sz="3200" b="1">
                <a:solidFill>
                  <a:srgbClr val="005998"/>
                </a:solidFill>
              </a:rPr>
              <a:t>strengthen infrastructure</a:t>
            </a:r>
            <a:r>
              <a:rPr lang="en-US"/>
              <a:t>, and facilitate public health system </a:t>
            </a:r>
            <a:r>
              <a:rPr lang="en-US" sz="3200" b="1">
                <a:solidFill>
                  <a:srgbClr val="005998"/>
                </a:solidFill>
              </a:rPr>
              <a:t>transformation</a:t>
            </a:r>
            <a:r>
              <a:rPr lang="en-US"/>
              <a:t>, including state-based improvement efforts.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Serve as a </a:t>
            </a:r>
            <a:r>
              <a:rPr lang="en-US" sz="3200" b="1">
                <a:solidFill>
                  <a:srgbClr val="005998"/>
                </a:solidFill>
              </a:rPr>
              <a:t>performance improvement milestone </a:t>
            </a:r>
            <a:r>
              <a:rPr lang="en-US"/>
              <a:t>for local, Tribal, and territorial health departments not yet ready for accreditation.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Facilitate </a:t>
            </a:r>
            <a:r>
              <a:rPr lang="en-US" sz="3200" b="1">
                <a:solidFill>
                  <a:srgbClr val="005998"/>
                </a:solidFill>
              </a:rPr>
              <a:t>accreditation readiness </a:t>
            </a:r>
            <a:r>
              <a:rPr lang="en-US"/>
              <a:t>for those intending to seek accreditation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4300DF-8398-4858-8DAC-66155F608943}"/>
              </a:ext>
            </a:extLst>
          </p:cNvPr>
          <p:cNvSpPr txBox="1"/>
          <p:nvPr/>
        </p:nvSpPr>
        <p:spPr>
          <a:xfrm>
            <a:off x="2502041" y="6002388"/>
            <a:ext cx="565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more info &amp; updates: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https://phaboard.org/pathways/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08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B02D01-9E06-4D27-8BF7-99072E4C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32" y="249964"/>
            <a:ext cx="10515600" cy="102335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Pathways: Two Tracks</a:t>
            </a:r>
            <a:endParaRPr lang="en-US" sz="4000" b="1">
              <a:solidFill>
                <a:srgbClr val="00599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CDB6B5-FE87-411C-95F1-E341BFFD9112}"/>
              </a:ext>
            </a:extLst>
          </p:cNvPr>
          <p:cNvGraphicFramePr/>
          <p:nvPr/>
        </p:nvGraphicFramePr>
        <p:xfrm>
          <a:off x="658761" y="1082163"/>
          <a:ext cx="10122471" cy="535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738E157-F5C3-1884-AD50-0C1DB76B7956}"/>
              </a:ext>
            </a:extLst>
          </p:cNvPr>
          <p:cNvSpPr txBox="1"/>
          <p:nvPr/>
        </p:nvSpPr>
        <p:spPr>
          <a:xfrm>
            <a:off x="4406762" y="5633139"/>
            <a:ext cx="262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Equity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5845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9AC9B5-7B8B-4B71-9235-C5899509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7393"/>
            <a:ext cx="8675594" cy="1325563"/>
          </a:xfrm>
        </p:spPr>
        <p:txBody>
          <a:bodyPr>
            <a:noAutofit/>
          </a:bodyPr>
          <a:lstStyle/>
          <a:p>
            <a:br>
              <a:rPr lang="en-US"/>
            </a:br>
            <a:r>
              <a:rPr lang="en-US"/>
              <a:t>Getting Started: Readiness Assessment</a:t>
            </a:r>
          </a:p>
        </p:txBody>
      </p:sp>
    </p:spTree>
    <p:extLst>
      <p:ext uri="{BB962C8B-B14F-4D97-AF65-F5344CB8AC3E}">
        <p14:creationId xmlns:p14="http://schemas.microsoft.com/office/powerpoint/2010/main" val="246278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3153-5947-4856-A829-F2F0F004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it?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5B7DC7-9BE3-4AB2-9FDB-59F19427610E}"/>
              </a:ext>
            </a:extLst>
          </p:cNvPr>
          <p:cNvSpPr txBox="1">
            <a:spLocks/>
          </p:cNvSpPr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Steps through the Standards &amp; Measures and asks about each requirement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Can focus on Foundational Capabilities Measures only</a:t>
            </a:r>
          </a:p>
          <a:p>
            <a:pPr marL="228600" marR="0" lvl="1" indent="0" fontAlgn="auto">
              <a:spcBef>
                <a:spcPts val="500"/>
              </a:spcBef>
              <a:spcAft>
                <a:spcPts val="0"/>
              </a:spcAft>
              <a:buClr>
                <a:srgbClr val="A1B908"/>
              </a:buClr>
              <a:buSzTx/>
              <a:buNone/>
              <a:tabLst/>
              <a:defRPr/>
            </a:pPr>
            <a:b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</a:b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A9BC1-1C29-4DD3-30B0-4E0D289A8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16" y="807593"/>
            <a:ext cx="3968623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934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3153-5947-4856-A829-F2F0F004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208" y="500541"/>
            <a:ext cx="4445000" cy="1932081"/>
          </a:xfrm>
        </p:spPr>
        <p:txBody>
          <a:bodyPr>
            <a:no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it work?</a:t>
            </a:r>
            <a:endParaRPr lang="en-US" sz="44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5B7DC7-9BE3-4AB2-9FDB-59F19427610E}"/>
              </a:ext>
            </a:extLst>
          </p:cNvPr>
          <p:cNvSpPr txBox="1">
            <a:spLocks/>
          </p:cNvSpPr>
          <p:nvPr/>
        </p:nvSpPr>
        <p:spPr>
          <a:xfrm>
            <a:off x="6420675" y="2261781"/>
            <a:ext cx="4148920" cy="3743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out online</a:t>
            </a:r>
          </a:p>
          <a:p>
            <a:pPr lvl="1">
              <a:spcBef>
                <a:spcPts val="1000"/>
              </a:spcBef>
              <a:buClr>
                <a:srgbClr val="A1B90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 to work on it in Word first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>
                <a:solidFill>
                  <a:prstClr val="black"/>
                </a:solidFill>
                <a:latin typeface="Calibri" panose="020F0502020204030204"/>
              </a:rPr>
              <a:t>Encouraged to engage staff throughout department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>
                <a:solidFill>
                  <a:prstClr val="black"/>
                </a:solidFill>
                <a:latin typeface="Calibri" panose="020F0502020204030204"/>
              </a:rPr>
              <a:t>Opportunity to ask questions of PHAB about Measures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>
                <a:solidFill>
                  <a:prstClr val="black"/>
                </a:solidFill>
                <a:latin typeface="Calibri" panose="020F0502020204030204"/>
              </a:rPr>
              <a:t>Providing candid responses will result in more useful results</a:t>
            </a:r>
          </a:p>
          <a:p>
            <a:pPr lvl="1">
              <a:spcBef>
                <a:spcPts val="1000"/>
              </a:spcBef>
              <a:buClr>
                <a:srgbClr val="A1B908"/>
              </a:buClr>
              <a:defRPr/>
            </a:pPr>
            <a:r>
              <a:rPr lang="en-US" sz="2200">
                <a:solidFill>
                  <a:prstClr val="black"/>
                </a:solidFill>
                <a:latin typeface="Calibri" panose="020F0502020204030204"/>
              </a:rPr>
              <a:t>Expect at least a solid day’s effort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9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599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48E450-C3B6-50ED-EF34-5EE025A22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4" y="500541"/>
            <a:ext cx="4628326" cy="569828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630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3153-5947-4856-A829-F2F0F004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feedback will a HD receive?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5B7DC7-9BE3-4AB2-9FDB-59F19427610E}"/>
              </a:ext>
            </a:extLst>
          </p:cNvPr>
          <p:cNvSpPr txBox="1">
            <a:spLocks/>
          </p:cNvSpPr>
          <p:nvPr/>
        </p:nvSpPr>
        <p:spPr>
          <a:xfrm>
            <a:off x="648930" y="2438400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Responses to questions and tips about Measures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tabLst/>
              <a:defRPr/>
            </a:pPr>
            <a:r>
              <a:rPr lang="en-US" sz="2400"/>
              <a:t>Breakdown showing which Measures appear to be ready (FC and full set)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Overarching recommendation about readiness</a:t>
            </a:r>
          </a:p>
          <a:p>
            <a:pPr marL="228600" marR="0" lvl="1" indent="0" fontAlgn="auto">
              <a:spcBef>
                <a:spcPts val="500"/>
              </a:spcBef>
              <a:spcAft>
                <a:spcPts val="0"/>
              </a:spcAft>
              <a:buClr>
                <a:srgbClr val="A1B908"/>
              </a:buClr>
              <a:buSzTx/>
              <a:buNone/>
              <a:tabLst/>
              <a:defRPr/>
            </a:pPr>
            <a:b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</a:br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FED7691-77CB-265A-8C92-EAF040E16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709" y="1599158"/>
            <a:ext cx="4475531" cy="36564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104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3153-5947-4856-A829-F2F0F004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208" y="500541"/>
            <a:ext cx="4445000" cy="1932081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could you learn as a state?</a:t>
            </a:r>
            <a:endParaRPr lang="en-US" sz="44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5B7DC7-9BE3-4AB2-9FDB-59F19427610E}"/>
              </a:ext>
            </a:extLst>
          </p:cNvPr>
          <p:cNvSpPr txBox="1">
            <a:spLocks/>
          </p:cNvSpPr>
          <p:nvPr/>
        </p:nvSpPr>
        <p:spPr>
          <a:xfrm>
            <a:off x="6721208" y="2462877"/>
            <a:ext cx="4148920" cy="374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>
                <a:solidFill>
                  <a:prstClr val="black"/>
                </a:solidFill>
                <a:latin typeface="Calibri" panose="020F0502020204030204"/>
              </a:rPr>
              <a:t>Strengths and gaps across the state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buClr>
                <a:srgbClr val="A1B90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domain/measure or theme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>
                <a:solidFill>
                  <a:prstClr val="black"/>
                </a:solidFill>
                <a:latin typeface="Calibri" panose="020F0502020204030204"/>
              </a:rPr>
              <a:t>Cohorts of HDs facing similar challenges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1B908"/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9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599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695AFB8-748C-F3D4-2462-DA4521C57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1800" y="500541"/>
            <a:ext cx="6238875" cy="5705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C5DA55-2A1B-1B46-9608-F1E004C4222F}"/>
              </a:ext>
            </a:extLst>
          </p:cNvPr>
          <p:cNvSpPr txBox="1"/>
          <p:nvPr/>
        </p:nvSpPr>
        <p:spPr>
          <a:xfrm>
            <a:off x="181800" y="6206016"/>
            <a:ext cx="6238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scioly.org/wiki/index.php/File:Missouri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3487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3153-5947-4856-A829-F2F0F004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31" y="136985"/>
            <a:ext cx="10306892" cy="1416394"/>
          </a:xfrm>
        </p:spPr>
        <p:txBody>
          <a:bodyPr>
            <a:no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could next steps be?</a:t>
            </a:r>
            <a:endParaRPr lang="en-US" sz="44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CE5EBB1-440E-AD8C-83E4-A7AB5409C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829445"/>
              </p:ext>
            </p:extLst>
          </p:nvPr>
        </p:nvGraphicFramePr>
        <p:xfrm>
          <a:off x="1002535" y="719666"/>
          <a:ext cx="10532125" cy="5515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08AA7770-6629-048A-706F-C4DC0E66ED93}"/>
              </a:ext>
            </a:extLst>
          </p:cNvPr>
          <p:cNvSpPr/>
          <p:nvPr/>
        </p:nvSpPr>
        <p:spPr>
          <a:xfrm>
            <a:off x="8978746" y="3213201"/>
            <a:ext cx="627962" cy="52881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54CF38-8E81-4671-83F1-46FE35374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56" y="1178350"/>
            <a:ext cx="5546365" cy="31198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51D301-7B70-4A71-A3D7-F5F8531B230D}"/>
              </a:ext>
            </a:extLst>
          </p:cNvPr>
          <p:cNvSpPr txBox="1"/>
          <p:nvPr/>
        </p:nvSpPr>
        <p:spPr>
          <a:xfrm>
            <a:off x="255494" y="97282"/>
            <a:ext cx="11936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 &amp; Modernize Our PH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C4206-F5D9-4DCB-9559-F76B2E95B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3217"/>
            <a:ext cx="5870957" cy="5151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3B7C5-9D76-4377-B70F-F98A8599D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073" y="4864063"/>
            <a:ext cx="1676545" cy="957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A0588-47EB-478D-8381-07E039EB66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3309" y="4940780"/>
            <a:ext cx="670618" cy="634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CEF7EE-7547-4E1B-A7C3-D6694372205D}"/>
              </a:ext>
            </a:extLst>
          </p:cNvPr>
          <p:cNvSpPr txBox="1"/>
          <p:nvPr/>
        </p:nvSpPr>
        <p:spPr>
          <a:xfrm>
            <a:off x="553797" y="6004783"/>
            <a:ext cx="566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https://bipartisanpolicy.org/report/public-health-forward/</a:t>
            </a:r>
          </a:p>
        </p:txBody>
      </p:sp>
    </p:spTree>
    <p:extLst>
      <p:ext uri="{BB962C8B-B14F-4D97-AF65-F5344CB8AC3E}">
        <p14:creationId xmlns:p14="http://schemas.microsoft.com/office/powerpoint/2010/main" val="265159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9CC65D-3E88-4747-B91E-671CAA29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63" y="2848872"/>
            <a:ext cx="8199783" cy="1325563"/>
          </a:xfrm>
        </p:spPr>
        <p:txBody>
          <a:bodyPr>
            <a:normAutofit fontScale="90000"/>
          </a:bodyPr>
          <a:lstStyle/>
          <a:p>
            <a:r>
              <a:rPr lang="en-US" sz="8000"/>
              <a:t>Thank you!</a:t>
            </a:r>
            <a:br>
              <a:rPr lang="en-US" sz="8000"/>
            </a:br>
            <a:endParaRPr lang="en-US" sz="80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FC23F8-FED5-4412-B3BE-5BC18A023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US" sz="6600"/>
            </a:br>
            <a:r>
              <a:rPr lang="en-US" sz="2400"/>
              <a:t>Questions: email </a:t>
            </a:r>
            <a:r>
              <a:rPr lang="en-US" sz="2400">
                <a:hlinkClick r:id="rId3"/>
              </a:rPr>
              <a:t>info@phaboard.org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26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55BA4E7-3378-4D50-A210-9C3D4F9CF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2" y="0"/>
            <a:ext cx="8816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5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CCA949-1185-8716-4E3F-54C7D2D5C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133" y="1885474"/>
            <a:ext cx="6561667" cy="4291488"/>
          </a:xfrm>
        </p:spPr>
        <p:txBody>
          <a:bodyPr>
            <a:normAutofit fontScale="92500" lnSpcReduction="20000"/>
          </a:bodyPr>
          <a:lstStyle/>
          <a:p>
            <a:pPr marL="135464" indent="0">
              <a:buClr>
                <a:srgbClr val="000000"/>
              </a:buClr>
              <a:buSzPts val="2000"/>
              <a:buNone/>
            </a:pPr>
            <a:endParaRPr lang="en-US" sz="2667">
              <a:latin typeface="Calibri"/>
              <a:ea typeface="Calibri"/>
              <a:cs typeface="Calibri"/>
              <a:sym typeface="Calibri"/>
            </a:endParaRPr>
          </a:p>
          <a:p>
            <a:pPr marL="135464" indent="0">
              <a:buClr>
                <a:srgbClr val="000000"/>
              </a:buClr>
              <a:buSzPts val="2000"/>
              <a:buNone/>
            </a:pPr>
            <a:endParaRPr lang="en-US" sz="2667">
              <a:latin typeface="Calibri"/>
              <a:ea typeface="Calibri"/>
              <a:cs typeface="Calibri"/>
              <a:sym typeface="Calibri"/>
            </a:endParaRPr>
          </a:p>
          <a:p>
            <a:pPr marL="135464" indent="0">
              <a:buClr>
                <a:srgbClr val="000000"/>
              </a:buClr>
              <a:buSzPts val="2000"/>
              <a:buNone/>
            </a:pPr>
            <a:endParaRPr lang="en-US" sz="2667">
              <a:latin typeface="Calibri"/>
              <a:ea typeface="Calibri"/>
              <a:cs typeface="Calibri"/>
              <a:sym typeface="Calibri"/>
            </a:endParaRPr>
          </a:p>
          <a:p>
            <a:pPr marL="135464" indent="0">
              <a:buClr>
                <a:srgbClr val="000000"/>
              </a:buClr>
              <a:buSzPts val="2000"/>
              <a:buNone/>
            </a:pPr>
            <a:endParaRPr lang="en-US" sz="2667">
              <a:latin typeface="Calibri"/>
              <a:ea typeface="Calibri"/>
              <a:cs typeface="Calibri"/>
              <a:sym typeface="Calibri"/>
            </a:endParaRPr>
          </a:p>
          <a:p>
            <a:pPr marL="135464" indent="0">
              <a:buClr>
                <a:srgbClr val="000000"/>
              </a:buClr>
              <a:buSzPts val="2000"/>
              <a:buNone/>
            </a:pPr>
            <a:endParaRPr lang="en-US" sz="2667">
              <a:latin typeface="Calibri"/>
              <a:ea typeface="Calibri"/>
              <a:cs typeface="Calibri"/>
              <a:sym typeface="Calibri"/>
            </a:endParaRPr>
          </a:p>
          <a:p>
            <a:pPr marL="135464" indent="0">
              <a:buClr>
                <a:srgbClr val="000000"/>
              </a:buClr>
              <a:buSzPts val="2000"/>
              <a:buNone/>
            </a:pPr>
            <a:endParaRPr lang="en-US" sz="2667">
              <a:latin typeface="Calibri"/>
              <a:ea typeface="Calibri"/>
              <a:cs typeface="Calibri"/>
              <a:sym typeface="Calibri"/>
            </a:endParaRPr>
          </a:p>
          <a:p>
            <a:pPr marL="135464" indent="0">
              <a:buClr>
                <a:srgbClr val="000000"/>
              </a:buClr>
              <a:buSzPts val="2000"/>
              <a:buNone/>
            </a:pPr>
            <a:endParaRPr lang="en-US" sz="2667">
              <a:latin typeface="Calibri"/>
              <a:ea typeface="Calibri"/>
              <a:cs typeface="Calibri"/>
              <a:sym typeface="Calibri"/>
            </a:endParaRPr>
          </a:p>
          <a:p>
            <a:pPr marL="135464" indent="0">
              <a:buClr>
                <a:srgbClr val="000000"/>
              </a:buClr>
              <a:buSzPts val="2000"/>
              <a:buNone/>
            </a:pPr>
            <a:r>
              <a:rPr lang="en-US" sz="2667">
                <a:latin typeface="Calibri"/>
                <a:ea typeface="Calibri"/>
                <a:cs typeface="Calibri"/>
                <a:sym typeface="Calibri"/>
              </a:rPr>
              <a:t>Currently: de</a:t>
            </a:r>
            <a:r>
              <a:rPr lang="en-US" sz="26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veloping a Public Health Workforce Calculator for LHDs to estimate their workforce needs to provide the FPHS.</a:t>
            </a:r>
          </a:p>
          <a:p>
            <a:pPr marL="135464" indent="0">
              <a:buClr>
                <a:srgbClr val="000000"/>
              </a:buClr>
              <a:buSzPts val="2000"/>
              <a:buNone/>
            </a:pPr>
            <a:r>
              <a:rPr lang="en-US" sz="2400">
                <a:hlinkClick r:id="rId3"/>
              </a:rPr>
              <a:t>phnci.org/national-frameworks/staffing-up</a:t>
            </a:r>
            <a:r>
              <a:rPr lang="en-US" sz="26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667">
              <a:latin typeface="Calibri"/>
              <a:ea typeface="Calibri"/>
              <a:cs typeface="Calibri"/>
              <a:sym typeface="Calibri"/>
            </a:endParaRPr>
          </a:p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D7F85A6-8599-4B01-BE50-7AEFB85B8B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70339"/>
          <a:ext cx="3345180" cy="651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743443" imgH="13572883" progId="Acrobat.Document.DC">
                  <p:embed/>
                </p:oleObj>
              </mc:Choice>
              <mc:Fallback>
                <p:oleObj name="Acrobat Document" r:id="rId4" imgW="5743443" imgH="13572883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D7F85A6-8599-4B01-BE50-7AEFB85B8B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70339"/>
                        <a:ext cx="3345180" cy="6517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oogle Shape;153;ged23a510da_2_0">
            <a:extLst>
              <a:ext uri="{FF2B5EF4-FFF2-40B4-BE49-F238E27FC236}">
                <a16:creationId xmlns:a16="http://schemas.microsoft.com/office/drawing/2014/main" id="{51CECB8C-90EA-C13B-E893-5E1F4CBEAA4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8902" y="170339"/>
            <a:ext cx="6204981" cy="4097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90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0D18C-FEEA-4AB7-AD55-9ADE2FC39FAD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5E77D0-7AE0-DB73-47C3-B4C19DBC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50928ABE-7D24-E1B0-8D74-9346349EE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22" y="73183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4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7098-42C5-4AA4-A032-387EA350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960" y="135420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1069AF"/>
                </a:solidFill>
                <a:latin typeface="+mn-lt"/>
              </a:rPr>
              <a:t>21</a:t>
            </a:r>
            <a:r>
              <a:rPr lang="en-US" sz="3200" b="1" baseline="30000">
                <a:solidFill>
                  <a:srgbClr val="1069AF"/>
                </a:solidFill>
                <a:latin typeface="+mn-lt"/>
              </a:rPr>
              <a:t>st</a:t>
            </a:r>
            <a:r>
              <a:rPr lang="en-US" sz="3200" b="1">
                <a:solidFill>
                  <a:srgbClr val="1069AF"/>
                </a:solidFill>
                <a:latin typeface="+mn-lt"/>
              </a:rPr>
              <a:t> Century Learning Community Expansion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0010F7-E473-4CDD-9964-A8AFC72063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397" y="1295400"/>
          <a:ext cx="8738419" cy="340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BF807B-9E78-4487-B4F0-8091D3EF6F95}"/>
              </a:ext>
            </a:extLst>
          </p:cNvPr>
          <p:cNvSpPr txBox="1"/>
          <p:nvPr/>
        </p:nvSpPr>
        <p:spPr>
          <a:xfrm>
            <a:off x="4784149" y="2534182"/>
            <a:ext cx="2507226" cy="2169825"/>
          </a:xfrm>
          <a:prstGeom prst="rect">
            <a:avLst/>
          </a:prstGeom>
          <a:solidFill>
            <a:srgbClr val="CFD5EA"/>
          </a:solidFill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Enterprise-wide and customized TA: workforce, data, service sharing, costing/assessment, etc. </a:t>
            </a:r>
          </a:p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Three states deep dive on data modernization: data summits and stakeholder &amp; power mapping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D4477-C583-4345-BBB6-15803FC75493}"/>
              </a:ext>
            </a:extLst>
          </p:cNvPr>
          <p:cNvSpPr txBox="1"/>
          <p:nvPr/>
        </p:nvSpPr>
        <p:spPr>
          <a:xfrm>
            <a:off x="7889926" y="2534181"/>
            <a:ext cx="2507226" cy="1754326"/>
          </a:xfrm>
          <a:prstGeom prst="rect">
            <a:avLst/>
          </a:prstGeom>
          <a:solidFill>
            <a:srgbClr val="CFD5EA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Learnings on public health modernization and transformation </a:t>
            </a:r>
            <a:endParaRPr lang="en-US">
              <a:solidFill>
                <a:prstClr val="black"/>
              </a:solidFill>
              <a:latin typeface="Calibri"/>
            </a:endParaRPr>
          </a:p>
          <a:p>
            <a:pPr marL="213995" indent="-213995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Developing products and tools </a:t>
            </a:r>
            <a:endParaRPr lang="en-US" sz="135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13995" indent="-213995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Developing state synopses</a:t>
            </a:r>
            <a:endParaRPr lang="en-US" sz="135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13995" indent="-213995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Dissemination &amp; Diffusion</a:t>
            </a:r>
            <a:endParaRPr lang="en-US" sz="135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4F93B-0A39-4844-9A8E-B20B1A49DE5E}"/>
              </a:ext>
            </a:extLst>
          </p:cNvPr>
          <p:cNvSpPr txBox="1"/>
          <p:nvPr/>
        </p:nvSpPr>
        <p:spPr>
          <a:xfrm>
            <a:off x="1658734" y="2534182"/>
            <a:ext cx="2632587" cy="1546577"/>
          </a:xfrm>
          <a:prstGeom prst="rect">
            <a:avLst/>
          </a:prstGeom>
          <a:solidFill>
            <a:srgbClr val="CFD5EA"/>
          </a:solidFill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3-4 convenings hybrid or in-person convenings for peer sharing, learning</a:t>
            </a:r>
          </a:p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Regular virtual meetings – through affinity groups or focus areas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5248AF-4863-48B0-B7DE-71BD0A2BD610}"/>
              </a:ext>
            </a:extLst>
          </p:cNvPr>
          <p:cNvSpPr txBox="1"/>
          <p:nvPr/>
        </p:nvSpPr>
        <p:spPr>
          <a:xfrm>
            <a:off x="4114800" y="5377934"/>
            <a:ext cx="447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069AF"/>
                </a:solidFill>
                <a:latin typeface="Calibri"/>
              </a:rPr>
              <a:t>Guiding Committee is steering programming </a:t>
            </a:r>
          </a:p>
        </p:txBody>
      </p:sp>
    </p:spTree>
    <p:extLst>
      <p:ext uri="{BB962C8B-B14F-4D97-AF65-F5344CB8AC3E}">
        <p14:creationId xmlns:p14="http://schemas.microsoft.com/office/powerpoint/2010/main" val="427832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D68786-7FFF-4EE6-8740-2DA06D3C6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376"/>
            <a:ext cx="12192000" cy="617524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4ED9E-2C11-42FF-9286-E2833314654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6049" y="177602"/>
            <a:ext cx="4428781" cy="22244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4800"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Importance of v2022</a:t>
            </a:r>
          </a:p>
        </p:txBody>
      </p:sp>
    </p:spTree>
    <p:extLst>
      <p:ext uri="{BB962C8B-B14F-4D97-AF65-F5344CB8AC3E}">
        <p14:creationId xmlns:p14="http://schemas.microsoft.com/office/powerpoint/2010/main" val="153691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B02D01-9E06-4D27-8BF7-99072E4C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86" y="159256"/>
            <a:ext cx="10515600" cy="1119499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0059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headlines for Version 2022?</a:t>
            </a:r>
            <a:endParaRPr lang="en-US" sz="4800" b="1">
              <a:solidFill>
                <a:srgbClr val="00599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A5106D7-A89A-4024-BF4B-9E5A1033218B}"/>
              </a:ext>
            </a:extLst>
          </p:cNvPr>
          <p:cNvGraphicFramePr/>
          <p:nvPr/>
        </p:nvGraphicFramePr>
        <p:xfrm>
          <a:off x="0" y="1065545"/>
          <a:ext cx="10425869" cy="5495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947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DAC5-660C-44FA-AED1-34C9FCBD0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900" b="1" i="0" u="none" strike="noStrike" kern="1200" cap="none" spc="0" normalizeH="0" baseline="0" noProof="0">
                <a:ln>
                  <a:noFill/>
                </a:ln>
                <a:solidFill>
                  <a:srgbClr val="005998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Equity in Version 2022</a:t>
            </a:r>
            <a:endParaRPr lang="en-US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F4215-1242-4E19-BB7D-90C1296A8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14434"/>
            <a:ext cx="10550091" cy="3569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629EC8-4753-4090-A3A7-30A550A3FF65}"/>
              </a:ext>
            </a:extLst>
          </p:cNvPr>
          <p:cNvSpPr txBox="1"/>
          <p:nvPr/>
        </p:nvSpPr>
        <p:spPr>
          <a:xfrm>
            <a:off x="1156772" y="5925234"/>
            <a:ext cx="821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https://phaboard.org/wp-content/uploads/Focus-on-Equity-One-Pager-6.pdf</a:t>
            </a:r>
          </a:p>
        </p:txBody>
      </p:sp>
    </p:spTree>
    <p:extLst>
      <p:ext uri="{BB962C8B-B14F-4D97-AF65-F5344CB8AC3E}">
        <p14:creationId xmlns:p14="http://schemas.microsoft.com/office/powerpoint/2010/main" val="3442134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3">
      <a:dk1>
        <a:srgbClr val="005998"/>
      </a:dk1>
      <a:lt1>
        <a:srgbClr val="FFFFFF"/>
      </a:lt1>
      <a:dk2>
        <a:srgbClr val="005998"/>
      </a:dk2>
      <a:lt2>
        <a:srgbClr val="E7E6E6"/>
      </a:lt2>
      <a:accent1>
        <a:srgbClr val="A2BB3A"/>
      </a:accent1>
      <a:accent2>
        <a:srgbClr val="ED7D31"/>
      </a:accent2>
      <a:accent3>
        <a:srgbClr val="954F72"/>
      </a:accent3>
      <a:accent4>
        <a:srgbClr val="ED7D3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B823E041B9D469270E59863D740A2" ma:contentTypeVersion="13" ma:contentTypeDescription="Create a new document." ma:contentTypeScope="" ma:versionID="7aa7f1296ed69767601ce16bf9884267">
  <xsd:schema xmlns:xsd="http://www.w3.org/2001/XMLSchema" xmlns:xs="http://www.w3.org/2001/XMLSchema" xmlns:p="http://schemas.microsoft.com/office/2006/metadata/properties" xmlns:ns2="2a761cf9-0e25-4893-a9bd-db14c3a8bbcb" xmlns:ns3="3d81b79f-e556-4ff4-9933-20836958d330" targetNamespace="http://schemas.microsoft.com/office/2006/metadata/properties" ma:root="true" ma:fieldsID="ed97bbb43b05e221d64523462115fec7" ns2:_="" ns3:_="">
    <xsd:import namespace="2a761cf9-0e25-4893-a9bd-db14c3a8bbcb"/>
    <xsd:import namespace="3d81b79f-e556-4ff4-9933-20836958d3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61cf9-0e25-4893-a9bd-db14c3a8b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81b79f-e556-4ff4-9933-20836958d33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d81b79f-e556-4ff4-9933-20836958d330">
      <UserInfo>
        <DisplayName>Janalle Goosby</DisplayName>
        <AccountId>457</AccountId>
        <AccountType/>
      </UserInfo>
      <UserInfo>
        <DisplayName>Marita Chilton</DisplayName>
        <AccountId>87</AccountId>
        <AccountType/>
      </UserInfo>
      <UserInfo>
        <DisplayName>Jessica Kronstadt</DisplayName>
        <AccountId>14</AccountId>
        <AccountType/>
      </UserInfo>
      <UserInfo>
        <DisplayName>Naomi Rich</DisplayName>
        <AccountId>24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D89EAF8-7B5A-4A0F-8B6B-D56F628DDD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CB8C70-48B4-49C6-BD0F-CFCE6452B4AD}">
  <ds:schemaRefs>
    <ds:schemaRef ds:uri="2a761cf9-0e25-4893-a9bd-db14c3a8bbcb"/>
    <ds:schemaRef ds:uri="3d81b79f-e556-4ff4-9933-20836958d3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74C2728-2857-4344-A7E8-6A8C4576D9D5}">
  <ds:schemaRefs>
    <ds:schemaRef ds:uri="2a761cf9-0e25-4893-a9bd-db14c3a8bbcb"/>
    <ds:schemaRef ds:uri="3d81b79f-e556-4ff4-9933-20836958d3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617</Words>
  <Application>Microsoft Office PowerPoint</Application>
  <PresentationFormat>Widescreen</PresentationFormat>
  <Paragraphs>139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Open Sans</vt:lpstr>
      <vt:lpstr>Office Theme</vt:lpstr>
      <vt:lpstr>1_Office Theme</vt:lpstr>
      <vt:lpstr>2_Office Theme</vt:lpstr>
      <vt:lpstr>3_Office Theme</vt:lpstr>
      <vt:lpstr>Acrobat Document</vt:lpstr>
      <vt:lpstr> Public Health Accreditation Overview &amp; Updates from the Public Health Accreditation Board </vt:lpstr>
      <vt:lpstr>PowerPoint Presentation</vt:lpstr>
      <vt:lpstr>PowerPoint Presentation</vt:lpstr>
      <vt:lpstr>PowerPoint Presentation</vt:lpstr>
      <vt:lpstr>PowerPoint Presentation</vt:lpstr>
      <vt:lpstr>21st Century Learning Community Expansion</vt:lpstr>
      <vt:lpstr>PowerPoint Presentation</vt:lpstr>
      <vt:lpstr>What are the headlines for Version 2022?</vt:lpstr>
      <vt:lpstr>Equity in Version 2022</vt:lpstr>
      <vt:lpstr>Foundational Capabilities in Version 2022</vt:lpstr>
      <vt:lpstr>7-Steps of Accreditation</vt:lpstr>
      <vt:lpstr>Purposes of Pathways</vt:lpstr>
      <vt:lpstr>Pathways: Two Tracks</vt:lpstr>
      <vt:lpstr> Getting Started: Readiness Assessment</vt:lpstr>
      <vt:lpstr>What is it?</vt:lpstr>
      <vt:lpstr>How does it work?</vt:lpstr>
      <vt:lpstr>What feedback will a HD receive?</vt:lpstr>
      <vt:lpstr>What could you learn as a state?</vt:lpstr>
      <vt:lpstr>What could next steps be?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Marita Chilton</dc:creator>
  <cp:lastModifiedBy>Jessica Kronstadt</cp:lastModifiedBy>
  <cp:revision>2</cp:revision>
  <dcterms:created xsi:type="dcterms:W3CDTF">2022-02-18T17:34:07Z</dcterms:created>
  <dcterms:modified xsi:type="dcterms:W3CDTF">2022-05-24T16:31:51Z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0x010100F63B823E041B9D469270E59863D740A2</vt:lpwstr>
  </property>
</Properties>
</file>