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95" r:id="rId3"/>
    <p:sldId id="280" r:id="rId4"/>
    <p:sldId id="296" r:id="rId5"/>
    <p:sldId id="297" r:id="rId6"/>
    <p:sldId id="282" r:id="rId7"/>
    <p:sldId id="298" r:id="rId8"/>
    <p:sldId id="300" r:id="rId9"/>
    <p:sldId id="290" r:id="rId10"/>
    <p:sldId id="29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8" d="100"/>
          <a:sy n="108" d="100"/>
        </p:scale>
        <p:origin x="3390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86969-C70E-442C-8739-C1472A793CDA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A111B-0B6F-4654-BBF9-C4C26FC202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0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A111B-0B6F-4654-BBF9-C4C26FC202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70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fizerevents.webex.com/mw3300/mywebex/default.do?nomenu=true&amp;siteurl=pfizerevents&amp;service=6&amp;rnd=0.2915051676152921&amp;main_url=https%3A%2F%2Fpfizerevents.webex.com%2Fec3300%2Feventcenter%2Fevent%2FeventAction.do%3FtheAction%3Ddetail%26%26%26EMK%3D4832534b00000005e76f1598e258334b42002316367efc477aba439923f4fbb3267ab38d8d2790c0%26siteurl%3Dpfizerevents%26confViewID%3D208786938346350945%26encryptTicket%3DSDJTSwAAAAUC0IxEVuuygrzR5mmsgVHUnn0JP0x0F-O2WFnAvRm6Tw2%2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HOURS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12-2-2021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140722"/>
            <a:ext cx="10364451" cy="1596177"/>
          </a:xfrm>
        </p:spPr>
        <p:txBody>
          <a:bodyPr/>
          <a:lstStyle/>
          <a:p>
            <a:r>
              <a:rPr lang="en-US" dirty="0" smtClean="0"/>
              <a:t>Invoicing and Reporting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15762"/>
            <a:ext cx="10363826" cy="4275438"/>
          </a:xfrm>
        </p:spPr>
        <p:txBody>
          <a:bodyPr/>
          <a:lstStyle/>
          <a:p>
            <a:r>
              <a:rPr lang="en-US" dirty="0" smtClean="0"/>
              <a:t>Invoicing</a:t>
            </a:r>
          </a:p>
          <a:p>
            <a:pPr lvl="1"/>
            <a:r>
              <a:rPr lang="en-US" dirty="0" smtClean="0"/>
              <a:t>If you have met your 10% for underserved you no longer need to keep track </a:t>
            </a:r>
          </a:p>
          <a:p>
            <a:r>
              <a:rPr lang="en-US" dirty="0" smtClean="0"/>
              <a:t>Reports are due the 15</a:t>
            </a:r>
            <a:r>
              <a:rPr lang="en-US" baseline="30000" dirty="0" smtClean="0"/>
              <a:t>th</a:t>
            </a:r>
            <a:r>
              <a:rPr lang="en-US" dirty="0" smtClean="0"/>
              <a:t> of each month</a:t>
            </a:r>
          </a:p>
          <a:p>
            <a:pPr lvl="1"/>
            <a:r>
              <a:rPr lang="en-US" dirty="0" smtClean="0"/>
              <a:t>This allows us to complete our report to CDC</a:t>
            </a:r>
          </a:p>
          <a:p>
            <a:pPr lvl="1"/>
            <a:r>
              <a:rPr lang="en-US" dirty="0" smtClean="0"/>
              <a:t>If you have not submitted your logic model or baseline report please do so ASAP</a:t>
            </a:r>
          </a:p>
          <a:p>
            <a:pPr lvl="1"/>
            <a:r>
              <a:rPr lang="en-US" dirty="0" smtClean="0"/>
              <a:t>Each participating county will be scheduled a virtual visit in Jan 2022 with their regional Nurse to discuss</a:t>
            </a:r>
          </a:p>
          <a:p>
            <a:pPr lvl="2"/>
            <a:r>
              <a:rPr lang="en-US" dirty="0" smtClean="0"/>
              <a:t>Spend down</a:t>
            </a:r>
          </a:p>
          <a:p>
            <a:pPr lvl="2"/>
            <a:r>
              <a:rPr lang="en-US" dirty="0" smtClean="0"/>
              <a:t>Challenges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91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Review of booster doses and Update on Vaccine </a:t>
            </a:r>
          </a:p>
          <a:p>
            <a:r>
              <a:rPr lang="en-US" dirty="0" err="1" smtClean="0"/>
              <a:t>Mosio</a:t>
            </a:r>
            <a:r>
              <a:rPr lang="en-US" dirty="0" smtClean="0"/>
              <a:t> Text messaging pilot</a:t>
            </a:r>
          </a:p>
          <a:p>
            <a:r>
              <a:rPr lang="en-US" dirty="0" smtClean="0"/>
              <a:t>Invoicing/ monthly report questions </a:t>
            </a:r>
          </a:p>
          <a:p>
            <a:r>
              <a:rPr lang="en-US" dirty="0" smtClean="0"/>
              <a:t>Developing </a:t>
            </a:r>
            <a:r>
              <a:rPr lang="en-US" dirty="0"/>
              <a:t>your campaign  and social media</a:t>
            </a:r>
          </a:p>
          <a:p>
            <a:r>
              <a:rPr lang="en-US" dirty="0"/>
              <a:t>Measuring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6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83058"/>
            <a:ext cx="10364451" cy="1596177"/>
          </a:xfrm>
        </p:spPr>
        <p:txBody>
          <a:bodyPr/>
          <a:lstStyle/>
          <a:p>
            <a:r>
              <a:rPr lang="en-US" dirty="0" smtClean="0"/>
              <a:t>COVID Vaccine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46422"/>
            <a:ext cx="10363826" cy="46379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Orders will not be shipped Christmas EVE, Christmas day, New Years Eve or New years day</a:t>
            </a:r>
          </a:p>
          <a:p>
            <a:r>
              <a:rPr lang="en-US" sz="2400" dirty="0" smtClean="0"/>
              <a:t>Moderna 10 orders will include 2 ancillary kits to support booster doses (if you do not need ancillary kits you may opt out)</a:t>
            </a:r>
          </a:p>
          <a:p>
            <a:r>
              <a:rPr lang="en-US" sz="2400" dirty="0" smtClean="0"/>
              <a:t>It </a:t>
            </a:r>
            <a:r>
              <a:rPr lang="en-US" sz="2400" dirty="0" smtClean="0"/>
              <a:t>is best to order vaccine before scheduling a clinic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505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64289"/>
            <a:ext cx="10364451" cy="1596177"/>
          </a:xfrm>
        </p:spPr>
        <p:txBody>
          <a:bodyPr/>
          <a:lstStyle/>
          <a:p>
            <a:r>
              <a:rPr lang="en-US" dirty="0"/>
              <a:t>COVID Vaccine Updates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96996"/>
            <a:ext cx="10363826" cy="476147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Comirnaty</a:t>
            </a:r>
            <a:r>
              <a:rPr lang="en-US" dirty="0" smtClean="0"/>
              <a:t> -  Ordering sheet will be updated once we know it is </a:t>
            </a:r>
            <a:r>
              <a:rPr lang="en-US" dirty="0" smtClean="0"/>
              <a:t>available- Do not try to order </a:t>
            </a:r>
            <a:r>
              <a:rPr lang="en-US" smtClean="0"/>
              <a:t>before  </a:t>
            </a:r>
            <a:endParaRPr lang="en-US" dirty="0" smtClean="0"/>
          </a:p>
          <a:p>
            <a:pPr lvl="1"/>
            <a:r>
              <a:rPr lang="en-US" dirty="0" smtClean="0"/>
              <a:t>Gray Cap</a:t>
            </a:r>
          </a:p>
          <a:p>
            <a:pPr lvl="1"/>
            <a:r>
              <a:rPr lang="en-US" dirty="0" smtClean="0"/>
              <a:t>12 years and older   </a:t>
            </a:r>
          </a:p>
          <a:p>
            <a:r>
              <a:rPr lang="en-US" dirty="0" smtClean="0"/>
              <a:t>Minimum order will be decreased </a:t>
            </a:r>
          </a:p>
          <a:p>
            <a:r>
              <a:rPr lang="en-US" dirty="0" smtClean="0"/>
              <a:t>The product </a:t>
            </a:r>
            <a:r>
              <a:rPr lang="en-US" b="1" u="sng" dirty="0" smtClean="0"/>
              <a:t>will not need to be diluted </a:t>
            </a:r>
            <a:r>
              <a:rPr lang="en-US" dirty="0" smtClean="0"/>
              <a:t>prior to use </a:t>
            </a:r>
          </a:p>
          <a:p>
            <a:r>
              <a:rPr lang="en-US" dirty="0" smtClean="0"/>
              <a:t>Dose will remain the same at 30 mcg/ 0.3mL</a:t>
            </a:r>
          </a:p>
          <a:p>
            <a:r>
              <a:rPr lang="en-US" dirty="0" smtClean="0"/>
              <a:t>6 doses per vial</a:t>
            </a:r>
          </a:p>
          <a:p>
            <a:r>
              <a:rPr lang="en-US" dirty="0" smtClean="0"/>
              <a:t>Storage will be </a:t>
            </a:r>
          </a:p>
          <a:p>
            <a:pPr lvl="1"/>
            <a:r>
              <a:rPr lang="en-US" dirty="0" smtClean="0"/>
              <a:t>Ultra low for 6 months</a:t>
            </a:r>
          </a:p>
          <a:p>
            <a:pPr lvl="1"/>
            <a:r>
              <a:rPr lang="en-US" dirty="0" smtClean="0"/>
              <a:t>Refrigerated for 10 weeks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092" y="3807913"/>
            <a:ext cx="4258190" cy="282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65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21" y="148960"/>
            <a:ext cx="10364451" cy="1596177"/>
          </a:xfrm>
        </p:spPr>
        <p:txBody>
          <a:bodyPr/>
          <a:lstStyle/>
          <a:p>
            <a:r>
              <a:rPr lang="en-US" dirty="0" smtClean="0"/>
              <a:t>COVID-19 Vaccine updates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2324"/>
            <a:ext cx="10363826" cy="3978875"/>
          </a:xfrm>
        </p:spPr>
        <p:txBody>
          <a:bodyPr/>
          <a:lstStyle/>
          <a:p>
            <a:r>
              <a:rPr lang="en-US" dirty="0" smtClean="0"/>
              <a:t>Remember new formulations require staff training</a:t>
            </a:r>
          </a:p>
          <a:p>
            <a:r>
              <a:rPr lang="en-US" dirty="0" smtClean="0"/>
              <a:t>CDC has updated trainings for Pfizer products or please attend one that is listed in the next slide</a:t>
            </a:r>
          </a:p>
          <a:p>
            <a:r>
              <a:rPr lang="en-US" dirty="0" smtClean="0"/>
              <a:t>You must report to Vaccine Finder at least every 5 days </a:t>
            </a:r>
          </a:p>
          <a:p>
            <a:r>
              <a:rPr lang="en-US" dirty="0" smtClean="0"/>
              <a:t>If you redistribute vaccine you also need to redistribute ancillary kits </a:t>
            </a:r>
          </a:p>
          <a:p>
            <a:r>
              <a:rPr lang="en-US" dirty="0" smtClean="0"/>
              <a:t>6 month Booster doses of Moderna and Pfizer or a booster dose of Janssen do not require a self-attestation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4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31339"/>
            <a:ext cx="10364451" cy="1596177"/>
          </a:xfrm>
        </p:spPr>
        <p:txBody>
          <a:bodyPr/>
          <a:lstStyle/>
          <a:p>
            <a:r>
              <a:rPr lang="en-US" dirty="0"/>
              <a:t>COVID Vaccine Updates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27516"/>
            <a:ext cx="10363826" cy="3963683"/>
          </a:xfrm>
        </p:spPr>
        <p:txBody>
          <a:bodyPr>
            <a:normAutofit/>
          </a:bodyPr>
          <a:lstStyle/>
          <a:p>
            <a:r>
              <a:rPr lang="en-US" dirty="0" smtClean="0"/>
              <a:t>If conducting school located clinics please let us know </a:t>
            </a:r>
          </a:p>
          <a:p>
            <a:pPr lvl="1"/>
            <a:r>
              <a:rPr lang="en-US" dirty="0" smtClean="0"/>
              <a:t>We have been asked to keep track</a:t>
            </a:r>
          </a:p>
          <a:p>
            <a:r>
              <a:rPr lang="en-US" dirty="0" smtClean="0"/>
              <a:t>Upcoming trainings </a:t>
            </a:r>
          </a:p>
          <a:p>
            <a:pPr lvl="1"/>
            <a:r>
              <a:rPr lang="en-US" dirty="0" smtClean="0"/>
              <a:t>Pfizer </a:t>
            </a:r>
            <a:r>
              <a:rPr lang="en-US" dirty="0"/>
              <a:t>trainings </a:t>
            </a:r>
            <a:r>
              <a:rPr lang="en-US" dirty="0" smtClean="0">
                <a:hlinkClick r:id="rId2"/>
              </a:rPr>
              <a:t>pfizer training link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3514" y="3657692"/>
            <a:ext cx="2929783" cy="3028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3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214863"/>
            <a:ext cx="10364451" cy="1596177"/>
          </a:xfrm>
        </p:spPr>
        <p:txBody>
          <a:bodyPr/>
          <a:lstStyle/>
          <a:p>
            <a:r>
              <a:rPr lang="en-US" dirty="0" smtClean="0"/>
              <a:t>Vaccine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811040"/>
            <a:ext cx="10363826" cy="4836895"/>
          </a:xfrm>
        </p:spPr>
        <p:txBody>
          <a:bodyPr/>
          <a:lstStyle/>
          <a:p>
            <a:r>
              <a:rPr lang="en-US" dirty="0" smtClean="0"/>
              <a:t>50% of the VAERS reports involving children are due to errors </a:t>
            </a:r>
          </a:p>
          <a:p>
            <a:pPr lvl="1"/>
            <a:r>
              <a:rPr lang="en-US" sz="2000" dirty="0" smtClean="0"/>
              <a:t>Check at least 3X before administering the Vaccine </a:t>
            </a:r>
          </a:p>
          <a:p>
            <a:r>
              <a:rPr lang="en-US" dirty="0" smtClean="0"/>
              <a:t>Any adult dose of </a:t>
            </a:r>
          </a:p>
          <a:p>
            <a:pPr lvl="1"/>
            <a:r>
              <a:rPr lang="en-US" sz="2000" dirty="0" smtClean="0"/>
              <a:t>Pfizer administered to a child 11 years or younger needs to be reported to VAERS </a:t>
            </a:r>
          </a:p>
          <a:p>
            <a:pPr lvl="2"/>
            <a:r>
              <a:rPr lang="en-US" sz="2000" dirty="0" smtClean="0"/>
              <a:t>Do not repeat dose </a:t>
            </a:r>
          </a:p>
          <a:p>
            <a:pPr lvl="2"/>
            <a:r>
              <a:rPr lang="en-US" sz="2000" dirty="0" smtClean="0"/>
              <a:t>If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dose is needed administer age appropriate dose </a:t>
            </a:r>
          </a:p>
          <a:p>
            <a:pPr lvl="1"/>
            <a:r>
              <a:rPr lang="en-US" sz="2000" dirty="0" smtClean="0"/>
              <a:t>Moderna or Janssen administered to a person 17 years or younger needs to be reported to VAERS</a:t>
            </a:r>
          </a:p>
          <a:p>
            <a:pPr lvl="2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dose should be Pfizer (if Moderna given)</a:t>
            </a:r>
          </a:p>
          <a:p>
            <a:pPr lvl="2"/>
            <a:r>
              <a:rPr lang="en-US" sz="2000" dirty="0" smtClean="0"/>
              <a:t>Janssen – no further vaccines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993140"/>
              </p:ext>
            </p:extLst>
          </p:nvPr>
        </p:nvGraphicFramePr>
        <p:xfrm>
          <a:off x="9347473" y="1"/>
          <a:ext cx="2367719" cy="3064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5829212" imgH="7543800" progId="Acrobat.Document.DC">
                  <p:embed/>
                </p:oleObj>
              </mc:Choice>
              <mc:Fallback>
                <p:oleObj name="Acrobat Document" r:id="rId3" imgW="5829212" imgH="7543800" progId="Acrobat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47473" y="1"/>
                        <a:ext cx="2367719" cy="3064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67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Campaigns, Social Media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Danielle Blakely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149" y="66582"/>
            <a:ext cx="10364451" cy="15961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Text Based Reminder Recall PILOT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62759"/>
            <a:ext cx="10363826" cy="4943987"/>
          </a:xfrm>
        </p:spPr>
        <p:txBody>
          <a:bodyPr>
            <a:normAutofit/>
          </a:bodyPr>
          <a:lstStyle/>
          <a:p>
            <a:r>
              <a:rPr lang="en-US" dirty="0" smtClean="0"/>
              <a:t>Overview</a:t>
            </a:r>
          </a:p>
          <a:p>
            <a:pPr lvl="1"/>
            <a:r>
              <a:rPr lang="en-US" dirty="0" smtClean="0"/>
              <a:t>Purpose: Increase series completion</a:t>
            </a:r>
          </a:p>
          <a:p>
            <a:pPr lvl="1"/>
            <a:r>
              <a:rPr lang="en-US" dirty="0" smtClean="0"/>
              <a:t>We are looking for 6 more providers to participate in a text based reminder recall pilot project</a:t>
            </a:r>
          </a:p>
          <a:p>
            <a:pPr lvl="2"/>
            <a:r>
              <a:rPr lang="en-US" dirty="0" smtClean="0"/>
              <a:t>6 month commitment</a:t>
            </a:r>
          </a:p>
          <a:p>
            <a:pPr lvl="3"/>
            <a:r>
              <a:rPr lang="en-US" dirty="0" smtClean="0"/>
              <a:t>Providers need to be able to regularly communicate with BI staff</a:t>
            </a:r>
          </a:p>
          <a:p>
            <a:pPr lvl="2"/>
            <a:r>
              <a:rPr lang="en-US" dirty="0" smtClean="0"/>
              <a:t>The provider will need to share appointment dates with BI staff</a:t>
            </a:r>
          </a:p>
          <a:p>
            <a:pPr lvl="2"/>
            <a:r>
              <a:rPr lang="en-US" dirty="0" smtClean="0"/>
              <a:t>BI staff will use SMV to gather patient phone numbers</a:t>
            </a:r>
          </a:p>
          <a:p>
            <a:pPr lvl="2"/>
            <a:r>
              <a:rPr lang="en-US" dirty="0" smtClean="0"/>
              <a:t>Patients will be sent an appointment reminder for vaccine type</a:t>
            </a:r>
          </a:p>
          <a:p>
            <a:pPr lvl="3"/>
            <a:r>
              <a:rPr lang="en-US" dirty="0" smtClean="0"/>
              <a:t>3 reminders total</a:t>
            </a:r>
          </a:p>
          <a:p>
            <a:pPr lvl="3"/>
            <a:r>
              <a:rPr lang="en-US" dirty="0" smtClean="0"/>
              <a:t>Patients will be re-directed to provider’s office to reschedule appointments</a:t>
            </a:r>
          </a:p>
          <a:p>
            <a:pPr lvl="3"/>
            <a:r>
              <a:rPr lang="en-US" dirty="0" smtClean="0"/>
              <a:t>Appointment reminders will look like they came from the provider’s office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3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3286</TotalTime>
  <Words>513</Words>
  <Application>Microsoft Office PowerPoint</Application>
  <PresentationFormat>Widescreen</PresentationFormat>
  <Paragraphs>69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Tw Cen MT</vt:lpstr>
      <vt:lpstr>Droplet</vt:lpstr>
      <vt:lpstr>Acrobat Document</vt:lpstr>
      <vt:lpstr>OFFICE HOURS </vt:lpstr>
      <vt:lpstr>Agenda</vt:lpstr>
      <vt:lpstr>COVID Vaccine Updates </vt:lpstr>
      <vt:lpstr>COVID Vaccine Updates </vt:lpstr>
      <vt:lpstr>COVID-19 Vaccine updates </vt:lpstr>
      <vt:lpstr>COVID Vaccine Updates </vt:lpstr>
      <vt:lpstr>Vaccine errors</vt:lpstr>
      <vt:lpstr>Developing Campaigns, Social Media </vt:lpstr>
      <vt:lpstr>Text Based Reminder Recall PILOT</vt:lpstr>
      <vt:lpstr>Invoicing and Reporting </vt:lpstr>
    </vt:vector>
  </TitlesOfParts>
  <Company>State of Missouri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HOURS</dc:title>
  <dc:creator>Hudanick, Lana</dc:creator>
  <cp:lastModifiedBy>Hudanick, Lana</cp:lastModifiedBy>
  <cp:revision>170</cp:revision>
  <dcterms:created xsi:type="dcterms:W3CDTF">2021-07-01T13:18:13Z</dcterms:created>
  <dcterms:modified xsi:type="dcterms:W3CDTF">2021-12-03T19:48:24Z</dcterms:modified>
</cp:coreProperties>
</file>