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496CC-B5AB-4A96-A475-9F91E768018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8242341-A505-473E-822E-3ADD21F1E648}">
      <dgm:prSet/>
      <dgm:spPr/>
      <dgm:t>
        <a:bodyPr/>
        <a:lstStyle/>
        <a:p>
          <a:r>
            <a:rPr lang="en-US"/>
            <a:t>What is MOCPHE?</a:t>
          </a:r>
        </a:p>
      </dgm:t>
    </dgm:pt>
    <dgm:pt modelId="{A32AF6FB-1E56-40DB-ADF6-D24BB7439DA7}" type="parTrans" cxnId="{AC1F1F9D-5754-4723-A527-B965A29FC7E7}">
      <dgm:prSet/>
      <dgm:spPr/>
      <dgm:t>
        <a:bodyPr/>
        <a:lstStyle/>
        <a:p>
          <a:endParaRPr lang="en-US"/>
        </a:p>
      </dgm:t>
    </dgm:pt>
    <dgm:pt modelId="{A40B10DA-EAB8-48D2-A09E-6264EAE8EC06}" type="sibTrans" cxnId="{AC1F1F9D-5754-4723-A527-B965A29FC7E7}">
      <dgm:prSet/>
      <dgm:spPr/>
      <dgm:t>
        <a:bodyPr/>
        <a:lstStyle/>
        <a:p>
          <a:endParaRPr lang="en-US"/>
        </a:p>
      </dgm:t>
    </dgm:pt>
    <dgm:pt modelId="{78F5642F-EA1B-41BE-B87A-F4002973972B}">
      <dgm:prSet/>
      <dgm:spPr/>
      <dgm:t>
        <a:bodyPr/>
        <a:lstStyle/>
        <a:p>
          <a:r>
            <a:rPr lang="en-US"/>
            <a:t>Becoming a public health institute</a:t>
          </a:r>
        </a:p>
      </dgm:t>
    </dgm:pt>
    <dgm:pt modelId="{583BEA49-7511-4E23-9C98-BCFAA2E7F351}" type="parTrans" cxnId="{6CF7D8CA-F178-493C-9D97-CEC13F5F44AC}">
      <dgm:prSet/>
      <dgm:spPr/>
      <dgm:t>
        <a:bodyPr/>
        <a:lstStyle/>
        <a:p>
          <a:endParaRPr lang="en-US"/>
        </a:p>
      </dgm:t>
    </dgm:pt>
    <dgm:pt modelId="{8C3EBBE2-7878-4667-A5B3-F189A7C08906}" type="sibTrans" cxnId="{6CF7D8CA-F178-493C-9D97-CEC13F5F44AC}">
      <dgm:prSet/>
      <dgm:spPr/>
      <dgm:t>
        <a:bodyPr/>
        <a:lstStyle/>
        <a:p>
          <a:endParaRPr lang="en-US"/>
        </a:p>
      </dgm:t>
    </dgm:pt>
    <dgm:pt modelId="{77A05C48-2806-4421-899A-99615106BDFA}">
      <dgm:prSet/>
      <dgm:spPr/>
      <dgm:t>
        <a:bodyPr/>
        <a:lstStyle/>
        <a:p>
          <a:r>
            <a:rPr lang="en-US"/>
            <a:t>Current and recent projects</a:t>
          </a:r>
        </a:p>
      </dgm:t>
    </dgm:pt>
    <dgm:pt modelId="{D1416F9F-AE7F-4947-9661-8D10C6C0936A}" type="parTrans" cxnId="{A559E491-DEF6-445E-B59D-8595638FE460}">
      <dgm:prSet/>
      <dgm:spPr/>
      <dgm:t>
        <a:bodyPr/>
        <a:lstStyle/>
        <a:p>
          <a:endParaRPr lang="en-US"/>
        </a:p>
      </dgm:t>
    </dgm:pt>
    <dgm:pt modelId="{5A368828-01D8-4D9E-83A9-8D50D3498571}" type="sibTrans" cxnId="{A559E491-DEF6-445E-B59D-8595638FE460}">
      <dgm:prSet/>
      <dgm:spPr/>
      <dgm:t>
        <a:bodyPr/>
        <a:lstStyle/>
        <a:p>
          <a:endParaRPr lang="en-US"/>
        </a:p>
      </dgm:t>
    </dgm:pt>
    <dgm:pt modelId="{D5E7F02F-57EF-4F7C-B6DF-D0D42E0C6155}">
      <dgm:prSet/>
      <dgm:spPr/>
      <dgm:t>
        <a:bodyPr/>
        <a:lstStyle/>
        <a:p>
          <a:r>
            <a:rPr lang="en-US"/>
            <a:t>Partnering with LPHAs and DHSS on CDC Infrastructure funding</a:t>
          </a:r>
        </a:p>
      </dgm:t>
    </dgm:pt>
    <dgm:pt modelId="{64EB7BEF-DE44-47FD-86C5-EFBB67789725}" type="parTrans" cxnId="{1AB73C79-ADB3-474B-9116-A50F9D0C6613}">
      <dgm:prSet/>
      <dgm:spPr/>
      <dgm:t>
        <a:bodyPr/>
        <a:lstStyle/>
        <a:p>
          <a:endParaRPr lang="en-US"/>
        </a:p>
      </dgm:t>
    </dgm:pt>
    <dgm:pt modelId="{F5378761-D3F2-430A-B233-396D61D670C7}" type="sibTrans" cxnId="{1AB73C79-ADB3-474B-9116-A50F9D0C6613}">
      <dgm:prSet/>
      <dgm:spPr/>
      <dgm:t>
        <a:bodyPr/>
        <a:lstStyle/>
        <a:p>
          <a:endParaRPr lang="en-US"/>
        </a:p>
      </dgm:t>
    </dgm:pt>
    <dgm:pt modelId="{61BA6ABD-7E87-416F-A647-E8A8E3088989}">
      <dgm:prSet/>
      <dgm:spPr/>
      <dgm:t>
        <a:bodyPr/>
        <a:lstStyle/>
        <a:p>
          <a:r>
            <a:rPr lang="en-US"/>
            <a:t>Questions/Discussion</a:t>
          </a:r>
        </a:p>
      </dgm:t>
    </dgm:pt>
    <dgm:pt modelId="{0D2F0109-8689-49D7-9AD5-AC2065FA76B0}" type="parTrans" cxnId="{04133645-1AA3-4CA3-9E17-AA955BC7A085}">
      <dgm:prSet/>
      <dgm:spPr/>
      <dgm:t>
        <a:bodyPr/>
        <a:lstStyle/>
        <a:p>
          <a:endParaRPr lang="en-US"/>
        </a:p>
      </dgm:t>
    </dgm:pt>
    <dgm:pt modelId="{93673637-BBF8-4BFE-8BDE-72CDFB4401C3}" type="sibTrans" cxnId="{04133645-1AA3-4CA3-9E17-AA955BC7A085}">
      <dgm:prSet/>
      <dgm:spPr/>
      <dgm:t>
        <a:bodyPr/>
        <a:lstStyle/>
        <a:p>
          <a:endParaRPr lang="en-US"/>
        </a:p>
      </dgm:t>
    </dgm:pt>
    <dgm:pt modelId="{61CFC2A5-8456-4287-890D-9C16E8E23248}" type="pres">
      <dgm:prSet presAssocID="{9E4496CC-B5AB-4A96-A475-9F91E7680188}" presName="root" presStyleCnt="0">
        <dgm:presLayoutVars>
          <dgm:dir/>
          <dgm:resizeHandles val="exact"/>
        </dgm:presLayoutVars>
      </dgm:prSet>
      <dgm:spPr/>
    </dgm:pt>
    <dgm:pt modelId="{8EA51896-E5C4-4819-A1B4-AB9293ECF1C5}" type="pres">
      <dgm:prSet presAssocID="{88242341-A505-473E-822E-3ADD21F1E648}" presName="compNode" presStyleCnt="0"/>
      <dgm:spPr/>
    </dgm:pt>
    <dgm:pt modelId="{AFD325E5-4D12-4C6B-8F6D-2BAEDAAB9DF7}" type="pres">
      <dgm:prSet presAssocID="{88242341-A505-473E-822E-3ADD21F1E64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5ABBCB5A-53B0-44AB-BAB4-7596C41BED4A}" type="pres">
      <dgm:prSet presAssocID="{88242341-A505-473E-822E-3ADD21F1E648}" presName="spaceRect" presStyleCnt="0"/>
      <dgm:spPr/>
    </dgm:pt>
    <dgm:pt modelId="{80727A82-16EB-4721-971D-686662EB7DCE}" type="pres">
      <dgm:prSet presAssocID="{88242341-A505-473E-822E-3ADD21F1E648}" presName="textRect" presStyleLbl="revTx" presStyleIdx="0" presStyleCnt="5">
        <dgm:presLayoutVars>
          <dgm:chMax val="1"/>
          <dgm:chPref val="1"/>
        </dgm:presLayoutVars>
      </dgm:prSet>
      <dgm:spPr/>
    </dgm:pt>
    <dgm:pt modelId="{1BABA5EE-85C3-4BDF-A026-C7246250FE98}" type="pres">
      <dgm:prSet presAssocID="{A40B10DA-EAB8-48D2-A09E-6264EAE8EC06}" presName="sibTrans" presStyleCnt="0"/>
      <dgm:spPr/>
    </dgm:pt>
    <dgm:pt modelId="{6C01C145-5735-4820-8026-2A1CC9CFEE96}" type="pres">
      <dgm:prSet presAssocID="{78F5642F-EA1B-41BE-B87A-F4002973972B}" presName="compNode" presStyleCnt="0"/>
      <dgm:spPr/>
    </dgm:pt>
    <dgm:pt modelId="{67E32CED-C2D1-420D-ABF6-53F61425AF0B}" type="pres">
      <dgm:prSet presAssocID="{78F5642F-EA1B-41BE-B87A-F4002973972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9AD2A44D-E2A9-4A1C-98E7-0CE0BD786516}" type="pres">
      <dgm:prSet presAssocID="{78F5642F-EA1B-41BE-B87A-F4002973972B}" presName="spaceRect" presStyleCnt="0"/>
      <dgm:spPr/>
    </dgm:pt>
    <dgm:pt modelId="{BC3CF089-348F-4CEA-9C36-A97B76F86F7E}" type="pres">
      <dgm:prSet presAssocID="{78F5642F-EA1B-41BE-B87A-F4002973972B}" presName="textRect" presStyleLbl="revTx" presStyleIdx="1" presStyleCnt="5">
        <dgm:presLayoutVars>
          <dgm:chMax val="1"/>
          <dgm:chPref val="1"/>
        </dgm:presLayoutVars>
      </dgm:prSet>
      <dgm:spPr/>
    </dgm:pt>
    <dgm:pt modelId="{66E4D138-1E33-4A6D-B661-8EFA271AE3FE}" type="pres">
      <dgm:prSet presAssocID="{8C3EBBE2-7878-4667-A5B3-F189A7C08906}" presName="sibTrans" presStyleCnt="0"/>
      <dgm:spPr/>
    </dgm:pt>
    <dgm:pt modelId="{328C0806-6044-486D-A769-6DF5DE42372A}" type="pres">
      <dgm:prSet presAssocID="{77A05C48-2806-4421-899A-99615106BDFA}" presName="compNode" presStyleCnt="0"/>
      <dgm:spPr/>
    </dgm:pt>
    <dgm:pt modelId="{F7D5647C-8B66-4D6D-94F3-8040EE22780F}" type="pres">
      <dgm:prSet presAssocID="{77A05C48-2806-4421-899A-99615106BDF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8C6C0C6-D0C1-4C33-A3E2-C2930C2781AF}" type="pres">
      <dgm:prSet presAssocID="{77A05C48-2806-4421-899A-99615106BDFA}" presName="spaceRect" presStyleCnt="0"/>
      <dgm:spPr/>
    </dgm:pt>
    <dgm:pt modelId="{81740034-228E-41B2-AF21-C188CB4CE2E2}" type="pres">
      <dgm:prSet presAssocID="{77A05C48-2806-4421-899A-99615106BDFA}" presName="textRect" presStyleLbl="revTx" presStyleIdx="2" presStyleCnt="5">
        <dgm:presLayoutVars>
          <dgm:chMax val="1"/>
          <dgm:chPref val="1"/>
        </dgm:presLayoutVars>
      </dgm:prSet>
      <dgm:spPr/>
    </dgm:pt>
    <dgm:pt modelId="{D02C3910-2643-4A15-8C2E-689366391D66}" type="pres">
      <dgm:prSet presAssocID="{5A368828-01D8-4D9E-83A9-8D50D3498571}" presName="sibTrans" presStyleCnt="0"/>
      <dgm:spPr/>
    </dgm:pt>
    <dgm:pt modelId="{B6F01BAB-79EA-4BC5-88A6-00B075430744}" type="pres">
      <dgm:prSet presAssocID="{D5E7F02F-57EF-4F7C-B6DF-D0D42E0C6155}" presName="compNode" presStyleCnt="0"/>
      <dgm:spPr/>
    </dgm:pt>
    <dgm:pt modelId="{1422177B-B177-439A-8F8B-2ED2BC66658E}" type="pres">
      <dgm:prSet presAssocID="{D5E7F02F-57EF-4F7C-B6DF-D0D42E0C615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AA5E996-5D31-446A-B8BE-9A29928E9B70}" type="pres">
      <dgm:prSet presAssocID="{D5E7F02F-57EF-4F7C-B6DF-D0D42E0C6155}" presName="spaceRect" presStyleCnt="0"/>
      <dgm:spPr/>
    </dgm:pt>
    <dgm:pt modelId="{34F3E9B3-24D1-4BAA-8B0F-27D94EEF1B95}" type="pres">
      <dgm:prSet presAssocID="{D5E7F02F-57EF-4F7C-B6DF-D0D42E0C6155}" presName="textRect" presStyleLbl="revTx" presStyleIdx="3" presStyleCnt="5">
        <dgm:presLayoutVars>
          <dgm:chMax val="1"/>
          <dgm:chPref val="1"/>
        </dgm:presLayoutVars>
      </dgm:prSet>
      <dgm:spPr/>
    </dgm:pt>
    <dgm:pt modelId="{DDB2D912-466E-40BE-AB0B-B2F240E8896D}" type="pres">
      <dgm:prSet presAssocID="{F5378761-D3F2-430A-B233-396D61D670C7}" presName="sibTrans" presStyleCnt="0"/>
      <dgm:spPr/>
    </dgm:pt>
    <dgm:pt modelId="{89106443-9F26-43CA-8B5D-C043C38EB950}" type="pres">
      <dgm:prSet presAssocID="{61BA6ABD-7E87-416F-A647-E8A8E3088989}" presName="compNode" presStyleCnt="0"/>
      <dgm:spPr/>
    </dgm:pt>
    <dgm:pt modelId="{A2F1D960-13F8-4667-ADDB-E290B7D30819}" type="pres">
      <dgm:prSet presAssocID="{61BA6ABD-7E87-416F-A647-E8A8E308898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7D95F1D8-7540-4C1E-953E-D737C54DA345}" type="pres">
      <dgm:prSet presAssocID="{61BA6ABD-7E87-416F-A647-E8A8E3088989}" presName="spaceRect" presStyleCnt="0"/>
      <dgm:spPr/>
    </dgm:pt>
    <dgm:pt modelId="{55CC2080-F86F-40F7-B94B-15E55C66514B}" type="pres">
      <dgm:prSet presAssocID="{61BA6ABD-7E87-416F-A647-E8A8E3088989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F2FFF62-D7D7-493A-A8A3-DD1F517F3DC3}" type="presOf" srcId="{61BA6ABD-7E87-416F-A647-E8A8E3088989}" destId="{55CC2080-F86F-40F7-B94B-15E55C66514B}" srcOrd="0" destOrd="0" presId="urn:microsoft.com/office/officeart/2018/2/layout/IconLabelList"/>
    <dgm:cxn modelId="{04133645-1AA3-4CA3-9E17-AA955BC7A085}" srcId="{9E4496CC-B5AB-4A96-A475-9F91E7680188}" destId="{61BA6ABD-7E87-416F-A647-E8A8E3088989}" srcOrd="4" destOrd="0" parTransId="{0D2F0109-8689-49D7-9AD5-AC2065FA76B0}" sibTransId="{93673637-BBF8-4BFE-8BDE-72CDFB4401C3}"/>
    <dgm:cxn modelId="{72697948-058B-4D37-AF78-E8FE85259E72}" type="presOf" srcId="{77A05C48-2806-4421-899A-99615106BDFA}" destId="{81740034-228E-41B2-AF21-C188CB4CE2E2}" srcOrd="0" destOrd="0" presId="urn:microsoft.com/office/officeart/2018/2/layout/IconLabelList"/>
    <dgm:cxn modelId="{DCAD7B4A-FC03-44F3-81D6-8B689431F006}" type="presOf" srcId="{D5E7F02F-57EF-4F7C-B6DF-D0D42E0C6155}" destId="{34F3E9B3-24D1-4BAA-8B0F-27D94EEF1B95}" srcOrd="0" destOrd="0" presId="urn:microsoft.com/office/officeart/2018/2/layout/IconLabelList"/>
    <dgm:cxn modelId="{04D0996D-4CE1-41D9-9EAA-B50E822DD09A}" type="presOf" srcId="{9E4496CC-B5AB-4A96-A475-9F91E7680188}" destId="{61CFC2A5-8456-4287-890D-9C16E8E23248}" srcOrd="0" destOrd="0" presId="urn:microsoft.com/office/officeart/2018/2/layout/IconLabelList"/>
    <dgm:cxn modelId="{1AB73C79-ADB3-474B-9116-A50F9D0C6613}" srcId="{9E4496CC-B5AB-4A96-A475-9F91E7680188}" destId="{D5E7F02F-57EF-4F7C-B6DF-D0D42E0C6155}" srcOrd="3" destOrd="0" parTransId="{64EB7BEF-DE44-47FD-86C5-EFBB67789725}" sibTransId="{F5378761-D3F2-430A-B233-396D61D670C7}"/>
    <dgm:cxn modelId="{A559E491-DEF6-445E-B59D-8595638FE460}" srcId="{9E4496CC-B5AB-4A96-A475-9F91E7680188}" destId="{77A05C48-2806-4421-899A-99615106BDFA}" srcOrd="2" destOrd="0" parTransId="{D1416F9F-AE7F-4947-9661-8D10C6C0936A}" sibTransId="{5A368828-01D8-4D9E-83A9-8D50D3498571}"/>
    <dgm:cxn modelId="{AC1F1F9D-5754-4723-A527-B965A29FC7E7}" srcId="{9E4496CC-B5AB-4A96-A475-9F91E7680188}" destId="{88242341-A505-473E-822E-3ADD21F1E648}" srcOrd="0" destOrd="0" parTransId="{A32AF6FB-1E56-40DB-ADF6-D24BB7439DA7}" sibTransId="{A40B10DA-EAB8-48D2-A09E-6264EAE8EC06}"/>
    <dgm:cxn modelId="{FE11FE9D-C6E4-4613-818D-93337FC4AFA9}" type="presOf" srcId="{78F5642F-EA1B-41BE-B87A-F4002973972B}" destId="{BC3CF089-348F-4CEA-9C36-A97B76F86F7E}" srcOrd="0" destOrd="0" presId="urn:microsoft.com/office/officeart/2018/2/layout/IconLabelList"/>
    <dgm:cxn modelId="{218D3FAB-0A82-492F-9538-D36289EA51EC}" type="presOf" srcId="{88242341-A505-473E-822E-3ADD21F1E648}" destId="{80727A82-16EB-4721-971D-686662EB7DCE}" srcOrd="0" destOrd="0" presId="urn:microsoft.com/office/officeart/2018/2/layout/IconLabelList"/>
    <dgm:cxn modelId="{6CF7D8CA-F178-493C-9D97-CEC13F5F44AC}" srcId="{9E4496CC-B5AB-4A96-A475-9F91E7680188}" destId="{78F5642F-EA1B-41BE-B87A-F4002973972B}" srcOrd="1" destOrd="0" parTransId="{583BEA49-7511-4E23-9C98-BCFAA2E7F351}" sibTransId="{8C3EBBE2-7878-4667-A5B3-F189A7C08906}"/>
    <dgm:cxn modelId="{F72515B4-E50E-4DE3-A2DD-309EE8853A45}" type="presParOf" srcId="{61CFC2A5-8456-4287-890D-9C16E8E23248}" destId="{8EA51896-E5C4-4819-A1B4-AB9293ECF1C5}" srcOrd="0" destOrd="0" presId="urn:microsoft.com/office/officeart/2018/2/layout/IconLabelList"/>
    <dgm:cxn modelId="{678126B6-B741-497C-95CF-C5534C85C0D0}" type="presParOf" srcId="{8EA51896-E5C4-4819-A1B4-AB9293ECF1C5}" destId="{AFD325E5-4D12-4C6B-8F6D-2BAEDAAB9DF7}" srcOrd="0" destOrd="0" presId="urn:microsoft.com/office/officeart/2018/2/layout/IconLabelList"/>
    <dgm:cxn modelId="{6EC9AA1C-1EE9-4AB9-98A9-D732388380CA}" type="presParOf" srcId="{8EA51896-E5C4-4819-A1B4-AB9293ECF1C5}" destId="{5ABBCB5A-53B0-44AB-BAB4-7596C41BED4A}" srcOrd="1" destOrd="0" presId="urn:microsoft.com/office/officeart/2018/2/layout/IconLabelList"/>
    <dgm:cxn modelId="{C00C6260-2ED3-45B8-AF5E-9C9D90B37638}" type="presParOf" srcId="{8EA51896-E5C4-4819-A1B4-AB9293ECF1C5}" destId="{80727A82-16EB-4721-971D-686662EB7DCE}" srcOrd="2" destOrd="0" presId="urn:microsoft.com/office/officeart/2018/2/layout/IconLabelList"/>
    <dgm:cxn modelId="{5CD9A790-9EB9-4381-82F1-EE9E2D35031C}" type="presParOf" srcId="{61CFC2A5-8456-4287-890D-9C16E8E23248}" destId="{1BABA5EE-85C3-4BDF-A026-C7246250FE98}" srcOrd="1" destOrd="0" presId="urn:microsoft.com/office/officeart/2018/2/layout/IconLabelList"/>
    <dgm:cxn modelId="{6ADDFF84-7C6A-43C1-AADA-9E2A9C83F054}" type="presParOf" srcId="{61CFC2A5-8456-4287-890D-9C16E8E23248}" destId="{6C01C145-5735-4820-8026-2A1CC9CFEE96}" srcOrd="2" destOrd="0" presId="urn:microsoft.com/office/officeart/2018/2/layout/IconLabelList"/>
    <dgm:cxn modelId="{20C55359-14F2-464C-A200-4AD43D937A31}" type="presParOf" srcId="{6C01C145-5735-4820-8026-2A1CC9CFEE96}" destId="{67E32CED-C2D1-420D-ABF6-53F61425AF0B}" srcOrd="0" destOrd="0" presId="urn:microsoft.com/office/officeart/2018/2/layout/IconLabelList"/>
    <dgm:cxn modelId="{EA197702-3399-406D-AFB5-51762F9DA5D4}" type="presParOf" srcId="{6C01C145-5735-4820-8026-2A1CC9CFEE96}" destId="{9AD2A44D-E2A9-4A1C-98E7-0CE0BD786516}" srcOrd="1" destOrd="0" presId="urn:microsoft.com/office/officeart/2018/2/layout/IconLabelList"/>
    <dgm:cxn modelId="{8E2227B4-6ABE-4D36-B76C-1435698347A8}" type="presParOf" srcId="{6C01C145-5735-4820-8026-2A1CC9CFEE96}" destId="{BC3CF089-348F-4CEA-9C36-A97B76F86F7E}" srcOrd="2" destOrd="0" presId="urn:microsoft.com/office/officeart/2018/2/layout/IconLabelList"/>
    <dgm:cxn modelId="{D2FECFAE-8273-4F85-BC31-DA67916CFA4C}" type="presParOf" srcId="{61CFC2A5-8456-4287-890D-9C16E8E23248}" destId="{66E4D138-1E33-4A6D-B661-8EFA271AE3FE}" srcOrd="3" destOrd="0" presId="urn:microsoft.com/office/officeart/2018/2/layout/IconLabelList"/>
    <dgm:cxn modelId="{6B4968C2-C4F1-4CE6-8F63-5E0CF597725A}" type="presParOf" srcId="{61CFC2A5-8456-4287-890D-9C16E8E23248}" destId="{328C0806-6044-486D-A769-6DF5DE42372A}" srcOrd="4" destOrd="0" presId="urn:microsoft.com/office/officeart/2018/2/layout/IconLabelList"/>
    <dgm:cxn modelId="{50181A2B-87CE-4A05-BB83-D968A2A57370}" type="presParOf" srcId="{328C0806-6044-486D-A769-6DF5DE42372A}" destId="{F7D5647C-8B66-4D6D-94F3-8040EE22780F}" srcOrd="0" destOrd="0" presId="urn:microsoft.com/office/officeart/2018/2/layout/IconLabelList"/>
    <dgm:cxn modelId="{FBE59AE0-72F4-437E-BA20-AA3F65F36A81}" type="presParOf" srcId="{328C0806-6044-486D-A769-6DF5DE42372A}" destId="{48C6C0C6-D0C1-4C33-A3E2-C2930C2781AF}" srcOrd="1" destOrd="0" presId="urn:microsoft.com/office/officeart/2018/2/layout/IconLabelList"/>
    <dgm:cxn modelId="{AAE64E42-6B22-4A3B-94F2-886B3D156A98}" type="presParOf" srcId="{328C0806-6044-486D-A769-6DF5DE42372A}" destId="{81740034-228E-41B2-AF21-C188CB4CE2E2}" srcOrd="2" destOrd="0" presId="urn:microsoft.com/office/officeart/2018/2/layout/IconLabelList"/>
    <dgm:cxn modelId="{92BBC7A4-EA5A-4B25-A5ED-F860D95A846F}" type="presParOf" srcId="{61CFC2A5-8456-4287-890D-9C16E8E23248}" destId="{D02C3910-2643-4A15-8C2E-689366391D66}" srcOrd="5" destOrd="0" presId="urn:microsoft.com/office/officeart/2018/2/layout/IconLabelList"/>
    <dgm:cxn modelId="{4C51DEDA-9857-42D7-B6C6-E0F4BC5CABF8}" type="presParOf" srcId="{61CFC2A5-8456-4287-890D-9C16E8E23248}" destId="{B6F01BAB-79EA-4BC5-88A6-00B075430744}" srcOrd="6" destOrd="0" presId="urn:microsoft.com/office/officeart/2018/2/layout/IconLabelList"/>
    <dgm:cxn modelId="{2035E390-86FF-40B2-9BA7-CDF2F3282DB3}" type="presParOf" srcId="{B6F01BAB-79EA-4BC5-88A6-00B075430744}" destId="{1422177B-B177-439A-8F8B-2ED2BC66658E}" srcOrd="0" destOrd="0" presId="urn:microsoft.com/office/officeart/2018/2/layout/IconLabelList"/>
    <dgm:cxn modelId="{DD41A769-A09D-4872-8DB6-9BBA55064C70}" type="presParOf" srcId="{B6F01BAB-79EA-4BC5-88A6-00B075430744}" destId="{AAA5E996-5D31-446A-B8BE-9A29928E9B70}" srcOrd="1" destOrd="0" presId="urn:microsoft.com/office/officeart/2018/2/layout/IconLabelList"/>
    <dgm:cxn modelId="{36B4B54E-BE48-4EE8-8121-7E4F5B96596E}" type="presParOf" srcId="{B6F01BAB-79EA-4BC5-88A6-00B075430744}" destId="{34F3E9B3-24D1-4BAA-8B0F-27D94EEF1B95}" srcOrd="2" destOrd="0" presId="urn:microsoft.com/office/officeart/2018/2/layout/IconLabelList"/>
    <dgm:cxn modelId="{1986E144-873F-4D96-B0B1-606F62F40A51}" type="presParOf" srcId="{61CFC2A5-8456-4287-890D-9C16E8E23248}" destId="{DDB2D912-466E-40BE-AB0B-B2F240E8896D}" srcOrd="7" destOrd="0" presId="urn:microsoft.com/office/officeart/2018/2/layout/IconLabelList"/>
    <dgm:cxn modelId="{273F711D-84BE-49E5-B931-1400B04FCFBD}" type="presParOf" srcId="{61CFC2A5-8456-4287-890D-9C16E8E23248}" destId="{89106443-9F26-43CA-8B5D-C043C38EB950}" srcOrd="8" destOrd="0" presId="urn:microsoft.com/office/officeart/2018/2/layout/IconLabelList"/>
    <dgm:cxn modelId="{6F457B1E-C8EA-46D6-9E20-143350F7FB52}" type="presParOf" srcId="{89106443-9F26-43CA-8B5D-C043C38EB950}" destId="{A2F1D960-13F8-4667-ADDB-E290B7D30819}" srcOrd="0" destOrd="0" presId="urn:microsoft.com/office/officeart/2018/2/layout/IconLabelList"/>
    <dgm:cxn modelId="{55C9CFCE-DD67-4387-BE03-9F302BD93948}" type="presParOf" srcId="{89106443-9F26-43CA-8B5D-C043C38EB950}" destId="{7D95F1D8-7540-4C1E-953E-D737C54DA345}" srcOrd="1" destOrd="0" presId="urn:microsoft.com/office/officeart/2018/2/layout/IconLabelList"/>
    <dgm:cxn modelId="{897870B5-A9CB-4FDE-BFC1-E2020BC37B64}" type="presParOf" srcId="{89106443-9F26-43CA-8B5D-C043C38EB950}" destId="{55CC2080-F86F-40F7-B94B-15E55C66514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28A9F2-94B7-434C-AB4F-09D74908590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DDD531E-6873-4BD0-B4DC-E393D2B23068}">
      <dgm:prSet/>
      <dgm:spPr/>
      <dgm:t>
        <a:bodyPr/>
        <a:lstStyle/>
        <a:p>
          <a:r>
            <a:rPr lang="en-US"/>
            <a:t>Consultation and technical assistance</a:t>
          </a:r>
        </a:p>
      </dgm:t>
    </dgm:pt>
    <dgm:pt modelId="{8EE3C648-7288-44A3-8629-A39DEB2D6AF2}" type="parTrans" cxnId="{26ED7B89-F680-4F69-9F8C-A9B5808D1CB9}">
      <dgm:prSet/>
      <dgm:spPr/>
      <dgm:t>
        <a:bodyPr/>
        <a:lstStyle/>
        <a:p>
          <a:endParaRPr lang="en-US"/>
        </a:p>
      </dgm:t>
    </dgm:pt>
    <dgm:pt modelId="{E0B1C6DF-1DDF-48F9-B405-CE281816F6C2}" type="sibTrans" cxnId="{26ED7B89-F680-4F69-9F8C-A9B5808D1CB9}">
      <dgm:prSet/>
      <dgm:spPr/>
      <dgm:t>
        <a:bodyPr/>
        <a:lstStyle/>
        <a:p>
          <a:endParaRPr lang="en-US"/>
        </a:p>
      </dgm:t>
    </dgm:pt>
    <dgm:pt modelId="{35C8DD14-247B-4480-8497-DE1880595E76}">
      <dgm:prSet/>
      <dgm:spPr/>
      <dgm:t>
        <a:bodyPr/>
        <a:lstStyle/>
        <a:p>
          <a:r>
            <a:rPr lang="en-US"/>
            <a:t>Legislative Advocacy</a:t>
          </a:r>
        </a:p>
      </dgm:t>
    </dgm:pt>
    <dgm:pt modelId="{037D4672-F6DD-4938-8DA1-690B869F2D00}" type="parTrans" cxnId="{67D4C634-B1F4-4077-A5F3-E2205E39C225}">
      <dgm:prSet/>
      <dgm:spPr/>
      <dgm:t>
        <a:bodyPr/>
        <a:lstStyle/>
        <a:p>
          <a:endParaRPr lang="en-US"/>
        </a:p>
      </dgm:t>
    </dgm:pt>
    <dgm:pt modelId="{E49C78DB-61CC-44AE-8F84-B519511855B6}" type="sibTrans" cxnId="{67D4C634-B1F4-4077-A5F3-E2205E39C225}">
      <dgm:prSet/>
      <dgm:spPr/>
      <dgm:t>
        <a:bodyPr/>
        <a:lstStyle/>
        <a:p>
          <a:endParaRPr lang="en-US"/>
        </a:p>
      </dgm:t>
    </dgm:pt>
    <dgm:pt modelId="{0ADF1CD0-8820-48C7-B5A8-12FA02FABC96}">
      <dgm:prSet/>
      <dgm:spPr/>
      <dgm:t>
        <a:bodyPr/>
        <a:lstStyle/>
        <a:p>
          <a:r>
            <a:rPr lang="en-US"/>
            <a:t>Grant writing</a:t>
          </a:r>
        </a:p>
      </dgm:t>
    </dgm:pt>
    <dgm:pt modelId="{7013F8BD-CE30-4766-B004-54FA34D39B8E}" type="parTrans" cxnId="{FF1230D1-D51E-42FC-9B94-4419D565B686}">
      <dgm:prSet/>
      <dgm:spPr/>
      <dgm:t>
        <a:bodyPr/>
        <a:lstStyle/>
        <a:p>
          <a:endParaRPr lang="en-US"/>
        </a:p>
      </dgm:t>
    </dgm:pt>
    <dgm:pt modelId="{C343A705-A6C1-4C9E-AB50-8AB9279FA8B4}" type="sibTrans" cxnId="{FF1230D1-D51E-42FC-9B94-4419D565B686}">
      <dgm:prSet/>
      <dgm:spPr/>
      <dgm:t>
        <a:bodyPr/>
        <a:lstStyle/>
        <a:p>
          <a:endParaRPr lang="en-US"/>
        </a:p>
      </dgm:t>
    </dgm:pt>
    <dgm:pt modelId="{7BD41ED7-FBC1-4595-AA17-FA2C02A8DCEE}">
      <dgm:prSet/>
      <dgm:spPr/>
      <dgm:t>
        <a:bodyPr/>
        <a:lstStyle/>
        <a:p>
          <a:r>
            <a:rPr lang="en-US"/>
            <a:t>Peer support and collaborative learning networks</a:t>
          </a:r>
        </a:p>
      </dgm:t>
    </dgm:pt>
    <dgm:pt modelId="{0CF78C6B-1F0A-4E4C-8112-B05072EA84B2}" type="parTrans" cxnId="{947E7E44-324E-4584-B1C5-99035669649B}">
      <dgm:prSet/>
      <dgm:spPr/>
      <dgm:t>
        <a:bodyPr/>
        <a:lstStyle/>
        <a:p>
          <a:endParaRPr lang="en-US"/>
        </a:p>
      </dgm:t>
    </dgm:pt>
    <dgm:pt modelId="{ABA22FD1-D91F-4B63-B03B-2C11F268D5F4}" type="sibTrans" cxnId="{947E7E44-324E-4584-B1C5-99035669649B}">
      <dgm:prSet/>
      <dgm:spPr/>
      <dgm:t>
        <a:bodyPr/>
        <a:lstStyle/>
        <a:p>
          <a:endParaRPr lang="en-US"/>
        </a:p>
      </dgm:t>
    </dgm:pt>
    <dgm:pt modelId="{F01AFE7B-7956-41DE-8C02-FC1F3B0CF13D}">
      <dgm:prSet/>
      <dgm:spPr/>
      <dgm:t>
        <a:bodyPr/>
        <a:lstStyle/>
        <a:p>
          <a:r>
            <a:rPr lang="en-US"/>
            <a:t>Workforce development</a:t>
          </a:r>
        </a:p>
      </dgm:t>
    </dgm:pt>
    <dgm:pt modelId="{063BAF37-3038-43FD-8C4C-6D01EB1B4E59}" type="parTrans" cxnId="{88558B6D-FD8E-48C4-850A-9B76D52F0611}">
      <dgm:prSet/>
      <dgm:spPr/>
      <dgm:t>
        <a:bodyPr/>
        <a:lstStyle/>
        <a:p>
          <a:endParaRPr lang="en-US"/>
        </a:p>
      </dgm:t>
    </dgm:pt>
    <dgm:pt modelId="{A880C9B1-0C0D-43C2-B08A-625ADB14A34D}" type="sibTrans" cxnId="{88558B6D-FD8E-48C4-850A-9B76D52F0611}">
      <dgm:prSet/>
      <dgm:spPr/>
      <dgm:t>
        <a:bodyPr/>
        <a:lstStyle/>
        <a:p>
          <a:endParaRPr lang="en-US"/>
        </a:p>
      </dgm:t>
    </dgm:pt>
    <dgm:pt modelId="{4348970D-2BCC-48C6-9137-31372E57B392}">
      <dgm:prSet/>
      <dgm:spPr/>
      <dgm:t>
        <a:bodyPr/>
        <a:lstStyle/>
        <a:p>
          <a:r>
            <a:rPr lang="en-US"/>
            <a:t>HR and staffing support</a:t>
          </a:r>
        </a:p>
      </dgm:t>
    </dgm:pt>
    <dgm:pt modelId="{7A585A5C-03C4-4DFD-89D8-17A365895D00}" type="parTrans" cxnId="{D6095DC2-1469-47E1-8654-2C0BD11EA17D}">
      <dgm:prSet/>
      <dgm:spPr/>
      <dgm:t>
        <a:bodyPr/>
        <a:lstStyle/>
        <a:p>
          <a:endParaRPr lang="en-US"/>
        </a:p>
      </dgm:t>
    </dgm:pt>
    <dgm:pt modelId="{0649A32E-1885-4A66-A85F-1F409A8BFDF9}" type="sibTrans" cxnId="{D6095DC2-1469-47E1-8654-2C0BD11EA17D}">
      <dgm:prSet/>
      <dgm:spPr/>
      <dgm:t>
        <a:bodyPr/>
        <a:lstStyle/>
        <a:p>
          <a:endParaRPr lang="en-US"/>
        </a:p>
      </dgm:t>
    </dgm:pt>
    <dgm:pt modelId="{4F8A61C6-A0BC-41AD-9E07-31AECF1ECE18}" type="pres">
      <dgm:prSet presAssocID="{7F28A9F2-94B7-434C-AB4F-09D749085901}" presName="root" presStyleCnt="0">
        <dgm:presLayoutVars>
          <dgm:dir/>
          <dgm:resizeHandles val="exact"/>
        </dgm:presLayoutVars>
      </dgm:prSet>
      <dgm:spPr/>
    </dgm:pt>
    <dgm:pt modelId="{CBAF1273-CEAD-4091-ACEC-54D9A637DD04}" type="pres">
      <dgm:prSet presAssocID="{ADDD531E-6873-4BD0-B4DC-E393D2B23068}" presName="compNode" presStyleCnt="0"/>
      <dgm:spPr/>
    </dgm:pt>
    <dgm:pt modelId="{E7DF4603-6041-498D-84D9-5B9717719FCC}" type="pres">
      <dgm:prSet presAssocID="{ADDD531E-6873-4BD0-B4DC-E393D2B2306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23DAC1DB-5BBF-4721-B9D3-5DE447D24119}" type="pres">
      <dgm:prSet presAssocID="{ADDD531E-6873-4BD0-B4DC-E393D2B23068}" presName="spaceRect" presStyleCnt="0"/>
      <dgm:spPr/>
    </dgm:pt>
    <dgm:pt modelId="{9E9E6C77-AACE-4C99-8A2A-EAC0EAAA070A}" type="pres">
      <dgm:prSet presAssocID="{ADDD531E-6873-4BD0-B4DC-E393D2B23068}" presName="textRect" presStyleLbl="revTx" presStyleIdx="0" presStyleCnt="6">
        <dgm:presLayoutVars>
          <dgm:chMax val="1"/>
          <dgm:chPref val="1"/>
        </dgm:presLayoutVars>
      </dgm:prSet>
      <dgm:spPr/>
    </dgm:pt>
    <dgm:pt modelId="{93658A3B-4595-490A-9EE6-E9AF21C54135}" type="pres">
      <dgm:prSet presAssocID="{E0B1C6DF-1DDF-48F9-B405-CE281816F6C2}" presName="sibTrans" presStyleCnt="0"/>
      <dgm:spPr/>
    </dgm:pt>
    <dgm:pt modelId="{EAB33E01-6144-4D27-AA9A-780AA576541B}" type="pres">
      <dgm:prSet presAssocID="{35C8DD14-247B-4480-8497-DE1880595E76}" presName="compNode" presStyleCnt="0"/>
      <dgm:spPr/>
    </dgm:pt>
    <dgm:pt modelId="{4855C4B4-EF28-4E0E-9272-166FD87F31D2}" type="pres">
      <dgm:prSet presAssocID="{35C8DD14-247B-4480-8497-DE1880595E7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A6A9131C-EBA6-4F21-BD58-D1FE6CCCC1AE}" type="pres">
      <dgm:prSet presAssocID="{35C8DD14-247B-4480-8497-DE1880595E76}" presName="spaceRect" presStyleCnt="0"/>
      <dgm:spPr/>
    </dgm:pt>
    <dgm:pt modelId="{CCB67838-FDAC-4EE6-9E0F-BEAB31B5612D}" type="pres">
      <dgm:prSet presAssocID="{35C8DD14-247B-4480-8497-DE1880595E76}" presName="textRect" presStyleLbl="revTx" presStyleIdx="1" presStyleCnt="6">
        <dgm:presLayoutVars>
          <dgm:chMax val="1"/>
          <dgm:chPref val="1"/>
        </dgm:presLayoutVars>
      </dgm:prSet>
      <dgm:spPr/>
    </dgm:pt>
    <dgm:pt modelId="{26933EC1-51DA-46BD-8F44-D55DA27FB025}" type="pres">
      <dgm:prSet presAssocID="{E49C78DB-61CC-44AE-8F84-B519511855B6}" presName="sibTrans" presStyleCnt="0"/>
      <dgm:spPr/>
    </dgm:pt>
    <dgm:pt modelId="{FCCB7562-F4E7-49AA-B8C2-6F189ACD8055}" type="pres">
      <dgm:prSet presAssocID="{0ADF1CD0-8820-48C7-B5A8-12FA02FABC96}" presName="compNode" presStyleCnt="0"/>
      <dgm:spPr/>
    </dgm:pt>
    <dgm:pt modelId="{CCE6F1AA-7863-4C6E-BDF8-F1AFD58DD78C}" type="pres">
      <dgm:prSet presAssocID="{0ADF1CD0-8820-48C7-B5A8-12FA02FABC9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D31E8667-0F7E-4AFE-8826-AB7C8DFB6B58}" type="pres">
      <dgm:prSet presAssocID="{0ADF1CD0-8820-48C7-B5A8-12FA02FABC96}" presName="spaceRect" presStyleCnt="0"/>
      <dgm:spPr/>
    </dgm:pt>
    <dgm:pt modelId="{67AE3716-2C63-4E14-B2EC-311A8397C3E2}" type="pres">
      <dgm:prSet presAssocID="{0ADF1CD0-8820-48C7-B5A8-12FA02FABC96}" presName="textRect" presStyleLbl="revTx" presStyleIdx="2" presStyleCnt="6">
        <dgm:presLayoutVars>
          <dgm:chMax val="1"/>
          <dgm:chPref val="1"/>
        </dgm:presLayoutVars>
      </dgm:prSet>
      <dgm:spPr/>
    </dgm:pt>
    <dgm:pt modelId="{AA6AC7BA-100C-4098-8709-4429E0FB8A8E}" type="pres">
      <dgm:prSet presAssocID="{C343A705-A6C1-4C9E-AB50-8AB9279FA8B4}" presName="sibTrans" presStyleCnt="0"/>
      <dgm:spPr/>
    </dgm:pt>
    <dgm:pt modelId="{D927C332-DFA1-4078-9446-21327F080244}" type="pres">
      <dgm:prSet presAssocID="{7BD41ED7-FBC1-4595-AA17-FA2C02A8DCEE}" presName="compNode" presStyleCnt="0"/>
      <dgm:spPr/>
    </dgm:pt>
    <dgm:pt modelId="{A910D269-5404-4C48-B53A-B9D65631CD88}" type="pres">
      <dgm:prSet presAssocID="{7BD41ED7-FBC1-4595-AA17-FA2C02A8DCE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3F4ED2E-95B0-47A9-A8C2-315C907D89AA}" type="pres">
      <dgm:prSet presAssocID="{7BD41ED7-FBC1-4595-AA17-FA2C02A8DCEE}" presName="spaceRect" presStyleCnt="0"/>
      <dgm:spPr/>
    </dgm:pt>
    <dgm:pt modelId="{A7E3851A-49D2-4EAA-942C-EEB35103C881}" type="pres">
      <dgm:prSet presAssocID="{7BD41ED7-FBC1-4595-AA17-FA2C02A8DCEE}" presName="textRect" presStyleLbl="revTx" presStyleIdx="3" presStyleCnt="6">
        <dgm:presLayoutVars>
          <dgm:chMax val="1"/>
          <dgm:chPref val="1"/>
        </dgm:presLayoutVars>
      </dgm:prSet>
      <dgm:spPr/>
    </dgm:pt>
    <dgm:pt modelId="{7C85C5C2-212B-45DC-824E-19635A844DB9}" type="pres">
      <dgm:prSet presAssocID="{ABA22FD1-D91F-4B63-B03B-2C11F268D5F4}" presName="sibTrans" presStyleCnt="0"/>
      <dgm:spPr/>
    </dgm:pt>
    <dgm:pt modelId="{BCEADA9B-1C77-4886-BFC1-A33254BEE6C1}" type="pres">
      <dgm:prSet presAssocID="{F01AFE7B-7956-41DE-8C02-FC1F3B0CF13D}" presName="compNode" presStyleCnt="0"/>
      <dgm:spPr/>
    </dgm:pt>
    <dgm:pt modelId="{02762B17-B175-4D2B-9E2D-A9DD2405D85A}" type="pres">
      <dgm:prSet presAssocID="{F01AFE7B-7956-41DE-8C02-FC1F3B0CF13D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6530A68F-821B-452B-98E7-86A4D77C701A}" type="pres">
      <dgm:prSet presAssocID="{F01AFE7B-7956-41DE-8C02-FC1F3B0CF13D}" presName="spaceRect" presStyleCnt="0"/>
      <dgm:spPr/>
    </dgm:pt>
    <dgm:pt modelId="{6B4FE121-2466-4EA8-8657-F7ADD80B7D91}" type="pres">
      <dgm:prSet presAssocID="{F01AFE7B-7956-41DE-8C02-FC1F3B0CF13D}" presName="textRect" presStyleLbl="revTx" presStyleIdx="4" presStyleCnt="6">
        <dgm:presLayoutVars>
          <dgm:chMax val="1"/>
          <dgm:chPref val="1"/>
        </dgm:presLayoutVars>
      </dgm:prSet>
      <dgm:spPr/>
    </dgm:pt>
    <dgm:pt modelId="{929E3AC6-5356-45D4-9E75-F362A13A6EE6}" type="pres">
      <dgm:prSet presAssocID="{A880C9B1-0C0D-43C2-B08A-625ADB14A34D}" presName="sibTrans" presStyleCnt="0"/>
      <dgm:spPr/>
    </dgm:pt>
    <dgm:pt modelId="{00FB842C-DEF4-472F-B5C1-F89C8156C06C}" type="pres">
      <dgm:prSet presAssocID="{4348970D-2BCC-48C6-9137-31372E57B392}" presName="compNode" presStyleCnt="0"/>
      <dgm:spPr/>
    </dgm:pt>
    <dgm:pt modelId="{48BE2CF1-ACE9-4598-91A7-CF3A4926CB99}" type="pres">
      <dgm:prSet presAssocID="{4348970D-2BCC-48C6-9137-31372E57B39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27CD40B4-D03C-4D12-82B7-FC1D2C2108CF}" type="pres">
      <dgm:prSet presAssocID="{4348970D-2BCC-48C6-9137-31372E57B392}" presName="spaceRect" presStyleCnt="0"/>
      <dgm:spPr/>
    </dgm:pt>
    <dgm:pt modelId="{044B984F-465B-43E0-997C-606BE1EF4460}" type="pres">
      <dgm:prSet presAssocID="{4348970D-2BCC-48C6-9137-31372E57B39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41D0D21A-6BC8-40B1-AD56-C9C94D9E571C}" type="presOf" srcId="{7BD41ED7-FBC1-4595-AA17-FA2C02A8DCEE}" destId="{A7E3851A-49D2-4EAA-942C-EEB35103C881}" srcOrd="0" destOrd="0" presId="urn:microsoft.com/office/officeart/2018/2/layout/IconLabelList"/>
    <dgm:cxn modelId="{00C3C21B-E775-41B6-A570-DB6479C3E891}" type="presOf" srcId="{4348970D-2BCC-48C6-9137-31372E57B392}" destId="{044B984F-465B-43E0-997C-606BE1EF4460}" srcOrd="0" destOrd="0" presId="urn:microsoft.com/office/officeart/2018/2/layout/IconLabelList"/>
    <dgm:cxn modelId="{67D4C634-B1F4-4077-A5F3-E2205E39C225}" srcId="{7F28A9F2-94B7-434C-AB4F-09D749085901}" destId="{35C8DD14-247B-4480-8497-DE1880595E76}" srcOrd="1" destOrd="0" parTransId="{037D4672-F6DD-4938-8DA1-690B869F2D00}" sibTransId="{E49C78DB-61CC-44AE-8F84-B519511855B6}"/>
    <dgm:cxn modelId="{E2B9F95C-A18B-41B0-8641-0B1244CFB5BB}" type="presOf" srcId="{F01AFE7B-7956-41DE-8C02-FC1F3B0CF13D}" destId="{6B4FE121-2466-4EA8-8657-F7ADD80B7D91}" srcOrd="0" destOrd="0" presId="urn:microsoft.com/office/officeart/2018/2/layout/IconLabelList"/>
    <dgm:cxn modelId="{947E7E44-324E-4584-B1C5-99035669649B}" srcId="{7F28A9F2-94B7-434C-AB4F-09D749085901}" destId="{7BD41ED7-FBC1-4595-AA17-FA2C02A8DCEE}" srcOrd="3" destOrd="0" parTransId="{0CF78C6B-1F0A-4E4C-8112-B05072EA84B2}" sibTransId="{ABA22FD1-D91F-4B63-B03B-2C11F268D5F4}"/>
    <dgm:cxn modelId="{987C986B-8538-4839-A744-8B6DB45595CF}" type="presOf" srcId="{35C8DD14-247B-4480-8497-DE1880595E76}" destId="{CCB67838-FDAC-4EE6-9E0F-BEAB31B5612D}" srcOrd="0" destOrd="0" presId="urn:microsoft.com/office/officeart/2018/2/layout/IconLabelList"/>
    <dgm:cxn modelId="{88558B6D-FD8E-48C4-850A-9B76D52F0611}" srcId="{7F28A9F2-94B7-434C-AB4F-09D749085901}" destId="{F01AFE7B-7956-41DE-8C02-FC1F3B0CF13D}" srcOrd="4" destOrd="0" parTransId="{063BAF37-3038-43FD-8C4C-6D01EB1B4E59}" sibTransId="{A880C9B1-0C0D-43C2-B08A-625ADB14A34D}"/>
    <dgm:cxn modelId="{F8F98281-F89C-40D5-82A1-ED8F748CD211}" type="presOf" srcId="{ADDD531E-6873-4BD0-B4DC-E393D2B23068}" destId="{9E9E6C77-AACE-4C99-8A2A-EAC0EAAA070A}" srcOrd="0" destOrd="0" presId="urn:microsoft.com/office/officeart/2018/2/layout/IconLabelList"/>
    <dgm:cxn modelId="{26ED7B89-F680-4F69-9F8C-A9B5808D1CB9}" srcId="{7F28A9F2-94B7-434C-AB4F-09D749085901}" destId="{ADDD531E-6873-4BD0-B4DC-E393D2B23068}" srcOrd="0" destOrd="0" parTransId="{8EE3C648-7288-44A3-8629-A39DEB2D6AF2}" sibTransId="{E0B1C6DF-1DDF-48F9-B405-CE281816F6C2}"/>
    <dgm:cxn modelId="{D6095DC2-1469-47E1-8654-2C0BD11EA17D}" srcId="{7F28A9F2-94B7-434C-AB4F-09D749085901}" destId="{4348970D-2BCC-48C6-9137-31372E57B392}" srcOrd="5" destOrd="0" parTransId="{7A585A5C-03C4-4DFD-89D8-17A365895D00}" sibTransId="{0649A32E-1885-4A66-A85F-1F409A8BFDF9}"/>
    <dgm:cxn modelId="{DE8880C6-BB28-4D43-83D2-10D482BB6F2E}" type="presOf" srcId="{7F28A9F2-94B7-434C-AB4F-09D749085901}" destId="{4F8A61C6-A0BC-41AD-9E07-31AECF1ECE18}" srcOrd="0" destOrd="0" presId="urn:microsoft.com/office/officeart/2018/2/layout/IconLabelList"/>
    <dgm:cxn modelId="{FF1230D1-D51E-42FC-9B94-4419D565B686}" srcId="{7F28A9F2-94B7-434C-AB4F-09D749085901}" destId="{0ADF1CD0-8820-48C7-B5A8-12FA02FABC96}" srcOrd="2" destOrd="0" parTransId="{7013F8BD-CE30-4766-B004-54FA34D39B8E}" sibTransId="{C343A705-A6C1-4C9E-AB50-8AB9279FA8B4}"/>
    <dgm:cxn modelId="{5FE78EE5-A5E8-42DD-8B5A-DF715C26F315}" type="presOf" srcId="{0ADF1CD0-8820-48C7-B5A8-12FA02FABC96}" destId="{67AE3716-2C63-4E14-B2EC-311A8397C3E2}" srcOrd="0" destOrd="0" presId="urn:microsoft.com/office/officeart/2018/2/layout/IconLabelList"/>
    <dgm:cxn modelId="{C9FFC038-9B46-4984-8512-825E98C0BD3A}" type="presParOf" srcId="{4F8A61C6-A0BC-41AD-9E07-31AECF1ECE18}" destId="{CBAF1273-CEAD-4091-ACEC-54D9A637DD04}" srcOrd="0" destOrd="0" presId="urn:microsoft.com/office/officeart/2018/2/layout/IconLabelList"/>
    <dgm:cxn modelId="{0FEC4CF9-2428-452F-ACE4-61A22CD664E8}" type="presParOf" srcId="{CBAF1273-CEAD-4091-ACEC-54D9A637DD04}" destId="{E7DF4603-6041-498D-84D9-5B9717719FCC}" srcOrd="0" destOrd="0" presId="urn:microsoft.com/office/officeart/2018/2/layout/IconLabelList"/>
    <dgm:cxn modelId="{78CEB7F7-84D3-48C1-96B7-997B7637DBC8}" type="presParOf" srcId="{CBAF1273-CEAD-4091-ACEC-54D9A637DD04}" destId="{23DAC1DB-5BBF-4721-B9D3-5DE447D24119}" srcOrd="1" destOrd="0" presId="urn:microsoft.com/office/officeart/2018/2/layout/IconLabelList"/>
    <dgm:cxn modelId="{1D01C821-5969-431D-BE36-FFFC207CB630}" type="presParOf" srcId="{CBAF1273-CEAD-4091-ACEC-54D9A637DD04}" destId="{9E9E6C77-AACE-4C99-8A2A-EAC0EAAA070A}" srcOrd="2" destOrd="0" presId="urn:microsoft.com/office/officeart/2018/2/layout/IconLabelList"/>
    <dgm:cxn modelId="{4D117FFD-347B-4213-AD41-2CC821D5A8D9}" type="presParOf" srcId="{4F8A61C6-A0BC-41AD-9E07-31AECF1ECE18}" destId="{93658A3B-4595-490A-9EE6-E9AF21C54135}" srcOrd="1" destOrd="0" presId="urn:microsoft.com/office/officeart/2018/2/layout/IconLabelList"/>
    <dgm:cxn modelId="{746036F1-F2A0-4DD2-9F0D-54B263B87A48}" type="presParOf" srcId="{4F8A61C6-A0BC-41AD-9E07-31AECF1ECE18}" destId="{EAB33E01-6144-4D27-AA9A-780AA576541B}" srcOrd="2" destOrd="0" presId="urn:microsoft.com/office/officeart/2018/2/layout/IconLabelList"/>
    <dgm:cxn modelId="{2834196E-9B8C-4D1D-A9ED-B9F3BB778FE0}" type="presParOf" srcId="{EAB33E01-6144-4D27-AA9A-780AA576541B}" destId="{4855C4B4-EF28-4E0E-9272-166FD87F31D2}" srcOrd="0" destOrd="0" presId="urn:microsoft.com/office/officeart/2018/2/layout/IconLabelList"/>
    <dgm:cxn modelId="{BC7F87E1-2558-4763-A077-4A35C8B3FA47}" type="presParOf" srcId="{EAB33E01-6144-4D27-AA9A-780AA576541B}" destId="{A6A9131C-EBA6-4F21-BD58-D1FE6CCCC1AE}" srcOrd="1" destOrd="0" presId="urn:microsoft.com/office/officeart/2018/2/layout/IconLabelList"/>
    <dgm:cxn modelId="{2783BF68-5307-4C82-B6E5-C09E185A3BFD}" type="presParOf" srcId="{EAB33E01-6144-4D27-AA9A-780AA576541B}" destId="{CCB67838-FDAC-4EE6-9E0F-BEAB31B5612D}" srcOrd="2" destOrd="0" presId="urn:microsoft.com/office/officeart/2018/2/layout/IconLabelList"/>
    <dgm:cxn modelId="{15F69058-DBF2-4A03-8637-3B66B3D2434A}" type="presParOf" srcId="{4F8A61C6-A0BC-41AD-9E07-31AECF1ECE18}" destId="{26933EC1-51DA-46BD-8F44-D55DA27FB025}" srcOrd="3" destOrd="0" presId="urn:microsoft.com/office/officeart/2018/2/layout/IconLabelList"/>
    <dgm:cxn modelId="{4493CAF5-A833-4759-84CC-B47E4809734F}" type="presParOf" srcId="{4F8A61C6-A0BC-41AD-9E07-31AECF1ECE18}" destId="{FCCB7562-F4E7-49AA-B8C2-6F189ACD8055}" srcOrd="4" destOrd="0" presId="urn:microsoft.com/office/officeart/2018/2/layout/IconLabelList"/>
    <dgm:cxn modelId="{45F58071-6FD4-475F-A1CF-DE3BE17ECD61}" type="presParOf" srcId="{FCCB7562-F4E7-49AA-B8C2-6F189ACD8055}" destId="{CCE6F1AA-7863-4C6E-BDF8-F1AFD58DD78C}" srcOrd="0" destOrd="0" presId="urn:microsoft.com/office/officeart/2018/2/layout/IconLabelList"/>
    <dgm:cxn modelId="{2D1D1179-C34A-4C53-9F70-F6BC67D7566F}" type="presParOf" srcId="{FCCB7562-F4E7-49AA-B8C2-6F189ACD8055}" destId="{D31E8667-0F7E-4AFE-8826-AB7C8DFB6B58}" srcOrd="1" destOrd="0" presId="urn:microsoft.com/office/officeart/2018/2/layout/IconLabelList"/>
    <dgm:cxn modelId="{36B23672-765E-49C8-BFDF-6DC52A47A009}" type="presParOf" srcId="{FCCB7562-F4E7-49AA-B8C2-6F189ACD8055}" destId="{67AE3716-2C63-4E14-B2EC-311A8397C3E2}" srcOrd="2" destOrd="0" presId="urn:microsoft.com/office/officeart/2018/2/layout/IconLabelList"/>
    <dgm:cxn modelId="{9B3CFC5E-48B8-48E0-9859-7F76B98B447C}" type="presParOf" srcId="{4F8A61C6-A0BC-41AD-9E07-31AECF1ECE18}" destId="{AA6AC7BA-100C-4098-8709-4429E0FB8A8E}" srcOrd="5" destOrd="0" presId="urn:microsoft.com/office/officeart/2018/2/layout/IconLabelList"/>
    <dgm:cxn modelId="{C11E6A8F-A0AF-4766-AA4C-99CE9AB201A5}" type="presParOf" srcId="{4F8A61C6-A0BC-41AD-9E07-31AECF1ECE18}" destId="{D927C332-DFA1-4078-9446-21327F080244}" srcOrd="6" destOrd="0" presId="urn:microsoft.com/office/officeart/2018/2/layout/IconLabelList"/>
    <dgm:cxn modelId="{09C8912E-800F-4971-8AE0-6B524A4B07DA}" type="presParOf" srcId="{D927C332-DFA1-4078-9446-21327F080244}" destId="{A910D269-5404-4C48-B53A-B9D65631CD88}" srcOrd="0" destOrd="0" presId="urn:microsoft.com/office/officeart/2018/2/layout/IconLabelList"/>
    <dgm:cxn modelId="{C0B8A254-A378-451C-938F-C9CD022E1587}" type="presParOf" srcId="{D927C332-DFA1-4078-9446-21327F080244}" destId="{B3F4ED2E-95B0-47A9-A8C2-315C907D89AA}" srcOrd="1" destOrd="0" presId="urn:microsoft.com/office/officeart/2018/2/layout/IconLabelList"/>
    <dgm:cxn modelId="{29012888-E37E-4576-A26A-D8CB6FFF2C36}" type="presParOf" srcId="{D927C332-DFA1-4078-9446-21327F080244}" destId="{A7E3851A-49D2-4EAA-942C-EEB35103C881}" srcOrd="2" destOrd="0" presId="urn:microsoft.com/office/officeart/2018/2/layout/IconLabelList"/>
    <dgm:cxn modelId="{F3CD8572-698B-4E03-AA8E-72769823772E}" type="presParOf" srcId="{4F8A61C6-A0BC-41AD-9E07-31AECF1ECE18}" destId="{7C85C5C2-212B-45DC-824E-19635A844DB9}" srcOrd="7" destOrd="0" presId="urn:microsoft.com/office/officeart/2018/2/layout/IconLabelList"/>
    <dgm:cxn modelId="{B4ABEC4E-FE2C-4B92-BC34-020AE5A127A1}" type="presParOf" srcId="{4F8A61C6-A0BC-41AD-9E07-31AECF1ECE18}" destId="{BCEADA9B-1C77-4886-BFC1-A33254BEE6C1}" srcOrd="8" destOrd="0" presId="urn:microsoft.com/office/officeart/2018/2/layout/IconLabelList"/>
    <dgm:cxn modelId="{1EC832BD-BCDE-4ECB-97BE-833160F356BB}" type="presParOf" srcId="{BCEADA9B-1C77-4886-BFC1-A33254BEE6C1}" destId="{02762B17-B175-4D2B-9E2D-A9DD2405D85A}" srcOrd="0" destOrd="0" presId="urn:microsoft.com/office/officeart/2018/2/layout/IconLabelList"/>
    <dgm:cxn modelId="{4EC6AE2A-FFB9-4458-AEFC-DCE68A741CDC}" type="presParOf" srcId="{BCEADA9B-1C77-4886-BFC1-A33254BEE6C1}" destId="{6530A68F-821B-452B-98E7-86A4D77C701A}" srcOrd="1" destOrd="0" presId="urn:microsoft.com/office/officeart/2018/2/layout/IconLabelList"/>
    <dgm:cxn modelId="{26804288-590C-4AF0-B519-0BD2A463676B}" type="presParOf" srcId="{BCEADA9B-1C77-4886-BFC1-A33254BEE6C1}" destId="{6B4FE121-2466-4EA8-8657-F7ADD80B7D91}" srcOrd="2" destOrd="0" presId="urn:microsoft.com/office/officeart/2018/2/layout/IconLabelList"/>
    <dgm:cxn modelId="{C2C13FBC-C7C7-4169-9624-CD21B6EBB1FD}" type="presParOf" srcId="{4F8A61C6-A0BC-41AD-9E07-31AECF1ECE18}" destId="{929E3AC6-5356-45D4-9E75-F362A13A6EE6}" srcOrd="9" destOrd="0" presId="urn:microsoft.com/office/officeart/2018/2/layout/IconLabelList"/>
    <dgm:cxn modelId="{3DE7539E-D986-441B-A0B4-E8C0A8E13F7A}" type="presParOf" srcId="{4F8A61C6-A0BC-41AD-9E07-31AECF1ECE18}" destId="{00FB842C-DEF4-472F-B5C1-F89C8156C06C}" srcOrd="10" destOrd="0" presId="urn:microsoft.com/office/officeart/2018/2/layout/IconLabelList"/>
    <dgm:cxn modelId="{1DFF1764-D8ED-41E0-9FFE-9017B44ACFE0}" type="presParOf" srcId="{00FB842C-DEF4-472F-B5C1-F89C8156C06C}" destId="{48BE2CF1-ACE9-4598-91A7-CF3A4926CB99}" srcOrd="0" destOrd="0" presId="urn:microsoft.com/office/officeart/2018/2/layout/IconLabelList"/>
    <dgm:cxn modelId="{A289F3F7-12C2-490E-BC1E-F55E88F6131C}" type="presParOf" srcId="{00FB842C-DEF4-472F-B5C1-F89C8156C06C}" destId="{27CD40B4-D03C-4D12-82B7-FC1D2C2108CF}" srcOrd="1" destOrd="0" presId="urn:microsoft.com/office/officeart/2018/2/layout/IconLabelList"/>
    <dgm:cxn modelId="{A9D8FB09-D1A1-40B1-9719-F188D7328C88}" type="presParOf" srcId="{00FB842C-DEF4-472F-B5C1-F89C8156C06C}" destId="{044B984F-465B-43E0-997C-606BE1EF446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325E5-4D12-4C6B-8F6D-2BAEDAAB9DF7}">
      <dsp:nvSpPr>
        <dsp:cNvPr id="0" name=""/>
        <dsp:cNvSpPr/>
      </dsp:nvSpPr>
      <dsp:spPr>
        <a:xfrm>
          <a:off x="828914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27A82-16EB-4721-971D-686662EB7DCE}">
      <dsp:nvSpPr>
        <dsp:cNvPr id="0" name=""/>
        <dsp:cNvSpPr/>
      </dsp:nvSpPr>
      <dsp:spPr>
        <a:xfrm>
          <a:off x="333914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What is MOCPHE?</a:t>
          </a:r>
        </a:p>
      </dsp:txBody>
      <dsp:txXfrm>
        <a:off x="333914" y="2276522"/>
        <a:ext cx="1800000" cy="720000"/>
      </dsp:txXfrm>
    </dsp:sp>
    <dsp:sp modelId="{67E32CED-C2D1-420D-ABF6-53F61425AF0B}">
      <dsp:nvSpPr>
        <dsp:cNvPr id="0" name=""/>
        <dsp:cNvSpPr/>
      </dsp:nvSpPr>
      <dsp:spPr>
        <a:xfrm>
          <a:off x="2943914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CF089-348F-4CEA-9C36-A97B76F86F7E}">
      <dsp:nvSpPr>
        <dsp:cNvPr id="0" name=""/>
        <dsp:cNvSpPr/>
      </dsp:nvSpPr>
      <dsp:spPr>
        <a:xfrm>
          <a:off x="2448914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Becoming a public health institute</a:t>
          </a:r>
        </a:p>
      </dsp:txBody>
      <dsp:txXfrm>
        <a:off x="2448914" y="2276522"/>
        <a:ext cx="1800000" cy="720000"/>
      </dsp:txXfrm>
    </dsp:sp>
    <dsp:sp modelId="{F7D5647C-8B66-4D6D-94F3-8040EE22780F}">
      <dsp:nvSpPr>
        <dsp:cNvPr id="0" name=""/>
        <dsp:cNvSpPr/>
      </dsp:nvSpPr>
      <dsp:spPr>
        <a:xfrm>
          <a:off x="5058914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40034-228E-41B2-AF21-C188CB4CE2E2}">
      <dsp:nvSpPr>
        <dsp:cNvPr id="0" name=""/>
        <dsp:cNvSpPr/>
      </dsp:nvSpPr>
      <dsp:spPr>
        <a:xfrm>
          <a:off x="4563914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Current and recent projects</a:t>
          </a:r>
        </a:p>
      </dsp:txBody>
      <dsp:txXfrm>
        <a:off x="4563914" y="2276522"/>
        <a:ext cx="1800000" cy="720000"/>
      </dsp:txXfrm>
    </dsp:sp>
    <dsp:sp modelId="{1422177B-B177-439A-8F8B-2ED2BC66658E}">
      <dsp:nvSpPr>
        <dsp:cNvPr id="0" name=""/>
        <dsp:cNvSpPr/>
      </dsp:nvSpPr>
      <dsp:spPr>
        <a:xfrm>
          <a:off x="7173914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3E9B3-24D1-4BAA-8B0F-27D94EEF1B95}">
      <dsp:nvSpPr>
        <dsp:cNvPr id="0" name=""/>
        <dsp:cNvSpPr/>
      </dsp:nvSpPr>
      <dsp:spPr>
        <a:xfrm>
          <a:off x="6678914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Partnering with LPHAs and DHSS on CDC Infrastructure funding</a:t>
          </a:r>
        </a:p>
      </dsp:txBody>
      <dsp:txXfrm>
        <a:off x="6678914" y="2276522"/>
        <a:ext cx="1800000" cy="720000"/>
      </dsp:txXfrm>
    </dsp:sp>
    <dsp:sp modelId="{A2F1D960-13F8-4667-ADDB-E290B7D30819}">
      <dsp:nvSpPr>
        <dsp:cNvPr id="0" name=""/>
        <dsp:cNvSpPr/>
      </dsp:nvSpPr>
      <dsp:spPr>
        <a:xfrm>
          <a:off x="9288914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C2080-F86F-40F7-B94B-15E55C66514B}">
      <dsp:nvSpPr>
        <dsp:cNvPr id="0" name=""/>
        <dsp:cNvSpPr/>
      </dsp:nvSpPr>
      <dsp:spPr>
        <a:xfrm>
          <a:off x="8793914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Questions/Discussion</a:t>
          </a:r>
        </a:p>
      </dsp:txBody>
      <dsp:txXfrm>
        <a:off x="8793914" y="2276522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F4603-6041-498D-84D9-5B9717719FCC}">
      <dsp:nvSpPr>
        <dsp:cNvPr id="0" name=""/>
        <dsp:cNvSpPr/>
      </dsp:nvSpPr>
      <dsp:spPr>
        <a:xfrm>
          <a:off x="438504" y="1295266"/>
          <a:ext cx="715078" cy="7150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E6C77-AACE-4C99-8A2A-EAC0EAAA070A}">
      <dsp:nvSpPr>
        <dsp:cNvPr id="0" name=""/>
        <dsp:cNvSpPr/>
      </dsp:nvSpPr>
      <dsp:spPr>
        <a:xfrm>
          <a:off x="1512" y="2261913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Consultation and technical assistance</a:t>
          </a:r>
        </a:p>
      </dsp:txBody>
      <dsp:txXfrm>
        <a:off x="1512" y="2261913"/>
        <a:ext cx="1589062" cy="635625"/>
      </dsp:txXfrm>
    </dsp:sp>
    <dsp:sp modelId="{4855C4B4-EF28-4E0E-9272-166FD87F31D2}">
      <dsp:nvSpPr>
        <dsp:cNvPr id="0" name=""/>
        <dsp:cNvSpPr/>
      </dsp:nvSpPr>
      <dsp:spPr>
        <a:xfrm>
          <a:off x="2305652" y="1295266"/>
          <a:ext cx="715078" cy="7150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67838-FDAC-4EE6-9E0F-BEAB31B5612D}">
      <dsp:nvSpPr>
        <dsp:cNvPr id="0" name=""/>
        <dsp:cNvSpPr/>
      </dsp:nvSpPr>
      <dsp:spPr>
        <a:xfrm>
          <a:off x="1868660" y="2261913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Legislative Advocacy</a:t>
          </a:r>
        </a:p>
      </dsp:txBody>
      <dsp:txXfrm>
        <a:off x="1868660" y="2261913"/>
        <a:ext cx="1589062" cy="635625"/>
      </dsp:txXfrm>
    </dsp:sp>
    <dsp:sp modelId="{CCE6F1AA-7863-4C6E-BDF8-F1AFD58DD78C}">
      <dsp:nvSpPr>
        <dsp:cNvPr id="0" name=""/>
        <dsp:cNvSpPr/>
      </dsp:nvSpPr>
      <dsp:spPr>
        <a:xfrm>
          <a:off x="4172801" y="1295266"/>
          <a:ext cx="715078" cy="7150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E3716-2C63-4E14-B2EC-311A8397C3E2}">
      <dsp:nvSpPr>
        <dsp:cNvPr id="0" name=""/>
        <dsp:cNvSpPr/>
      </dsp:nvSpPr>
      <dsp:spPr>
        <a:xfrm>
          <a:off x="3735809" y="2261913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Grant writing</a:t>
          </a:r>
        </a:p>
      </dsp:txBody>
      <dsp:txXfrm>
        <a:off x="3735809" y="2261913"/>
        <a:ext cx="1589062" cy="635625"/>
      </dsp:txXfrm>
    </dsp:sp>
    <dsp:sp modelId="{A910D269-5404-4C48-B53A-B9D65631CD88}">
      <dsp:nvSpPr>
        <dsp:cNvPr id="0" name=""/>
        <dsp:cNvSpPr/>
      </dsp:nvSpPr>
      <dsp:spPr>
        <a:xfrm>
          <a:off x="6039949" y="1295266"/>
          <a:ext cx="715078" cy="71507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3851A-49D2-4EAA-942C-EEB35103C881}">
      <dsp:nvSpPr>
        <dsp:cNvPr id="0" name=""/>
        <dsp:cNvSpPr/>
      </dsp:nvSpPr>
      <dsp:spPr>
        <a:xfrm>
          <a:off x="5602957" y="2261913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Peer support and collaborative learning networks</a:t>
          </a:r>
        </a:p>
      </dsp:txBody>
      <dsp:txXfrm>
        <a:off x="5602957" y="2261913"/>
        <a:ext cx="1589062" cy="635625"/>
      </dsp:txXfrm>
    </dsp:sp>
    <dsp:sp modelId="{02762B17-B175-4D2B-9E2D-A9DD2405D85A}">
      <dsp:nvSpPr>
        <dsp:cNvPr id="0" name=""/>
        <dsp:cNvSpPr/>
      </dsp:nvSpPr>
      <dsp:spPr>
        <a:xfrm>
          <a:off x="7907098" y="1295266"/>
          <a:ext cx="715078" cy="71507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FE121-2466-4EA8-8657-F7ADD80B7D91}">
      <dsp:nvSpPr>
        <dsp:cNvPr id="0" name=""/>
        <dsp:cNvSpPr/>
      </dsp:nvSpPr>
      <dsp:spPr>
        <a:xfrm>
          <a:off x="7470105" y="2261913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Workforce development</a:t>
          </a:r>
        </a:p>
      </dsp:txBody>
      <dsp:txXfrm>
        <a:off x="7470105" y="2261913"/>
        <a:ext cx="1589062" cy="635625"/>
      </dsp:txXfrm>
    </dsp:sp>
    <dsp:sp modelId="{48BE2CF1-ACE9-4598-91A7-CF3A4926CB99}">
      <dsp:nvSpPr>
        <dsp:cNvPr id="0" name=""/>
        <dsp:cNvSpPr/>
      </dsp:nvSpPr>
      <dsp:spPr>
        <a:xfrm>
          <a:off x="9774246" y="1295266"/>
          <a:ext cx="715078" cy="71507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B984F-465B-43E0-997C-606BE1EF4460}">
      <dsp:nvSpPr>
        <dsp:cNvPr id="0" name=""/>
        <dsp:cNvSpPr/>
      </dsp:nvSpPr>
      <dsp:spPr>
        <a:xfrm>
          <a:off x="9337254" y="2261913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HR and staffing support</a:t>
          </a:r>
        </a:p>
      </dsp:txBody>
      <dsp:txXfrm>
        <a:off x="9337254" y="2261913"/>
        <a:ext cx="1589062" cy="635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E6037-1CC7-335C-E50B-C6E5CD182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A4752-AF91-58B9-25CC-6F45275ED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E448A-C7B0-9252-A34B-104CEE8A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EF52A-612B-9F24-70FD-3CD5268F6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5C978-0D21-0527-480B-880CABD5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1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720A-FF6C-EAF7-3A39-59F97262F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BF270-946C-FD7C-F799-208FEBA43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61AD0-F503-4691-FA1B-90294488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4E447-894F-F579-B228-DB009124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32B24-6BA6-3093-F6C6-CEB96F0C7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1F76E0-45CC-74B2-DB8E-BE7B02810D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94FDE-5E43-54F7-C43B-3CDFA8C14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3425C-7A82-7B54-4E28-3359B808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D9358-DC5F-B178-9A10-BBABD728F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0BFF3-F311-CE5A-B514-1645E40C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8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E13EF-4616-F778-DB97-2D8BCCE4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437AD-2299-19F7-BC0B-EDC3041BB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68BBC-58D4-ECC5-B533-53099997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45BA3-C319-B697-4B2D-75F005A3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3B311-B1B7-E784-8458-2471FD60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8ED29-8BC3-E486-7816-BD9A84F56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B5DCF-23B4-8819-0B54-06B975271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84FB7-F49D-A965-7DC7-48A6FB7D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240D8-BE69-B08C-8D0C-B0B25E90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20CAB-73FC-3B50-8F30-3C5E9F83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6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B6BF-B826-C96B-20B6-54D9DEB2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23AEF-6FFC-5EE0-2924-70F8FA80D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253C5-8E1A-7CEF-90FC-07AD182E3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6C40A-A7B5-F3E4-B581-A56CA48C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DAC9B-1B0B-8A7C-17AB-86BE1522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1E16F-125F-35E2-6CE1-14D31130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5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D2D7A-4131-9B67-D159-3AF705D84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8DB92-DD78-9E5B-8D4E-D38915A4F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8DD41-510B-9109-E307-95199A164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CB59BD-6599-6664-C770-C2F6F222E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20100E-755D-865F-0E0D-72FEF3744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8B8753-9E1F-C10D-BB61-4DA1A1B35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E74A15-DD5C-8003-371B-2F1587F37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E0D436-D30E-38BD-C805-946986B39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8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75134-F831-113C-9C16-1DAE4464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FB626-9EFE-FA30-E8E6-932213340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D1183D-BBB8-B66A-D135-43A7AC4A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D99F4-8DF7-ECE6-CD3B-FA4C9141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8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27931C-2EF7-610E-13D3-A6529D2DE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F5139-0E48-EDA7-C394-1F90254A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5FFF1-E040-E173-7CFD-709E9A65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2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413DA-B9A1-1B60-D3EB-C3BCA7BF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E3642-4810-A7AC-7F38-DEB23F6C0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070C3-609D-832F-1D8B-E69B8BBB0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365DA-CDEB-2E97-3BDB-4562FD82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A76E3-9761-1084-9741-E95C31794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A42FA-531A-3A9A-DEF7-17024F53D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1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CE5D6-F52E-0F1A-CF9A-1EEEB9A9C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1E0438-9963-5F36-6D30-0574B0181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67E2A-472A-85CA-A312-6BE6464DE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FCA12-5CBE-F033-7263-C7ADC2172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34608-35BF-1597-0CA0-5695FE40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5EBAA-5B74-C37F-E466-67267842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D9AE9-E4D7-0AA9-F230-7C1E0EEC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73F42-7ED7-DDEE-2C8B-F25FAE6A7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C6F1D-4E63-465F-08B8-23198F893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6320-E883-40C5-A7A9-70C9471FF6B0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EAB74-ADFF-A6F8-D187-93A93981B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379F2-AE54-670E-10D8-1B3277BE8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109C4-3302-42D8-A07B-8A77CAA9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8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0A356-DF57-CDA2-63E0-43931E218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MOCPHE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CC7C9-794D-E567-6B49-710403E2D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US" sz="1800"/>
              <a:t>Spring Schmidt</a:t>
            </a:r>
          </a:p>
          <a:p>
            <a:r>
              <a:rPr lang="en-US" sz="1800"/>
              <a:t>LPHA Regional Administrator Meetings 2023</a:t>
            </a:r>
          </a:p>
        </p:txBody>
      </p:sp>
    </p:spTree>
    <p:extLst>
      <p:ext uri="{BB962C8B-B14F-4D97-AF65-F5344CB8AC3E}">
        <p14:creationId xmlns:p14="http://schemas.microsoft.com/office/powerpoint/2010/main" val="507030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69283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54000">
                <a:schemeClr val="accent1">
                  <a:lumMod val="50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6610" y="5269283"/>
            <a:ext cx="12208610" cy="1590742"/>
          </a:xfrm>
          <a:prstGeom prst="rect">
            <a:avLst/>
          </a:prstGeom>
          <a:gradFill>
            <a:gsLst>
              <a:gs pos="18000">
                <a:schemeClr val="accent1">
                  <a:lumMod val="75000"/>
                  <a:alpha val="0"/>
                </a:schemeClr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98694" y="5267258"/>
            <a:ext cx="4093306" cy="1590742"/>
          </a:xfrm>
          <a:prstGeom prst="rect">
            <a:avLst/>
          </a:prstGeom>
          <a:gradFill>
            <a:gsLst>
              <a:gs pos="23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669" y="5267258"/>
            <a:ext cx="12198669" cy="1131515"/>
          </a:xfrm>
          <a:prstGeom prst="rect">
            <a:avLst/>
          </a:prstGeom>
          <a:gradFill>
            <a:gsLst>
              <a:gs pos="18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5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FA1AAC-C1ED-4F77-BFA4-BE80FC0AC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6607" y="5278400"/>
            <a:ext cx="7736926" cy="1590741"/>
          </a:xfrm>
          <a:prstGeom prst="rect">
            <a:avLst/>
          </a:prstGeom>
          <a:gradFill>
            <a:gsLst>
              <a:gs pos="5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41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CAA2B-0644-D754-C816-726255CC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209" y="5554639"/>
            <a:ext cx="9654076" cy="98247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 are the ideas that move systems?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A206127-0EE1-1A13-B935-121DB1DB7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210" y="824249"/>
            <a:ext cx="9654076" cy="3837904"/>
          </a:xfrm>
        </p:spPr>
        <p:txBody>
          <a:bodyPr anchor="ctr">
            <a:normAutofit/>
          </a:bodyPr>
          <a:lstStyle/>
          <a:p>
            <a:r>
              <a:rPr lang="en-US" sz="2000"/>
              <a:t>Diversifying revenue streams</a:t>
            </a:r>
          </a:p>
          <a:p>
            <a:pPr lvl="1"/>
            <a:r>
              <a:rPr lang="en-US" sz="2000"/>
              <a:t>Billing</a:t>
            </a:r>
          </a:p>
          <a:p>
            <a:pPr lvl="1"/>
            <a:r>
              <a:rPr lang="en-US" sz="2000"/>
              <a:t>Shared services</a:t>
            </a:r>
          </a:p>
          <a:p>
            <a:r>
              <a:rPr lang="en-US" sz="2000"/>
              <a:t>Cross-jurisdictional partnerships</a:t>
            </a:r>
          </a:p>
          <a:p>
            <a:pPr lvl="1"/>
            <a:r>
              <a:rPr lang="en-US" sz="2000"/>
              <a:t>Shared staffing</a:t>
            </a:r>
          </a:p>
          <a:p>
            <a:r>
              <a:rPr lang="en-US" sz="2000"/>
              <a:t>Training and professional development</a:t>
            </a:r>
          </a:p>
          <a:p>
            <a:r>
              <a:rPr lang="en-US" sz="2000"/>
              <a:t>Staff structural supports</a:t>
            </a:r>
          </a:p>
          <a:p>
            <a:pPr lvl="1"/>
            <a:r>
              <a:rPr lang="en-US" sz="2000"/>
              <a:t>Salary/benefit improvements (sharing sustainability ideas)</a:t>
            </a:r>
          </a:p>
          <a:p>
            <a:r>
              <a:rPr lang="en-US" sz="2000"/>
              <a:t>Accreditation/Best Practices/Innovations</a:t>
            </a:r>
          </a:p>
          <a:p>
            <a:r>
              <a:rPr lang="en-US" sz="2000"/>
              <a:t>Building narratives of what you do</a:t>
            </a:r>
          </a:p>
        </p:txBody>
      </p:sp>
    </p:spTree>
    <p:extLst>
      <p:ext uri="{BB962C8B-B14F-4D97-AF65-F5344CB8AC3E}">
        <p14:creationId xmlns:p14="http://schemas.microsoft.com/office/powerpoint/2010/main" val="2049711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CF1C25-9777-934B-41C4-046CE5F23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Discussion/Questions?</a:t>
            </a: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854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2254DC-5E7C-93FF-A8BE-AD3D387AA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58EDF7-D7E7-DF3F-9195-6B527FAF46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00587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06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4FE98C-8E6B-EEB8-4B0E-CEA055890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MOCPHE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B1288-0C85-1B95-19C2-C9311336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Who are we?</a:t>
            </a:r>
          </a:p>
          <a:p>
            <a:pPr lvl="1"/>
            <a:r>
              <a:rPr lang="en-US" sz="2000"/>
              <a:t>Both a member association and a public health institute </a:t>
            </a:r>
          </a:p>
          <a:p>
            <a:pPr lvl="1"/>
            <a:r>
              <a:rPr lang="en-US" sz="2000"/>
              <a:t>Strategic Priorities</a:t>
            </a:r>
          </a:p>
          <a:p>
            <a:pPr lvl="2"/>
            <a:r>
              <a:rPr lang="en-US"/>
              <a:t>Transforming Missouri’s public health system</a:t>
            </a:r>
          </a:p>
          <a:p>
            <a:pPr lvl="2"/>
            <a:r>
              <a:rPr lang="en-US"/>
              <a:t>Public health advocacy</a:t>
            </a:r>
          </a:p>
          <a:p>
            <a:pPr lvl="2"/>
            <a:r>
              <a:rPr lang="en-US"/>
              <a:t>Provide a high-quality membership experience for MOCPHE members</a:t>
            </a:r>
          </a:p>
          <a:p>
            <a:pPr lvl="2"/>
            <a:r>
              <a:rPr lang="en-US"/>
              <a:t>Expand and formalize partnerships that contribute to our mission and goals</a:t>
            </a:r>
          </a:p>
          <a:p>
            <a:pPr lvl="2"/>
            <a:r>
              <a:rPr lang="en-US"/>
              <a:t>Excellence in People, Operations, and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45075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C0B5C-F2DC-3825-EB1A-D0CA9B7CC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Public Health Institute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4492C-8345-20C9-6BFB-B43F2B08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Several types of institutes</a:t>
            </a:r>
          </a:p>
          <a:p>
            <a:r>
              <a:rPr lang="en-US" sz="2000" dirty="0"/>
              <a:t>Focus on system-level issues</a:t>
            </a:r>
          </a:p>
          <a:p>
            <a:r>
              <a:rPr lang="en-US" sz="2000" dirty="0"/>
              <a:t>National Network for Public Health Institutes- Emerging member 2022</a:t>
            </a:r>
          </a:p>
          <a:p>
            <a:pPr lvl="1"/>
            <a:r>
              <a:rPr lang="en-US" sz="2000" dirty="0"/>
              <a:t>Direct technical assistance </a:t>
            </a:r>
          </a:p>
          <a:p>
            <a:pPr lvl="1"/>
            <a:r>
              <a:rPr lang="en-US" sz="2000" dirty="0"/>
              <a:t>Mentorship from other states</a:t>
            </a:r>
          </a:p>
          <a:p>
            <a:pPr lvl="1"/>
            <a:r>
              <a:rPr lang="en-US" sz="2000" dirty="0"/>
              <a:t>Site visits</a:t>
            </a:r>
          </a:p>
          <a:p>
            <a:pPr lvl="1"/>
            <a:r>
              <a:rPr lang="en-US" sz="2000" dirty="0"/>
              <a:t>National conference</a:t>
            </a:r>
          </a:p>
          <a:p>
            <a:pPr lvl="1"/>
            <a:r>
              <a:rPr lang="en-US" sz="2000" b="1" dirty="0"/>
              <a:t>New funding opportunities</a:t>
            </a:r>
          </a:p>
        </p:txBody>
      </p:sp>
      <p:pic>
        <p:nvPicPr>
          <p:cNvPr id="5" name="Picture 4" descr="White puzzle with one red piece">
            <a:extLst>
              <a:ext uri="{FF2B5EF4-FFF2-40B4-BE49-F238E27FC236}">
                <a16:creationId xmlns:a16="http://schemas.microsoft.com/office/drawing/2014/main" id="{FB3130ED-8A12-BFBB-8FAA-78ABD2D8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059" r="32456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0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5551EA-73EB-385E-C90D-762A46793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 we do- Current and Recent Projects</a:t>
            </a:r>
          </a:p>
        </p:txBody>
      </p:sp>
      <p:graphicFrame>
        <p:nvGraphicFramePr>
          <p:cNvPr id="25" name="Content Placeholder 15">
            <a:extLst>
              <a:ext uri="{FF2B5EF4-FFF2-40B4-BE49-F238E27FC236}">
                <a16:creationId xmlns:a16="http://schemas.microsoft.com/office/drawing/2014/main" id="{15FAE7AE-08E6-DF2D-4832-C1A7FB85D8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14143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382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7CDC25-6E61-43CE-3D4E-400F4E76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Technical Assistance topic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04E60-A5FC-C00E-71B0-9B81A87B0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anchor="ctr">
            <a:normAutofit/>
          </a:bodyPr>
          <a:lstStyle/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Accreditation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Planning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CHA/CHIP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Emergency Preparedness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Analysis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Staff Support/Training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Grant writing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685800" marR="0" lvl="1" indent="-2286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Performance management/QI</a:t>
            </a:r>
          </a:p>
          <a:p>
            <a:endParaRPr lang="en-US" sz="2000"/>
          </a:p>
        </p:txBody>
      </p:sp>
      <p:pic>
        <p:nvPicPr>
          <p:cNvPr id="5" name="Picture 4" descr="Magnifying glass showing decling performance">
            <a:extLst>
              <a:ext uri="{FF2B5EF4-FFF2-40B4-BE49-F238E27FC236}">
                <a16:creationId xmlns:a16="http://schemas.microsoft.com/office/drawing/2014/main" id="{DA59C025-F20B-990D-E097-0086ED20C9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50" r="45414" b="-1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249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296C7-0DE9-4E81-0306-E2137E85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New Projects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3EFF166-4A72-168C-9A04-F3D077F49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Legal and data support for LPHAs on a variety of topics</a:t>
            </a:r>
          </a:p>
          <a:p>
            <a:pPr lvl="1"/>
            <a:r>
              <a:rPr lang="en-US" sz="2000" dirty="0"/>
              <a:t>Health Forward Foundation partnership to </a:t>
            </a:r>
            <a:r>
              <a:rPr lang="en-US" sz="2000" b="1" dirty="0"/>
              <a:t>FULLY FUND</a:t>
            </a:r>
            <a:r>
              <a:rPr lang="en-US" sz="2000" dirty="0"/>
              <a:t>:</a:t>
            </a:r>
          </a:p>
          <a:p>
            <a:pPr lvl="2"/>
            <a:r>
              <a:rPr lang="en-US" dirty="0"/>
              <a:t>Training</a:t>
            </a:r>
          </a:p>
          <a:p>
            <a:pPr lvl="2"/>
            <a:r>
              <a:rPr lang="en-US" dirty="0"/>
              <a:t>Legal technical assistance</a:t>
            </a:r>
          </a:p>
          <a:p>
            <a:pPr lvl="2"/>
            <a:r>
              <a:rPr lang="en-US" dirty="0"/>
              <a:t>Resource toolkits</a:t>
            </a:r>
          </a:p>
          <a:p>
            <a:r>
              <a:rPr lang="en-US" sz="2000" dirty="0"/>
              <a:t>Missouri Hospital Association</a:t>
            </a:r>
          </a:p>
          <a:p>
            <a:pPr lvl="1"/>
            <a:r>
              <a:rPr lang="en-US" sz="2000" dirty="0"/>
              <a:t>CHA/CHNA toolkits for partnerships between hospitals and LPHAs</a:t>
            </a:r>
          </a:p>
          <a:p>
            <a:r>
              <a:rPr lang="en-US" sz="2000" dirty="0"/>
              <a:t>DSS Mo Health Net discussions on LPHA billing/billable services</a:t>
            </a:r>
          </a:p>
          <a:p>
            <a:r>
              <a:rPr lang="en-US" sz="2000" dirty="0"/>
              <a:t>Partnering with 3 local jurisdictions to complete MFH proposals on Diversion to Care</a:t>
            </a:r>
          </a:p>
        </p:txBody>
      </p:sp>
    </p:spTree>
    <p:extLst>
      <p:ext uri="{BB962C8B-B14F-4D97-AF65-F5344CB8AC3E}">
        <p14:creationId xmlns:p14="http://schemas.microsoft.com/office/powerpoint/2010/main" val="217358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F0556-4ED9-A8BD-E960-29263061A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DHSS/LPHA Partnerships on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2D6E6-74C7-0089-A5FA-6E2049359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CDC Infrastructure funding</a:t>
            </a:r>
          </a:p>
          <a:p>
            <a:pPr lvl="1"/>
            <a:r>
              <a:rPr lang="en-US" sz="2000" dirty="0"/>
              <a:t>First-  the funding isn’t enough for everything we need in Missouri</a:t>
            </a:r>
          </a:p>
          <a:p>
            <a:pPr lvl="1"/>
            <a:r>
              <a:rPr lang="en-US" sz="2000" dirty="0"/>
              <a:t>Participated in designing funding model</a:t>
            </a:r>
          </a:p>
          <a:p>
            <a:pPr lvl="1"/>
            <a:r>
              <a:rPr lang="en-US" sz="2000" dirty="0"/>
              <a:t>Transparent decision-making with LPHA input</a:t>
            </a:r>
          </a:p>
          <a:p>
            <a:pPr lvl="1"/>
            <a:r>
              <a:rPr lang="en-US" sz="2000" dirty="0"/>
              <a:t>Reviewing comments, other state models, discussing overall issues</a:t>
            </a:r>
          </a:p>
          <a:p>
            <a:pPr lvl="1"/>
            <a:r>
              <a:rPr lang="en-US" sz="2000" dirty="0"/>
              <a:t>Talking strategy</a:t>
            </a:r>
          </a:p>
          <a:p>
            <a:pPr lvl="2"/>
            <a:r>
              <a:rPr lang="en-US" dirty="0"/>
              <a:t>Supporting LPHAs to share great ideas and suggestions</a:t>
            </a:r>
          </a:p>
          <a:p>
            <a:pPr lvl="2"/>
            <a:r>
              <a:rPr lang="en-US" dirty="0"/>
              <a:t>Making sure we get agreement from DHSS/CDC</a:t>
            </a:r>
          </a:p>
          <a:p>
            <a:pPr lvl="2"/>
            <a:r>
              <a:rPr lang="en-US" dirty="0"/>
              <a:t>What are the ideas that help public health the most with 1-time funding</a:t>
            </a:r>
          </a:p>
        </p:txBody>
      </p:sp>
    </p:spTree>
    <p:extLst>
      <p:ext uri="{BB962C8B-B14F-4D97-AF65-F5344CB8AC3E}">
        <p14:creationId xmlns:p14="http://schemas.microsoft.com/office/powerpoint/2010/main" val="148373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69283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54000">
                <a:schemeClr val="accent1">
                  <a:lumMod val="50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6610" y="5269283"/>
            <a:ext cx="12208610" cy="1590742"/>
          </a:xfrm>
          <a:prstGeom prst="rect">
            <a:avLst/>
          </a:prstGeom>
          <a:gradFill>
            <a:gsLst>
              <a:gs pos="18000">
                <a:schemeClr val="accent1">
                  <a:lumMod val="75000"/>
                  <a:alpha val="0"/>
                </a:schemeClr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98694" y="5267258"/>
            <a:ext cx="4093306" cy="1590742"/>
          </a:xfrm>
          <a:prstGeom prst="rect">
            <a:avLst/>
          </a:prstGeom>
          <a:gradFill>
            <a:gsLst>
              <a:gs pos="23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669" y="5267258"/>
            <a:ext cx="12198669" cy="1131515"/>
          </a:xfrm>
          <a:prstGeom prst="rect">
            <a:avLst/>
          </a:prstGeom>
          <a:gradFill>
            <a:gsLst>
              <a:gs pos="18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5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FA1AAC-C1ED-4F77-BFA4-BE80FC0AC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6607" y="5278400"/>
            <a:ext cx="7736926" cy="1590741"/>
          </a:xfrm>
          <a:prstGeom prst="rect">
            <a:avLst/>
          </a:prstGeom>
          <a:gradFill>
            <a:gsLst>
              <a:gs pos="5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41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403FF-E3DA-C0A5-FBEB-DD85EB492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209" y="5554639"/>
            <a:ext cx="9654076" cy="98247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DHSS/LPHA Partnerships on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AD71F-C3F6-0A17-7DFD-6F726D4B8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210" y="824249"/>
            <a:ext cx="9654076" cy="383790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Strategies for discussion and feedback</a:t>
            </a:r>
          </a:p>
          <a:p>
            <a:pPr lvl="1"/>
            <a:r>
              <a:rPr lang="en-US" sz="2000" dirty="0"/>
              <a:t>Sharing information at meetings LPHAs attending</a:t>
            </a:r>
          </a:p>
          <a:p>
            <a:pPr lvl="1"/>
            <a:r>
              <a:rPr lang="en-US" sz="2000" dirty="0"/>
              <a:t>Discussion questions for regional administrator meetings</a:t>
            </a:r>
          </a:p>
          <a:p>
            <a:pPr lvl="1"/>
            <a:r>
              <a:rPr lang="en-US" sz="2000" dirty="0"/>
              <a:t>MOALPHA Administrator bulletin board</a:t>
            </a:r>
          </a:p>
          <a:p>
            <a:pPr lvl="1"/>
            <a:r>
              <a:rPr lang="en-US" sz="2000" dirty="0"/>
              <a:t>Lifting up ideas, sharing language that works, creating a culture around supporting each other</a:t>
            </a:r>
          </a:p>
          <a:p>
            <a:pPr lvl="1"/>
            <a:r>
              <a:rPr lang="en-US" sz="2000" dirty="0"/>
              <a:t>Focusing on documentation and budgeting requirements</a:t>
            </a:r>
          </a:p>
          <a:p>
            <a:pPr lvl="1"/>
            <a:r>
              <a:rPr lang="en-US" sz="2000" dirty="0"/>
              <a:t>Focusing on language that stays within guidelines </a:t>
            </a:r>
            <a:r>
              <a:rPr lang="en-US" sz="2000" b="1" dirty="0"/>
              <a:t>and more likely to get approved</a:t>
            </a:r>
          </a:p>
        </p:txBody>
      </p:sp>
    </p:spTree>
    <p:extLst>
      <p:ext uri="{BB962C8B-B14F-4D97-AF65-F5344CB8AC3E}">
        <p14:creationId xmlns:p14="http://schemas.microsoft.com/office/powerpoint/2010/main" val="4265490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19885CD013447808AE297710D5B81" ma:contentTypeVersion="12" ma:contentTypeDescription="Create a new document." ma:contentTypeScope="" ma:versionID="e4e46a7e903c58f6fade1c398a8e369e">
  <xsd:schema xmlns:xsd="http://www.w3.org/2001/XMLSchema" xmlns:xs="http://www.w3.org/2001/XMLSchema" xmlns:p="http://schemas.microsoft.com/office/2006/metadata/properties" xmlns:ns2="35ba1ed3-e8bd-4a2a-9478-1024ed1b8fbb" xmlns:ns3="f3e77a7b-10ca-4425-abc3-fd18a5033be3" targetNamespace="http://schemas.microsoft.com/office/2006/metadata/properties" ma:root="true" ma:fieldsID="1a8cf7646f3cdd7bdd38117d36ab2d1f" ns2:_="" ns3:_="">
    <xsd:import namespace="35ba1ed3-e8bd-4a2a-9478-1024ed1b8fbb"/>
    <xsd:import namespace="f3e77a7b-10ca-4425-abc3-fd18a5033b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a1ed3-e8bd-4a2a-9478-1024ed1b8f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90995e2-38ad-4d59-97a3-64e5d068c0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e77a7b-10ca-4425-abc3-fd18a5033b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fe55907-9bd5-4706-9cea-66ddb072ff16}" ma:internalName="TaxCatchAll" ma:showField="CatchAllData" ma:web="f3e77a7b-10ca-4425-abc3-fd18a5033b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ba1ed3-e8bd-4a2a-9478-1024ed1b8fbb">
      <Terms xmlns="http://schemas.microsoft.com/office/infopath/2007/PartnerControls"/>
    </lcf76f155ced4ddcb4097134ff3c332f>
    <TaxCatchAll xmlns="f3e77a7b-10ca-4425-abc3-fd18a5033be3" xsi:nil="true"/>
  </documentManagement>
</p:properties>
</file>

<file path=customXml/itemProps1.xml><?xml version="1.0" encoding="utf-8"?>
<ds:datastoreItem xmlns:ds="http://schemas.openxmlformats.org/officeDocument/2006/customXml" ds:itemID="{E301E3C0-4115-4D8D-9636-180C5D94D82F}"/>
</file>

<file path=customXml/itemProps2.xml><?xml version="1.0" encoding="utf-8"?>
<ds:datastoreItem xmlns:ds="http://schemas.openxmlformats.org/officeDocument/2006/customXml" ds:itemID="{3FF26D76-1AB3-40BA-ABA9-F7AE66E15A65}"/>
</file>

<file path=customXml/itemProps3.xml><?xml version="1.0" encoding="utf-8"?>
<ds:datastoreItem xmlns:ds="http://schemas.openxmlformats.org/officeDocument/2006/customXml" ds:itemID="{3CF4973F-444F-4AA9-B893-B2904B7AE51B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420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MOCPHE</vt:lpstr>
      <vt:lpstr>Agenda</vt:lpstr>
      <vt:lpstr>MOCPHE</vt:lpstr>
      <vt:lpstr>Public Health Institute </vt:lpstr>
      <vt:lpstr>What we do- Current and Recent Projects</vt:lpstr>
      <vt:lpstr>Technical Assistance topic examples</vt:lpstr>
      <vt:lpstr>New Projects</vt:lpstr>
      <vt:lpstr>DHSS/LPHA Partnerships on Funding</vt:lpstr>
      <vt:lpstr>DHSS/LPHA Partnerships on Funding</vt:lpstr>
      <vt:lpstr>What are the ideas that move systems?</vt:lpstr>
      <vt:lpstr>Discussion/Questions?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MOCPHE</dc:title>
  <dc:creator>Spring Schmidt</dc:creator>
  <cp:lastModifiedBy>Spring Schmidt</cp:lastModifiedBy>
  <cp:revision>1</cp:revision>
  <dcterms:created xsi:type="dcterms:W3CDTF">2023-04-06T14:22:52Z</dcterms:created>
  <dcterms:modified xsi:type="dcterms:W3CDTF">2023-04-06T15:19:53Z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0x01010061E19885CD013447808AE297710D5B81</vt:lpwstr>
  </property>
</Properties>
</file>