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71" r:id="rId3"/>
    <p:sldId id="272" r:id="rId4"/>
    <p:sldId id="273" r:id="rId5"/>
    <p:sldId id="274" r:id="rId6"/>
    <p:sldId id="275" r:id="rId7"/>
    <p:sldId id="259" r:id="rId8"/>
    <p:sldId id="268" r:id="rId9"/>
    <p:sldId id="270" r:id="rId10"/>
    <p:sldId id="269" r:id="rId11"/>
    <p:sldId id="258" r:id="rId12"/>
    <p:sldId id="265" r:id="rId13"/>
    <p:sldId id="277" r:id="rId14"/>
    <p:sldId id="278" r:id="rId15"/>
    <p:sldId id="279" r:id="rId1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381" autoAdjust="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565F1-0982-40DA-8EAA-3D11DC1BCF9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F64E7E6-69DA-4253-A31C-79CF0EFD54E3}">
      <dgm:prSet phldrT="[Text]" custT="1"/>
      <dgm:spPr/>
      <dgm:t>
        <a:bodyPr/>
        <a:lstStyle/>
        <a:p>
          <a:r>
            <a:rPr lang="en-US" sz="1200" dirty="0"/>
            <a:t>Pat Simmons </a:t>
          </a:r>
        </a:p>
        <a:p>
          <a:r>
            <a:rPr lang="en-US" sz="1200" dirty="0"/>
            <a:t>Bureau Chief</a:t>
          </a:r>
        </a:p>
      </dgm:t>
    </dgm:pt>
    <dgm:pt modelId="{0964FAF7-7C08-41F5-8E52-11AF4BA510AC}" type="parTrans" cxnId="{9457D6C5-B5EB-414C-9CBD-08316CC0E50F}">
      <dgm:prSet/>
      <dgm:spPr/>
      <dgm:t>
        <a:bodyPr/>
        <a:lstStyle/>
        <a:p>
          <a:endParaRPr lang="en-US"/>
        </a:p>
      </dgm:t>
    </dgm:pt>
    <dgm:pt modelId="{9A0C4F49-3C3D-437D-A5D2-B54B7C8014EB}" type="sibTrans" cxnId="{9457D6C5-B5EB-414C-9CBD-08316CC0E50F}">
      <dgm:prSet/>
      <dgm:spPr/>
      <dgm:t>
        <a:bodyPr/>
        <a:lstStyle/>
        <a:p>
          <a:endParaRPr lang="en-US"/>
        </a:p>
      </dgm:t>
    </dgm:pt>
    <dgm:pt modelId="{88A07E45-883F-457D-A68E-914DC9B7F55F}">
      <dgm:prSet phldrT="[Text]" custT="1"/>
      <dgm:spPr/>
      <dgm:t>
        <a:bodyPr/>
        <a:lstStyle/>
        <a:p>
          <a:r>
            <a:rPr lang="en-US" sz="900" dirty="0"/>
            <a:t>Sarah Young</a:t>
          </a:r>
        </a:p>
        <a:p>
          <a:r>
            <a:rPr lang="en-US" sz="900" dirty="0"/>
            <a:t>K12 COVID contract--invoicing and reporting</a:t>
          </a:r>
        </a:p>
      </dgm:t>
    </dgm:pt>
    <dgm:pt modelId="{8DBFC138-8320-4AEE-BD8E-46075F513CCB}" type="parTrans" cxnId="{92EBFB10-A35E-4BBA-9B43-79C083CFFC0D}">
      <dgm:prSet/>
      <dgm:spPr/>
      <dgm:t>
        <a:bodyPr/>
        <a:lstStyle/>
        <a:p>
          <a:endParaRPr lang="en-US"/>
        </a:p>
      </dgm:t>
    </dgm:pt>
    <dgm:pt modelId="{B5F7830F-0557-4F0D-9066-C74A7D4722B4}" type="sibTrans" cxnId="{92EBFB10-A35E-4BBA-9B43-79C083CFFC0D}">
      <dgm:prSet/>
      <dgm:spPr/>
      <dgm:t>
        <a:bodyPr/>
        <a:lstStyle/>
        <a:p>
          <a:endParaRPr lang="en-US"/>
        </a:p>
      </dgm:t>
    </dgm:pt>
    <dgm:pt modelId="{18110BD6-0D58-4BC6-A0DD-B9BE98DEAD17}">
      <dgm:prSet phldrT="[Text]" custT="1"/>
      <dgm:spPr/>
      <dgm:t>
        <a:bodyPr/>
        <a:lstStyle/>
        <a:p>
          <a:r>
            <a:rPr lang="en-US" sz="1000" dirty="0" err="1"/>
            <a:t>Lesha</a:t>
          </a:r>
          <a:r>
            <a:rPr lang="en-US" sz="1000" dirty="0"/>
            <a:t> Peterson</a:t>
          </a:r>
        </a:p>
        <a:p>
          <a:r>
            <a:rPr lang="en-US" sz="1000" dirty="0"/>
            <a:t>Program enrollment</a:t>
          </a:r>
        </a:p>
      </dgm:t>
    </dgm:pt>
    <dgm:pt modelId="{B9E803D5-6614-4AB0-83BA-E5C8C87F4C60}" type="parTrans" cxnId="{8A6EFAA7-1688-4E66-BE4D-570EA32B5A31}">
      <dgm:prSet/>
      <dgm:spPr/>
      <dgm:t>
        <a:bodyPr/>
        <a:lstStyle/>
        <a:p>
          <a:endParaRPr lang="en-US"/>
        </a:p>
      </dgm:t>
    </dgm:pt>
    <dgm:pt modelId="{8F42051D-8E4B-42B4-84B6-F3D641C7514C}" type="sibTrans" cxnId="{8A6EFAA7-1688-4E66-BE4D-570EA32B5A31}">
      <dgm:prSet/>
      <dgm:spPr/>
      <dgm:t>
        <a:bodyPr/>
        <a:lstStyle/>
        <a:p>
          <a:endParaRPr lang="en-US"/>
        </a:p>
      </dgm:t>
    </dgm:pt>
    <dgm:pt modelId="{2890537F-95C0-433A-B525-CE83065486FE}">
      <dgm:prSet phldrT="[Text]" custT="1"/>
      <dgm:spPr/>
      <dgm:t>
        <a:bodyPr/>
        <a:lstStyle/>
        <a:p>
          <a:r>
            <a:rPr lang="en-US" sz="1000" dirty="0"/>
            <a:t>Leslie Murphy </a:t>
          </a:r>
        </a:p>
        <a:p>
          <a:r>
            <a:rPr lang="en-US" sz="1000" dirty="0"/>
            <a:t>Screening Testing Vendor Contract Monitor</a:t>
          </a:r>
        </a:p>
      </dgm:t>
    </dgm:pt>
    <dgm:pt modelId="{4830C48D-A4F8-4F64-A4C0-5CF1369274EE}" type="parTrans" cxnId="{2D904FBF-0670-4DDB-88AD-2A4EE64DBD84}">
      <dgm:prSet/>
      <dgm:spPr/>
      <dgm:t>
        <a:bodyPr/>
        <a:lstStyle/>
        <a:p>
          <a:endParaRPr lang="en-US"/>
        </a:p>
      </dgm:t>
    </dgm:pt>
    <dgm:pt modelId="{AA3B7FF4-B2EA-42FA-AD94-D80DC95DED46}" type="sibTrans" cxnId="{2D904FBF-0670-4DDB-88AD-2A4EE64DBD84}">
      <dgm:prSet/>
      <dgm:spPr/>
      <dgm:t>
        <a:bodyPr/>
        <a:lstStyle/>
        <a:p>
          <a:endParaRPr lang="en-US"/>
        </a:p>
      </dgm:t>
    </dgm:pt>
    <dgm:pt modelId="{E282F496-36E7-4215-A66C-A3DA2293C961}">
      <dgm:prSet custT="1"/>
      <dgm:spPr/>
      <dgm:t>
        <a:bodyPr/>
        <a:lstStyle/>
        <a:p>
          <a:r>
            <a:rPr lang="en-US" sz="1000" dirty="0"/>
            <a:t>Clinton Carter</a:t>
          </a:r>
        </a:p>
        <a:p>
          <a:r>
            <a:rPr lang="en-US" sz="1000" dirty="0"/>
            <a:t>Program Analyst </a:t>
          </a:r>
        </a:p>
      </dgm:t>
    </dgm:pt>
    <dgm:pt modelId="{C6CCA6E0-3C08-4788-AE71-21B1C39580B5}" type="parTrans" cxnId="{B9C16570-4A0B-49FD-83DF-91286DCFC957}">
      <dgm:prSet/>
      <dgm:spPr/>
      <dgm:t>
        <a:bodyPr/>
        <a:lstStyle/>
        <a:p>
          <a:endParaRPr lang="en-US"/>
        </a:p>
      </dgm:t>
    </dgm:pt>
    <dgm:pt modelId="{3DE71078-5309-4D8C-B714-FCA4F55362DF}" type="sibTrans" cxnId="{B9C16570-4A0B-49FD-83DF-91286DCFC957}">
      <dgm:prSet/>
      <dgm:spPr/>
      <dgm:t>
        <a:bodyPr/>
        <a:lstStyle/>
        <a:p>
          <a:endParaRPr lang="en-US"/>
        </a:p>
      </dgm:t>
    </dgm:pt>
    <dgm:pt modelId="{47E5C415-24A0-404E-ACD7-5437D0D23C83}">
      <dgm:prSet custT="1"/>
      <dgm:spPr/>
      <dgm:t>
        <a:bodyPr/>
        <a:lstStyle/>
        <a:p>
          <a:r>
            <a:rPr lang="en-US" sz="1050" dirty="0"/>
            <a:t>Marge Cole </a:t>
          </a:r>
        </a:p>
        <a:p>
          <a:r>
            <a:rPr lang="en-US" sz="1050" dirty="0"/>
            <a:t>State School Nurse Consultant </a:t>
          </a:r>
        </a:p>
      </dgm:t>
    </dgm:pt>
    <dgm:pt modelId="{DDB85D90-B760-4BBD-B732-9DF0BE67F883}" type="parTrans" cxnId="{46E2A8CF-8E0B-47A0-91A1-A3FA07E408C5}">
      <dgm:prSet/>
      <dgm:spPr/>
      <dgm:t>
        <a:bodyPr/>
        <a:lstStyle/>
        <a:p>
          <a:endParaRPr lang="en-US"/>
        </a:p>
      </dgm:t>
    </dgm:pt>
    <dgm:pt modelId="{944E7D40-0D99-4810-81E8-74CDB1FAD3E6}" type="sibTrans" cxnId="{46E2A8CF-8E0B-47A0-91A1-A3FA07E408C5}">
      <dgm:prSet/>
      <dgm:spPr/>
      <dgm:t>
        <a:bodyPr/>
        <a:lstStyle/>
        <a:p>
          <a:endParaRPr lang="en-US"/>
        </a:p>
      </dgm:t>
    </dgm:pt>
    <dgm:pt modelId="{AE823823-CE47-4832-9BC3-37A62DCA6179}">
      <dgm:prSet custT="1"/>
      <dgm:spPr/>
      <dgm:t>
        <a:bodyPr/>
        <a:lstStyle/>
        <a:p>
          <a:r>
            <a:rPr lang="en-US" sz="1000" dirty="0"/>
            <a:t>Regional PH Nurses</a:t>
          </a:r>
        </a:p>
      </dgm:t>
    </dgm:pt>
    <dgm:pt modelId="{93FB5146-CF66-4E4A-95FE-9F0C1604DA47}" type="parTrans" cxnId="{B5BAF41A-3091-4685-BA8D-3094FB195411}">
      <dgm:prSet/>
      <dgm:spPr/>
      <dgm:t>
        <a:bodyPr/>
        <a:lstStyle/>
        <a:p>
          <a:endParaRPr lang="en-US"/>
        </a:p>
      </dgm:t>
    </dgm:pt>
    <dgm:pt modelId="{5EFE501D-B7D3-401D-9A2E-FAE4CD8BCF5B}" type="sibTrans" cxnId="{B5BAF41A-3091-4685-BA8D-3094FB195411}">
      <dgm:prSet/>
      <dgm:spPr/>
      <dgm:t>
        <a:bodyPr/>
        <a:lstStyle/>
        <a:p>
          <a:endParaRPr lang="en-US"/>
        </a:p>
      </dgm:t>
    </dgm:pt>
    <dgm:pt modelId="{79D62230-5050-43B9-866E-ABC21CD06677}">
      <dgm:prSet custT="1"/>
      <dgm:spPr/>
      <dgm:t>
        <a:bodyPr/>
        <a:lstStyle/>
        <a:p>
          <a:r>
            <a:rPr lang="en-US" sz="1000" dirty="0"/>
            <a:t>Ben </a:t>
          </a:r>
          <a:r>
            <a:rPr lang="en-US" sz="1000" dirty="0" err="1"/>
            <a:t>Pringer</a:t>
          </a:r>
          <a:endParaRPr lang="en-US" sz="1000" dirty="0"/>
        </a:p>
        <a:p>
          <a:r>
            <a:rPr lang="en-US" sz="1000" dirty="0"/>
            <a:t>KIDS TEAMS, other COVID projects</a:t>
          </a:r>
        </a:p>
      </dgm:t>
    </dgm:pt>
    <dgm:pt modelId="{FD4F6EA9-556E-48FE-B7A5-B5B5183489A4}" type="parTrans" cxnId="{0ED7FD97-FCF8-4916-987A-29A261EE0BBF}">
      <dgm:prSet/>
      <dgm:spPr/>
      <dgm:t>
        <a:bodyPr/>
        <a:lstStyle/>
        <a:p>
          <a:endParaRPr lang="en-US"/>
        </a:p>
      </dgm:t>
    </dgm:pt>
    <dgm:pt modelId="{E229800C-204C-4137-9F75-30F9D57DD9DD}" type="sibTrans" cxnId="{0ED7FD97-FCF8-4916-987A-29A261EE0BBF}">
      <dgm:prSet/>
      <dgm:spPr/>
      <dgm:t>
        <a:bodyPr/>
        <a:lstStyle/>
        <a:p>
          <a:endParaRPr lang="en-US"/>
        </a:p>
      </dgm:t>
    </dgm:pt>
    <dgm:pt modelId="{68D3D659-A70A-435F-9DB3-1492027F28C5}">
      <dgm:prSet custT="1"/>
      <dgm:spPr/>
      <dgm:t>
        <a:bodyPr/>
        <a:lstStyle/>
        <a:p>
          <a:r>
            <a:rPr lang="en-US" sz="1000" dirty="0"/>
            <a:t>Barbara </a:t>
          </a:r>
          <a:r>
            <a:rPr lang="en-US" sz="1000" dirty="0" err="1"/>
            <a:t>Spaw</a:t>
          </a:r>
          <a:endParaRPr lang="en-US" sz="1000" dirty="0"/>
        </a:p>
        <a:p>
          <a:r>
            <a:rPr lang="en-US" sz="1000" dirty="0"/>
            <a:t>Non-COVID related projects</a:t>
          </a:r>
        </a:p>
      </dgm:t>
    </dgm:pt>
    <dgm:pt modelId="{174E6D09-3C05-4A30-9E89-DE7DA7B9A262}" type="parTrans" cxnId="{55727419-F7D0-4859-A854-AC61875B4B64}">
      <dgm:prSet/>
      <dgm:spPr/>
      <dgm:t>
        <a:bodyPr/>
        <a:lstStyle/>
        <a:p>
          <a:endParaRPr lang="en-US"/>
        </a:p>
      </dgm:t>
    </dgm:pt>
    <dgm:pt modelId="{BB6AF30F-1A71-4306-BDC6-30DD5F86E032}" type="sibTrans" cxnId="{55727419-F7D0-4859-A854-AC61875B4B64}">
      <dgm:prSet/>
      <dgm:spPr/>
      <dgm:t>
        <a:bodyPr/>
        <a:lstStyle/>
        <a:p>
          <a:endParaRPr lang="en-US"/>
        </a:p>
      </dgm:t>
    </dgm:pt>
    <dgm:pt modelId="{36FF4776-AE15-42CB-A7D6-9B6100ABBE95}">
      <dgm:prSet custT="1"/>
      <dgm:spPr/>
      <dgm:t>
        <a:bodyPr/>
        <a:lstStyle/>
        <a:p>
          <a:r>
            <a:rPr lang="en-US" sz="1000" dirty="0"/>
            <a:t>Renee Falkner</a:t>
          </a:r>
        </a:p>
        <a:p>
          <a:r>
            <a:rPr lang="en-US" sz="1000" dirty="0"/>
            <a:t>Regions A, B D, H</a:t>
          </a:r>
        </a:p>
      </dgm:t>
    </dgm:pt>
    <dgm:pt modelId="{0BAA8D3E-1949-456A-8EFD-12F8657EFF59}" type="parTrans" cxnId="{47D9E66E-B948-4025-B8D6-4BC8FF1D4870}">
      <dgm:prSet/>
      <dgm:spPr/>
      <dgm:t>
        <a:bodyPr/>
        <a:lstStyle/>
        <a:p>
          <a:endParaRPr lang="en-US"/>
        </a:p>
      </dgm:t>
    </dgm:pt>
    <dgm:pt modelId="{6A966386-6BD4-4E97-AB20-03707C0035A3}" type="sibTrans" cxnId="{47D9E66E-B948-4025-B8D6-4BC8FF1D4870}">
      <dgm:prSet/>
      <dgm:spPr/>
      <dgm:t>
        <a:bodyPr/>
        <a:lstStyle/>
        <a:p>
          <a:endParaRPr lang="en-US"/>
        </a:p>
      </dgm:t>
    </dgm:pt>
    <dgm:pt modelId="{187C26E2-AF72-4FBB-B237-994856B74AFA}">
      <dgm:prSet custT="1"/>
      <dgm:spPr/>
      <dgm:t>
        <a:bodyPr/>
        <a:lstStyle/>
        <a:p>
          <a:r>
            <a:rPr lang="en-US" sz="1000" dirty="0"/>
            <a:t>Jessica McKee </a:t>
          </a:r>
        </a:p>
        <a:p>
          <a:r>
            <a:rPr lang="en-US" sz="1000" dirty="0"/>
            <a:t>Regions C, E, F, I, G</a:t>
          </a:r>
        </a:p>
      </dgm:t>
    </dgm:pt>
    <dgm:pt modelId="{F5B098E0-29A7-4778-A03D-7E315E847DA2}" type="parTrans" cxnId="{1418CAAB-B11C-400B-AC06-F971C65D749B}">
      <dgm:prSet/>
      <dgm:spPr/>
      <dgm:t>
        <a:bodyPr/>
        <a:lstStyle/>
        <a:p>
          <a:endParaRPr lang="en-US"/>
        </a:p>
      </dgm:t>
    </dgm:pt>
    <dgm:pt modelId="{37CFCBFF-8EC8-4D4A-9AB0-8F4CF759C1AB}" type="sibTrans" cxnId="{1418CAAB-B11C-400B-AC06-F971C65D749B}">
      <dgm:prSet/>
      <dgm:spPr/>
      <dgm:t>
        <a:bodyPr/>
        <a:lstStyle/>
        <a:p>
          <a:endParaRPr lang="en-US"/>
        </a:p>
      </dgm:t>
    </dgm:pt>
    <dgm:pt modelId="{08AFEA61-E7F6-4E57-B5B3-B9C7CFC5D484}">
      <dgm:prSet custT="1"/>
      <dgm:spPr/>
      <dgm:t>
        <a:bodyPr/>
        <a:lstStyle/>
        <a:p>
          <a:r>
            <a:rPr lang="en-US" sz="900" dirty="0"/>
            <a:t>School </a:t>
          </a:r>
          <a:r>
            <a:rPr lang="en-US" sz="900" dirty="0" err="1"/>
            <a:t>LIaisons</a:t>
          </a:r>
          <a:endParaRPr lang="en-US" sz="900" dirty="0"/>
        </a:p>
        <a:p>
          <a:r>
            <a:rPr lang="en-US" sz="900" dirty="0"/>
            <a:t>Jayda Morris (</a:t>
          </a:r>
          <a:r>
            <a:rPr lang="en-US" sz="900" dirty="0" err="1"/>
            <a:t>StL</a:t>
          </a:r>
          <a:r>
            <a:rPr lang="en-US" sz="900" dirty="0"/>
            <a:t>-C)</a:t>
          </a:r>
        </a:p>
        <a:p>
          <a:r>
            <a:rPr lang="en-US" sz="900" dirty="0"/>
            <a:t>Saundra Freeman (</a:t>
          </a:r>
          <a:r>
            <a:rPr lang="en-US" sz="900" dirty="0" err="1"/>
            <a:t>StL</a:t>
          </a:r>
          <a:r>
            <a:rPr lang="en-US" sz="900" dirty="0"/>
            <a:t>-C)</a:t>
          </a:r>
        </a:p>
        <a:p>
          <a:r>
            <a:rPr lang="en-US" sz="900" dirty="0"/>
            <a:t>Cheryl Stock (F)</a:t>
          </a:r>
        </a:p>
        <a:p>
          <a:r>
            <a:rPr lang="en-US" sz="900" dirty="0"/>
            <a:t>Beth </a:t>
          </a:r>
          <a:r>
            <a:rPr lang="en-US" sz="900" dirty="0" err="1"/>
            <a:t>Loethen</a:t>
          </a:r>
          <a:r>
            <a:rPr lang="en-US" sz="900" dirty="0"/>
            <a:t> (G, I)</a:t>
          </a:r>
        </a:p>
      </dgm:t>
    </dgm:pt>
    <dgm:pt modelId="{5112BA9B-51A1-4827-B4BA-9BAA9087663C}" type="parTrans" cxnId="{67A401F4-6F0C-41BB-854C-CDCE4EDE45E1}">
      <dgm:prSet/>
      <dgm:spPr/>
      <dgm:t>
        <a:bodyPr/>
        <a:lstStyle/>
        <a:p>
          <a:endParaRPr lang="en-US"/>
        </a:p>
      </dgm:t>
    </dgm:pt>
    <dgm:pt modelId="{84D80C4E-4664-49A0-8C68-DDDF0F3B90A0}" type="sibTrans" cxnId="{67A401F4-6F0C-41BB-854C-CDCE4EDE45E1}">
      <dgm:prSet/>
      <dgm:spPr/>
      <dgm:t>
        <a:bodyPr/>
        <a:lstStyle/>
        <a:p>
          <a:endParaRPr lang="en-US"/>
        </a:p>
      </dgm:t>
    </dgm:pt>
    <dgm:pt modelId="{BFE5CA09-54FC-4C2C-8E22-09A5CCF8DC43}">
      <dgm:prSet custT="1"/>
      <dgm:spPr/>
      <dgm:t>
        <a:bodyPr/>
        <a:lstStyle/>
        <a:p>
          <a:r>
            <a:rPr lang="en-US" sz="1000" dirty="0"/>
            <a:t>School Liaisons</a:t>
          </a:r>
        </a:p>
        <a:p>
          <a:r>
            <a:rPr lang="en-US" sz="1000" dirty="0" err="1"/>
            <a:t>Tonja</a:t>
          </a:r>
          <a:r>
            <a:rPr lang="en-US" sz="1000" dirty="0"/>
            <a:t> McCoy (KC-A)</a:t>
          </a:r>
        </a:p>
        <a:p>
          <a:r>
            <a:rPr lang="en-US" sz="1000" dirty="0"/>
            <a:t>Ashley </a:t>
          </a:r>
          <a:r>
            <a:rPr lang="en-US" sz="1000" dirty="0" err="1"/>
            <a:t>Kempf</a:t>
          </a:r>
          <a:r>
            <a:rPr lang="en-US" sz="1000" dirty="0"/>
            <a:t> (KC-D)</a:t>
          </a:r>
        </a:p>
      </dgm:t>
    </dgm:pt>
    <dgm:pt modelId="{D3F65FFD-C54D-4F27-A7A3-AB5B72EAEAF7}" type="parTrans" cxnId="{B0B780C7-79F2-43DB-9ADB-8A81267BC766}">
      <dgm:prSet/>
      <dgm:spPr/>
      <dgm:t>
        <a:bodyPr/>
        <a:lstStyle/>
        <a:p>
          <a:endParaRPr lang="en-US"/>
        </a:p>
      </dgm:t>
    </dgm:pt>
    <dgm:pt modelId="{EEDF1A40-1DB5-46EC-9EE2-B15E72627DB3}" type="sibTrans" cxnId="{B0B780C7-79F2-43DB-9ADB-8A81267BC766}">
      <dgm:prSet/>
      <dgm:spPr/>
      <dgm:t>
        <a:bodyPr/>
        <a:lstStyle/>
        <a:p>
          <a:endParaRPr lang="en-US"/>
        </a:p>
      </dgm:t>
    </dgm:pt>
    <dgm:pt modelId="{2C29AA19-B705-4D55-8B71-51FB1F28B90B}" type="pres">
      <dgm:prSet presAssocID="{7F2565F1-0982-40DA-8EAA-3D11DC1BCF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18E4AE-81E9-43ED-B867-2C823DBA5A81}" type="pres">
      <dgm:prSet presAssocID="{2F64E7E6-69DA-4253-A31C-79CF0EFD54E3}" presName="hierRoot1" presStyleCnt="0"/>
      <dgm:spPr/>
      <dgm:t>
        <a:bodyPr/>
        <a:lstStyle/>
        <a:p>
          <a:endParaRPr lang="en-US"/>
        </a:p>
      </dgm:t>
    </dgm:pt>
    <dgm:pt modelId="{F3ADA57D-0567-4D59-880B-0501F8D804EE}" type="pres">
      <dgm:prSet presAssocID="{2F64E7E6-69DA-4253-A31C-79CF0EFD54E3}" presName="composite" presStyleCnt="0"/>
      <dgm:spPr/>
      <dgm:t>
        <a:bodyPr/>
        <a:lstStyle/>
        <a:p>
          <a:endParaRPr lang="en-US"/>
        </a:p>
      </dgm:t>
    </dgm:pt>
    <dgm:pt modelId="{877A4D04-E7AE-4F2B-9D0C-6A9CD4A952CB}" type="pres">
      <dgm:prSet presAssocID="{2F64E7E6-69DA-4253-A31C-79CF0EFD54E3}" presName="background" presStyleLbl="node0" presStyleIdx="0" presStyleCnt="2"/>
      <dgm:spPr/>
      <dgm:t>
        <a:bodyPr/>
        <a:lstStyle/>
        <a:p>
          <a:endParaRPr lang="en-US"/>
        </a:p>
      </dgm:t>
    </dgm:pt>
    <dgm:pt modelId="{D65CF78E-167D-4E29-8025-05E80BEF1AB6}" type="pres">
      <dgm:prSet presAssocID="{2F64E7E6-69DA-4253-A31C-79CF0EFD54E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C53129-E9DC-4DBA-85A2-43532EFA5702}" type="pres">
      <dgm:prSet presAssocID="{2F64E7E6-69DA-4253-A31C-79CF0EFD54E3}" presName="hierChild2" presStyleCnt="0"/>
      <dgm:spPr/>
      <dgm:t>
        <a:bodyPr/>
        <a:lstStyle/>
        <a:p>
          <a:endParaRPr lang="en-US"/>
        </a:p>
      </dgm:t>
    </dgm:pt>
    <dgm:pt modelId="{83985919-01EF-4E63-8C2D-CDFC568326A4}" type="pres">
      <dgm:prSet presAssocID="{8DBFC138-8320-4AEE-BD8E-46075F513CCB}" presName="Name10" presStyleLbl="parChTrans1D2" presStyleIdx="0" presStyleCnt="7"/>
      <dgm:spPr/>
      <dgm:t>
        <a:bodyPr/>
        <a:lstStyle/>
        <a:p>
          <a:endParaRPr lang="en-US"/>
        </a:p>
      </dgm:t>
    </dgm:pt>
    <dgm:pt modelId="{972A36C3-6DFE-4244-BBD2-4606C65C91C5}" type="pres">
      <dgm:prSet presAssocID="{88A07E45-883F-457D-A68E-914DC9B7F55F}" presName="hierRoot2" presStyleCnt="0"/>
      <dgm:spPr/>
      <dgm:t>
        <a:bodyPr/>
        <a:lstStyle/>
        <a:p>
          <a:endParaRPr lang="en-US"/>
        </a:p>
      </dgm:t>
    </dgm:pt>
    <dgm:pt modelId="{63C19BA2-EB1B-42B9-AE82-927FE1F42537}" type="pres">
      <dgm:prSet presAssocID="{88A07E45-883F-457D-A68E-914DC9B7F55F}" presName="composite2" presStyleCnt="0"/>
      <dgm:spPr/>
      <dgm:t>
        <a:bodyPr/>
        <a:lstStyle/>
        <a:p>
          <a:endParaRPr lang="en-US"/>
        </a:p>
      </dgm:t>
    </dgm:pt>
    <dgm:pt modelId="{0D491B9B-64F8-4191-9AA1-9BBB13DDEC74}" type="pres">
      <dgm:prSet presAssocID="{88A07E45-883F-457D-A68E-914DC9B7F55F}" presName="background2" presStyleLbl="node2" presStyleIdx="0" presStyleCnt="7"/>
      <dgm:spPr/>
      <dgm:t>
        <a:bodyPr/>
        <a:lstStyle/>
        <a:p>
          <a:endParaRPr lang="en-US"/>
        </a:p>
      </dgm:t>
    </dgm:pt>
    <dgm:pt modelId="{73B74945-3924-42D0-A130-FECBC31FEA04}" type="pres">
      <dgm:prSet presAssocID="{88A07E45-883F-457D-A68E-914DC9B7F55F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3B4E28-08C9-4E77-A606-10B16E195CEE}" type="pres">
      <dgm:prSet presAssocID="{88A07E45-883F-457D-A68E-914DC9B7F55F}" presName="hierChild3" presStyleCnt="0"/>
      <dgm:spPr/>
      <dgm:t>
        <a:bodyPr/>
        <a:lstStyle/>
        <a:p>
          <a:endParaRPr lang="en-US"/>
        </a:p>
      </dgm:t>
    </dgm:pt>
    <dgm:pt modelId="{DDBFADF2-94CC-4FC3-8002-10946AA21A4D}" type="pres">
      <dgm:prSet presAssocID="{B9E803D5-6614-4AB0-83BA-E5C8C87F4C60}" presName="Name10" presStyleLbl="parChTrans1D2" presStyleIdx="1" presStyleCnt="7"/>
      <dgm:spPr/>
      <dgm:t>
        <a:bodyPr/>
        <a:lstStyle/>
        <a:p>
          <a:endParaRPr lang="en-US"/>
        </a:p>
      </dgm:t>
    </dgm:pt>
    <dgm:pt modelId="{1630A0D3-666B-43CC-BE30-DEA339A2C86C}" type="pres">
      <dgm:prSet presAssocID="{18110BD6-0D58-4BC6-A0DD-B9BE98DEAD17}" presName="hierRoot2" presStyleCnt="0"/>
      <dgm:spPr/>
      <dgm:t>
        <a:bodyPr/>
        <a:lstStyle/>
        <a:p>
          <a:endParaRPr lang="en-US"/>
        </a:p>
      </dgm:t>
    </dgm:pt>
    <dgm:pt modelId="{24BE9F0A-E619-4F90-9DF4-F38BED605016}" type="pres">
      <dgm:prSet presAssocID="{18110BD6-0D58-4BC6-A0DD-B9BE98DEAD17}" presName="composite2" presStyleCnt="0"/>
      <dgm:spPr/>
      <dgm:t>
        <a:bodyPr/>
        <a:lstStyle/>
        <a:p>
          <a:endParaRPr lang="en-US"/>
        </a:p>
      </dgm:t>
    </dgm:pt>
    <dgm:pt modelId="{FF486D4B-4B1C-49E1-8958-A79ABBCE91C6}" type="pres">
      <dgm:prSet presAssocID="{18110BD6-0D58-4BC6-A0DD-B9BE98DEAD17}" presName="background2" presStyleLbl="node2" presStyleIdx="1" presStyleCnt="7"/>
      <dgm:spPr/>
      <dgm:t>
        <a:bodyPr/>
        <a:lstStyle/>
        <a:p>
          <a:endParaRPr lang="en-US"/>
        </a:p>
      </dgm:t>
    </dgm:pt>
    <dgm:pt modelId="{45FF41FB-6E7B-4704-9EA8-ECE81C609F32}" type="pres">
      <dgm:prSet presAssocID="{18110BD6-0D58-4BC6-A0DD-B9BE98DEAD17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4AADE-D2FB-4831-A621-32D0C72917C2}" type="pres">
      <dgm:prSet presAssocID="{18110BD6-0D58-4BC6-A0DD-B9BE98DEAD17}" presName="hierChild3" presStyleCnt="0"/>
      <dgm:spPr/>
      <dgm:t>
        <a:bodyPr/>
        <a:lstStyle/>
        <a:p>
          <a:endParaRPr lang="en-US"/>
        </a:p>
      </dgm:t>
    </dgm:pt>
    <dgm:pt modelId="{D1BBB6D8-56A4-4DBF-9088-DB063818F450}" type="pres">
      <dgm:prSet presAssocID="{4830C48D-A4F8-4F64-A4C0-5CF1369274EE}" presName="Name10" presStyleLbl="parChTrans1D2" presStyleIdx="2" presStyleCnt="7"/>
      <dgm:spPr/>
      <dgm:t>
        <a:bodyPr/>
        <a:lstStyle/>
        <a:p>
          <a:endParaRPr lang="en-US"/>
        </a:p>
      </dgm:t>
    </dgm:pt>
    <dgm:pt modelId="{585B6CDA-F2AD-47B8-8A04-E47B0BFFD5B0}" type="pres">
      <dgm:prSet presAssocID="{2890537F-95C0-433A-B525-CE83065486FE}" presName="hierRoot2" presStyleCnt="0"/>
      <dgm:spPr/>
      <dgm:t>
        <a:bodyPr/>
        <a:lstStyle/>
        <a:p>
          <a:endParaRPr lang="en-US"/>
        </a:p>
      </dgm:t>
    </dgm:pt>
    <dgm:pt modelId="{F4C55C6C-32CB-404F-A621-ABFEA0E15DB2}" type="pres">
      <dgm:prSet presAssocID="{2890537F-95C0-433A-B525-CE83065486FE}" presName="composite2" presStyleCnt="0"/>
      <dgm:spPr/>
      <dgm:t>
        <a:bodyPr/>
        <a:lstStyle/>
        <a:p>
          <a:endParaRPr lang="en-US"/>
        </a:p>
      </dgm:t>
    </dgm:pt>
    <dgm:pt modelId="{7AC1C1D4-A2F0-42D4-B441-AB5401E36798}" type="pres">
      <dgm:prSet presAssocID="{2890537F-95C0-433A-B525-CE83065486FE}" presName="background2" presStyleLbl="node2" presStyleIdx="2" presStyleCnt="7"/>
      <dgm:spPr/>
      <dgm:t>
        <a:bodyPr/>
        <a:lstStyle/>
        <a:p>
          <a:endParaRPr lang="en-US"/>
        </a:p>
      </dgm:t>
    </dgm:pt>
    <dgm:pt modelId="{3100EC04-9A99-4D4A-8EC1-C0E82629F96E}" type="pres">
      <dgm:prSet presAssocID="{2890537F-95C0-433A-B525-CE83065486FE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65319F-C556-4AB9-901C-443534045F56}" type="pres">
      <dgm:prSet presAssocID="{2890537F-95C0-433A-B525-CE83065486FE}" presName="hierChild3" presStyleCnt="0"/>
      <dgm:spPr/>
      <dgm:t>
        <a:bodyPr/>
        <a:lstStyle/>
        <a:p>
          <a:endParaRPr lang="en-US"/>
        </a:p>
      </dgm:t>
    </dgm:pt>
    <dgm:pt modelId="{A0FCF2CD-8085-49F7-8A4E-2E633695427E}" type="pres">
      <dgm:prSet presAssocID="{C6CCA6E0-3C08-4788-AE71-21B1C39580B5}" presName="Name10" presStyleLbl="parChTrans1D2" presStyleIdx="3" presStyleCnt="7"/>
      <dgm:spPr/>
      <dgm:t>
        <a:bodyPr/>
        <a:lstStyle/>
        <a:p>
          <a:endParaRPr lang="en-US"/>
        </a:p>
      </dgm:t>
    </dgm:pt>
    <dgm:pt modelId="{4CC3B0C0-F615-44FD-BC67-D72DF8243F2E}" type="pres">
      <dgm:prSet presAssocID="{E282F496-36E7-4215-A66C-A3DA2293C961}" presName="hierRoot2" presStyleCnt="0"/>
      <dgm:spPr/>
      <dgm:t>
        <a:bodyPr/>
        <a:lstStyle/>
        <a:p>
          <a:endParaRPr lang="en-US"/>
        </a:p>
      </dgm:t>
    </dgm:pt>
    <dgm:pt modelId="{0C25F05D-DC86-4713-85BD-F55698C50D39}" type="pres">
      <dgm:prSet presAssocID="{E282F496-36E7-4215-A66C-A3DA2293C961}" presName="composite2" presStyleCnt="0"/>
      <dgm:spPr/>
      <dgm:t>
        <a:bodyPr/>
        <a:lstStyle/>
        <a:p>
          <a:endParaRPr lang="en-US"/>
        </a:p>
      </dgm:t>
    </dgm:pt>
    <dgm:pt modelId="{25CBDF06-B7B8-4D76-BAF5-647B3C2558E9}" type="pres">
      <dgm:prSet presAssocID="{E282F496-36E7-4215-A66C-A3DA2293C961}" presName="background2" presStyleLbl="node2" presStyleIdx="3" presStyleCnt="7"/>
      <dgm:spPr/>
      <dgm:t>
        <a:bodyPr/>
        <a:lstStyle/>
        <a:p>
          <a:endParaRPr lang="en-US"/>
        </a:p>
      </dgm:t>
    </dgm:pt>
    <dgm:pt modelId="{7E29164D-9D48-40BB-B2A3-EC32541A8292}" type="pres">
      <dgm:prSet presAssocID="{E282F496-36E7-4215-A66C-A3DA2293C961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76AF8-BE4C-43E8-8BF3-78F561E5AB6E}" type="pres">
      <dgm:prSet presAssocID="{E282F496-36E7-4215-A66C-A3DA2293C961}" presName="hierChild3" presStyleCnt="0"/>
      <dgm:spPr/>
      <dgm:t>
        <a:bodyPr/>
        <a:lstStyle/>
        <a:p>
          <a:endParaRPr lang="en-US"/>
        </a:p>
      </dgm:t>
    </dgm:pt>
    <dgm:pt modelId="{13B04B80-0BA8-474F-B5DD-B862B05C6E00}" type="pres">
      <dgm:prSet presAssocID="{47E5C415-24A0-404E-ACD7-5437D0D23C83}" presName="hierRoot1" presStyleCnt="0"/>
      <dgm:spPr/>
      <dgm:t>
        <a:bodyPr/>
        <a:lstStyle/>
        <a:p>
          <a:endParaRPr lang="en-US"/>
        </a:p>
      </dgm:t>
    </dgm:pt>
    <dgm:pt modelId="{218D90D5-941D-40F4-9B30-F666AD7AF924}" type="pres">
      <dgm:prSet presAssocID="{47E5C415-24A0-404E-ACD7-5437D0D23C83}" presName="composite" presStyleCnt="0"/>
      <dgm:spPr/>
      <dgm:t>
        <a:bodyPr/>
        <a:lstStyle/>
        <a:p>
          <a:endParaRPr lang="en-US"/>
        </a:p>
      </dgm:t>
    </dgm:pt>
    <dgm:pt modelId="{4C324ED4-82B9-453F-9226-3EE8F9D7E7D8}" type="pres">
      <dgm:prSet presAssocID="{47E5C415-24A0-404E-ACD7-5437D0D23C83}" presName="background" presStyleLbl="node0" presStyleIdx="1" presStyleCnt="2"/>
      <dgm:spPr/>
      <dgm:t>
        <a:bodyPr/>
        <a:lstStyle/>
        <a:p>
          <a:endParaRPr lang="en-US"/>
        </a:p>
      </dgm:t>
    </dgm:pt>
    <dgm:pt modelId="{F473045D-7D51-42F3-9213-5EC056910F91}" type="pres">
      <dgm:prSet presAssocID="{47E5C415-24A0-404E-ACD7-5437D0D23C83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660F3F-02A3-4CE4-834B-91AA1B6AF0B7}" type="pres">
      <dgm:prSet presAssocID="{47E5C415-24A0-404E-ACD7-5437D0D23C83}" presName="hierChild2" presStyleCnt="0"/>
      <dgm:spPr/>
      <dgm:t>
        <a:bodyPr/>
        <a:lstStyle/>
        <a:p>
          <a:endParaRPr lang="en-US"/>
        </a:p>
      </dgm:t>
    </dgm:pt>
    <dgm:pt modelId="{F05EA34D-7952-4244-8780-06662F247E48}" type="pres">
      <dgm:prSet presAssocID="{FD4F6EA9-556E-48FE-B7A5-B5B5183489A4}" presName="Name10" presStyleLbl="parChTrans1D2" presStyleIdx="4" presStyleCnt="7"/>
      <dgm:spPr/>
      <dgm:t>
        <a:bodyPr/>
        <a:lstStyle/>
        <a:p>
          <a:endParaRPr lang="en-US"/>
        </a:p>
      </dgm:t>
    </dgm:pt>
    <dgm:pt modelId="{411335DA-7FFF-4B66-A3CC-8C61CC1AA749}" type="pres">
      <dgm:prSet presAssocID="{79D62230-5050-43B9-866E-ABC21CD06677}" presName="hierRoot2" presStyleCnt="0"/>
      <dgm:spPr/>
      <dgm:t>
        <a:bodyPr/>
        <a:lstStyle/>
        <a:p>
          <a:endParaRPr lang="en-US"/>
        </a:p>
      </dgm:t>
    </dgm:pt>
    <dgm:pt modelId="{01959A10-7D68-4355-BA2F-9223569BE54C}" type="pres">
      <dgm:prSet presAssocID="{79D62230-5050-43B9-866E-ABC21CD06677}" presName="composite2" presStyleCnt="0"/>
      <dgm:spPr/>
      <dgm:t>
        <a:bodyPr/>
        <a:lstStyle/>
        <a:p>
          <a:endParaRPr lang="en-US"/>
        </a:p>
      </dgm:t>
    </dgm:pt>
    <dgm:pt modelId="{03B7E4F2-7BAC-479B-9F64-B3226878B784}" type="pres">
      <dgm:prSet presAssocID="{79D62230-5050-43B9-866E-ABC21CD06677}" presName="background2" presStyleLbl="node2" presStyleIdx="4" presStyleCnt="7"/>
      <dgm:spPr/>
      <dgm:t>
        <a:bodyPr/>
        <a:lstStyle/>
        <a:p>
          <a:endParaRPr lang="en-US"/>
        </a:p>
      </dgm:t>
    </dgm:pt>
    <dgm:pt modelId="{19336E58-5AD2-4CA3-BD76-CAD22E424294}" type="pres">
      <dgm:prSet presAssocID="{79D62230-5050-43B9-866E-ABC21CD06677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496D8D-CD4D-46D6-AB1D-2DE1E6480667}" type="pres">
      <dgm:prSet presAssocID="{79D62230-5050-43B9-866E-ABC21CD06677}" presName="hierChild3" presStyleCnt="0"/>
      <dgm:spPr/>
      <dgm:t>
        <a:bodyPr/>
        <a:lstStyle/>
        <a:p>
          <a:endParaRPr lang="en-US"/>
        </a:p>
      </dgm:t>
    </dgm:pt>
    <dgm:pt modelId="{F10164A5-09AE-4618-95CD-04B5EA873ADB}" type="pres">
      <dgm:prSet presAssocID="{174E6D09-3C05-4A30-9E89-DE7DA7B9A262}" presName="Name10" presStyleLbl="parChTrans1D2" presStyleIdx="5" presStyleCnt="7"/>
      <dgm:spPr/>
      <dgm:t>
        <a:bodyPr/>
        <a:lstStyle/>
        <a:p>
          <a:endParaRPr lang="en-US"/>
        </a:p>
      </dgm:t>
    </dgm:pt>
    <dgm:pt modelId="{4CEF34E1-2513-43EF-AAED-64C7F72B1564}" type="pres">
      <dgm:prSet presAssocID="{68D3D659-A70A-435F-9DB3-1492027F28C5}" presName="hierRoot2" presStyleCnt="0"/>
      <dgm:spPr/>
      <dgm:t>
        <a:bodyPr/>
        <a:lstStyle/>
        <a:p>
          <a:endParaRPr lang="en-US"/>
        </a:p>
      </dgm:t>
    </dgm:pt>
    <dgm:pt modelId="{A1CB7E91-A4F3-4037-8909-7EAB80EA4889}" type="pres">
      <dgm:prSet presAssocID="{68D3D659-A70A-435F-9DB3-1492027F28C5}" presName="composite2" presStyleCnt="0"/>
      <dgm:spPr/>
      <dgm:t>
        <a:bodyPr/>
        <a:lstStyle/>
        <a:p>
          <a:endParaRPr lang="en-US"/>
        </a:p>
      </dgm:t>
    </dgm:pt>
    <dgm:pt modelId="{F5C828B2-FA32-4E66-A220-9483D71021CB}" type="pres">
      <dgm:prSet presAssocID="{68D3D659-A70A-435F-9DB3-1492027F28C5}" presName="background2" presStyleLbl="node2" presStyleIdx="5" presStyleCnt="7"/>
      <dgm:spPr/>
      <dgm:t>
        <a:bodyPr/>
        <a:lstStyle/>
        <a:p>
          <a:endParaRPr lang="en-US"/>
        </a:p>
      </dgm:t>
    </dgm:pt>
    <dgm:pt modelId="{C5559620-F041-450A-AE4A-61BB0837E912}" type="pres">
      <dgm:prSet presAssocID="{68D3D659-A70A-435F-9DB3-1492027F28C5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5CC463-C118-402C-BB42-1FE353437406}" type="pres">
      <dgm:prSet presAssocID="{68D3D659-A70A-435F-9DB3-1492027F28C5}" presName="hierChild3" presStyleCnt="0"/>
      <dgm:spPr/>
      <dgm:t>
        <a:bodyPr/>
        <a:lstStyle/>
        <a:p>
          <a:endParaRPr lang="en-US"/>
        </a:p>
      </dgm:t>
    </dgm:pt>
    <dgm:pt modelId="{58295182-B2B8-400F-B437-44B30A854740}" type="pres">
      <dgm:prSet presAssocID="{93FB5146-CF66-4E4A-95FE-9F0C1604DA47}" presName="Name10" presStyleLbl="parChTrans1D2" presStyleIdx="6" presStyleCnt="7"/>
      <dgm:spPr/>
      <dgm:t>
        <a:bodyPr/>
        <a:lstStyle/>
        <a:p>
          <a:endParaRPr lang="en-US"/>
        </a:p>
      </dgm:t>
    </dgm:pt>
    <dgm:pt modelId="{257936C7-8698-46A9-9AFA-0DFEABF8166E}" type="pres">
      <dgm:prSet presAssocID="{AE823823-CE47-4832-9BC3-37A62DCA6179}" presName="hierRoot2" presStyleCnt="0"/>
      <dgm:spPr/>
      <dgm:t>
        <a:bodyPr/>
        <a:lstStyle/>
        <a:p>
          <a:endParaRPr lang="en-US"/>
        </a:p>
      </dgm:t>
    </dgm:pt>
    <dgm:pt modelId="{D900BCDC-F37B-4BF4-9558-2BF52BBB1F08}" type="pres">
      <dgm:prSet presAssocID="{AE823823-CE47-4832-9BC3-37A62DCA6179}" presName="composite2" presStyleCnt="0"/>
      <dgm:spPr/>
      <dgm:t>
        <a:bodyPr/>
        <a:lstStyle/>
        <a:p>
          <a:endParaRPr lang="en-US"/>
        </a:p>
      </dgm:t>
    </dgm:pt>
    <dgm:pt modelId="{3535E017-6E24-4938-A0F3-7DA728ACF82B}" type="pres">
      <dgm:prSet presAssocID="{AE823823-CE47-4832-9BC3-37A62DCA6179}" presName="background2" presStyleLbl="node2" presStyleIdx="6" presStyleCnt="7"/>
      <dgm:spPr/>
      <dgm:t>
        <a:bodyPr/>
        <a:lstStyle/>
        <a:p>
          <a:endParaRPr lang="en-US"/>
        </a:p>
      </dgm:t>
    </dgm:pt>
    <dgm:pt modelId="{8B95249E-21C3-4AA4-BABA-192AD044CA3C}" type="pres">
      <dgm:prSet presAssocID="{AE823823-CE47-4832-9BC3-37A62DCA6179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22D728-C37C-444B-A05D-0D58581B2676}" type="pres">
      <dgm:prSet presAssocID="{AE823823-CE47-4832-9BC3-37A62DCA6179}" presName="hierChild3" presStyleCnt="0"/>
      <dgm:spPr/>
      <dgm:t>
        <a:bodyPr/>
        <a:lstStyle/>
        <a:p>
          <a:endParaRPr lang="en-US"/>
        </a:p>
      </dgm:t>
    </dgm:pt>
    <dgm:pt modelId="{265A23D2-DA03-4E51-B92D-2229DA9B5424}" type="pres">
      <dgm:prSet presAssocID="{0BAA8D3E-1949-456A-8EFD-12F8657EFF5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35EC3B7-8444-4B67-824E-37C59EA9B879}" type="pres">
      <dgm:prSet presAssocID="{36FF4776-AE15-42CB-A7D6-9B6100ABBE95}" presName="hierRoot3" presStyleCnt="0"/>
      <dgm:spPr/>
      <dgm:t>
        <a:bodyPr/>
        <a:lstStyle/>
        <a:p>
          <a:endParaRPr lang="en-US"/>
        </a:p>
      </dgm:t>
    </dgm:pt>
    <dgm:pt modelId="{DF72EAA8-4AB7-4C9D-AD6F-CE0D9E717B71}" type="pres">
      <dgm:prSet presAssocID="{36FF4776-AE15-42CB-A7D6-9B6100ABBE95}" presName="composite3" presStyleCnt="0"/>
      <dgm:spPr/>
      <dgm:t>
        <a:bodyPr/>
        <a:lstStyle/>
        <a:p>
          <a:endParaRPr lang="en-US"/>
        </a:p>
      </dgm:t>
    </dgm:pt>
    <dgm:pt modelId="{B17F7469-CEAE-45FA-A892-4AFAFE817CBA}" type="pres">
      <dgm:prSet presAssocID="{36FF4776-AE15-42CB-A7D6-9B6100ABBE95}" presName="background3" presStyleLbl="node3" presStyleIdx="0" presStyleCnt="2"/>
      <dgm:spPr/>
      <dgm:t>
        <a:bodyPr/>
        <a:lstStyle/>
        <a:p>
          <a:endParaRPr lang="en-US"/>
        </a:p>
      </dgm:t>
    </dgm:pt>
    <dgm:pt modelId="{3C4E9BF9-27F7-4D2A-A45D-5BDCA20C7729}" type="pres">
      <dgm:prSet presAssocID="{36FF4776-AE15-42CB-A7D6-9B6100ABBE9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D1B69-3795-4106-8AF2-9D0484318067}" type="pres">
      <dgm:prSet presAssocID="{36FF4776-AE15-42CB-A7D6-9B6100ABBE95}" presName="hierChild4" presStyleCnt="0"/>
      <dgm:spPr/>
      <dgm:t>
        <a:bodyPr/>
        <a:lstStyle/>
        <a:p>
          <a:endParaRPr lang="en-US"/>
        </a:p>
      </dgm:t>
    </dgm:pt>
    <dgm:pt modelId="{9C76A3E7-C398-414C-BEA4-2AAEC68BFA8B}" type="pres">
      <dgm:prSet presAssocID="{D3F65FFD-C54D-4F27-A7A3-AB5B72EAEAF7}" presName="Name23" presStyleLbl="parChTrans1D4" presStyleIdx="0" presStyleCnt="2"/>
      <dgm:spPr/>
      <dgm:t>
        <a:bodyPr/>
        <a:lstStyle/>
        <a:p>
          <a:endParaRPr lang="en-US"/>
        </a:p>
      </dgm:t>
    </dgm:pt>
    <dgm:pt modelId="{FF51CDED-F65F-4D06-8624-3801D1CDDF1B}" type="pres">
      <dgm:prSet presAssocID="{BFE5CA09-54FC-4C2C-8E22-09A5CCF8DC43}" presName="hierRoot4" presStyleCnt="0"/>
      <dgm:spPr/>
      <dgm:t>
        <a:bodyPr/>
        <a:lstStyle/>
        <a:p>
          <a:endParaRPr lang="en-US"/>
        </a:p>
      </dgm:t>
    </dgm:pt>
    <dgm:pt modelId="{98A4F3E5-49D3-437E-896C-5D9048403F24}" type="pres">
      <dgm:prSet presAssocID="{BFE5CA09-54FC-4C2C-8E22-09A5CCF8DC43}" presName="composite4" presStyleCnt="0"/>
      <dgm:spPr/>
      <dgm:t>
        <a:bodyPr/>
        <a:lstStyle/>
        <a:p>
          <a:endParaRPr lang="en-US"/>
        </a:p>
      </dgm:t>
    </dgm:pt>
    <dgm:pt modelId="{1337E5BD-E265-4656-99C0-B0D8DC1B2C5B}" type="pres">
      <dgm:prSet presAssocID="{BFE5CA09-54FC-4C2C-8E22-09A5CCF8DC43}" presName="background4" presStyleLbl="node4" presStyleIdx="0" presStyleCnt="2"/>
      <dgm:spPr/>
      <dgm:t>
        <a:bodyPr/>
        <a:lstStyle/>
        <a:p>
          <a:endParaRPr lang="en-US"/>
        </a:p>
      </dgm:t>
    </dgm:pt>
    <dgm:pt modelId="{8C3688C9-BDE7-4488-9699-A3A749D0CD09}" type="pres">
      <dgm:prSet presAssocID="{BFE5CA09-54FC-4C2C-8E22-09A5CCF8DC43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EEA4C4-50A5-4416-AECB-37A3F546A963}" type="pres">
      <dgm:prSet presAssocID="{BFE5CA09-54FC-4C2C-8E22-09A5CCF8DC43}" presName="hierChild5" presStyleCnt="0"/>
      <dgm:spPr/>
      <dgm:t>
        <a:bodyPr/>
        <a:lstStyle/>
        <a:p>
          <a:endParaRPr lang="en-US"/>
        </a:p>
      </dgm:t>
    </dgm:pt>
    <dgm:pt modelId="{500AA02D-86B0-4C7B-BCF2-45DEB5D2A5AC}" type="pres">
      <dgm:prSet presAssocID="{F5B098E0-29A7-4778-A03D-7E315E847DA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C95F694-3C7B-415A-A379-98D1DF83A5F3}" type="pres">
      <dgm:prSet presAssocID="{187C26E2-AF72-4FBB-B237-994856B74AFA}" presName="hierRoot3" presStyleCnt="0"/>
      <dgm:spPr/>
      <dgm:t>
        <a:bodyPr/>
        <a:lstStyle/>
        <a:p>
          <a:endParaRPr lang="en-US"/>
        </a:p>
      </dgm:t>
    </dgm:pt>
    <dgm:pt modelId="{6F360D57-6ED6-45C7-896D-8F100032326A}" type="pres">
      <dgm:prSet presAssocID="{187C26E2-AF72-4FBB-B237-994856B74AFA}" presName="composite3" presStyleCnt="0"/>
      <dgm:spPr/>
      <dgm:t>
        <a:bodyPr/>
        <a:lstStyle/>
        <a:p>
          <a:endParaRPr lang="en-US"/>
        </a:p>
      </dgm:t>
    </dgm:pt>
    <dgm:pt modelId="{E7540946-8F90-4475-84EF-27A0E0C81F6E}" type="pres">
      <dgm:prSet presAssocID="{187C26E2-AF72-4FBB-B237-994856B74AFA}" presName="background3" presStyleLbl="node3" presStyleIdx="1" presStyleCnt="2"/>
      <dgm:spPr/>
      <dgm:t>
        <a:bodyPr/>
        <a:lstStyle/>
        <a:p>
          <a:endParaRPr lang="en-US"/>
        </a:p>
      </dgm:t>
    </dgm:pt>
    <dgm:pt modelId="{350DFC15-00AD-42BD-AB10-7CCDFF27B370}" type="pres">
      <dgm:prSet presAssocID="{187C26E2-AF72-4FBB-B237-994856B74AF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9B6D3B-00E9-43B1-B238-D713A49DF60C}" type="pres">
      <dgm:prSet presAssocID="{187C26E2-AF72-4FBB-B237-994856B74AFA}" presName="hierChild4" presStyleCnt="0"/>
      <dgm:spPr/>
      <dgm:t>
        <a:bodyPr/>
        <a:lstStyle/>
        <a:p>
          <a:endParaRPr lang="en-US"/>
        </a:p>
      </dgm:t>
    </dgm:pt>
    <dgm:pt modelId="{FF3D2FB4-5064-44F7-9C37-0521F3879E53}" type="pres">
      <dgm:prSet presAssocID="{5112BA9B-51A1-4827-B4BA-9BAA9087663C}" presName="Name23" presStyleLbl="parChTrans1D4" presStyleIdx="1" presStyleCnt="2"/>
      <dgm:spPr/>
      <dgm:t>
        <a:bodyPr/>
        <a:lstStyle/>
        <a:p>
          <a:endParaRPr lang="en-US"/>
        </a:p>
      </dgm:t>
    </dgm:pt>
    <dgm:pt modelId="{27CC94D9-A125-403B-ABF6-F5ED75027ABA}" type="pres">
      <dgm:prSet presAssocID="{08AFEA61-E7F6-4E57-B5B3-B9C7CFC5D484}" presName="hierRoot4" presStyleCnt="0"/>
      <dgm:spPr/>
      <dgm:t>
        <a:bodyPr/>
        <a:lstStyle/>
        <a:p>
          <a:endParaRPr lang="en-US"/>
        </a:p>
      </dgm:t>
    </dgm:pt>
    <dgm:pt modelId="{6A2765AF-B631-408D-905C-7FD773023045}" type="pres">
      <dgm:prSet presAssocID="{08AFEA61-E7F6-4E57-B5B3-B9C7CFC5D484}" presName="composite4" presStyleCnt="0"/>
      <dgm:spPr/>
      <dgm:t>
        <a:bodyPr/>
        <a:lstStyle/>
        <a:p>
          <a:endParaRPr lang="en-US"/>
        </a:p>
      </dgm:t>
    </dgm:pt>
    <dgm:pt modelId="{D2DD96FC-8EC0-416D-903D-33FCF0998B22}" type="pres">
      <dgm:prSet presAssocID="{08AFEA61-E7F6-4E57-B5B3-B9C7CFC5D484}" presName="background4" presStyleLbl="node4" presStyleIdx="1" presStyleCnt="2"/>
      <dgm:spPr/>
      <dgm:t>
        <a:bodyPr/>
        <a:lstStyle/>
        <a:p>
          <a:endParaRPr lang="en-US"/>
        </a:p>
      </dgm:t>
    </dgm:pt>
    <dgm:pt modelId="{EDEBB5C6-B443-4EB7-A368-C49E39C679BB}" type="pres">
      <dgm:prSet presAssocID="{08AFEA61-E7F6-4E57-B5B3-B9C7CFC5D484}" presName="text4" presStyleLbl="fgAcc4" presStyleIdx="1" presStyleCnt="2" custScaleX="128690" custScaleY="129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1A33C-4CD8-4C3E-91B6-2A7F7979F5CD}" type="pres">
      <dgm:prSet presAssocID="{08AFEA61-E7F6-4E57-B5B3-B9C7CFC5D484}" presName="hierChild5" presStyleCnt="0"/>
      <dgm:spPr/>
      <dgm:t>
        <a:bodyPr/>
        <a:lstStyle/>
        <a:p>
          <a:endParaRPr lang="en-US"/>
        </a:p>
      </dgm:t>
    </dgm:pt>
  </dgm:ptLst>
  <dgm:cxnLst>
    <dgm:cxn modelId="{B5BAF41A-3091-4685-BA8D-3094FB195411}" srcId="{47E5C415-24A0-404E-ACD7-5437D0D23C83}" destId="{AE823823-CE47-4832-9BC3-37A62DCA6179}" srcOrd="2" destOrd="0" parTransId="{93FB5146-CF66-4E4A-95FE-9F0C1604DA47}" sibTransId="{5EFE501D-B7D3-401D-9A2E-FAE4CD8BCF5B}"/>
    <dgm:cxn modelId="{124957EB-93C1-415A-83FB-97C3BF9AC6EB}" type="presOf" srcId="{187C26E2-AF72-4FBB-B237-994856B74AFA}" destId="{350DFC15-00AD-42BD-AB10-7CCDFF27B370}" srcOrd="0" destOrd="0" presId="urn:microsoft.com/office/officeart/2005/8/layout/hierarchy1"/>
    <dgm:cxn modelId="{EFD8BF9A-C049-4042-9AF5-2355CF5B496B}" type="presOf" srcId="{47E5C415-24A0-404E-ACD7-5437D0D23C83}" destId="{F473045D-7D51-42F3-9213-5EC056910F91}" srcOrd="0" destOrd="0" presId="urn:microsoft.com/office/officeart/2005/8/layout/hierarchy1"/>
    <dgm:cxn modelId="{14813B51-B073-42F3-9FE7-DDD0114B3BC7}" type="presOf" srcId="{36FF4776-AE15-42CB-A7D6-9B6100ABBE95}" destId="{3C4E9BF9-27F7-4D2A-A45D-5BDCA20C7729}" srcOrd="0" destOrd="0" presId="urn:microsoft.com/office/officeart/2005/8/layout/hierarchy1"/>
    <dgm:cxn modelId="{9457D6C5-B5EB-414C-9CBD-08316CC0E50F}" srcId="{7F2565F1-0982-40DA-8EAA-3D11DC1BCF99}" destId="{2F64E7E6-69DA-4253-A31C-79CF0EFD54E3}" srcOrd="0" destOrd="0" parTransId="{0964FAF7-7C08-41F5-8E52-11AF4BA510AC}" sibTransId="{9A0C4F49-3C3D-437D-A5D2-B54B7C8014EB}"/>
    <dgm:cxn modelId="{6E1489F1-896B-41B4-AB12-A2ABBC6D1301}" type="presOf" srcId="{0BAA8D3E-1949-456A-8EFD-12F8657EFF59}" destId="{265A23D2-DA03-4E51-B92D-2229DA9B5424}" srcOrd="0" destOrd="0" presId="urn:microsoft.com/office/officeart/2005/8/layout/hierarchy1"/>
    <dgm:cxn modelId="{EA426433-FC7F-4ACA-952C-BCA34980D162}" type="presOf" srcId="{F5B098E0-29A7-4778-A03D-7E315E847DA2}" destId="{500AA02D-86B0-4C7B-BCF2-45DEB5D2A5AC}" srcOrd="0" destOrd="0" presId="urn:microsoft.com/office/officeart/2005/8/layout/hierarchy1"/>
    <dgm:cxn modelId="{168F696F-D7F0-44F7-9992-A32911D7DD81}" type="presOf" srcId="{FD4F6EA9-556E-48FE-B7A5-B5B5183489A4}" destId="{F05EA34D-7952-4244-8780-06662F247E48}" srcOrd="0" destOrd="0" presId="urn:microsoft.com/office/officeart/2005/8/layout/hierarchy1"/>
    <dgm:cxn modelId="{0ED7FD97-FCF8-4916-987A-29A261EE0BBF}" srcId="{47E5C415-24A0-404E-ACD7-5437D0D23C83}" destId="{79D62230-5050-43B9-866E-ABC21CD06677}" srcOrd="0" destOrd="0" parTransId="{FD4F6EA9-556E-48FE-B7A5-B5B5183489A4}" sibTransId="{E229800C-204C-4137-9F75-30F9D57DD9DD}"/>
    <dgm:cxn modelId="{47D9E66E-B948-4025-B8D6-4BC8FF1D4870}" srcId="{AE823823-CE47-4832-9BC3-37A62DCA6179}" destId="{36FF4776-AE15-42CB-A7D6-9B6100ABBE95}" srcOrd="0" destOrd="0" parTransId="{0BAA8D3E-1949-456A-8EFD-12F8657EFF59}" sibTransId="{6A966386-6BD4-4E97-AB20-03707C0035A3}"/>
    <dgm:cxn modelId="{8A6EFAA7-1688-4E66-BE4D-570EA32B5A31}" srcId="{2F64E7E6-69DA-4253-A31C-79CF0EFD54E3}" destId="{18110BD6-0D58-4BC6-A0DD-B9BE98DEAD17}" srcOrd="1" destOrd="0" parTransId="{B9E803D5-6614-4AB0-83BA-E5C8C87F4C60}" sibTransId="{8F42051D-8E4B-42B4-84B6-F3D641C7514C}"/>
    <dgm:cxn modelId="{1E47BEF8-AEB6-4740-87D4-D29094B41696}" type="presOf" srcId="{93FB5146-CF66-4E4A-95FE-9F0C1604DA47}" destId="{58295182-B2B8-400F-B437-44B30A854740}" srcOrd="0" destOrd="0" presId="urn:microsoft.com/office/officeart/2005/8/layout/hierarchy1"/>
    <dgm:cxn modelId="{692F9192-06AA-4EB6-8608-9EBF9F5415D4}" type="presOf" srcId="{8DBFC138-8320-4AEE-BD8E-46075F513CCB}" destId="{83985919-01EF-4E63-8C2D-CDFC568326A4}" srcOrd="0" destOrd="0" presId="urn:microsoft.com/office/officeart/2005/8/layout/hierarchy1"/>
    <dgm:cxn modelId="{36D1D385-3454-4C48-8483-F2DFB39E497E}" type="presOf" srcId="{88A07E45-883F-457D-A68E-914DC9B7F55F}" destId="{73B74945-3924-42D0-A130-FECBC31FEA04}" srcOrd="0" destOrd="0" presId="urn:microsoft.com/office/officeart/2005/8/layout/hierarchy1"/>
    <dgm:cxn modelId="{0F62C404-A439-4DCF-A0DF-DA98E54C6BA7}" type="presOf" srcId="{D3F65FFD-C54D-4F27-A7A3-AB5B72EAEAF7}" destId="{9C76A3E7-C398-414C-BEA4-2AAEC68BFA8B}" srcOrd="0" destOrd="0" presId="urn:microsoft.com/office/officeart/2005/8/layout/hierarchy1"/>
    <dgm:cxn modelId="{FEFACB73-A882-4022-9623-FE9D6532E07B}" type="presOf" srcId="{2890537F-95C0-433A-B525-CE83065486FE}" destId="{3100EC04-9A99-4D4A-8EC1-C0E82629F96E}" srcOrd="0" destOrd="0" presId="urn:microsoft.com/office/officeart/2005/8/layout/hierarchy1"/>
    <dgm:cxn modelId="{76AB29F2-CA9D-4255-A503-2EDEE599EF59}" type="presOf" srcId="{7F2565F1-0982-40DA-8EAA-3D11DC1BCF99}" destId="{2C29AA19-B705-4D55-8B71-51FB1F28B90B}" srcOrd="0" destOrd="0" presId="urn:microsoft.com/office/officeart/2005/8/layout/hierarchy1"/>
    <dgm:cxn modelId="{379C2CC9-0944-49C0-A22A-0457333EE24A}" type="presOf" srcId="{BFE5CA09-54FC-4C2C-8E22-09A5CCF8DC43}" destId="{8C3688C9-BDE7-4488-9699-A3A749D0CD09}" srcOrd="0" destOrd="0" presId="urn:microsoft.com/office/officeart/2005/8/layout/hierarchy1"/>
    <dgm:cxn modelId="{7543CEFA-3370-4B7A-B9BB-EFDED4F6996A}" type="presOf" srcId="{2F64E7E6-69DA-4253-A31C-79CF0EFD54E3}" destId="{D65CF78E-167D-4E29-8025-05E80BEF1AB6}" srcOrd="0" destOrd="0" presId="urn:microsoft.com/office/officeart/2005/8/layout/hierarchy1"/>
    <dgm:cxn modelId="{CCA9D252-5EDF-4029-9C3C-6B29CCB8FA46}" type="presOf" srcId="{79D62230-5050-43B9-866E-ABC21CD06677}" destId="{19336E58-5AD2-4CA3-BD76-CAD22E424294}" srcOrd="0" destOrd="0" presId="urn:microsoft.com/office/officeart/2005/8/layout/hierarchy1"/>
    <dgm:cxn modelId="{B0B780C7-79F2-43DB-9ADB-8A81267BC766}" srcId="{36FF4776-AE15-42CB-A7D6-9B6100ABBE95}" destId="{BFE5CA09-54FC-4C2C-8E22-09A5CCF8DC43}" srcOrd="0" destOrd="0" parTransId="{D3F65FFD-C54D-4F27-A7A3-AB5B72EAEAF7}" sibTransId="{EEDF1A40-1DB5-46EC-9EE2-B15E72627DB3}"/>
    <dgm:cxn modelId="{2F1078E2-93A2-4346-A614-0B30290872E5}" type="presOf" srcId="{AE823823-CE47-4832-9BC3-37A62DCA6179}" destId="{8B95249E-21C3-4AA4-BABA-192AD044CA3C}" srcOrd="0" destOrd="0" presId="urn:microsoft.com/office/officeart/2005/8/layout/hierarchy1"/>
    <dgm:cxn modelId="{A9946A7D-4747-46AC-8E74-C44715388D6D}" type="presOf" srcId="{B9E803D5-6614-4AB0-83BA-E5C8C87F4C60}" destId="{DDBFADF2-94CC-4FC3-8002-10946AA21A4D}" srcOrd="0" destOrd="0" presId="urn:microsoft.com/office/officeart/2005/8/layout/hierarchy1"/>
    <dgm:cxn modelId="{46E2A8CF-8E0B-47A0-91A1-A3FA07E408C5}" srcId="{7F2565F1-0982-40DA-8EAA-3D11DC1BCF99}" destId="{47E5C415-24A0-404E-ACD7-5437D0D23C83}" srcOrd="1" destOrd="0" parTransId="{DDB85D90-B760-4BBD-B732-9DF0BE67F883}" sibTransId="{944E7D40-0D99-4810-81E8-74CDB1FAD3E6}"/>
    <dgm:cxn modelId="{55727419-F7D0-4859-A854-AC61875B4B64}" srcId="{47E5C415-24A0-404E-ACD7-5437D0D23C83}" destId="{68D3D659-A70A-435F-9DB3-1492027F28C5}" srcOrd="1" destOrd="0" parTransId="{174E6D09-3C05-4A30-9E89-DE7DA7B9A262}" sibTransId="{BB6AF30F-1A71-4306-BDC6-30DD5F86E032}"/>
    <dgm:cxn modelId="{AC14760D-B52F-40DE-88AF-E469CB17622E}" type="presOf" srcId="{68D3D659-A70A-435F-9DB3-1492027F28C5}" destId="{C5559620-F041-450A-AE4A-61BB0837E912}" srcOrd="0" destOrd="0" presId="urn:microsoft.com/office/officeart/2005/8/layout/hierarchy1"/>
    <dgm:cxn modelId="{10B50B38-B761-49FE-9B78-5F903280C7DA}" type="presOf" srcId="{E282F496-36E7-4215-A66C-A3DA2293C961}" destId="{7E29164D-9D48-40BB-B2A3-EC32541A8292}" srcOrd="0" destOrd="0" presId="urn:microsoft.com/office/officeart/2005/8/layout/hierarchy1"/>
    <dgm:cxn modelId="{204D9131-7599-4251-B0F6-9573FB885B46}" type="presOf" srcId="{08AFEA61-E7F6-4E57-B5B3-B9C7CFC5D484}" destId="{EDEBB5C6-B443-4EB7-A368-C49E39C679BB}" srcOrd="0" destOrd="0" presId="urn:microsoft.com/office/officeart/2005/8/layout/hierarchy1"/>
    <dgm:cxn modelId="{79839216-ED40-4481-9CE2-7BADC85306ED}" type="presOf" srcId="{174E6D09-3C05-4A30-9E89-DE7DA7B9A262}" destId="{F10164A5-09AE-4618-95CD-04B5EA873ADB}" srcOrd="0" destOrd="0" presId="urn:microsoft.com/office/officeart/2005/8/layout/hierarchy1"/>
    <dgm:cxn modelId="{2D904FBF-0670-4DDB-88AD-2A4EE64DBD84}" srcId="{2F64E7E6-69DA-4253-A31C-79CF0EFD54E3}" destId="{2890537F-95C0-433A-B525-CE83065486FE}" srcOrd="2" destOrd="0" parTransId="{4830C48D-A4F8-4F64-A4C0-5CF1369274EE}" sibTransId="{AA3B7FF4-B2EA-42FA-AD94-D80DC95DED46}"/>
    <dgm:cxn modelId="{CA7A8146-3214-4287-A03D-5B74148FC374}" type="presOf" srcId="{C6CCA6E0-3C08-4788-AE71-21B1C39580B5}" destId="{A0FCF2CD-8085-49F7-8A4E-2E633695427E}" srcOrd="0" destOrd="0" presId="urn:microsoft.com/office/officeart/2005/8/layout/hierarchy1"/>
    <dgm:cxn modelId="{67A401F4-6F0C-41BB-854C-CDCE4EDE45E1}" srcId="{187C26E2-AF72-4FBB-B237-994856B74AFA}" destId="{08AFEA61-E7F6-4E57-B5B3-B9C7CFC5D484}" srcOrd="0" destOrd="0" parTransId="{5112BA9B-51A1-4827-B4BA-9BAA9087663C}" sibTransId="{84D80C4E-4664-49A0-8C68-DDDF0F3B90A0}"/>
    <dgm:cxn modelId="{1418CAAB-B11C-400B-AC06-F971C65D749B}" srcId="{AE823823-CE47-4832-9BC3-37A62DCA6179}" destId="{187C26E2-AF72-4FBB-B237-994856B74AFA}" srcOrd="1" destOrd="0" parTransId="{F5B098E0-29A7-4778-A03D-7E315E847DA2}" sibTransId="{37CFCBFF-8EC8-4D4A-9AB0-8F4CF759C1AB}"/>
    <dgm:cxn modelId="{92EBFB10-A35E-4BBA-9B43-79C083CFFC0D}" srcId="{2F64E7E6-69DA-4253-A31C-79CF0EFD54E3}" destId="{88A07E45-883F-457D-A68E-914DC9B7F55F}" srcOrd="0" destOrd="0" parTransId="{8DBFC138-8320-4AEE-BD8E-46075F513CCB}" sibTransId="{B5F7830F-0557-4F0D-9066-C74A7D4722B4}"/>
    <dgm:cxn modelId="{B9C16570-4A0B-49FD-83DF-91286DCFC957}" srcId="{2F64E7E6-69DA-4253-A31C-79CF0EFD54E3}" destId="{E282F496-36E7-4215-A66C-A3DA2293C961}" srcOrd="3" destOrd="0" parTransId="{C6CCA6E0-3C08-4788-AE71-21B1C39580B5}" sibTransId="{3DE71078-5309-4D8C-B714-FCA4F55362DF}"/>
    <dgm:cxn modelId="{C4C41B84-00FE-4B8D-91C4-8E5C200B1B07}" type="presOf" srcId="{4830C48D-A4F8-4F64-A4C0-5CF1369274EE}" destId="{D1BBB6D8-56A4-4DBF-9088-DB063818F450}" srcOrd="0" destOrd="0" presId="urn:microsoft.com/office/officeart/2005/8/layout/hierarchy1"/>
    <dgm:cxn modelId="{9711FFD7-0D39-47BE-B86F-7F31D6624EB7}" type="presOf" srcId="{5112BA9B-51A1-4827-B4BA-9BAA9087663C}" destId="{FF3D2FB4-5064-44F7-9C37-0521F3879E53}" srcOrd="0" destOrd="0" presId="urn:microsoft.com/office/officeart/2005/8/layout/hierarchy1"/>
    <dgm:cxn modelId="{22052D31-CCE0-46DD-8D65-39E6EEFE043A}" type="presOf" srcId="{18110BD6-0D58-4BC6-A0DD-B9BE98DEAD17}" destId="{45FF41FB-6E7B-4704-9EA8-ECE81C609F32}" srcOrd="0" destOrd="0" presId="urn:microsoft.com/office/officeart/2005/8/layout/hierarchy1"/>
    <dgm:cxn modelId="{A5908345-94CC-4FD2-AD74-CADA3F322CD2}" type="presParOf" srcId="{2C29AA19-B705-4D55-8B71-51FB1F28B90B}" destId="{1418E4AE-81E9-43ED-B867-2C823DBA5A81}" srcOrd="0" destOrd="0" presId="urn:microsoft.com/office/officeart/2005/8/layout/hierarchy1"/>
    <dgm:cxn modelId="{F7E1747B-6A73-4BD7-9B23-D4CD8B16C3AC}" type="presParOf" srcId="{1418E4AE-81E9-43ED-B867-2C823DBA5A81}" destId="{F3ADA57D-0567-4D59-880B-0501F8D804EE}" srcOrd="0" destOrd="0" presId="urn:microsoft.com/office/officeart/2005/8/layout/hierarchy1"/>
    <dgm:cxn modelId="{4F54C884-D70F-4E97-93AC-4188DBAE09ED}" type="presParOf" srcId="{F3ADA57D-0567-4D59-880B-0501F8D804EE}" destId="{877A4D04-E7AE-4F2B-9D0C-6A9CD4A952CB}" srcOrd="0" destOrd="0" presId="urn:microsoft.com/office/officeart/2005/8/layout/hierarchy1"/>
    <dgm:cxn modelId="{8256EC58-312A-4128-BC65-79D3399C6917}" type="presParOf" srcId="{F3ADA57D-0567-4D59-880B-0501F8D804EE}" destId="{D65CF78E-167D-4E29-8025-05E80BEF1AB6}" srcOrd="1" destOrd="0" presId="urn:microsoft.com/office/officeart/2005/8/layout/hierarchy1"/>
    <dgm:cxn modelId="{17D346B4-5A9D-4159-B9AE-C3065F6CBC14}" type="presParOf" srcId="{1418E4AE-81E9-43ED-B867-2C823DBA5A81}" destId="{9AC53129-E9DC-4DBA-85A2-43532EFA5702}" srcOrd="1" destOrd="0" presId="urn:microsoft.com/office/officeart/2005/8/layout/hierarchy1"/>
    <dgm:cxn modelId="{FA26A2CE-D6F3-430F-839E-A7D0526C3E07}" type="presParOf" srcId="{9AC53129-E9DC-4DBA-85A2-43532EFA5702}" destId="{83985919-01EF-4E63-8C2D-CDFC568326A4}" srcOrd="0" destOrd="0" presId="urn:microsoft.com/office/officeart/2005/8/layout/hierarchy1"/>
    <dgm:cxn modelId="{8111DBEC-58CC-447C-B40E-0880C36E5F0A}" type="presParOf" srcId="{9AC53129-E9DC-4DBA-85A2-43532EFA5702}" destId="{972A36C3-6DFE-4244-BBD2-4606C65C91C5}" srcOrd="1" destOrd="0" presId="urn:microsoft.com/office/officeart/2005/8/layout/hierarchy1"/>
    <dgm:cxn modelId="{3FBA6025-7106-4946-B295-D1CE9794587E}" type="presParOf" srcId="{972A36C3-6DFE-4244-BBD2-4606C65C91C5}" destId="{63C19BA2-EB1B-42B9-AE82-927FE1F42537}" srcOrd="0" destOrd="0" presId="urn:microsoft.com/office/officeart/2005/8/layout/hierarchy1"/>
    <dgm:cxn modelId="{81D34525-73A9-490D-9324-CF40B902BE8E}" type="presParOf" srcId="{63C19BA2-EB1B-42B9-AE82-927FE1F42537}" destId="{0D491B9B-64F8-4191-9AA1-9BBB13DDEC74}" srcOrd="0" destOrd="0" presId="urn:microsoft.com/office/officeart/2005/8/layout/hierarchy1"/>
    <dgm:cxn modelId="{F0216239-389D-4A7F-9866-E8078C3E57C5}" type="presParOf" srcId="{63C19BA2-EB1B-42B9-AE82-927FE1F42537}" destId="{73B74945-3924-42D0-A130-FECBC31FEA04}" srcOrd="1" destOrd="0" presId="urn:microsoft.com/office/officeart/2005/8/layout/hierarchy1"/>
    <dgm:cxn modelId="{817C7CBF-50B6-4C32-B2B5-D4AE783EFD04}" type="presParOf" srcId="{972A36C3-6DFE-4244-BBD2-4606C65C91C5}" destId="{7B3B4E28-08C9-4E77-A606-10B16E195CEE}" srcOrd="1" destOrd="0" presId="urn:microsoft.com/office/officeart/2005/8/layout/hierarchy1"/>
    <dgm:cxn modelId="{F0D83442-8ED5-4E4C-9BC0-8FA0D7C94C4E}" type="presParOf" srcId="{9AC53129-E9DC-4DBA-85A2-43532EFA5702}" destId="{DDBFADF2-94CC-4FC3-8002-10946AA21A4D}" srcOrd="2" destOrd="0" presId="urn:microsoft.com/office/officeart/2005/8/layout/hierarchy1"/>
    <dgm:cxn modelId="{B2B3F566-F7CD-4948-A7DE-C3F305AF48E1}" type="presParOf" srcId="{9AC53129-E9DC-4DBA-85A2-43532EFA5702}" destId="{1630A0D3-666B-43CC-BE30-DEA339A2C86C}" srcOrd="3" destOrd="0" presId="urn:microsoft.com/office/officeart/2005/8/layout/hierarchy1"/>
    <dgm:cxn modelId="{218AAC87-5E9E-4503-A373-3CF934D0E202}" type="presParOf" srcId="{1630A0D3-666B-43CC-BE30-DEA339A2C86C}" destId="{24BE9F0A-E619-4F90-9DF4-F38BED605016}" srcOrd="0" destOrd="0" presId="urn:microsoft.com/office/officeart/2005/8/layout/hierarchy1"/>
    <dgm:cxn modelId="{00B8EE6A-44E9-41D1-BAB0-84F6F18FBC10}" type="presParOf" srcId="{24BE9F0A-E619-4F90-9DF4-F38BED605016}" destId="{FF486D4B-4B1C-49E1-8958-A79ABBCE91C6}" srcOrd="0" destOrd="0" presId="urn:microsoft.com/office/officeart/2005/8/layout/hierarchy1"/>
    <dgm:cxn modelId="{FE20AE59-CA53-4BE4-AF99-CEEA0F06B296}" type="presParOf" srcId="{24BE9F0A-E619-4F90-9DF4-F38BED605016}" destId="{45FF41FB-6E7B-4704-9EA8-ECE81C609F32}" srcOrd="1" destOrd="0" presId="urn:microsoft.com/office/officeart/2005/8/layout/hierarchy1"/>
    <dgm:cxn modelId="{40342FFC-BFFD-4EBB-A62E-F5F4764A3832}" type="presParOf" srcId="{1630A0D3-666B-43CC-BE30-DEA339A2C86C}" destId="{3654AADE-D2FB-4831-A621-32D0C72917C2}" srcOrd="1" destOrd="0" presId="urn:microsoft.com/office/officeart/2005/8/layout/hierarchy1"/>
    <dgm:cxn modelId="{CC291E8F-79DC-4DDB-860B-70F629E268CC}" type="presParOf" srcId="{9AC53129-E9DC-4DBA-85A2-43532EFA5702}" destId="{D1BBB6D8-56A4-4DBF-9088-DB063818F450}" srcOrd="4" destOrd="0" presId="urn:microsoft.com/office/officeart/2005/8/layout/hierarchy1"/>
    <dgm:cxn modelId="{1E29429B-01D4-4117-BD22-37501CC48FA2}" type="presParOf" srcId="{9AC53129-E9DC-4DBA-85A2-43532EFA5702}" destId="{585B6CDA-F2AD-47B8-8A04-E47B0BFFD5B0}" srcOrd="5" destOrd="0" presId="urn:microsoft.com/office/officeart/2005/8/layout/hierarchy1"/>
    <dgm:cxn modelId="{7E6F8FB9-4DD6-4EE8-8FC3-F8E5F9890787}" type="presParOf" srcId="{585B6CDA-F2AD-47B8-8A04-E47B0BFFD5B0}" destId="{F4C55C6C-32CB-404F-A621-ABFEA0E15DB2}" srcOrd="0" destOrd="0" presId="urn:microsoft.com/office/officeart/2005/8/layout/hierarchy1"/>
    <dgm:cxn modelId="{067B6A32-13C2-43CE-93D0-442021909472}" type="presParOf" srcId="{F4C55C6C-32CB-404F-A621-ABFEA0E15DB2}" destId="{7AC1C1D4-A2F0-42D4-B441-AB5401E36798}" srcOrd="0" destOrd="0" presId="urn:microsoft.com/office/officeart/2005/8/layout/hierarchy1"/>
    <dgm:cxn modelId="{C4EA8CDB-0ECC-4A9E-8F47-1A87A8B30656}" type="presParOf" srcId="{F4C55C6C-32CB-404F-A621-ABFEA0E15DB2}" destId="{3100EC04-9A99-4D4A-8EC1-C0E82629F96E}" srcOrd="1" destOrd="0" presId="urn:microsoft.com/office/officeart/2005/8/layout/hierarchy1"/>
    <dgm:cxn modelId="{C35F61CD-73D7-4CB6-8B9A-ABEC8A5717ED}" type="presParOf" srcId="{585B6CDA-F2AD-47B8-8A04-E47B0BFFD5B0}" destId="{3765319F-C556-4AB9-901C-443534045F56}" srcOrd="1" destOrd="0" presId="urn:microsoft.com/office/officeart/2005/8/layout/hierarchy1"/>
    <dgm:cxn modelId="{E4110B59-EB03-4761-B32A-C192EF90C60A}" type="presParOf" srcId="{9AC53129-E9DC-4DBA-85A2-43532EFA5702}" destId="{A0FCF2CD-8085-49F7-8A4E-2E633695427E}" srcOrd="6" destOrd="0" presId="urn:microsoft.com/office/officeart/2005/8/layout/hierarchy1"/>
    <dgm:cxn modelId="{171BA188-4722-4A86-9A22-03AD16F0EBB5}" type="presParOf" srcId="{9AC53129-E9DC-4DBA-85A2-43532EFA5702}" destId="{4CC3B0C0-F615-44FD-BC67-D72DF8243F2E}" srcOrd="7" destOrd="0" presId="urn:microsoft.com/office/officeart/2005/8/layout/hierarchy1"/>
    <dgm:cxn modelId="{AD7703A8-1EF1-4B82-9DD5-276920921C89}" type="presParOf" srcId="{4CC3B0C0-F615-44FD-BC67-D72DF8243F2E}" destId="{0C25F05D-DC86-4713-85BD-F55698C50D39}" srcOrd="0" destOrd="0" presId="urn:microsoft.com/office/officeart/2005/8/layout/hierarchy1"/>
    <dgm:cxn modelId="{26418488-6CA1-4998-ADFD-C0738384390B}" type="presParOf" srcId="{0C25F05D-DC86-4713-85BD-F55698C50D39}" destId="{25CBDF06-B7B8-4D76-BAF5-647B3C2558E9}" srcOrd="0" destOrd="0" presId="urn:microsoft.com/office/officeart/2005/8/layout/hierarchy1"/>
    <dgm:cxn modelId="{C73C720B-41EC-4E80-BC49-F972AA5A8269}" type="presParOf" srcId="{0C25F05D-DC86-4713-85BD-F55698C50D39}" destId="{7E29164D-9D48-40BB-B2A3-EC32541A8292}" srcOrd="1" destOrd="0" presId="urn:microsoft.com/office/officeart/2005/8/layout/hierarchy1"/>
    <dgm:cxn modelId="{1645FB41-2096-4EB3-8C93-CC35BC448D6F}" type="presParOf" srcId="{4CC3B0C0-F615-44FD-BC67-D72DF8243F2E}" destId="{A6D76AF8-BE4C-43E8-8BF3-78F561E5AB6E}" srcOrd="1" destOrd="0" presId="urn:microsoft.com/office/officeart/2005/8/layout/hierarchy1"/>
    <dgm:cxn modelId="{3258C1D3-A934-4E9F-BACE-69B62A2C8327}" type="presParOf" srcId="{2C29AA19-B705-4D55-8B71-51FB1F28B90B}" destId="{13B04B80-0BA8-474F-B5DD-B862B05C6E00}" srcOrd="1" destOrd="0" presId="urn:microsoft.com/office/officeart/2005/8/layout/hierarchy1"/>
    <dgm:cxn modelId="{F4FA43E0-9488-4E0D-B9A6-765DD25DC5A4}" type="presParOf" srcId="{13B04B80-0BA8-474F-B5DD-B862B05C6E00}" destId="{218D90D5-941D-40F4-9B30-F666AD7AF924}" srcOrd="0" destOrd="0" presId="urn:microsoft.com/office/officeart/2005/8/layout/hierarchy1"/>
    <dgm:cxn modelId="{4BC0DD91-42F8-4627-937A-9771B7A21234}" type="presParOf" srcId="{218D90D5-941D-40F4-9B30-F666AD7AF924}" destId="{4C324ED4-82B9-453F-9226-3EE8F9D7E7D8}" srcOrd="0" destOrd="0" presId="urn:microsoft.com/office/officeart/2005/8/layout/hierarchy1"/>
    <dgm:cxn modelId="{411227F6-78B4-4F71-AD79-862477FBEAEE}" type="presParOf" srcId="{218D90D5-941D-40F4-9B30-F666AD7AF924}" destId="{F473045D-7D51-42F3-9213-5EC056910F91}" srcOrd="1" destOrd="0" presId="urn:microsoft.com/office/officeart/2005/8/layout/hierarchy1"/>
    <dgm:cxn modelId="{20216D1E-735A-4277-ACCD-6A6C4F992176}" type="presParOf" srcId="{13B04B80-0BA8-474F-B5DD-B862B05C6E00}" destId="{C2660F3F-02A3-4CE4-834B-91AA1B6AF0B7}" srcOrd="1" destOrd="0" presId="urn:microsoft.com/office/officeart/2005/8/layout/hierarchy1"/>
    <dgm:cxn modelId="{2EC568B5-C326-4907-8132-DECE3D62BB6F}" type="presParOf" srcId="{C2660F3F-02A3-4CE4-834B-91AA1B6AF0B7}" destId="{F05EA34D-7952-4244-8780-06662F247E48}" srcOrd="0" destOrd="0" presId="urn:microsoft.com/office/officeart/2005/8/layout/hierarchy1"/>
    <dgm:cxn modelId="{1BB31A92-9864-434B-B47E-AA6005C68D3A}" type="presParOf" srcId="{C2660F3F-02A3-4CE4-834B-91AA1B6AF0B7}" destId="{411335DA-7FFF-4B66-A3CC-8C61CC1AA749}" srcOrd="1" destOrd="0" presId="urn:microsoft.com/office/officeart/2005/8/layout/hierarchy1"/>
    <dgm:cxn modelId="{AFEF45AF-41A7-4822-BC41-50D05001F2CF}" type="presParOf" srcId="{411335DA-7FFF-4B66-A3CC-8C61CC1AA749}" destId="{01959A10-7D68-4355-BA2F-9223569BE54C}" srcOrd="0" destOrd="0" presId="urn:microsoft.com/office/officeart/2005/8/layout/hierarchy1"/>
    <dgm:cxn modelId="{34635CF5-4328-4FE6-A726-2CBE21CD0B98}" type="presParOf" srcId="{01959A10-7D68-4355-BA2F-9223569BE54C}" destId="{03B7E4F2-7BAC-479B-9F64-B3226878B784}" srcOrd="0" destOrd="0" presId="urn:microsoft.com/office/officeart/2005/8/layout/hierarchy1"/>
    <dgm:cxn modelId="{57F9334D-CE8D-4380-9FF5-C59352E7E095}" type="presParOf" srcId="{01959A10-7D68-4355-BA2F-9223569BE54C}" destId="{19336E58-5AD2-4CA3-BD76-CAD22E424294}" srcOrd="1" destOrd="0" presId="urn:microsoft.com/office/officeart/2005/8/layout/hierarchy1"/>
    <dgm:cxn modelId="{370CFD1A-2E48-43A5-995C-9CD857296956}" type="presParOf" srcId="{411335DA-7FFF-4B66-A3CC-8C61CC1AA749}" destId="{A8496D8D-CD4D-46D6-AB1D-2DE1E6480667}" srcOrd="1" destOrd="0" presId="urn:microsoft.com/office/officeart/2005/8/layout/hierarchy1"/>
    <dgm:cxn modelId="{3E8AFB19-BDB8-4738-8A7C-2ECEA78E5441}" type="presParOf" srcId="{C2660F3F-02A3-4CE4-834B-91AA1B6AF0B7}" destId="{F10164A5-09AE-4618-95CD-04B5EA873ADB}" srcOrd="2" destOrd="0" presId="urn:microsoft.com/office/officeart/2005/8/layout/hierarchy1"/>
    <dgm:cxn modelId="{10DCBA9F-BC67-4E78-ADB2-A6AAC4B540F3}" type="presParOf" srcId="{C2660F3F-02A3-4CE4-834B-91AA1B6AF0B7}" destId="{4CEF34E1-2513-43EF-AAED-64C7F72B1564}" srcOrd="3" destOrd="0" presId="urn:microsoft.com/office/officeart/2005/8/layout/hierarchy1"/>
    <dgm:cxn modelId="{B8929AF7-512F-4798-BA93-FC54ADEC4EDE}" type="presParOf" srcId="{4CEF34E1-2513-43EF-AAED-64C7F72B1564}" destId="{A1CB7E91-A4F3-4037-8909-7EAB80EA4889}" srcOrd="0" destOrd="0" presId="urn:microsoft.com/office/officeart/2005/8/layout/hierarchy1"/>
    <dgm:cxn modelId="{FC45DA7D-DD68-4493-A3CA-58348ED8A3BC}" type="presParOf" srcId="{A1CB7E91-A4F3-4037-8909-7EAB80EA4889}" destId="{F5C828B2-FA32-4E66-A220-9483D71021CB}" srcOrd="0" destOrd="0" presId="urn:microsoft.com/office/officeart/2005/8/layout/hierarchy1"/>
    <dgm:cxn modelId="{AE3472FE-E0C7-4C46-984E-A39A9A63530B}" type="presParOf" srcId="{A1CB7E91-A4F3-4037-8909-7EAB80EA4889}" destId="{C5559620-F041-450A-AE4A-61BB0837E912}" srcOrd="1" destOrd="0" presId="urn:microsoft.com/office/officeart/2005/8/layout/hierarchy1"/>
    <dgm:cxn modelId="{567C57FA-7853-4253-B023-AEED6A00DC6C}" type="presParOf" srcId="{4CEF34E1-2513-43EF-AAED-64C7F72B1564}" destId="{CC5CC463-C118-402C-BB42-1FE353437406}" srcOrd="1" destOrd="0" presId="urn:microsoft.com/office/officeart/2005/8/layout/hierarchy1"/>
    <dgm:cxn modelId="{34DA31E3-C88A-4DF8-875B-9C4EEF8B551B}" type="presParOf" srcId="{C2660F3F-02A3-4CE4-834B-91AA1B6AF0B7}" destId="{58295182-B2B8-400F-B437-44B30A854740}" srcOrd="4" destOrd="0" presId="urn:microsoft.com/office/officeart/2005/8/layout/hierarchy1"/>
    <dgm:cxn modelId="{A78D2CC7-4533-4EE0-91BA-7D8527EF9F33}" type="presParOf" srcId="{C2660F3F-02A3-4CE4-834B-91AA1B6AF0B7}" destId="{257936C7-8698-46A9-9AFA-0DFEABF8166E}" srcOrd="5" destOrd="0" presId="urn:microsoft.com/office/officeart/2005/8/layout/hierarchy1"/>
    <dgm:cxn modelId="{36360339-6B52-4E92-BB21-C541C29A84A7}" type="presParOf" srcId="{257936C7-8698-46A9-9AFA-0DFEABF8166E}" destId="{D900BCDC-F37B-4BF4-9558-2BF52BBB1F08}" srcOrd="0" destOrd="0" presId="urn:microsoft.com/office/officeart/2005/8/layout/hierarchy1"/>
    <dgm:cxn modelId="{F298A22F-3ACC-4704-999C-50BBC6263098}" type="presParOf" srcId="{D900BCDC-F37B-4BF4-9558-2BF52BBB1F08}" destId="{3535E017-6E24-4938-A0F3-7DA728ACF82B}" srcOrd="0" destOrd="0" presId="urn:microsoft.com/office/officeart/2005/8/layout/hierarchy1"/>
    <dgm:cxn modelId="{B6FC62C1-6BF3-4B4F-9DEE-CD2779C702FE}" type="presParOf" srcId="{D900BCDC-F37B-4BF4-9558-2BF52BBB1F08}" destId="{8B95249E-21C3-4AA4-BABA-192AD044CA3C}" srcOrd="1" destOrd="0" presId="urn:microsoft.com/office/officeart/2005/8/layout/hierarchy1"/>
    <dgm:cxn modelId="{477C8D1B-CB2B-4A4E-A7CC-F97AAEDD0733}" type="presParOf" srcId="{257936C7-8698-46A9-9AFA-0DFEABF8166E}" destId="{7522D728-C37C-444B-A05D-0D58581B2676}" srcOrd="1" destOrd="0" presId="urn:microsoft.com/office/officeart/2005/8/layout/hierarchy1"/>
    <dgm:cxn modelId="{6CCC51B1-6396-4703-AC88-CECC24952086}" type="presParOf" srcId="{7522D728-C37C-444B-A05D-0D58581B2676}" destId="{265A23D2-DA03-4E51-B92D-2229DA9B5424}" srcOrd="0" destOrd="0" presId="urn:microsoft.com/office/officeart/2005/8/layout/hierarchy1"/>
    <dgm:cxn modelId="{1666BA45-BBB4-4EC1-8906-F6885D832F59}" type="presParOf" srcId="{7522D728-C37C-444B-A05D-0D58581B2676}" destId="{035EC3B7-8444-4B67-824E-37C59EA9B879}" srcOrd="1" destOrd="0" presId="urn:microsoft.com/office/officeart/2005/8/layout/hierarchy1"/>
    <dgm:cxn modelId="{96000E0A-9DA1-42DB-B19F-2EA10C63970C}" type="presParOf" srcId="{035EC3B7-8444-4B67-824E-37C59EA9B879}" destId="{DF72EAA8-4AB7-4C9D-AD6F-CE0D9E717B71}" srcOrd="0" destOrd="0" presId="urn:microsoft.com/office/officeart/2005/8/layout/hierarchy1"/>
    <dgm:cxn modelId="{2204D9A5-D87C-4F00-AF74-F3FDFBA8C3BF}" type="presParOf" srcId="{DF72EAA8-4AB7-4C9D-AD6F-CE0D9E717B71}" destId="{B17F7469-CEAE-45FA-A892-4AFAFE817CBA}" srcOrd="0" destOrd="0" presId="urn:microsoft.com/office/officeart/2005/8/layout/hierarchy1"/>
    <dgm:cxn modelId="{808D3037-C8B1-404F-A799-C07BFDF842D6}" type="presParOf" srcId="{DF72EAA8-4AB7-4C9D-AD6F-CE0D9E717B71}" destId="{3C4E9BF9-27F7-4D2A-A45D-5BDCA20C7729}" srcOrd="1" destOrd="0" presId="urn:microsoft.com/office/officeart/2005/8/layout/hierarchy1"/>
    <dgm:cxn modelId="{D202F3A4-D479-46A5-8CAE-CBC7E1C58545}" type="presParOf" srcId="{035EC3B7-8444-4B67-824E-37C59EA9B879}" destId="{BA6D1B69-3795-4106-8AF2-9D0484318067}" srcOrd="1" destOrd="0" presId="urn:microsoft.com/office/officeart/2005/8/layout/hierarchy1"/>
    <dgm:cxn modelId="{3F60F908-C964-4D7D-90FB-BF3DEE02D2D3}" type="presParOf" srcId="{BA6D1B69-3795-4106-8AF2-9D0484318067}" destId="{9C76A3E7-C398-414C-BEA4-2AAEC68BFA8B}" srcOrd="0" destOrd="0" presId="urn:microsoft.com/office/officeart/2005/8/layout/hierarchy1"/>
    <dgm:cxn modelId="{B241FC7C-5078-4A85-B451-9BEA18DC730F}" type="presParOf" srcId="{BA6D1B69-3795-4106-8AF2-9D0484318067}" destId="{FF51CDED-F65F-4D06-8624-3801D1CDDF1B}" srcOrd="1" destOrd="0" presId="urn:microsoft.com/office/officeart/2005/8/layout/hierarchy1"/>
    <dgm:cxn modelId="{92B2DE53-4EA9-4CCE-B0D1-5E8EB8A014E0}" type="presParOf" srcId="{FF51CDED-F65F-4D06-8624-3801D1CDDF1B}" destId="{98A4F3E5-49D3-437E-896C-5D9048403F24}" srcOrd="0" destOrd="0" presId="urn:microsoft.com/office/officeart/2005/8/layout/hierarchy1"/>
    <dgm:cxn modelId="{5A23EC57-7A5D-45F8-A9DF-8EC6A5B7C055}" type="presParOf" srcId="{98A4F3E5-49D3-437E-896C-5D9048403F24}" destId="{1337E5BD-E265-4656-99C0-B0D8DC1B2C5B}" srcOrd="0" destOrd="0" presId="urn:microsoft.com/office/officeart/2005/8/layout/hierarchy1"/>
    <dgm:cxn modelId="{9E55297D-3018-432C-BB16-CF2E34CD2A20}" type="presParOf" srcId="{98A4F3E5-49D3-437E-896C-5D9048403F24}" destId="{8C3688C9-BDE7-4488-9699-A3A749D0CD09}" srcOrd="1" destOrd="0" presId="urn:microsoft.com/office/officeart/2005/8/layout/hierarchy1"/>
    <dgm:cxn modelId="{646E7E90-EC0B-4C19-95F0-520978314ABC}" type="presParOf" srcId="{FF51CDED-F65F-4D06-8624-3801D1CDDF1B}" destId="{9FEEA4C4-50A5-4416-AECB-37A3F546A963}" srcOrd="1" destOrd="0" presId="urn:microsoft.com/office/officeart/2005/8/layout/hierarchy1"/>
    <dgm:cxn modelId="{9090EF12-B474-40BD-9693-23069BCB7DF0}" type="presParOf" srcId="{7522D728-C37C-444B-A05D-0D58581B2676}" destId="{500AA02D-86B0-4C7B-BCF2-45DEB5D2A5AC}" srcOrd="2" destOrd="0" presId="urn:microsoft.com/office/officeart/2005/8/layout/hierarchy1"/>
    <dgm:cxn modelId="{A099CE42-13C8-424D-A682-1856DA521AEE}" type="presParOf" srcId="{7522D728-C37C-444B-A05D-0D58581B2676}" destId="{7C95F694-3C7B-415A-A379-98D1DF83A5F3}" srcOrd="3" destOrd="0" presId="urn:microsoft.com/office/officeart/2005/8/layout/hierarchy1"/>
    <dgm:cxn modelId="{E0E147DD-CB73-4058-AB71-E883C88D80C5}" type="presParOf" srcId="{7C95F694-3C7B-415A-A379-98D1DF83A5F3}" destId="{6F360D57-6ED6-45C7-896D-8F100032326A}" srcOrd="0" destOrd="0" presId="urn:microsoft.com/office/officeart/2005/8/layout/hierarchy1"/>
    <dgm:cxn modelId="{804EAA48-B119-4FF5-B286-CAE3EA40BE30}" type="presParOf" srcId="{6F360D57-6ED6-45C7-896D-8F100032326A}" destId="{E7540946-8F90-4475-84EF-27A0E0C81F6E}" srcOrd="0" destOrd="0" presId="urn:microsoft.com/office/officeart/2005/8/layout/hierarchy1"/>
    <dgm:cxn modelId="{37B143CA-F591-40BA-A515-D1E492EB6E67}" type="presParOf" srcId="{6F360D57-6ED6-45C7-896D-8F100032326A}" destId="{350DFC15-00AD-42BD-AB10-7CCDFF27B370}" srcOrd="1" destOrd="0" presId="urn:microsoft.com/office/officeart/2005/8/layout/hierarchy1"/>
    <dgm:cxn modelId="{30100BCD-019D-4BA6-9C82-97C7435FEF92}" type="presParOf" srcId="{7C95F694-3C7B-415A-A379-98D1DF83A5F3}" destId="{959B6D3B-00E9-43B1-B238-D713A49DF60C}" srcOrd="1" destOrd="0" presId="urn:microsoft.com/office/officeart/2005/8/layout/hierarchy1"/>
    <dgm:cxn modelId="{91B5A059-3D31-436A-8CC9-ED7DF59ED228}" type="presParOf" srcId="{959B6D3B-00E9-43B1-B238-D713A49DF60C}" destId="{FF3D2FB4-5064-44F7-9C37-0521F3879E53}" srcOrd="0" destOrd="0" presId="urn:microsoft.com/office/officeart/2005/8/layout/hierarchy1"/>
    <dgm:cxn modelId="{B373B37C-64BC-4682-9D52-D6ED526D52C1}" type="presParOf" srcId="{959B6D3B-00E9-43B1-B238-D713A49DF60C}" destId="{27CC94D9-A125-403B-ABF6-F5ED75027ABA}" srcOrd="1" destOrd="0" presId="urn:microsoft.com/office/officeart/2005/8/layout/hierarchy1"/>
    <dgm:cxn modelId="{29180C96-742A-4785-A7E6-143DFA0FF958}" type="presParOf" srcId="{27CC94D9-A125-403B-ABF6-F5ED75027ABA}" destId="{6A2765AF-B631-408D-905C-7FD773023045}" srcOrd="0" destOrd="0" presId="urn:microsoft.com/office/officeart/2005/8/layout/hierarchy1"/>
    <dgm:cxn modelId="{D4E6B91F-4AB6-4027-971F-99A4E25E0B7F}" type="presParOf" srcId="{6A2765AF-B631-408D-905C-7FD773023045}" destId="{D2DD96FC-8EC0-416D-903D-33FCF0998B22}" srcOrd="0" destOrd="0" presId="urn:microsoft.com/office/officeart/2005/8/layout/hierarchy1"/>
    <dgm:cxn modelId="{EB1BA589-D4D3-4DB8-8F9C-30E71BFACFEC}" type="presParOf" srcId="{6A2765AF-B631-408D-905C-7FD773023045}" destId="{EDEBB5C6-B443-4EB7-A368-C49E39C679BB}" srcOrd="1" destOrd="0" presId="urn:microsoft.com/office/officeart/2005/8/layout/hierarchy1"/>
    <dgm:cxn modelId="{EA65C56E-841A-4DA7-86A2-11A07A51FDE4}" type="presParOf" srcId="{27CC94D9-A125-403B-ABF6-F5ED75027ABA}" destId="{6881A33C-4CD8-4C3E-91B6-2A7F7979F5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D2FB4-5064-44F7-9C37-0521F3879E53}">
      <dsp:nvSpPr>
        <dsp:cNvPr id="0" name=""/>
        <dsp:cNvSpPr/>
      </dsp:nvSpPr>
      <dsp:spPr>
        <a:xfrm>
          <a:off x="10520693" y="3393897"/>
          <a:ext cx="91440" cy="360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AA02D-86B0-4C7B-BCF2-45DEB5D2A5AC}">
      <dsp:nvSpPr>
        <dsp:cNvPr id="0" name=""/>
        <dsp:cNvSpPr/>
      </dsp:nvSpPr>
      <dsp:spPr>
        <a:xfrm>
          <a:off x="9719573" y="2245696"/>
          <a:ext cx="846840" cy="3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6"/>
              </a:lnTo>
              <a:lnTo>
                <a:pt x="846840" y="245796"/>
              </a:lnTo>
              <a:lnTo>
                <a:pt x="846840" y="3606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6A3E7-C398-414C-BEA4-2AAEC68BFA8B}">
      <dsp:nvSpPr>
        <dsp:cNvPr id="0" name=""/>
        <dsp:cNvSpPr/>
      </dsp:nvSpPr>
      <dsp:spPr>
        <a:xfrm>
          <a:off x="8827013" y="3393897"/>
          <a:ext cx="91440" cy="360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A23D2-DA03-4E51-B92D-2229DA9B5424}">
      <dsp:nvSpPr>
        <dsp:cNvPr id="0" name=""/>
        <dsp:cNvSpPr/>
      </dsp:nvSpPr>
      <dsp:spPr>
        <a:xfrm>
          <a:off x="8872733" y="2245696"/>
          <a:ext cx="846840" cy="360685"/>
        </a:xfrm>
        <a:custGeom>
          <a:avLst/>
          <a:gdLst/>
          <a:ahLst/>
          <a:cxnLst/>
          <a:rect l="0" t="0" r="0" b="0"/>
          <a:pathLst>
            <a:path>
              <a:moveTo>
                <a:pt x="846840" y="0"/>
              </a:moveTo>
              <a:lnTo>
                <a:pt x="846840" y="245796"/>
              </a:lnTo>
              <a:lnTo>
                <a:pt x="0" y="245796"/>
              </a:lnTo>
              <a:lnTo>
                <a:pt x="0" y="3606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95182-B2B8-400F-B437-44B30A854740}">
      <dsp:nvSpPr>
        <dsp:cNvPr id="0" name=""/>
        <dsp:cNvSpPr/>
      </dsp:nvSpPr>
      <dsp:spPr>
        <a:xfrm>
          <a:off x="8203797" y="1097496"/>
          <a:ext cx="1515776" cy="3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6"/>
              </a:lnTo>
              <a:lnTo>
                <a:pt x="1515776" y="245796"/>
              </a:lnTo>
              <a:lnTo>
                <a:pt x="1515776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164A5-09AE-4618-95CD-04B5EA873ADB}">
      <dsp:nvSpPr>
        <dsp:cNvPr id="0" name=""/>
        <dsp:cNvSpPr/>
      </dsp:nvSpPr>
      <dsp:spPr>
        <a:xfrm>
          <a:off x="8158077" y="1097496"/>
          <a:ext cx="91440" cy="360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EA34D-7952-4244-8780-06662F247E48}">
      <dsp:nvSpPr>
        <dsp:cNvPr id="0" name=""/>
        <dsp:cNvSpPr/>
      </dsp:nvSpPr>
      <dsp:spPr>
        <a:xfrm>
          <a:off x="6688021" y="1097496"/>
          <a:ext cx="1515776" cy="360685"/>
        </a:xfrm>
        <a:custGeom>
          <a:avLst/>
          <a:gdLst/>
          <a:ahLst/>
          <a:cxnLst/>
          <a:rect l="0" t="0" r="0" b="0"/>
          <a:pathLst>
            <a:path>
              <a:moveTo>
                <a:pt x="1515776" y="0"/>
              </a:moveTo>
              <a:lnTo>
                <a:pt x="1515776" y="245796"/>
              </a:lnTo>
              <a:lnTo>
                <a:pt x="0" y="245796"/>
              </a:lnTo>
              <a:lnTo>
                <a:pt x="0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CF2CD-8085-49F7-8A4E-2E633695427E}">
      <dsp:nvSpPr>
        <dsp:cNvPr id="0" name=""/>
        <dsp:cNvSpPr/>
      </dsp:nvSpPr>
      <dsp:spPr>
        <a:xfrm>
          <a:off x="2898580" y="1097496"/>
          <a:ext cx="2273664" cy="3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6"/>
              </a:lnTo>
              <a:lnTo>
                <a:pt x="2273664" y="245796"/>
              </a:lnTo>
              <a:lnTo>
                <a:pt x="2273664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BB6D8-56A4-4DBF-9088-DB063818F450}">
      <dsp:nvSpPr>
        <dsp:cNvPr id="0" name=""/>
        <dsp:cNvSpPr/>
      </dsp:nvSpPr>
      <dsp:spPr>
        <a:xfrm>
          <a:off x="2898580" y="1097496"/>
          <a:ext cx="757888" cy="3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6"/>
              </a:lnTo>
              <a:lnTo>
                <a:pt x="757888" y="245796"/>
              </a:lnTo>
              <a:lnTo>
                <a:pt x="757888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FADF2-94CC-4FC3-8002-10946AA21A4D}">
      <dsp:nvSpPr>
        <dsp:cNvPr id="0" name=""/>
        <dsp:cNvSpPr/>
      </dsp:nvSpPr>
      <dsp:spPr>
        <a:xfrm>
          <a:off x="2140692" y="1097496"/>
          <a:ext cx="757888" cy="360685"/>
        </a:xfrm>
        <a:custGeom>
          <a:avLst/>
          <a:gdLst/>
          <a:ahLst/>
          <a:cxnLst/>
          <a:rect l="0" t="0" r="0" b="0"/>
          <a:pathLst>
            <a:path>
              <a:moveTo>
                <a:pt x="757888" y="0"/>
              </a:moveTo>
              <a:lnTo>
                <a:pt x="757888" y="245796"/>
              </a:lnTo>
              <a:lnTo>
                <a:pt x="0" y="245796"/>
              </a:lnTo>
              <a:lnTo>
                <a:pt x="0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85919-01EF-4E63-8C2D-CDFC568326A4}">
      <dsp:nvSpPr>
        <dsp:cNvPr id="0" name=""/>
        <dsp:cNvSpPr/>
      </dsp:nvSpPr>
      <dsp:spPr>
        <a:xfrm>
          <a:off x="624916" y="1097496"/>
          <a:ext cx="2273664" cy="360685"/>
        </a:xfrm>
        <a:custGeom>
          <a:avLst/>
          <a:gdLst/>
          <a:ahLst/>
          <a:cxnLst/>
          <a:rect l="0" t="0" r="0" b="0"/>
          <a:pathLst>
            <a:path>
              <a:moveTo>
                <a:pt x="2273664" y="0"/>
              </a:moveTo>
              <a:lnTo>
                <a:pt x="2273664" y="245796"/>
              </a:lnTo>
              <a:lnTo>
                <a:pt x="0" y="245796"/>
              </a:lnTo>
              <a:lnTo>
                <a:pt x="0" y="3606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A4D04-E7AE-4F2B-9D0C-6A9CD4A952CB}">
      <dsp:nvSpPr>
        <dsp:cNvPr id="0" name=""/>
        <dsp:cNvSpPr/>
      </dsp:nvSpPr>
      <dsp:spPr>
        <a:xfrm>
          <a:off x="2278490" y="309981"/>
          <a:ext cx="1240180" cy="7875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CF78E-167D-4E29-8025-05E80BEF1AB6}">
      <dsp:nvSpPr>
        <dsp:cNvPr id="0" name=""/>
        <dsp:cNvSpPr/>
      </dsp:nvSpPr>
      <dsp:spPr>
        <a:xfrm>
          <a:off x="2416288" y="440889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Pat Simmons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Bureau Chief</a:t>
          </a:r>
        </a:p>
      </dsp:txBody>
      <dsp:txXfrm>
        <a:off x="2439353" y="463954"/>
        <a:ext cx="1194050" cy="741384"/>
      </dsp:txXfrm>
    </dsp:sp>
    <dsp:sp modelId="{0D491B9B-64F8-4191-9AA1-9BBB13DDEC74}">
      <dsp:nvSpPr>
        <dsp:cNvPr id="0" name=""/>
        <dsp:cNvSpPr/>
      </dsp:nvSpPr>
      <dsp:spPr>
        <a:xfrm>
          <a:off x="4826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74945-3924-42D0-A130-FECBC31FEA04}">
      <dsp:nvSpPr>
        <dsp:cNvPr id="0" name=""/>
        <dsp:cNvSpPr/>
      </dsp:nvSpPr>
      <dsp:spPr>
        <a:xfrm>
          <a:off x="142624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Sarah Young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K12 COVID contract--invoicing and reporting</a:t>
          </a:r>
        </a:p>
      </dsp:txBody>
      <dsp:txXfrm>
        <a:off x="165689" y="1612155"/>
        <a:ext cx="1194050" cy="741384"/>
      </dsp:txXfrm>
    </dsp:sp>
    <dsp:sp modelId="{FF486D4B-4B1C-49E1-8958-A79ABBCE91C6}">
      <dsp:nvSpPr>
        <dsp:cNvPr id="0" name=""/>
        <dsp:cNvSpPr/>
      </dsp:nvSpPr>
      <dsp:spPr>
        <a:xfrm>
          <a:off x="1520602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F41FB-6E7B-4704-9EA8-ECE81C609F32}">
      <dsp:nvSpPr>
        <dsp:cNvPr id="0" name=""/>
        <dsp:cNvSpPr/>
      </dsp:nvSpPr>
      <dsp:spPr>
        <a:xfrm>
          <a:off x="1658400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Lesha</a:t>
          </a:r>
          <a:r>
            <a:rPr lang="en-US" sz="1000" kern="1200" dirty="0"/>
            <a:t> Peterson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Program enrollment</a:t>
          </a:r>
        </a:p>
      </dsp:txBody>
      <dsp:txXfrm>
        <a:off x="1681465" y="1612155"/>
        <a:ext cx="1194050" cy="741384"/>
      </dsp:txXfrm>
    </dsp:sp>
    <dsp:sp modelId="{7AC1C1D4-A2F0-42D4-B441-AB5401E36798}">
      <dsp:nvSpPr>
        <dsp:cNvPr id="0" name=""/>
        <dsp:cNvSpPr/>
      </dsp:nvSpPr>
      <dsp:spPr>
        <a:xfrm>
          <a:off x="3036378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0EC04-9A99-4D4A-8EC1-C0E82629F96E}">
      <dsp:nvSpPr>
        <dsp:cNvPr id="0" name=""/>
        <dsp:cNvSpPr/>
      </dsp:nvSpPr>
      <dsp:spPr>
        <a:xfrm>
          <a:off x="3174176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Leslie Murphy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Screening Testing Vendor Contract Monitor</a:t>
          </a:r>
        </a:p>
      </dsp:txBody>
      <dsp:txXfrm>
        <a:off x="3197241" y="1612155"/>
        <a:ext cx="1194050" cy="741384"/>
      </dsp:txXfrm>
    </dsp:sp>
    <dsp:sp modelId="{25CBDF06-B7B8-4D76-BAF5-647B3C2558E9}">
      <dsp:nvSpPr>
        <dsp:cNvPr id="0" name=""/>
        <dsp:cNvSpPr/>
      </dsp:nvSpPr>
      <dsp:spPr>
        <a:xfrm>
          <a:off x="4552154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9164D-9D48-40BB-B2A3-EC32541A8292}">
      <dsp:nvSpPr>
        <dsp:cNvPr id="0" name=""/>
        <dsp:cNvSpPr/>
      </dsp:nvSpPr>
      <dsp:spPr>
        <a:xfrm>
          <a:off x="4689952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Clinton Carter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Program Analyst </a:t>
          </a:r>
        </a:p>
      </dsp:txBody>
      <dsp:txXfrm>
        <a:off x="4713017" y="1612155"/>
        <a:ext cx="1194050" cy="741384"/>
      </dsp:txXfrm>
    </dsp:sp>
    <dsp:sp modelId="{4C324ED4-82B9-453F-9226-3EE8F9D7E7D8}">
      <dsp:nvSpPr>
        <dsp:cNvPr id="0" name=""/>
        <dsp:cNvSpPr/>
      </dsp:nvSpPr>
      <dsp:spPr>
        <a:xfrm>
          <a:off x="7583707" y="309981"/>
          <a:ext cx="1240180" cy="7875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3045D-7D51-42F3-9213-5EC056910F91}">
      <dsp:nvSpPr>
        <dsp:cNvPr id="0" name=""/>
        <dsp:cNvSpPr/>
      </dsp:nvSpPr>
      <dsp:spPr>
        <a:xfrm>
          <a:off x="7721505" y="440889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Marge Cole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State School Nurse Consultant </a:t>
          </a:r>
        </a:p>
      </dsp:txBody>
      <dsp:txXfrm>
        <a:off x="7744570" y="463954"/>
        <a:ext cx="1194050" cy="741384"/>
      </dsp:txXfrm>
    </dsp:sp>
    <dsp:sp modelId="{03B7E4F2-7BAC-479B-9F64-B3226878B784}">
      <dsp:nvSpPr>
        <dsp:cNvPr id="0" name=""/>
        <dsp:cNvSpPr/>
      </dsp:nvSpPr>
      <dsp:spPr>
        <a:xfrm>
          <a:off x="6067931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36E58-5AD2-4CA3-BD76-CAD22E424294}">
      <dsp:nvSpPr>
        <dsp:cNvPr id="0" name=""/>
        <dsp:cNvSpPr/>
      </dsp:nvSpPr>
      <dsp:spPr>
        <a:xfrm>
          <a:off x="6205728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Ben </a:t>
          </a:r>
          <a:r>
            <a:rPr lang="en-US" sz="1000" kern="1200" dirty="0" err="1"/>
            <a:t>Pringer</a:t>
          </a: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KIDS TEAMS, other COVID projects</a:t>
          </a:r>
        </a:p>
      </dsp:txBody>
      <dsp:txXfrm>
        <a:off x="6228793" y="1612155"/>
        <a:ext cx="1194050" cy="741384"/>
      </dsp:txXfrm>
    </dsp:sp>
    <dsp:sp modelId="{F5C828B2-FA32-4E66-A220-9483D71021CB}">
      <dsp:nvSpPr>
        <dsp:cNvPr id="0" name=""/>
        <dsp:cNvSpPr/>
      </dsp:nvSpPr>
      <dsp:spPr>
        <a:xfrm>
          <a:off x="7583707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59620-F041-450A-AE4A-61BB0837E912}">
      <dsp:nvSpPr>
        <dsp:cNvPr id="0" name=""/>
        <dsp:cNvSpPr/>
      </dsp:nvSpPr>
      <dsp:spPr>
        <a:xfrm>
          <a:off x="7721505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Barbara </a:t>
          </a:r>
          <a:r>
            <a:rPr lang="en-US" sz="1000" kern="1200" dirty="0" err="1"/>
            <a:t>Spaw</a:t>
          </a: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Non-COVID related projects</a:t>
          </a:r>
        </a:p>
      </dsp:txBody>
      <dsp:txXfrm>
        <a:off x="7744570" y="1612155"/>
        <a:ext cx="1194050" cy="741384"/>
      </dsp:txXfrm>
    </dsp:sp>
    <dsp:sp modelId="{3535E017-6E24-4938-A0F3-7DA728ACF82B}">
      <dsp:nvSpPr>
        <dsp:cNvPr id="0" name=""/>
        <dsp:cNvSpPr/>
      </dsp:nvSpPr>
      <dsp:spPr>
        <a:xfrm>
          <a:off x="9099483" y="1458182"/>
          <a:ext cx="1240180" cy="7875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5249E-21C3-4AA4-BABA-192AD044CA3C}">
      <dsp:nvSpPr>
        <dsp:cNvPr id="0" name=""/>
        <dsp:cNvSpPr/>
      </dsp:nvSpPr>
      <dsp:spPr>
        <a:xfrm>
          <a:off x="9237281" y="15890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Regional PH Nurses</a:t>
          </a:r>
        </a:p>
      </dsp:txBody>
      <dsp:txXfrm>
        <a:off x="9260346" y="1612155"/>
        <a:ext cx="1194050" cy="741384"/>
      </dsp:txXfrm>
    </dsp:sp>
    <dsp:sp modelId="{B17F7469-CEAE-45FA-A892-4AFAFE817CBA}">
      <dsp:nvSpPr>
        <dsp:cNvPr id="0" name=""/>
        <dsp:cNvSpPr/>
      </dsp:nvSpPr>
      <dsp:spPr>
        <a:xfrm>
          <a:off x="8252643" y="2606382"/>
          <a:ext cx="1240180" cy="7875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E9BF9-27F7-4D2A-A45D-5BDCA20C7729}">
      <dsp:nvSpPr>
        <dsp:cNvPr id="0" name=""/>
        <dsp:cNvSpPr/>
      </dsp:nvSpPr>
      <dsp:spPr>
        <a:xfrm>
          <a:off x="8390441" y="27372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Renee Falkner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Regions A, B D, H</a:t>
          </a:r>
        </a:p>
      </dsp:txBody>
      <dsp:txXfrm>
        <a:off x="8413506" y="2760355"/>
        <a:ext cx="1194050" cy="741384"/>
      </dsp:txXfrm>
    </dsp:sp>
    <dsp:sp modelId="{1337E5BD-E265-4656-99C0-B0D8DC1B2C5B}">
      <dsp:nvSpPr>
        <dsp:cNvPr id="0" name=""/>
        <dsp:cNvSpPr/>
      </dsp:nvSpPr>
      <dsp:spPr>
        <a:xfrm>
          <a:off x="8252643" y="3754583"/>
          <a:ext cx="1240180" cy="7875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688C9-BDE7-4488-9699-A3A749D0CD09}">
      <dsp:nvSpPr>
        <dsp:cNvPr id="0" name=""/>
        <dsp:cNvSpPr/>
      </dsp:nvSpPr>
      <dsp:spPr>
        <a:xfrm>
          <a:off x="8390441" y="3885491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School Liaisons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Tonja</a:t>
          </a:r>
          <a:r>
            <a:rPr lang="en-US" sz="1000" kern="1200" dirty="0"/>
            <a:t> McCoy (KC-A)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Ashley </a:t>
          </a:r>
          <a:r>
            <a:rPr lang="en-US" sz="1000" kern="1200" dirty="0" err="1"/>
            <a:t>Kempf</a:t>
          </a:r>
          <a:r>
            <a:rPr lang="en-US" sz="1000" kern="1200" dirty="0"/>
            <a:t> (KC-D)</a:t>
          </a:r>
        </a:p>
      </dsp:txBody>
      <dsp:txXfrm>
        <a:off x="8413506" y="3908556"/>
        <a:ext cx="1194050" cy="741384"/>
      </dsp:txXfrm>
    </dsp:sp>
    <dsp:sp modelId="{E7540946-8F90-4475-84EF-27A0E0C81F6E}">
      <dsp:nvSpPr>
        <dsp:cNvPr id="0" name=""/>
        <dsp:cNvSpPr/>
      </dsp:nvSpPr>
      <dsp:spPr>
        <a:xfrm>
          <a:off x="9946323" y="2606382"/>
          <a:ext cx="1240180" cy="7875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DFC15-00AD-42BD-AB10-7CCDFF27B370}">
      <dsp:nvSpPr>
        <dsp:cNvPr id="0" name=""/>
        <dsp:cNvSpPr/>
      </dsp:nvSpPr>
      <dsp:spPr>
        <a:xfrm>
          <a:off x="10084121" y="2737290"/>
          <a:ext cx="1240180" cy="787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Jessica McKee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Regions C, E, F, I, G</a:t>
          </a:r>
        </a:p>
      </dsp:txBody>
      <dsp:txXfrm>
        <a:off x="10107186" y="2760355"/>
        <a:ext cx="1194050" cy="741384"/>
      </dsp:txXfrm>
    </dsp:sp>
    <dsp:sp modelId="{D2DD96FC-8EC0-416D-903D-33FCF0998B22}">
      <dsp:nvSpPr>
        <dsp:cNvPr id="0" name=""/>
        <dsp:cNvSpPr/>
      </dsp:nvSpPr>
      <dsp:spPr>
        <a:xfrm>
          <a:off x="9768419" y="3754583"/>
          <a:ext cx="1595988" cy="102129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BB5C6-B443-4EB7-A368-C49E39C679BB}">
      <dsp:nvSpPr>
        <dsp:cNvPr id="0" name=""/>
        <dsp:cNvSpPr/>
      </dsp:nvSpPr>
      <dsp:spPr>
        <a:xfrm>
          <a:off x="9906217" y="3885491"/>
          <a:ext cx="1595988" cy="1021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School </a:t>
          </a:r>
          <a:r>
            <a:rPr lang="en-US" sz="900" kern="1200" dirty="0" err="1"/>
            <a:t>LIaisons</a:t>
          </a:r>
          <a:endParaRPr lang="en-US" sz="9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Jayda Morris (</a:t>
          </a:r>
          <a:r>
            <a:rPr lang="en-US" sz="900" kern="1200" dirty="0" err="1"/>
            <a:t>StL</a:t>
          </a:r>
          <a:r>
            <a:rPr lang="en-US" sz="900" kern="1200" dirty="0"/>
            <a:t>-C)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Saundra Freeman (</a:t>
          </a:r>
          <a:r>
            <a:rPr lang="en-US" sz="900" kern="1200" dirty="0" err="1"/>
            <a:t>StL</a:t>
          </a:r>
          <a:r>
            <a:rPr lang="en-US" sz="900" kern="1200" dirty="0"/>
            <a:t>-C)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Cheryl Stock (F)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Beth </a:t>
          </a:r>
          <a:r>
            <a:rPr lang="en-US" sz="900" kern="1200" dirty="0" err="1"/>
            <a:t>Loethen</a:t>
          </a:r>
          <a:r>
            <a:rPr lang="en-US" sz="900" kern="1200" dirty="0"/>
            <a:t> (G, I)</a:t>
          </a:r>
        </a:p>
      </dsp:txBody>
      <dsp:txXfrm>
        <a:off x="9936130" y="3915404"/>
        <a:ext cx="1536162" cy="96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17E0-8DB1-4617-A25B-EE6BC12B1B55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9E744-CF74-40DD-9F62-B08B98D5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E744-CF74-40DD-9F62-B08B98D557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an individual is obtaining and performing an approved OTC test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themselves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making the diagnosis and/or medical decisions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themselves or their legal dependents (minor children, 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.,) then generally that usage is not covered under CLIA. However, when another individual (healthcare, school or occupational professional) is using the same OTC test on another person and providing a diagnosis or medical/healthcare decision-making on behalf of that individual being tested, then CLIA does in general apply, and the test would need to be done under a CLIA certificate. See CMS reference below.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DHSS has utilized a state-wide CLIA certificate for certain participating schools and other entities (who have agreed to follow DHSS procedures and rules) using the Abbott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BiNaxNOW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tests. However at this time, that specific CLIA certificate can be used ONLY for DHSS-supplied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BiNaxNOW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tests. Any use outside of the previously agreed-upon parameters (including use of OTC tests of a different brand/type) would not be permitted.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E744-CF74-40DD-9F62-B08B98D557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6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E744-CF74-40DD-9F62-B08B98D557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9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E744-CF74-40DD-9F62-B08B98D557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7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9E744-CF74-40DD-9F62-B08B98D557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8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7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076D9-305F-45E9-814A-09BA46832EC4}" type="datetimeFigureOut">
              <a:rPr lang="en-US" smtClean="0"/>
              <a:t>01/25/2022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F770-704C-4309-A682-0C3DFBC49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ocumentcloud.adobe.com/link/review?uri=urn:aaid:scds:US:e703f9e2-2b31-40df-8a24-44032c979242" TargetMode="External"/><Relationship Id="rId3" Type="http://schemas.openxmlformats.org/officeDocument/2006/relationships/hyperlink" Target="https://www.youtube.com/watch?v=5of9-_3ZIqo" TargetMode="External"/><Relationship Id="rId7" Type="http://schemas.openxmlformats.org/officeDocument/2006/relationships/hyperlink" Target="https://www.nasponline.org/resources-and-publications/resources-and-podcasts/covid-19-resource-cent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mentalhealth/stress-coping/parental-resources/pdfs/parental-res-kit-activity-book-sp.pdf" TargetMode="External"/><Relationship Id="rId5" Type="http://schemas.openxmlformats.org/officeDocument/2006/relationships/hyperlink" Target="https://www.cdc.gov/mentalhealth/stress-coping/parental-resources/pdfs/parental-res-kit-activity-book.pdf" TargetMode="External"/><Relationship Id="rId4" Type="http://schemas.openxmlformats.org/officeDocument/2006/relationships/hyperlink" Target="https://urldefense.com/v3/__http:/harlemfamilyinstitute.org/wordpress/my-pandemic-story-guided-activity-workbook-for-children-and-teens-now-available/__;!!EErPFA7f--AJOw!Szbotbtdl85REP1xlh-wsvGgz7qRZ60w3VE_eSbCrul1Pcb-J70sMBt9t6H4G7h2QoQ$" TargetMode="External"/><Relationship Id="rId9" Type="http://schemas.openxmlformats.org/officeDocument/2006/relationships/hyperlink" Target="https://www.aap.org/en/news-room/campaigns-and-toolkits/covid-19-vaccine-toolkit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SHS@health.mo.gov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hyperlink" Target="mailto:jmckee@cdcfoundation.org" TargetMode="External"/><Relationship Id="rId5" Type="http://schemas.openxmlformats.org/officeDocument/2006/relationships/diagramQuickStyle" Target="../diagrams/quickStyle1.xml"/><Relationship Id="rId10" Type="http://schemas.openxmlformats.org/officeDocument/2006/relationships/hyperlink" Target="mailto:rfalkner@cdcfoundation.org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mailto:Marjorie.cole@health.mo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mo.gov/living/healthcondiseases/communicable/novel-coronavirus/education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e.mo.gov/communications/coronavirus-covid-19-informatio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LIA@health.mo.gov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dam.perkins@health.mo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mo.gov/living/healthcondiseases/communicable/novel-coronavirus/covid-therapeutics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12screeningtesting@health.mo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Update for LPHAs</a:t>
            </a:r>
            <a:br>
              <a:rPr lang="en-US" sz="4400" dirty="0" smtClean="0"/>
            </a:br>
            <a:r>
              <a:rPr lang="en-US" sz="4400" dirty="0" smtClean="0"/>
              <a:t>January 25, 2022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222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COVID Therapeutics</a:t>
            </a:r>
          </a:p>
          <a:p>
            <a:r>
              <a:rPr lang="en-US" dirty="0" smtClean="0"/>
              <a:t>K-12 School Testing Resources</a:t>
            </a:r>
          </a:p>
          <a:p>
            <a:r>
              <a:rPr lang="en-US" dirty="0" smtClean="0"/>
              <a:t>Reporting of Suspicious Test Sites</a:t>
            </a:r>
          </a:p>
          <a:p>
            <a:r>
              <a:rPr lang="en-US" dirty="0" smtClean="0"/>
              <a:t>Community Testing </a:t>
            </a:r>
          </a:p>
          <a:p>
            <a:r>
              <a:rPr lang="en-US" dirty="0" smtClean="0"/>
              <a:t>Antigen Test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3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10" y="1405890"/>
            <a:ext cx="10515600" cy="622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Emotional impact </a:t>
            </a:r>
            <a:r>
              <a:rPr lang="en-US" sz="2000" b="1" dirty="0"/>
              <a:t>of COVID-19 </a:t>
            </a: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u="sng" dirty="0" smtClean="0">
                <a:hlinkClick r:id="rId3"/>
              </a:rPr>
              <a:t>https</a:t>
            </a:r>
            <a:r>
              <a:rPr lang="en-US" sz="2000" u="sng" dirty="0">
                <a:hlinkClick r:id="rId3"/>
              </a:rPr>
              <a:t>://www.youtube.com/watch?v=5of9-_3ZIqo</a:t>
            </a:r>
            <a:r>
              <a:rPr lang="en-US" sz="2000" dirty="0"/>
              <a:t> Navigating Emotional impacts of COVID-19 School staff </a:t>
            </a:r>
            <a:r>
              <a:rPr lang="en-US" sz="2000" dirty="0" smtClean="0"/>
              <a:t>edition</a:t>
            </a:r>
            <a:r>
              <a:rPr lang="en-US" sz="2000" dirty="0"/>
              <a:t> </a:t>
            </a:r>
          </a:p>
          <a:p>
            <a:r>
              <a:rPr lang="en-US" sz="2000" u="sng" dirty="0" smtClean="0">
                <a:hlinkClick r:id="rId4"/>
              </a:rPr>
              <a:t>http</a:t>
            </a:r>
            <a:r>
              <a:rPr lang="en-US" sz="2000" u="sng" dirty="0">
                <a:hlinkClick r:id="rId4"/>
              </a:rPr>
              <a:t>://harlemfamilyinstitute.org/wordpress/my-pandemic-story-guided-activity-workbook-for-children-and-teens-now-available</a:t>
            </a:r>
            <a:r>
              <a:rPr lang="en-US" sz="2000" u="sng" dirty="0" smtClean="0">
                <a:hlinkClick r:id="rId4"/>
              </a:rPr>
              <a:t>/</a:t>
            </a:r>
            <a:endParaRPr lang="en-US" sz="2000" dirty="0"/>
          </a:p>
          <a:p>
            <a:r>
              <a:rPr lang="en-US" sz="2000" u="sng" dirty="0">
                <a:hlinkClick r:id="rId5"/>
              </a:rPr>
              <a:t>https://</a:t>
            </a:r>
            <a:r>
              <a:rPr lang="en-US" sz="2000" u="sng" dirty="0" smtClean="0">
                <a:hlinkClick r:id="rId5"/>
              </a:rPr>
              <a:t>www.cdc.gov/mentalhealth/stress-coping/parental-resources/pdfs/parental-res-kit-activity-book.pdf</a:t>
            </a:r>
            <a:r>
              <a:rPr lang="en-US" sz="2000" u="sng" dirty="0" smtClean="0"/>
              <a:t> (English)</a:t>
            </a:r>
          </a:p>
          <a:p>
            <a:r>
              <a:rPr lang="en-US" sz="2000" u="sng" dirty="0">
                <a:hlinkClick r:id="rId6"/>
              </a:rPr>
              <a:t>https://</a:t>
            </a:r>
            <a:r>
              <a:rPr lang="en-US" sz="2000" u="sng" dirty="0" smtClean="0">
                <a:hlinkClick r:id="rId6"/>
              </a:rPr>
              <a:t>www.cdc.gov/mentalhealth/stress-coping/parental-resources/pdfs/parental-res-kit-activity-book-sp.pdf</a:t>
            </a:r>
            <a:r>
              <a:rPr lang="en-US" sz="2000" u="sng" dirty="0" smtClean="0"/>
              <a:t> (Spanish)</a:t>
            </a:r>
            <a:endParaRPr lang="en-US" sz="2000" dirty="0"/>
          </a:p>
          <a:p>
            <a:r>
              <a:rPr lang="en-US" sz="2000" dirty="0" smtClean="0">
                <a:hlinkClick r:id="rId7"/>
              </a:rPr>
              <a:t>National </a:t>
            </a:r>
            <a:r>
              <a:rPr lang="en-US" sz="2000" dirty="0" err="1" smtClean="0">
                <a:hlinkClick r:id="rId7"/>
              </a:rPr>
              <a:t>Associaiton</a:t>
            </a:r>
            <a:r>
              <a:rPr lang="en-US" sz="2000" dirty="0" smtClean="0">
                <a:hlinkClick r:id="rId7"/>
              </a:rPr>
              <a:t> of School Psychologists 	COVID-19 </a:t>
            </a:r>
            <a:r>
              <a:rPr lang="en-US" sz="2000" dirty="0">
                <a:hlinkClick r:id="rId7"/>
              </a:rPr>
              <a:t>Resource Center (nasponline.org</a:t>
            </a:r>
            <a:r>
              <a:rPr lang="en-US" sz="2000" dirty="0" smtClean="0">
                <a:hlinkClick r:id="rId7"/>
              </a:rPr>
              <a:t>)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/>
              <a:t>Vaccines</a:t>
            </a:r>
            <a:endParaRPr lang="en-US" sz="2000" b="1" dirty="0"/>
          </a:p>
          <a:p>
            <a:r>
              <a:rPr lang="en-US" sz="2000" u="sng" dirty="0">
                <a:hlinkClick r:id="rId8"/>
              </a:rPr>
              <a:t>https://</a:t>
            </a:r>
            <a:r>
              <a:rPr lang="en-US" sz="2000" u="sng" dirty="0" smtClean="0">
                <a:hlinkClick r:id="rId8"/>
              </a:rPr>
              <a:t>documentcloud.adobe.com/link/review?uri=urn:aaid:scds:US:e703f9e2-2b31-40df-8a24-44032c979242</a:t>
            </a:r>
            <a:endParaRPr lang="en-US" sz="2000" dirty="0"/>
          </a:p>
          <a:p>
            <a:r>
              <a:rPr lang="en-US" sz="2000" u="sng" dirty="0" smtClean="0">
                <a:hlinkClick r:id="rId9"/>
              </a:rPr>
              <a:t>https</a:t>
            </a:r>
            <a:r>
              <a:rPr lang="en-US" sz="2000" u="sng" dirty="0">
                <a:hlinkClick r:id="rId9"/>
              </a:rPr>
              <a:t>://www.aap.org/en/news-room/campaigns-and-toolkits/covid-19-vaccine-toolkit</a:t>
            </a:r>
            <a:r>
              <a:rPr lang="en-US" sz="2000" u="sng" dirty="0" smtClean="0">
                <a:hlinkClick r:id="rId9"/>
              </a:rPr>
              <a:t>/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0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69578" y="4033865"/>
            <a:ext cx="3612776" cy="2639289"/>
          </a:xfrm>
          <a:prstGeom prst="rect">
            <a:avLst/>
          </a:prstGeom>
          <a:solidFill>
            <a:schemeClr val="accent4">
              <a:alpha val="2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62968" y="2821774"/>
            <a:ext cx="1470212" cy="1192305"/>
          </a:xfrm>
          <a:prstGeom prst="rect">
            <a:avLst/>
          </a:prstGeom>
          <a:solidFill>
            <a:schemeClr val="accent4">
              <a:alpha val="25098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07218409"/>
              </p:ext>
            </p:extLst>
          </p:nvPr>
        </p:nvGraphicFramePr>
        <p:xfrm>
          <a:off x="342484" y="1490035"/>
          <a:ext cx="11507032" cy="5216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DHSS K-12 COVID Team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69578" y="6337472"/>
            <a:ext cx="31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CDC Foundation Staff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66949" y="4807131"/>
            <a:ext cx="6557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Health Services 	</a:t>
            </a:r>
            <a:r>
              <a:rPr lang="en-US" dirty="0" smtClean="0">
                <a:hlinkClick r:id="rId8"/>
              </a:rPr>
              <a:t>SHS@health.mo.gov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Marjorie Cole 		</a:t>
            </a:r>
            <a:r>
              <a:rPr lang="en-US" dirty="0" smtClean="0">
                <a:hlinkClick r:id="rId9"/>
              </a:rPr>
              <a:t>Marjorie.cole@health.mo.gov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Renee Falkner		</a:t>
            </a:r>
            <a:r>
              <a:rPr lang="en-US" dirty="0" smtClean="0">
                <a:hlinkClick r:id="rId10"/>
              </a:rPr>
              <a:t>rfalkner@cdcfoundation.org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Jessica McKee		</a:t>
            </a:r>
            <a:r>
              <a:rPr lang="en-US" dirty="0" smtClean="0">
                <a:hlinkClick r:id="rId11"/>
              </a:rPr>
              <a:t>jmckee@cdcfoundation.org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0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DHSS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https://health.mo.gov/living/healthcondiseases/communicable/novel-coronavirus/education.php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DESE</a:t>
            </a:r>
            <a:endParaRPr lang="en-US" dirty="0"/>
          </a:p>
          <a:p>
            <a:r>
              <a:rPr lang="en-US" dirty="0" smtClean="0">
                <a:hlinkClick r:id="rId4"/>
              </a:rPr>
              <a:t>https://dese.mo.gov/communications/coronavirus-covid-19-information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Suspicious Test 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2938" y="1893048"/>
            <a:ext cx="92334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Division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Regulation and Licensure staff are able to assist with concerns and investigations into the authenticity of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any questionable sites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000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direct concerns regarding COVID-19 testing entities to </a:t>
            </a:r>
            <a:r>
              <a:rPr lang="en-US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CLIA@health.mo.gov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provide the following information, if available, in the email: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Contact name, phone, email of complainant.</a:t>
            </a: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Physical Location/address of a suspicious test site.</a:t>
            </a: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Any additional Identification information of a suspicious test site: Test site name/Posted signage, contact info for the test site (phone, email, staff names, etc.)</a:t>
            </a: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  Brief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description of any activities/events that happened with the test site that led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them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 be concerned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204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Testing – Recent Success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Madison County Health Department</a:t>
            </a:r>
          </a:p>
          <a:p>
            <a:pPr marL="0" indent="0">
              <a:buNone/>
            </a:pPr>
            <a:r>
              <a:rPr lang="en-US" dirty="0" smtClean="0"/>
              <a:t>Contact:  Becky Hunt, Administrator (Checklist for event planning)</a:t>
            </a:r>
          </a:p>
          <a:p>
            <a:r>
              <a:rPr lang="en-US" dirty="0"/>
              <a:t>	</a:t>
            </a:r>
            <a:r>
              <a:rPr lang="en-US" dirty="0" smtClean="0"/>
              <a:t>Utilized State Public Health Lab – COVID &amp; Influenza Result</a:t>
            </a:r>
          </a:p>
          <a:p>
            <a:r>
              <a:rPr lang="en-US" dirty="0"/>
              <a:t>	</a:t>
            </a:r>
            <a:r>
              <a:rPr lang="en-US" dirty="0" smtClean="0"/>
              <a:t>Run by community volunteers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wanting to use SPHL for large volume testing – must coordinate with Adam Perkins (573-751-1075,  </a:t>
            </a:r>
            <a:r>
              <a:rPr lang="en-US" dirty="0" smtClean="0">
                <a:hlinkClick r:id="rId2"/>
              </a:rPr>
              <a:t>adam.perkins@health.mo.gov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7502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 Test Supply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Missouri supply completely depleted</a:t>
            </a:r>
          </a:p>
          <a:p>
            <a:r>
              <a:rPr lang="en-US" dirty="0" smtClean="0"/>
              <a:t>Still no response from Abbott regarding continuation of shipments</a:t>
            </a:r>
          </a:p>
          <a:p>
            <a:r>
              <a:rPr lang="en-US" dirty="0" smtClean="0"/>
              <a:t>RFP issued for QVL – Antigen Test Vendors response due February 8</a:t>
            </a:r>
          </a:p>
          <a:p>
            <a:r>
              <a:rPr lang="en-US" dirty="0" smtClean="0"/>
              <a:t>Currently seeking vendors and supply through existing state contracts</a:t>
            </a:r>
          </a:p>
          <a:p>
            <a:r>
              <a:rPr lang="en-US" dirty="0" smtClean="0"/>
              <a:t>Federal Program through FQHCs – still on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75" y="714375"/>
            <a:ext cx="1082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Therapeutics Update: What’s Available in Missouri? Where to Find Information?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https://health.mo.gov/living/healthcondiseases/communicable/novel-coronavirus/covid-therapeutics.php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information about monoclonal antibodies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and oral antivirals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to HHS portal depicting providers of oral antivirals and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Evusheld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 eventually list all types of therapeutics and providers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to DHSS map of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providers willing to be listed on public-facing website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 maintain until HHS portal displays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providers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27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99" y="428624"/>
            <a:ext cx="1067752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Therapeutics Currently Available: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Oral Antivirals: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Paxlovid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Mulnupiravir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of 105 Missouri providers for oral antivirals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Monoclonal Antibodies: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Sotrovimab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(only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outpatients demonstrating retained effectiveness with Omicron)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of 316 Missouri providers for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 Week of 1/17 -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Sotrovimab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9,912 doses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requested;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768 doses fulfilled (Total allocation: 768)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Evusheld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(pre-exposure prophylaxis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of 43 Missouri providers for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Evusheld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Week of 1/17 –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Evusheld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1,512 doses requested; 1,344 doses fulfilled (Total allocation: 1,344)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new provider approvals for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oral antivirals were suspended 1/18/2022 – posted to website and pending applicants notified.  Will resume adding additional providers when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mAb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oral antiviral supply warrants.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Developed 1/24/2022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44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7053" y="422031"/>
            <a:ext cx="743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Oral Antiviral Providers (105)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2319"/>
          <a:stretch/>
        </p:blipFill>
        <p:spPr>
          <a:xfrm>
            <a:off x="2367053" y="989204"/>
            <a:ext cx="7425669" cy="544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5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2780"/>
          <a:stretch/>
        </p:blipFill>
        <p:spPr>
          <a:xfrm>
            <a:off x="2367053" y="1031632"/>
            <a:ext cx="7783688" cy="5483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7053" y="422031"/>
            <a:ext cx="743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Monoclonal Antibody Infusion Providers (316)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16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2644" y="515816"/>
            <a:ext cx="743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Pre-Exposure Prophylaxis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Evusheld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Providers (43)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314" y="1198053"/>
            <a:ext cx="7103645" cy="53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6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Testing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042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iPCR</a:t>
            </a:r>
            <a:r>
              <a:rPr lang="en-US" dirty="0" smtClean="0">
                <a:solidFill>
                  <a:srgbClr val="00B050"/>
                </a:solidFill>
              </a:rPr>
              <a:t> Testing</a:t>
            </a:r>
            <a:r>
              <a:rPr lang="en-US" dirty="0" smtClean="0"/>
              <a:t>—saliva-based PCR test for symptomatic individuals</a:t>
            </a:r>
          </a:p>
          <a:p>
            <a:pPr lvl="1"/>
            <a:r>
              <a:rPr lang="en-US" dirty="0" smtClean="0"/>
              <a:t>Schools receive at no cost:</a:t>
            </a:r>
          </a:p>
          <a:p>
            <a:pPr lvl="2"/>
            <a:r>
              <a:rPr lang="en-US" dirty="0" smtClean="0"/>
              <a:t>Testing supplies </a:t>
            </a:r>
          </a:p>
          <a:p>
            <a:pPr lvl="2"/>
            <a:r>
              <a:rPr lang="en-US" dirty="0" smtClean="0"/>
              <a:t>Access to reporting portal</a:t>
            </a:r>
          </a:p>
          <a:p>
            <a:pPr lvl="2"/>
            <a:r>
              <a:rPr lang="en-US" dirty="0" smtClean="0"/>
              <a:t>Shipping to lab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k12screeningtesting@health.mo.gov</a:t>
            </a:r>
            <a:r>
              <a:rPr lang="en-US" dirty="0" smtClean="0"/>
              <a:t> to participate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Screening Testing Program</a:t>
            </a:r>
            <a:endParaRPr lang="en-US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/>
            <a:r>
              <a:rPr lang="en-US" dirty="0"/>
              <a:t>Pooled </a:t>
            </a:r>
            <a:r>
              <a:rPr lang="en-US" dirty="0" smtClean="0"/>
              <a:t>testing with individual </a:t>
            </a:r>
            <a:r>
              <a:rPr lang="en-US" dirty="0"/>
              <a:t>follow-up testing</a:t>
            </a:r>
          </a:p>
          <a:p>
            <a:pPr marL="914400" lvl="1" indent="-457200"/>
            <a:r>
              <a:rPr lang="en-US" dirty="0"/>
              <a:t>Onsite support</a:t>
            </a:r>
          </a:p>
          <a:p>
            <a:pPr marL="914400" lvl="1" indent="-457200"/>
            <a:r>
              <a:rPr lang="en-US" dirty="0"/>
              <a:t>Access to results </a:t>
            </a:r>
            <a:r>
              <a:rPr lang="en-US" dirty="0" smtClean="0"/>
              <a:t>portal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Piloting new reporting tool</a:t>
            </a:r>
          </a:p>
        </p:txBody>
      </p:sp>
    </p:spTree>
    <p:extLst>
      <p:ext uri="{BB962C8B-B14F-4D97-AF65-F5344CB8AC3E}">
        <p14:creationId xmlns:p14="http://schemas.microsoft.com/office/powerpoint/2010/main" val="66062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Use of OTC antigen tests </a:t>
            </a:r>
          </a:p>
          <a:p>
            <a:pPr marL="457200" lvl="1" indent="0">
              <a:buNone/>
            </a:pPr>
            <a:r>
              <a:rPr lang="en-US" b="1" u="sng" dirty="0"/>
              <a:t>Can a school (or similar institution) purchase Over The Counter COVID home tests and administer them to staff or students without a specific CLIA certificate to do so?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b="1" dirty="0"/>
              <a:t>No. To do so would generally be in violation of federal CLIA rules.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Additional BinaxNOW Antigen Tests from CDC</a:t>
            </a:r>
          </a:p>
          <a:p>
            <a:pPr lvl="1"/>
            <a:r>
              <a:rPr lang="en-US" dirty="0" smtClean="0"/>
              <a:t>Goal is to keep students in school</a:t>
            </a:r>
          </a:p>
          <a:p>
            <a:pPr lvl="1"/>
            <a:r>
              <a:rPr lang="en-US" dirty="0" smtClean="0"/>
              <a:t>Able </a:t>
            </a:r>
            <a:r>
              <a:rPr lang="en-US" dirty="0"/>
              <a:t>to request tests every </a:t>
            </a:r>
            <a:r>
              <a:rPr lang="en-US" dirty="0" smtClean="0"/>
              <a:t>week </a:t>
            </a:r>
            <a:r>
              <a:rPr lang="en-US" dirty="0"/>
              <a:t>for </a:t>
            </a:r>
            <a:r>
              <a:rPr lang="en-US" dirty="0" smtClean="0"/>
              <a:t>next </a:t>
            </a:r>
            <a:r>
              <a:rPr lang="en-US" dirty="0"/>
              <a:t>3 </a:t>
            </a:r>
            <a:r>
              <a:rPr lang="en-US" dirty="0" smtClean="0"/>
              <a:t>months for up to 5 districts per week</a:t>
            </a:r>
            <a:endParaRPr lang="en-US" dirty="0"/>
          </a:p>
          <a:p>
            <a:pPr lvl="1"/>
            <a:r>
              <a:rPr lang="en-US" dirty="0" smtClean="0"/>
              <a:t>CDC Distribution of tests </a:t>
            </a:r>
            <a:r>
              <a:rPr lang="en-US" dirty="0"/>
              <a:t>prioritized by social vulnerability score, readiness to use tests and geographic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77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First districts receiving tests:</a:t>
            </a:r>
          </a:p>
          <a:p>
            <a:pPr lvl="1"/>
            <a:r>
              <a:rPr lang="en-US" sz="3200" dirty="0" smtClean="0"/>
              <a:t>Springfield Public Schools</a:t>
            </a:r>
          </a:p>
          <a:p>
            <a:pPr lvl="1"/>
            <a:r>
              <a:rPr lang="en-US" sz="3200" dirty="0" smtClean="0"/>
              <a:t>St. Louis Public Schools</a:t>
            </a:r>
          </a:p>
          <a:p>
            <a:pPr lvl="1"/>
            <a:r>
              <a:rPr lang="en-US" sz="3200" dirty="0" smtClean="0"/>
              <a:t>Columbia 93</a:t>
            </a:r>
          </a:p>
          <a:p>
            <a:pPr lvl="1"/>
            <a:r>
              <a:rPr lang="en-US" sz="3200" dirty="0" smtClean="0"/>
              <a:t>Independence 30 School District</a:t>
            </a:r>
          </a:p>
          <a:p>
            <a:pPr lvl="1"/>
            <a:r>
              <a:rPr lang="en-US" sz="3200" dirty="0" smtClean="0"/>
              <a:t>St. Joseph School District</a:t>
            </a:r>
          </a:p>
          <a:p>
            <a:pPr lvl="1"/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825625"/>
            <a:ext cx="4885508" cy="3229701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Selection based on: </a:t>
            </a:r>
          </a:p>
          <a:p>
            <a:pPr lvl="1"/>
            <a:r>
              <a:rPr lang="en-US" sz="3200" dirty="0" smtClean="0"/>
              <a:t>District size</a:t>
            </a:r>
          </a:p>
          <a:p>
            <a:pPr lvl="1"/>
            <a:r>
              <a:rPr lang="en-US" sz="3200" dirty="0" smtClean="0"/>
              <a:t>Participation in current antigen testing program</a:t>
            </a:r>
          </a:p>
          <a:p>
            <a:pPr lvl="1"/>
            <a:r>
              <a:rPr lang="en-US" sz="3200" dirty="0" smtClean="0"/>
              <a:t>Test use strategy </a:t>
            </a:r>
          </a:p>
          <a:p>
            <a:pPr lvl="1"/>
            <a:r>
              <a:rPr lang="en-US" sz="3200" dirty="0" smtClean="0"/>
              <a:t>SVI score</a:t>
            </a:r>
          </a:p>
        </p:txBody>
      </p:sp>
    </p:spTree>
    <p:extLst>
      <p:ext uri="{BB962C8B-B14F-4D97-AF65-F5344CB8AC3E}">
        <p14:creationId xmlns:p14="http://schemas.microsoft.com/office/powerpoint/2010/main" val="300787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1042</Words>
  <Application>Microsoft Office PowerPoint</Application>
  <PresentationFormat>Widescreen</PresentationFormat>
  <Paragraphs>159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Update for LPHAs January 25,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K-12 Testing Options</vt:lpstr>
      <vt:lpstr>Antigen Tests</vt:lpstr>
      <vt:lpstr>Antigen Tests</vt:lpstr>
      <vt:lpstr>Resources</vt:lpstr>
      <vt:lpstr>DHSS K-12 COVID Team</vt:lpstr>
      <vt:lpstr>K-12 Resources</vt:lpstr>
      <vt:lpstr>Reporting Suspicious Test Sites</vt:lpstr>
      <vt:lpstr>Community Testing – Recent Success Story</vt:lpstr>
      <vt:lpstr>Antigen Test Supply Update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Simmons, Pat</dc:creator>
  <cp:lastModifiedBy>Brenneke, Lori</cp:lastModifiedBy>
  <cp:revision>79</cp:revision>
  <cp:lastPrinted>2022-01-25T15:48:05Z</cp:lastPrinted>
  <dcterms:created xsi:type="dcterms:W3CDTF">2021-09-20T13:56:41Z</dcterms:created>
  <dcterms:modified xsi:type="dcterms:W3CDTF">2022-01-25T20:34:42Z</dcterms:modified>
</cp:coreProperties>
</file>