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7"/>
  </p:notesMasterIdLst>
  <p:sldIdLst>
    <p:sldId id="256" r:id="rId5"/>
    <p:sldId id="258" r:id="rId6"/>
    <p:sldId id="311" r:id="rId7"/>
    <p:sldId id="312" r:id="rId8"/>
    <p:sldId id="257" r:id="rId9"/>
    <p:sldId id="307" r:id="rId10"/>
    <p:sldId id="306" r:id="rId11"/>
    <p:sldId id="313" r:id="rId12"/>
    <p:sldId id="317" r:id="rId13"/>
    <p:sldId id="318" r:id="rId14"/>
    <p:sldId id="259" r:id="rId15"/>
    <p:sldId id="260" r:id="rId16"/>
    <p:sldId id="295" r:id="rId17"/>
    <p:sldId id="319" r:id="rId18"/>
    <p:sldId id="264" r:id="rId19"/>
    <p:sldId id="299" r:id="rId20"/>
    <p:sldId id="323" r:id="rId21"/>
    <p:sldId id="303" r:id="rId22"/>
    <p:sldId id="314" r:id="rId23"/>
    <p:sldId id="315" r:id="rId24"/>
    <p:sldId id="302" r:id="rId25"/>
    <p:sldId id="324"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tle, Erica" initials="LE" lastIdx="8" clrIdx="0">
    <p:extLst>
      <p:ext uri="{19B8F6BF-5375-455C-9EA6-DF929625EA0E}">
        <p15:presenceInfo xmlns:p15="http://schemas.microsoft.com/office/powerpoint/2012/main" userId="S::elittle@springfieldmo.gov::9a10d49e-aa0b-47ce-ac01-f879049ba943" providerId="AD"/>
      </p:ext>
    </p:extLst>
  </p:cmAuthor>
  <p:cmAuthor id="2" name="Coffey, Whitney" initials="CW" lastIdx="2" clrIdx="1">
    <p:extLst>
      <p:ext uri="{19B8F6BF-5375-455C-9EA6-DF929625EA0E}">
        <p15:presenceInfo xmlns:p15="http://schemas.microsoft.com/office/powerpoint/2012/main" userId="S::whitney.coffey@springfieldmo.gov::116cac91-b528-4548-81d7-34608642901a" providerId="AD"/>
      </p:ext>
    </p:extLst>
  </p:cmAuthor>
  <p:cmAuthor id="3" name="Slaughter, Devan" initials="SD" lastIdx="4" clrIdx="2">
    <p:extLst>
      <p:ext uri="{19B8F6BF-5375-455C-9EA6-DF929625EA0E}">
        <p15:presenceInfo xmlns:p15="http://schemas.microsoft.com/office/powerpoint/2012/main" userId="S::dslaughter@springfieldmo.gov::d59a815c-f1a9-4f85-a057-8dc2800f7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9822"/>
    <a:srgbClr val="09AD2C"/>
    <a:srgbClr val="22B4F2"/>
    <a:srgbClr val="FFFFFF"/>
    <a:srgbClr val="E28982"/>
    <a:srgbClr val="9A9A9A"/>
    <a:srgbClr val="F26422"/>
    <a:srgbClr val="FEF200"/>
    <a:srgbClr val="00ADEF"/>
    <a:srgbClr val="FFF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16D3F-A85A-A347-60C5-608FDFCCA8CD}" v="933" dt="2022-05-16T22:44:15.054"/>
    <p1510:client id="{C6C87C5A-397D-4386-A1C4-E7C64944471D}" v="120" dt="2022-05-17T13:21:14.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ttle, Erica" userId="S::elittle@springfieldmo.gov::9a10d49e-aa0b-47ce-ac01-f879049ba943" providerId="AD" clId="Web-{4BB16D3F-A85A-A347-60C5-608FDFCCA8CD}"/>
    <pc:docChg chg="addSld delSld modSld sldOrd">
      <pc:chgData name="Little, Erica" userId="S::elittle@springfieldmo.gov::9a10d49e-aa0b-47ce-ac01-f879049ba943" providerId="AD" clId="Web-{4BB16D3F-A85A-A347-60C5-608FDFCCA8CD}" dt="2022-05-16T22:44:15.054" v="4447"/>
      <pc:docMkLst>
        <pc:docMk/>
      </pc:docMkLst>
      <pc:sldChg chg="modNotes">
        <pc:chgData name="Little, Erica" userId="S::elittle@springfieldmo.gov::9a10d49e-aa0b-47ce-ac01-f879049ba943" providerId="AD" clId="Web-{4BB16D3F-A85A-A347-60C5-608FDFCCA8CD}" dt="2022-05-16T18:27:00.032" v="9"/>
        <pc:sldMkLst>
          <pc:docMk/>
          <pc:sldMk cId="2813814061" sldId="256"/>
        </pc:sldMkLst>
      </pc:sldChg>
      <pc:sldChg chg="modNotes">
        <pc:chgData name="Little, Erica" userId="S::elittle@springfieldmo.gov::9a10d49e-aa0b-47ce-ac01-f879049ba943" providerId="AD" clId="Web-{4BB16D3F-A85A-A347-60C5-608FDFCCA8CD}" dt="2022-05-16T18:27:14.642" v="18"/>
        <pc:sldMkLst>
          <pc:docMk/>
          <pc:sldMk cId="2451779952" sldId="258"/>
        </pc:sldMkLst>
      </pc:sldChg>
      <pc:sldChg chg="modSp modNotes">
        <pc:chgData name="Little, Erica" userId="S::elittle@springfieldmo.gov::9a10d49e-aa0b-47ce-ac01-f879049ba943" providerId="AD" clId="Web-{4BB16D3F-A85A-A347-60C5-608FDFCCA8CD}" dt="2022-05-16T20:35:05.378" v="2226"/>
        <pc:sldMkLst>
          <pc:docMk/>
          <pc:sldMk cId="3797919929" sldId="259"/>
        </pc:sldMkLst>
        <pc:spChg chg="mod">
          <ac:chgData name="Little, Erica" userId="S::elittle@springfieldmo.gov::9a10d49e-aa0b-47ce-ac01-f879049ba943" providerId="AD" clId="Web-{4BB16D3F-A85A-A347-60C5-608FDFCCA8CD}" dt="2022-05-16T20:23:13.536" v="2162" actId="1076"/>
          <ac:spMkLst>
            <pc:docMk/>
            <pc:sldMk cId="3797919929" sldId="259"/>
            <ac:spMk id="2" creationId="{42C0F0C7-068E-43C4-9639-CC8883458B55}"/>
          </ac:spMkLst>
        </pc:spChg>
        <pc:spChg chg="mod">
          <ac:chgData name="Little, Erica" userId="S::elittle@springfieldmo.gov::9a10d49e-aa0b-47ce-ac01-f879049ba943" providerId="AD" clId="Web-{4BB16D3F-A85A-A347-60C5-608FDFCCA8CD}" dt="2022-05-16T20:24:04.131" v="2167" actId="20577"/>
          <ac:spMkLst>
            <pc:docMk/>
            <pc:sldMk cId="3797919929" sldId="259"/>
            <ac:spMk id="3" creationId="{FE1AC708-A002-449A-9AA9-E5B39EBD52D4}"/>
          </ac:spMkLst>
        </pc:spChg>
      </pc:sldChg>
      <pc:sldChg chg="modNotes">
        <pc:chgData name="Little, Erica" userId="S::elittle@springfieldmo.gov::9a10d49e-aa0b-47ce-ac01-f879049ba943" providerId="AD" clId="Web-{4BB16D3F-A85A-A347-60C5-608FDFCCA8CD}" dt="2022-05-16T20:32:22.812" v="2222"/>
        <pc:sldMkLst>
          <pc:docMk/>
          <pc:sldMk cId="397650653" sldId="260"/>
        </pc:sldMkLst>
      </pc:sldChg>
      <pc:sldChg chg="modSp ord modNotes">
        <pc:chgData name="Little, Erica" userId="S::elittle@springfieldmo.gov::9a10d49e-aa0b-47ce-ac01-f879049ba943" providerId="AD" clId="Web-{4BB16D3F-A85A-A347-60C5-608FDFCCA8CD}" dt="2022-05-16T21:53:33.096" v="3417"/>
        <pc:sldMkLst>
          <pc:docMk/>
          <pc:sldMk cId="2691507223" sldId="264"/>
        </pc:sldMkLst>
        <pc:spChg chg="mod">
          <ac:chgData name="Little, Erica" userId="S::elittle@springfieldmo.gov::9a10d49e-aa0b-47ce-ac01-f879049ba943" providerId="AD" clId="Web-{4BB16D3F-A85A-A347-60C5-608FDFCCA8CD}" dt="2022-05-16T21:33:16.779" v="2681" actId="20577"/>
          <ac:spMkLst>
            <pc:docMk/>
            <pc:sldMk cId="2691507223" sldId="264"/>
            <ac:spMk id="2" creationId="{D46E8ECD-720B-43BB-804A-7EC0D5FA09DF}"/>
          </ac:spMkLst>
        </pc:spChg>
        <pc:graphicFrameChg chg="modGraphic">
          <ac:chgData name="Little, Erica" userId="S::elittle@springfieldmo.gov::9a10d49e-aa0b-47ce-ac01-f879049ba943" providerId="AD" clId="Web-{4BB16D3F-A85A-A347-60C5-608FDFCCA8CD}" dt="2022-05-16T21:51:07.390" v="3340" actId="20577"/>
          <ac:graphicFrameMkLst>
            <pc:docMk/>
            <pc:sldMk cId="2691507223" sldId="264"/>
            <ac:graphicFrameMk id="5" creationId="{FE03E4E4-4C4B-4295-AD7D-8A04F9189AB6}"/>
          </ac:graphicFrameMkLst>
        </pc:graphicFrameChg>
      </pc:sldChg>
      <pc:sldChg chg="del">
        <pc:chgData name="Little, Erica" userId="S::elittle@springfieldmo.gov::9a10d49e-aa0b-47ce-ac01-f879049ba943" providerId="AD" clId="Web-{4BB16D3F-A85A-A347-60C5-608FDFCCA8CD}" dt="2022-05-16T21:28:57.353" v="2670"/>
        <pc:sldMkLst>
          <pc:docMk/>
          <pc:sldMk cId="3564284926" sldId="282"/>
        </pc:sldMkLst>
      </pc:sldChg>
      <pc:sldChg chg="addSp delSp modSp ord modNotes">
        <pc:chgData name="Little, Erica" userId="S::elittle@springfieldmo.gov::9a10d49e-aa0b-47ce-ac01-f879049ba943" providerId="AD" clId="Web-{4BB16D3F-A85A-A347-60C5-608FDFCCA8CD}" dt="2022-05-16T21:28:22.055" v="2669"/>
        <pc:sldMkLst>
          <pc:docMk/>
          <pc:sldMk cId="3317839307" sldId="295"/>
        </pc:sldMkLst>
        <pc:spChg chg="mod">
          <ac:chgData name="Little, Erica" userId="S::elittle@springfieldmo.gov::9a10d49e-aa0b-47ce-ac01-f879049ba943" providerId="AD" clId="Web-{4BB16D3F-A85A-A347-60C5-608FDFCCA8CD}" dt="2022-05-16T21:03:09.956" v="2340" actId="20577"/>
          <ac:spMkLst>
            <pc:docMk/>
            <pc:sldMk cId="3317839307" sldId="295"/>
            <ac:spMk id="2" creationId="{7B7EC20E-27F1-4735-9955-97A0B54255F7}"/>
          </ac:spMkLst>
        </pc:spChg>
        <pc:spChg chg="add del mod">
          <ac:chgData name="Little, Erica" userId="S::elittle@springfieldmo.gov::9a10d49e-aa0b-47ce-ac01-f879049ba943" providerId="AD" clId="Web-{4BB16D3F-A85A-A347-60C5-608FDFCCA8CD}" dt="2022-05-16T21:03:15.065" v="2341"/>
          <ac:spMkLst>
            <pc:docMk/>
            <pc:sldMk cId="3317839307" sldId="295"/>
            <ac:spMk id="6" creationId="{C6B861B2-7D77-1EB0-7F16-00ABD926DC5E}"/>
          </ac:spMkLst>
        </pc:spChg>
      </pc:sldChg>
      <pc:sldChg chg="modSp del ord">
        <pc:chgData name="Little, Erica" userId="S::elittle@springfieldmo.gov::9a10d49e-aa0b-47ce-ac01-f879049ba943" providerId="AD" clId="Web-{4BB16D3F-A85A-A347-60C5-608FDFCCA8CD}" dt="2022-05-16T21:41:05.349" v="2751"/>
        <pc:sldMkLst>
          <pc:docMk/>
          <pc:sldMk cId="715700402" sldId="296"/>
        </pc:sldMkLst>
        <pc:spChg chg="mod">
          <ac:chgData name="Little, Erica" userId="S::elittle@springfieldmo.gov::9a10d49e-aa0b-47ce-ac01-f879049ba943" providerId="AD" clId="Web-{4BB16D3F-A85A-A347-60C5-608FDFCCA8CD}" dt="2022-05-16T21:39:55.411" v="2729" actId="20577"/>
          <ac:spMkLst>
            <pc:docMk/>
            <pc:sldMk cId="715700402" sldId="296"/>
            <ac:spMk id="2" creationId="{DD7DD409-A2F3-4631-AE13-AF21DE7A63B8}"/>
          </ac:spMkLst>
        </pc:spChg>
      </pc:sldChg>
      <pc:sldChg chg="addSp delSp modSp mod setBg modNotes">
        <pc:chgData name="Little, Erica" userId="S::elittle@springfieldmo.gov::9a10d49e-aa0b-47ce-ac01-f879049ba943" providerId="AD" clId="Web-{4BB16D3F-A85A-A347-60C5-608FDFCCA8CD}" dt="2022-05-16T22:35:08.575" v="4444" actId="20577"/>
        <pc:sldMkLst>
          <pc:docMk/>
          <pc:sldMk cId="3819601949" sldId="299"/>
        </pc:sldMkLst>
        <pc:spChg chg="mod">
          <ac:chgData name="Little, Erica" userId="S::elittle@springfieldmo.gov::9a10d49e-aa0b-47ce-ac01-f879049ba943" providerId="AD" clId="Web-{4BB16D3F-A85A-A347-60C5-608FDFCCA8CD}" dt="2022-05-16T22:34:26.247" v="4436"/>
          <ac:spMkLst>
            <pc:docMk/>
            <pc:sldMk cId="3819601949" sldId="299"/>
            <ac:spMk id="2" creationId="{A40B3C99-3497-4461-81E5-88E3CDC03ED9}"/>
          </ac:spMkLst>
        </pc:spChg>
        <pc:spChg chg="add del mod">
          <ac:chgData name="Little, Erica" userId="S::elittle@springfieldmo.gov::9a10d49e-aa0b-47ce-ac01-f879049ba943" providerId="AD" clId="Web-{4BB16D3F-A85A-A347-60C5-608FDFCCA8CD}" dt="2022-05-16T22:07:54.329" v="3754"/>
          <ac:spMkLst>
            <pc:docMk/>
            <pc:sldMk cId="3819601949" sldId="299"/>
            <ac:spMk id="5" creationId="{19203721-900E-D357-033C-D5E5D0E801CD}"/>
          </ac:spMkLst>
        </pc:spChg>
        <pc:spChg chg="add del mod">
          <ac:chgData name="Little, Erica" userId="S::elittle@springfieldmo.gov::9a10d49e-aa0b-47ce-ac01-f879049ba943" providerId="AD" clId="Web-{4BB16D3F-A85A-A347-60C5-608FDFCCA8CD}" dt="2022-05-16T22:34:26.247" v="4436"/>
          <ac:spMkLst>
            <pc:docMk/>
            <pc:sldMk cId="3819601949" sldId="299"/>
            <ac:spMk id="6" creationId="{C8372167-157D-3CA7-541C-549828874CC2}"/>
          </ac:spMkLst>
        </pc:spChg>
        <pc:spChg chg="add">
          <ac:chgData name="Little, Erica" userId="S::elittle@springfieldmo.gov::9a10d49e-aa0b-47ce-ac01-f879049ba943" providerId="AD" clId="Web-{4BB16D3F-A85A-A347-60C5-608FDFCCA8CD}" dt="2022-05-16T22:34:26.247" v="4436"/>
          <ac:spMkLst>
            <pc:docMk/>
            <pc:sldMk cId="3819601949" sldId="299"/>
            <ac:spMk id="12" creationId="{7EB3C453-B485-4F07-841B-918D40331D72}"/>
          </ac:spMkLst>
        </pc:spChg>
        <pc:graphicFrameChg chg="add modGraphic">
          <ac:chgData name="Little, Erica" userId="S::elittle@springfieldmo.gov::9a10d49e-aa0b-47ce-ac01-f879049ba943" providerId="AD" clId="Web-{4BB16D3F-A85A-A347-60C5-608FDFCCA8CD}" dt="2022-05-16T22:35:08.575" v="4444" actId="20577"/>
          <ac:graphicFrameMkLst>
            <pc:docMk/>
            <pc:sldMk cId="3819601949" sldId="299"/>
            <ac:graphicFrameMk id="8" creationId="{5F871A76-8C1B-F867-A9D2-392A323A9CB8}"/>
          </ac:graphicFrameMkLst>
        </pc:graphicFrameChg>
        <pc:picChg chg="add del mod">
          <ac:chgData name="Little, Erica" userId="S::elittle@springfieldmo.gov::9a10d49e-aa0b-47ce-ac01-f879049ba943" providerId="AD" clId="Web-{4BB16D3F-A85A-A347-60C5-608FDFCCA8CD}" dt="2022-05-16T22:10:09.628" v="3875"/>
          <ac:picMkLst>
            <pc:docMk/>
            <pc:sldMk cId="3819601949" sldId="299"/>
            <ac:picMk id="3" creationId="{469E504F-DC39-31D6-5EC9-24299D9A970D}"/>
          </ac:picMkLst>
        </pc:picChg>
        <pc:picChg chg="add del mod">
          <ac:chgData name="Little, Erica" userId="S::elittle@springfieldmo.gov::9a10d49e-aa0b-47ce-ac01-f879049ba943" providerId="AD" clId="Web-{4BB16D3F-A85A-A347-60C5-608FDFCCA8CD}" dt="2022-05-16T22:19:48.576" v="4281"/>
          <ac:picMkLst>
            <pc:docMk/>
            <pc:sldMk cId="3819601949" sldId="299"/>
            <ac:picMk id="4" creationId="{77688AD1-CF7A-7EEE-4041-1C3543660D50}"/>
          </ac:picMkLst>
        </pc:picChg>
        <pc:picChg chg="add del mod">
          <ac:chgData name="Little, Erica" userId="S::elittle@springfieldmo.gov::9a10d49e-aa0b-47ce-ac01-f879049ba943" providerId="AD" clId="Web-{4BB16D3F-A85A-A347-60C5-608FDFCCA8CD}" dt="2022-05-16T22:07:34.657" v="3752"/>
          <ac:picMkLst>
            <pc:docMk/>
            <pc:sldMk cId="3819601949" sldId="299"/>
            <ac:picMk id="7" creationId="{51383EC9-B014-AB97-9F5E-A73D48B56841}"/>
          </ac:picMkLst>
        </pc:picChg>
        <pc:picChg chg="del">
          <ac:chgData name="Little, Erica" userId="S::elittle@springfieldmo.gov::9a10d49e-aa0b-47ce-ac01-f879049ba943" providerId="AD" clId="Web-{4BB16D3F-A85A-A347-60C5-608FDFCCA8CD}" dt="2022-05-16T21:52:26.501" v="3344"/>
          <ac:picMkLst>
            <pc:docMk/>
            <pc:sldMk cId="3819601949" sldId="299"/>
            <ac:picMk id="4098" creationId="{A01A1073-9C14-4F17-B724-90090C4FED96}"/>
          </ac:picMkLst>
        </pc:picChg>
      </pc:sldChg>
      <pc:sldChg chg="del ord">
        <pc:chgData name="Little, Erica" userId="S::elittle@springfieldmo.gov::9a10d49e-aa0b-47ce-ac01-f879049ba943" providerId="AD" clId="Web-{4BB16D3F-A85A-A347-60C5-608FDFCCA8CD}" dt="2022-05-16T21:27:04.117" v="2628"/>
        <pc:sldMkLst>
          <pc:docMk/>
          <pc:sldMk cId="2642357060" sldId="305"/>
        </pc:sldMkLst>
      </pc:sldChg>
      <pc:sldChg chg="modNotes">
        <pc:chgData name="Little, Erica" userId="S::elittle@springfieldmo.gov::9a10d49e-aa0b-47ce-ac01-f879049ba943" providerId="AD" clId="Web-{4BB16D3F-A85A-A347-60C5-608FDFCCA8CD}" dt="2022-05-16T18:27:37.798" v="27"/>
        <pc:sldMkLst>
          <pc:docMk/>
          <pc:sldMk cId="2523646307" sldId="311"/>
        </pc:sldMkLst>
      </pc:sldChg>
      <pc:sldChg chg="addSp delSp modSp mod setBg">
        <pc:chgData name="Little, Erica" userId="S::elittle@springfieldmo.gov::9a10d49e-aa0b-47ce-ac01-f879049ba943" providerId="AD" clId="Web-{4BB16D3F-A85A-A347-60C5-608FDFCCA8CD}" dt="2022-05-16T20:46:51.250" v="2228"/>
        <pc:sldMkLst>
          <pc:docMk/>
          <pc:sldMk cId="2181653622" sldId="313"/>
        </pc:sldMkLst>
        <pc:spChg chg="mod">
          <ac:chgData name="Little, Erica" userId="S::elittle@springfieldmo.gov::9a10d49e-aa0b-47ce-ac01-f879049ba943" providerId="AD" clId="Web-{4BB16D3F-A85A-A347-60C5-608FDFCCA8CD}" dt="2022-05-16T20:46:51.250" v="2228"/>
          <ac:spMkLst>
            <pc:docMk/>
            <pc:sldMk cId="2181653622" sldId="313"/>
            <ac:spMk id="2" creationId="{D6CEE16B-D3C3-42C3-B7BD-6B835901D499}"/>
          </ac:spMkLst>
        </pc:spChg>
        <pc:spChg chg="add del">
          <ac:chgData name="Little, Erica" userId="S::elittle@springfieldmo.gov::9a10d49e-aa0b-47ce-ac01-f879049ba943" providerId="AD" clId="Web-{4BB16D3F-A85A-A347-60C5-608FDFCCA8CD}" dt="2022-05-16T20:46:51.250" v="2228"/>
          <ac:spMkLst>
            <pc:docMk/>
            <pc:sldMk cId="2181653622" sldId="313"/>
            <ac:spMk id="3" creationId="{793C8BFD-D1A8-4313-B958-C9FC29B5D07A}"/>
          </ac:spMkLst>
        </pc:spChg>
        <pc:spChg chg="add del">
          <ac:chgData name="Little, Erica" userId="S::elittle@springfieldmo.gov::9a10d49e-aa0b-47ce-ac01-f879049ba943" providerId="AD" clId="Web-{4BB16D3F-A85A-A347-60C5-608FDFCCA8CD}" dt="2022-05-16T20:46:51.250" v="2228"/>
          <ac:spMkLst>
            <pc:docMk/>
            <pc:sldMk cId="2181653622" sldId="313"/>
            <ac:spMk id="9" creationId="{4B54C89A-2D0B-4062-BF97-CA51B69D7B96}"/>
          </ac:spMkLst>
        </pc:spChg>
        <pc:spChg chg="add del">
          <ac:chgData name="Little, Erica" userId="S::elittle@springfieldmo.gov::9a10d49e-aa0b-47ce-ac01-f879049ba943" providerId="AD" clId="Web-{4BB16D3F-A85A-A347-60C5-608FDFCCA8CD}" dt="2022-05-16T20:46:51.250" v="2228"/>
          <ac:spMkLst>
            <pc:docMk/>
            <pc:sldMk cId="2181653622" sldId="313"/>
            <ac:spMk id="11" creationId="{4091C99A-98BE-457D-87BD-7B9B6EDDC19D}"/>
          </ac:spMkLst>
        </pc:spChg>
        <pc:spChg chg="add del">
          <ac:chgData name="Little, Erica" userId="S::elittle@springfieldmo.gov::9a10d49e-aa0b-47ce-ac01-f879049ba943" providerId="AD" clId="Web-{4BB16D3F-A85A-A347-60C5-608FDFCCA8CD}" dt="2022-05-16T20:46:51.250" v="2228"/>
          <ac:spMkLst>
            <pc:docMk/>
            <pc:sldMk cId="2181653622" sldId="313"/>
            <ac:spMk id="13" creationId="{960A769C-8991-4FDE-89A0-A218E5BF677A}"/>
          </ac:spMkLst>
        </pc:spChg>
        <pc:spChg chg="add del">
          <ac:chgData name="Little, Erica" userId="S::elittle@springfieldmo.gov::9a10d49e-aa0b-47ce-ac01-f879049ba943" providerId="AD" clId="Web-{4BB16D3F-A85A-A347-60C5-608FDFCCA8CD}" dt="2022-05-16T20:46:51.250" v="2228"/>
          <ac:spMkLst>
            <pc:docMk/>
            <pc:sldMk cId="2181653622" sldId="313"/>
            <ac:spMk id="15" creationId="{855CA58E-F8D8-4DF3-B813-C2585E0AB0EC}"/>
          </ac:spMkLst>
        </pc:spChg>
        <pc:graphicFrameChg chg="add del">
          <ac:chgData name="Little, Erica" userId="S::elittle@springfieldmo.gov::9a10d49e-aa0b-47ce-ac01-f879049ba943" providerId="AD" clId="Web-{4BB16D3F-A85A-A347-60C5-608FDFCCA8CD}" dt="2022-05-16T20:46:51.250" v="2228"/>
          <ac:graphicFrameMkLst>
            <pc:docMk/>
            <pc:sldMk cId="2181653622" sldId="313"/>
            <ac:graphicFrameMk id="5" creationId="{9402DDD7-D59D-6A27-661A-7E559F5E91AF}"/>
          </ac:graphicFrameMkLst>
        </pc:graphicFrameChg>
      </pc:sldChg>
      <pc:sldChg chg="modSp modNotes">
        <pc:chgData name="Little, Erica" userId="S::elittle@springfieldmo.gov::9a10d49e-aa0b-47ce-ac01-f879049ba943" providerId="AD" clId="Web-{4BB16D3F-A85A-A347-60C5-608FDFCCA8CD}" dt="2022-05-16T22:29:07.679" v="4343" actId="20577"/>
        <pc:sldMkLst>
          <pc:docMk/>
          <pc:sldMk cId="2884820191" sldId="314"/>
        </pc:sldMkLst>
        <pc:spChg chg="mod">
          <ac:chgData name="Little, Erica" userId="S::elittle@springfieldmo.gov::9a10d49e-aa0b-47ce-ac01-f879049ba943" providerId="AD" clId="Web-{4BB16D3F-A85A-A347-60C5-608FDFCCA8CD}" dt="2022-05-16T22:29:07.679" v="4343" actId="20577"/>
          <ac:spMkLst>
            <pc:docMk/>
            <pc:sldMk cId="2884820191" sldId="314"/>
            <ac:spMk id="3" creationId="{793C8BFD-D1A8-4313-B958-C9FC29B5D07A}"/>
          </ac:spMkLst>
        </pc:spChg>
      </pc:sldChg>
      <pc:sldChg chg="new del">
        <pc:chgData name="Little, Erica" userId="S::elittle@springfieldmo.gov::9a10d49e-aa0b-47ce-ac01-f879049ba943" providerId="AD" clId="Web-{4BB16D3F-A85A-A347-60C5-608FDFCCA8CD}" dt="2022-05-16T18:41:38.533" v="36"/>
        <pc:sldMkLst>
          <pc:docMk/>
          <pc:sldMk cId="2638200804" sldId="316"/>
        </pc:sldMkLst>
      </pc:sldChg>
      <pc:sldChg chg="addSp delSp modSp add mod setBg">
        <pc:chgData name="Little, Erica" userId="S::elittle@springfieldmo.gov::9a10d49e-aa0b-47ce-ac01-f879049ba943" providerId="AD" clId="Web-{4BB16D3F-A85A-A347-60C5-608FDFCCA8CD}" dt="2022-05-16T20:56:11.339" v="2296"/>
        <pc:sldMkLst>
          <pc:docMk/>
          <pc:sldMk cId="1088790320" sldId="317"/>
        </pc:sldMkLst>
        <pc:spChg chg="mod">
          <ac:chgData name="Little, Erica" userId="S::elittle@springfieldmo.gov::9a10d49e-aa0b-47ce-ac01-f879049ba943" providerId="AD" clId="Web-{4BB16D3F-A85A-A347-60C5-608FDFCCA8CD}" dt="2022-05-16T20:56:11.339" v="2296"/>
          <ac:spMkLst>
            <pc:docMk/>
            <pc:sldMk cId="1088790320" sldId="317"/>
            <ac:spMk id="2" creationId="{00785EED-B8B5-4E09-A0EC-8BD2CF133BA6}"/>
          </ac:spMkLst>
        </pc:spChg>
        <pc:spChg chg="del mod">
          <ac:chgData name="Little, Erica" userId="S::elittle@springfieldmo.gov::9a10d49e-aa0b-47ce-ac01-f879049ba943" providerId="AD" clId="Web-{4BB16D3F-A85A-A347-60C5-608FDFCCA8CD}" dt="2022-05-16T18:43:55.957" v="72"/>
          <ac:spMkLst>
            <pc:docMk/>
            <pc:sldMk cId="1088790320" sldId="317"/>
            <ac:spMk id="4" creationId="{9B744088-3C55-45A9-829E-D92ECDE33248}"/>
          </ac:spMkLst>
        </pc:spChg>
        <pc:spChg chg="add del">
          <ac:chgData name="Little, Erica" userId="S::elittle@springfieldmo.gov::9a10d49e-aa0b-47ce-ac01-f879049ba943" providerId="AD" clId="Web-{4BB16D3F-A85A-A347-60C5-608FDFCCA8CD}" dt="2022-05-16T20:56:11.339" v="2296"/>
          <ac:spMkLst>
            <pc:docMk/>
            <pc:sldMk cId="1088790320" sldId="317"/>
            <ac:spMk id="6" creationId="{7EB3C453-B485-4F07-841B-918D40331D72}"/>
          </ac:spMkLst>
        </pc:spChg>
        <pc:spChg chg="add del">
          <ac:chgData name="Little, Erica" userId="S::elittle@springfieldmo.gov::9a10d49e-aa0b-47ce-ac01-f879049ba943" providerId="AD" clId="Web-{4BB16D3F-A85A-A347-60C5-608FDFCCA8CD}" dt="2022-05-16T20:55:14.056" v="2292"/>
          <ac:spMkLst>
            <pc:docMk/>
            <pc:sldMk cId="1088790320" sldId="317"/>
            <ac:spMk id="8" creationId="{7EB3C453-B485-4F07-841B-918D40331D72}"/>
          </ac:spMkLst>
        </pc:spChg>
        <pc:spChg chg="add del">
          <ac:chgData name="Little, Erica" userId="S::elittle@springfieldmo.gov::9a10d49e-aa0b-47ce-ac01-f879049ba943" providerId="AD" clId="Web-{4BB16D3F-A85A-A347-60C5-608FDFCCA8CD}" dt="2022-05-16T20:55:09.259" v="2290"/>
          <ac:spMkLst>
            <pc:docMk/>
            <pc:sldMk cId="1088790320" sldId="317"/>
            <ac:spMk id="9" creationId="{7EB3C453-B485-4F07-841B-918D40331D72}"/>
          </ac:spMkLst>
        </pc:spChg>
        <pc:spChg chg="add del">
          <ac:chgData name="Little, Erica" userId="S::elittle@springfieldmo.gov::9a10d49e-aa0b-47ce-ac01-f879049ba943" providerId="AD" clId="Web-{4BB16D3F-A85A-A347-60C5-608FDFCCA8CD}" dt="2022-05-16T20:56:10.432" v="2295"/>
          <ac:spMkLst>
            <pc:docMk/>
            <pc:sldMk cId="1088790320" sldId="317"/>
            <ac:spMk id="13" creationId="{7EB3C453-B485-4F07-841B-918D40331D72}"/>
          </ac:spMkLst>
        </pc:spChg>
        <pc:graphicFrameChg chg="add del mod modGraphic">
          <ac:chgData name="Little, Erica" userId="S::elittle@springfieldmo.gov::9a10d49e-aa0b-47ce-ac01-f879049ba943" providerId="AD" clId="Web-{4BB16D3F-A85A-A347-60C5-608FDFCCA8CD}" dt="2022-05-16T20:56:11.339" v="2296"/>
          <ac:graphicFrameMkLst>
            <pc:docMk/>
            <pc:sldMk cId="1088790320" sldId="317"/>
            <ac:graphicFrameMk id="3" creationId="{073C5A0D-DFE8-4C7D-834F-C6443FF17576}"/>
          </ac:graphicFrameMkLst>
        </pc:graphicFrameChg>
        <pc:graphicFrameChg chg="add del">
          <ac:chgData name="Little, Erica" userId="S::elittle@springfieldmo.gov::9a10d49e-aa0b-47ce-ac01-f879049ba943" providerId="AD" clId="Web-{4BB16D3F-A85A-A347-60C5-608FDFCCA8CD}" dt="2022-05-16T20:55:09.259" v="2290"/>
          <ac:graphicFrameMkLst>
            <pc:docMk/>
            <pc:sldMk cId="1088790320" sldId="317"/>
            <ac:graphicFrameMk id="5" creationId="{FD52DB6E-B5E1-4172-0AF1-D5933A72445B}"/>
          </ac:graphicFrameMkLst>
        </pc:graphicFrameChg>
        <pc:graphicFrameChg chg="add del">
          <ac:chgData name="Little, Erica" userId="S::elittle@springfieldmo.gov::9a10d49e-aa0b-47ce-ac01-f879049ba943" providerId="AD" clId="Web-{4BB16D3F-A85A-A347-60C5-608FDFCCA8CD}" dt="2022-05-16T20:56:11.339" v="2296"/>
          <ac:graphicFrameMkLst>
            <pc:docMk/>
            <pc:sldMk cId="1088790320" sldId="317"/>
            <ac:graphicFrameMk id="7" creationId="{FD52DB6E-B5E1-4172-0AF1-D5933A72445B}"/>
          </ac:graphicFrameMkLst>
        </pc:graphicFrameChg>
        <pc:graphicFrameChg chg="add del">
          <ac:chgData name="Little, Erica" userId="S::elittle@springfieldmo.gov::9a10d49e-aa0b-47ce-ac01-f879049ba943" providerId="AD" clId="Web-{4BB16D3F-A85A-A347-60C5-608FDFCCA8CD}" dt="2022-05-16T20:56:10.432" v="2295"/>
          <ac:graphicFrameMkLst>
            <pc:docMk/>
            <pc:sldMk cId="1088790320" sldId="317"/>
            <ac:graphicFrameMk id="10" creationId="{9968A41C-ABDA-4ECA-F3A0-AFEBADD6FD2F}"/>
          </ac:graphicFrameMkLst>
        </pc:graphicFrameChg>
      </pc:sldChg>
      <pc:sldChg chg="addSp delSp modSp new ord modNotes">
        <pc:chgData name="Little, Erica" userId="S::elittle@springfieldmo.gov::9a10d49e-aa0b-47ce-ac01-f879049ba943" providerId="AD" clId="Web-{4BB16D3F-A85A-A347-60C5-608FDFCCA8CD}" dt="2022-05-16T22:30:06.289" v="4435"/>
        <pc:sldMkLst>
          <pc:docMk/>
          <pc:sldMk cId="1157713543" sldId="318"/>
        </pc:sldMkLst>
        <pc:spChg chg="mod">
          <ac:chgData name="Little, Erica" userId="S::elittle@springfieldmo.gov::9a10d49e-aa0b-47ce-ac01-f879049ba943" providerId="AD" clId="Web-{4BB16D3F-A85A-A347-60C5-608FDFCCA8CD}" dt="2022-05-16T19:18:23.371" v="796" actId="20577"/>
          <ac:spMkLst>
            <pc:docMk/>
            <pc:sldMk cId="1157713543" sldId="318"/>
            <ac:spMk id="2" creationId="{2943808C-4694-FE11-8B65-755BF75837FA}"/>
          </ac:spMkLst>
        </pc:spChg>
        <pc:spChg chg="mod">
          <ac:chgData name="Little, Erica" userId="S::elittle@springfieldmo.gov::9a10d49e-aa0b-47ce-ac01-f879049ba943" providerId="AD" clId="Web-{4BB16D3F-A85A-A347-60C5-608FDFCCA8CD}" dt="2022-05-16T19:56:27.663" v="1753" actId="20577"/>
          <ac:spMkLst>
            <pc:docMk/>
            <pc:sldMk cId="1157713543" sldId="318"/>
            <ac:spMk id="3" creationId="{B35AAE0E-CCAE-8191-075A-93111EA3BEBB}"/>
          </ac:spMkLst>
        </pc:spChg>
        <pc:spChg chg="del mod">
          <ac:chgData name="Little, Erica" userId="S::elittle@springfieldmo.gov::9a10d49e-aa0b-47ce-ac01-f879049ba943" providerId="AD" clId="Web-{4BB16D3F-A85A-A347-60C5-608FDFCCA8CD}" dt="2022-05-16T19:12:00.129" v="789"/>
          <ac:spMkLst>
            <pc:docMk/>
            <pc:sldMk cId="1157713543" sldId="318"/>
            <ac:spMk id="4" creationId="{7F28A833-C380-CF2C-95F0-CEE5A04747FD}"/>
          </ac:spMkLst>
        </pc:spChg>
        <pc:picChg chg="add mod">
          <ac:chgData name="Little, Erica" userId="S::elittle@springfieldmo.gov::9a10d49e-aa0b-47ce-ac01-f879049ba943" providerId="AD" clId="Web-{4BB16D3F-A85A-A347-60C5-608FDFCCA8CD}" dt="2022-05-16T19:12:12.051" v="793" actId="14100"/>
          <ac:picMkLst>
            <pc:docMk/>
            <pc:sldMk cId="1157713543" sldId="318"/>
            <ac:picMk id="6" creationId="{08B968B6-49F6-7A5D-EB52-54971F3CFE09}"/>
          </ac:picMkLst>
        </pc:picChg>
      </pc:sldChg>
      <pc:sldChg chg="new del">
        <pc:chgData name="Little, Erica" userId="S::elittle@springfieldmo.gov::9a10d49e-aa0b-47ce-ac01-f879049ba943" providerId="AD" clId="Web-{4BB16D3F-A85A-A347-60C5-608FDFCCA8CD}" dt="2022-05-16T19:21:08.686" v="835"/>
        <pc:sldMkLst>
          <pc:docMk/>
          <pc:sldMk cId="2363635398" sldId="319"/>
        </pc:sldMkLst>
      </pc:sldChg>
      <pc:sldChg chg="addSp delSp modSp new mod ord setBg modNotes">
        <pc:chgData name="Little, Erica" userId="S::elittle@springfieldmo.gov::9a10d49e-aa0b-47ce-ac01-f879049ba943" providerId="AD" clId="Web-{4BB16D3F-A85A-A347-60C5-608FDFCCA8CD}" dt="2022-05-16T21:50:45.781" v="3332"/>
        <pc:sldMkLst>
          <pc:docMk/>
          <pc:sldMk cId="2831748189" sldId="319"/>
        </pc:sldMkLst>
        <pc:spChg chg="mod">
          <ac:chgData name="Little, Erica" userId="S::elittle@springfieldmo.gov::9a10d49e-aa0b-47ce-ac01-f879049ba943" providerId="AD" clId="Web-{4BB16D3F-A85A-A347-60C5-608FDFCCA8CD}" dt="2022-05-16T21:45:45.119" v="3096"/>
          <ac:spMkLst>
            <pc:docMk/>
            <pc:sldMk cId="2831748189" sldId="319"/>
            <ac:spMk id="2" creationId="{20C6409D-43F0-627B-3A62-41A153B2B23A}"/>
          </ac:spMkLst>
        </pc:spChg>
        <pc:spChg chg="del mod">
          <ac:chgData name="Little, Erica" userId="S::elittle@springfieldmo.gov::9a10d49e-aa0b-47ce-ac01-f879049ba943" providerId="AD" clId="Web-{4BB16D3F-A85A-A347-60C5-608FDFCCA8CD}" dt="2022-05-16T21:45:45.119" v="3096"/>
          <ac:spMkLst>
            <pc:docMk/>
            <pc:sldMk cId="2831748189" sldId="319"/>
            <ac:spMk id="3" creationId="{78A5E2AA-F71F-3871-0EF2-F60F3300858B}"/>
          </ac:spMkLst>
        </pc:spChg>
        <pc:graphicFrameChg chg="add">
          <ac:chgData name="Little, Erica" userId="S::elittle@springfieldmo.gov::9a10d49e-aa0b-47ce-ac01-f879049ba943" providerId="AD" clId="Web-{4BB16D3F-A85A-A347-60C5-608FDFCCA8CD}" dt="2022-05-16T21:45:45.119" v="3096"/>
          <ac:graphicFrameMkLst>
            <pc:docMk/>
            <pc:sldMk cId="2831748189" sldId="319"/>
            <ac:graphicFrameMk id="5" creationId="{4F3D99B4-3384-E1D8-05EE-8F9D7FF8CB6F}"/>
          </ac:graphicFrameMkLst>
        </pc:graphicFrameChg>
      </pc:sldChg>
      <pc:sldChg chg="modSp new del">
        <pc:chgData name="Little, Erica" userId="S::elittle@springfieldmo.gov::9a10d49e-aa0b-47ce-ac01-f879049ba943" providerId="AD" clId="Web-{4BB16D3F-A85A-A347-60C5-608FDFCCA8CD}" dt="2022-05-16T19:20:54.686" v="832"/>
        <pc:sldMkLst>
          <pc:docMk/>
          <pc:sldMk cId="3017120676" sldId="319"/>
        </pc:sldMkLst>
        <pc:spChg chg="mod">
          <ac:chgData name="Little, Erica" userId="S::elittle@springfieldmo.gov::9a10d49e-aa0b-47ce-ac01-f879049ba943" providerId="AD" clId="Web-{4BB16D3F-A85A-A347-60C5-608FDFCCA8CD}" dt="2022-05-16T19:20:29.029" v="831" actId="20577"/>
          <ac:spMkLst>
            <pc:docMk/>
            <pc:sldMk cId="3017120676" sldId="319"/>
            <ac:spMk id="2" creationId="{2966B1A8-7AC7-B29D-8E61-B1080034AA31}"/>
          </ac:spMkLst>
        </pc:spChg>
      </pc:sldChg>
      <pc:sldChg chg="delSp modSp add del ord replId">
        <pc:chgData name="Little, Erica" userId="S::elittle@springfieldmo.gov::9a10d49e-aa0b-47ce-ac01-f879049ba943" providerId="AD" clId="Web-{4BB16D3F-A85A-A347-60C5-608FDFCCA8CD}" dt="2022-05-16T21:05:18.849" v="2471"/>
        <pc:sldMkLst>
          <pc:docMk/>
          <pc:sldMk cId="3767798915" sldId="319"/>
        </pc:sldMkLst>
        <pc:spChg chg="mod">
          <ac:chgData name="Little, Erica" userId="S::elittle@springfieldmo.gov::9a10d49e-aa0b-47ce-ac01-f879049ba943" providerId="AD" clId="Web-{4BB16D3F-A85A-A347-60C5-608FDFCCA8CD}" dt="2022-05-16T21:02:44.955" v="2311" actId="20577"/>
          <ac:spMkLst>
            <pc:docMk/>
            <pc:sldMk cId="3767798915" sldId="319"/>
            <ac:spMk id="2" creationId="{42C0F0C7-068E-43C4-9639-CC8883458B55}"/>
          </ac:spMkLst>
        </pc:spChg>
        <pc:spChg chg="mod">
          <ac:chgData name="Little, Erica" userId="S::elittle@springfieldmo.gov::9a10d49e-aa0b-47ce-ac01-f879049ba943" providerId="AD" clId="Web-{4BB16D3F-A85A-A347-60C5-608FDFCCA8CD}" dt="2022-05-16T20:53:03.445" v="2272" actId="20577"/>
          <ac:spMkLst>
            <pc:docMk/>
            <pc:sldMk cId="3767798915" sldId="319"/>
            <ac:spMk id="3" creationId="{FE1AC708-A002-449A-9AA9-E5B39EBD52D4}"/>
          </ac:spMkLst>
        </pc:spChg>
        <pc:spChg chg="del">
          <ac:chgData name="Little, Erica" userId="S::elittle@springfieldmo.gov::9a10d49e-aa0b-47ce-ac01-f879049ba943" providerId="AD" clId="Web-{4BB16D3F-A85A-A347-60C5-608FDFCCA8CD}" dt="2022-05-16T20:53:11.070" v="2281"/>
          <ac:spMkLst>
            <pc:docMk/>
            <pc:sldMk cId="3767798915" sldId="319"/>
            <ac:spMk id="7" creationId="{B058D72A-4260-4F2A-B6FD-6E979BDC78E0}"/>
          </ac:spMkLst>
        </pc:spChg>
        <pc:spChg chg="del">
          <ac:chgData name="Little, Erica" userId="S::elittle@springfieldmo.gov::9a10d49e-aa0b-47ce-ac01-f879049ba943" providerId="AD" clId="Web-{4BB16D3F-A85A-A347-60C5-608FDFCCA8CD}" dt="2022-05-16T20:53:11.070" v="2280"/>
          <ac:spMkLst>
            <pc:docMk/>
            <pc:sldMk cId="3767798915" sldId="319"/>
            <ac:spMk id="15" creationId="{AA6343F6-7DF6-47D6-A34B-CA8CEE1DF455}"/>
          </ac:spMkLst>
        </pc:spChg>
        <pc:spChg chg="del">
          <ac:chgData name="Little, Erica" userId="S::elittle@springfieldmo.gov::9a10d49e-aa0b-47ce-ac01-f879049ba943" providerId="AD" clId="Web-{4BB16D3F-A85A-A347-60C5-608FDFCCA8CD}" dt="2022-05-16T20:53:11.070" v="2279"/>
          <ac:spMkLst>
            <pc:docMk/>
            <pc:sldMk cId="3767798915" sldId="319"/>
            <ac:spMk id="16" creationId="{B3A9D86E-80FB-4FC9-9D68-EBD449330B94}"/>
          </ac:spMkLst>
        </pc:spChg>
        <pc:spChg chg="del">
          <ac:chgData name="Little, Erica" userId="S::elittle@springfieldmo.gov::9a10d49e-aa0b-47ce-ac01-f879049ba943" providerId="AD" clId="Web-{4BB16D3F-A85A-A347-60C5-608FDFCCA8CD}" dt="2022-05-16T20:53:11.070" v="2278"/>
          <ac:spMkLst>
            <pc:docMk/>
            <pc:sldMk cId="3767798915" sldId="319"/>
            <ac:spMk id="17" creationId="{8FABC597-70EB-4425-816C-DFBE32C83B49}"/>
          </ac:spMkLst>
        </pc:spChg>
        <pc:spChg chg="del">
          <ac:chgData name="Little, Erica" userId="S::elittle@springfieldmo.gov::9a10d49e-aa0b-47ce-ac01-f879049ba943" providerId="AD" clId="Web-{4BB16D3F-A85A-A347-60C5-608FDFCCA8CD}" dt="2022-05-16T20:53:11.070" v="2277"/>
          <ac:spMkLst>
            <pc:docMk/>
            <pc:sldMk cId="3767798915" sldId="319"/>
            <ac:spMk id="19" creationId="{BD77F80C-25BC-4C07-B97A-546591D1F226}"/>
          </ac:spMkLst>
        </pc:spChg>
        <pc:spChg chg="del">
          <ac:chgData name="Little, Erica" userId="S::elittle@springfieldmo.gov::9a10d49e-aa0b-47ce-ac01-f879049ba943" providerId="AD" clId="Web-{4BB16D3F-A85A-A347-60C5-608FDFCCA8CD}" dt="2022-05-16T20:53:11.070" v="2276"/>
          <ac:spMkLst>
            <pc:docMk/>
            <pc:sldMk cId="3767798915" sldId="319"/>
            <ac:spMk id="21" creationId="{620F6C0F-F074-4E75-95F6-A135E7C452D5}"/>
          </ac:spMkLst>
        </pc:spChg>
        <pc:spChg chg="del">
          <ac:chgData name="Little, Erica" userId="S::elittle@springfieldmo.gov::9a10d49e-aa0b-47ce-ac01-f879049ba943" providerId="AD" clId="Web-{4BB16D3F-A85A-A347-60C5-608FDFCCA8CD}" dt="2022-05-16T20:53:11.070" v="2275"/>
          <ac:spMkLst>
            <pc:docMk/>
            <pc:sldMk cId="3767798915" sldId="319"/>
            <ac:spMk id="23" creationId="{5442FB06-8119-493D-B439-A5E9DEF64BD3}"/>
          </ac:spMkLst>
        </pc:spChg>
        <pc:spChg chg="del">
          <ac:chgData name="Little, Erica" userId="S::elittle@springfieldmo.gov::9a10d49e-aa0b-47ce-ac01-f879049ba943" providerId="AD" clId="Web-{4BB16D3F-A85A-A347-60C5-608FDFCCA8CD}" dt="2022-05-16T20:53:11.070" v="2274"/>
          <ac:spMkLst>
            <pc:docMk/>
            <pc:sldMk cId="3767798915" sldId="319"/>
            <ac:spMk id="24" creationId="{0DD465B4-1D0C-4126-89E6-EA2DEC621196}"/>
          </ac:spMkLst>
        </pc:spChg>
        <pc:grpChg chg="del">
          <ac:chgData name="Little, Erica" userId="S::elittle@springfieldmo.gov::9a10d49e-aa0b-47ce-ac01-f879049ba943" providerId="AD" clId="Web-{4BB16D3F-A85A-A347-60C5-608FDFCCA8CD}" dt="2022-05-16T20:53:11.085" v="2287"/>
          <ac:grpSpMkLst>
            <pc:docMk/>
            <pc:sldMk cId="3767798915" sldId="319"/>
            <ac:grpSpMk id="5" creationId="{51DAA073-A769-417B-BEE9-43DFEB43FB89}"/>
          </ac:grpSpMkLst>
        </pc:grpChg>
        <pc:picChg chg="del">
          <ac:chgData name="Little, Erica" userId="S::elittle@springfieldmo.gov::9a10d49e-aa0b-47ce-ac01-f879049ba943" providerId="AD" clId="Web-{4BB16D3F-A85A-A347-60C5-608FDFCCA8CD}" dt="2022-05-16T20:53:11.085" v="2285"/>
          <ac:picMkLst>
            <pc:docMk/>
            <pc:sldMk cId="3767798915" sldId="319"/>
            <ac:picMk id="8" creationId="{50B4FF97-FF47-4B3A-8F35-94D1C40856D3}"/>
          </ac:picMkLst>
        </pc:picChg>
        <pc:picChg chg="del">
          <ac:chgData name="Little, Erica" userId="S::elittle@springfieldmo.gov::9a10d49e-aa0b-47ce-ac01-f879049ba943" providerId="AD" clId="Web-{4BB16D3F-A85A-A347-60C5-608FDFCCA8CD}" dt="2022-05-16T20:53:11.085" v="2288"/>
          <ac:picMkLst>
            <pc:docMk/>
            <pc:sldMk cId="3767798915" sldId="319"/>
            <ac:picMk id="10" creationId="{4DCD3B8C-2705-454C-A760-0721068FD950}"/>
          </ac:picMkLst>
        </pc:picChg>
        <pc:picChg chg="del">
          <ac:chgData name="Little, Erica" userId="S::elittle@springfieldmo.gov::9a10d49e-aa0b-47ce-ac01-f879049ba943" providerId="AD" clId="Web-{4BB16D3F-A85A-A347-60C5-608FDFCCA8CD}" dt="2022-05-16T20:53:11.070" v="2284"/>
          <ac:picMkLst>
            <pc:docMk/>
            <pc:sldMk cId="3767798915" sldId="319"/>
            <ac:picMk id="12" creationId="{241F9D50-F11D-49AC-AC32-39309F2A4F54}"/>
          </ac:picMkLst>
        </pc:picChg>
        <pc:picChg chg="del">
          <ac:chgData name="Little, Erica" userId="S::elittle@springfieldmo.gov::9a10d49e-aa0b-47ce-ac01-f879049ba943" providerId="AD" clId="Web-{4BB16D3F-A85A-A347-60C5-608FDFCCA8CD}" dt="2022-05-16T20:53:11.085" v="2286"/>
          <ac:picMkLst>
            <pc:docMk/>
            <pc:sldMk cId="3767798915" sldId="319"/>
            <ac:picMk id="18" creationId="{F5E00BFF-18F3-41EC-8DFF-F05D87D3593F}"/>
          </ac:picMkLst>
        </pc:picChg>
        <pc:picChg chg="del">
          <ac:chgData name="Little, Erica" userId="S::elittle@springfieldmo.gov::9a10d49e-aa0b-47ce-ac01-f879049ba943" providerId="AD" clId="Web-{4BB16D3F-A85A-A347-60C5-608FDFCCA8CD}" dt="2022-05-16T20:53:11.070" v="2283"/>
          <ac:picMkLst>
            <pc:docMk/>
            <pc:sldMk cId="3767798915" sldId="319"/>
            <ac:picMk id="20" creationId="{5FC0279C-7724-4787-A005-725241FC4B12}"/>
          </ac:picMkLst>
        </pc:picChg>
        <pc:picChg chg="del">
          <ac:chgData name="Little, Erica" userId="S::elittle@springfieldmo.gov::9a10d49e-aa0b-47ce-ac01-f879049ba943" providerId="AD" clId="Web-{4BB16D3F-A85A-A347-60C5-608FDFCCA8CD}" dt="2022-05-16T20:53:11.070" v="2282"/>
          <ac:picMkLst>
            <pc:docMk/>
            <pc:sldMk cId="3767798915" sldId="319"/>
            <ac:picMk id="22" creationId="{AA57F200-7203-4E02-BB4C-C86E9B823FB4}"/>
          </ac:picMkLst>
        </pc:picChg>
      </pc:sldChg>
      <pc:sldChg chg="addSp delSp modSp add del mod replId setBg modNotes">
        <pc:chgData name="Little, Erica" userId="S::elittle@springfieldmo.gov::9a10d49e-aa0b-47ce-ac01-f879049ba943" providerId="AD" clId="Web-{4BB16D3F-A85A-A347-60C5-608FDFCCA8CD}" dt="2022-05-16T20:24:10.991" v="2168"/>
        <pc:sldMkLst>
          <pc:docMk/>
          <pc:sldMk cId="348902379" sldId="320"/>
        </pc:sldMkLst>
        <pc:spChg chg="mod">
          <ac:chgData name="Little, Erica" userId="S::elittle@springfieldmo.gov::9a10d49e-aa0b-47ce-ac01-f879049ba943" providerId="AD" clId="Web-{4BB16D3F-A85A-A347-60C5-608FDFCCA8CD}" dt="2022-05-16T20:20:30.377" v="2084"/>
          <ac:spMkLst>
            <pc:docMk/>
            <pc:sldMk cId="348902379" sldId="320"/>
            <ac:spMk id="2" creationId="{D6CEE16B-D3C3-42C3-B7BD-6B835901D499}"/>
          </ac:spMkLst>
        </pc:spChg>
        <pc:spChg chg="add del mod ord">
          <ac:chgData name="Little, Erica" userId="S::elittle@springfieldmo.gov::9a10d49e-aa0b-47ce-ac01-f879049ba943" providerId="AD" clId="Web-{4BB16D3F-A85A-A347-60C5-608FDFCCA8CD}" dt="2022-05-16T20:21:36.347" v="2124" actId="20577"/>
          <ac:spMkLst>
            <pc:docMk/>
            <pc:sldMk cId="348902379" sldId="320"/>
            <ac:spMk id="3" creationId="{793C8BFD-D1A8-4313-B958-C9FC29B5D07A}"/>
          </ac:spMkLst>
        </pc:spChg>
        <pc:spChg chg="add del">
          <ac:chgData name="Little, Erica" userId="S::elittle@springfieldmo.gov::9a10d49e-aa0b-47ce-ac01-f879049ba943" providerId="AD" clId="Web-{4BB16D3F-A85A-A347-60C5-608FDFCCA8CD}" dt="2022-05-16T20:20:30.377" v="2084"/>
          <ac:spMkLst>
            <pc:docMk/>
            <pc:sldMk cId="348902379" sldId="320"/>
            <ac:spMk id="21" creationId="{BA2EA6A6-CD0C-4CFD-8EC2-AA44F9870331}"/>
          </ac:spMkLst>
        </pc:spChg>
        <pc:spChg chg="add del">
          <ac:chgData name="Little, Erica" userId="S::elittle@springfieldmo.gov::9a10d49e-aa0b-47ce-ac01-f879049ba943" providerId="AD" clId="Web-{4BB16D3F-A85A-A347-60C5-608FDFCCA8CD}" dt="2022-05-16T20:20:00.564" v="2080"/>
          <ac:spMkLst>
            <pc:docMk/>
            <pc:sldMk cId="348902379" sldId="320"/>
            <ac:spMk id="23" creationId="{7578A52D-2496-4956-A9A4-EA5C38B2F1FC}"/>
          </ac:spMkLst>
        </pc:spChg>
        <pc:spChg chg="add del">
          <ac:chgData name="Little, Erica" userId="S::elittle@springfieldmo.gov::9a10d49e-aa0b-47ce-ac01-f879049ba943" providerId="AD" clId="Web-{4BB16D3F-A85A-A347-60C5-608FDFCCA8CD}" dt="2022-05-16T20:20:00.564" v="2080"/>
          <ac:spMkLst>
            <pc:docMk/>
            <pc:sldMk cId="348902379" sldId="320"/>
            <ac:spMk id="24" creationId="{9809C8E2-EF9B-4E0B-A17E-836DE0508E76}"/>
          </ac:spMkLst>
        </pc:spChg>
        <pc:spChg chg="add del">
          <ac:chgData name="Little, Erica" userId="S::elittle@springfieldmo.gov::9a10d49e-aa0b-47ce-ac01-f879049ba943" providerId="AD" clId="Web-{4BB16D3F-A85A-A347-60C5-608FDFCCA8CD}" dt="2022-05-16T20:16:39.076" v="2029"/>
          <ac:spMkLst>
            <pc:docMk/>
            <pc:sldMk cId="348902379" sldId="320"/>
            <ac:spMk id="26" creationId="{E3DC42C2-6B58-404C-B339-2C72808A5BE1}"/>
          </ac:spMkLst>
        </pc:spChg>
        <pc:spChg chg="add del">
          <ac:chgData name="Little, Erica" userId="S::elittle@springfieldmo.gov::9a10d49e-aa0b-47ce-ac01-f879049ba943" providerId="AD" clId="Web-{4BB16D3F-A85A-A347-60C5-608FDFCCA8CD}" dt="2022-05-16T20:16:39.076" v="2029"/>
          <ac:spMkLst>
            <pc:docMk/>
            <pc:sldMk cId="348902379" sldId="320"/>
            <ac:spMk id="28" creationId="{FCF82941-5589-49BF-B6B1-76122B2D0EA6}"/>
          </ac:spMkLst>
        </pc:spChg>
        <pc:spChg chg="add del">
          <ac:chgData name="Little, Erica" userId="S::elittle@springfieldmo.gov::9a10d49e-aa0b-47ce-ac01-f879049ba943" providerId="AD" clId="Web-{4BB16D3F-A85A-A347-60C5-608FDFCCA8CD}" dt="2022-05-16T20:20:00.564" v="2080"/>
          <ac:spMkLst>
            <pc:docMk/>
            <pc:sldMk cId="348902379" sldId="320"/>
            <ac:spMk id="30" creationId="{61EB557E-621E-4254-B750-85274C5F4D5C}"/>
          </ac:spMkLst>
        </pc:spChg>
        <pc:spChg chg="add del">
          <ac:chgData name="Little, Erica" userId="S::elittle@springfieldmo.gov::9a10d49e-aa0b-47ce-ac01-f879049ba943" providerId="AD" clId="Web-{4BB16D3F-A85A-A347-60C5-608FDFCCA8CD}" dt="2022-05-16T20:22:36.114" v="2150"/>
          <ac:spMkLst>
            <pc:docMk/>
            <pc:sldMk cId="348902379" sldId="320"/>
            <ac:spMk id="61" creationId="{A73697F0-D6CD-24D6-1FB0-C92D14781FCF}"/>
          </ac:spMkLst>
        </pc:spChg>
        <pc:spChg chg="add del">
          <ac:chgData name="Little, Erica" userId="S::elittle@springfieldmo.gov::9a10d49e-aa0b-47ce-ac01-f879049ba943" providerId="AD" clId="Web-{4BB16D3F-A85A-A347-60C5-608FDFCCA8CD}" dt="2022-05-16T20:22:36.114" v="2149"/>
          <ac:spMkLst>
            <pc:docMk/>
            <pc:sldMk cId="348902379" sldId="320"/>
            <ac:spMk id="63" creationId="{1D0EAA46-7404-D662-DE15-FC62FF1FCE87}"/>
          </ac:spMkLst>
        </pc:spChg>
        <pc:spChg chg="add del">
          <ac:chgData name="Little, Erica" userId="S::elittle@springfieldmo.gov::9a10d49e-aa0b-47ce-ac01-f879049ba943" providerId="AD" clId="Web-{4BB16D3F-A85A-A347-60C5-608FDFCCA8CD}" dt="2022-05-16T20:22:36.114" v="2148"/>
          <ac:spMkLst>
            <pc:docMk/>
            <pc:sldMk cId="348902379" sldId="320"/>
            <ac:spMk id="65" creationId="{0DB67F48-D230-6BED-6A0E-E6F3285E72A6}"/>
          </ac:spMkLst>
        </pc:spChg>
        <pc:spChg chg="add del">
          <ac:chgData name="Little, Erica" userId="S::elittle@springfieldmo.gov::9a10d49e-aa0b-47ce-ac01-f879049ba943" providerId="AD" clId="Web-{4BB16D3F-A85A-A347-60C5-608FDFCCA8CD}" dt="2022-05-16T20:22:36.114" v="2147"/>
          <ac:spMkLst>
            <pc:docMk/>
            <pc:sldMk cId="348902379" sldId="320"/>
            <ac:spMk id="67" creationId="{0DB4403F-78FC-C464-CEE2-BA672FCF3F79}"/>
          </ac:spMkLst>
        </pc:spChg>
        <pc:spChg chg="add del">
          <ac:chgData name="Little, Erica" userId="S::elittle@springfieldmo.gov::9a10d49e-aa0b-47ce-ac01-f879049ba943" providerId="AD" clId="Web-{4BB16D3F-A85A-A347-60C5-608FDFCCA8CD}" dt="2022-05-16T20:22:36.114" v="2146"/>
          <ac:spMkLst>
            <pc:docMk/>
            <pc:sldMk cId="348902379" sldId="320"/>
            <ac:spMk id="69" creationId="{43F9FA5C-66CC-D0A8-3D0E-A6CE8C69B9B1}"/>
          </ac:spMkLst>
        </pc:spChg>
        <pc:spChg chg="add del">
          <ac:chgData name="Little, Erica" userId="S::elittle@springfieldmo.gov::9a10d49e-aa0b-47ce-ac01-f879049ba943" providerId="AD" clId="Web-{4BB16D3F-A85A-A347-60C5-608FDFCCA8CD}" dt="2022-05-16T20:22:36.114" v="2145"/>
          <ac:spMkLst>
            <pc:docMk/>
            <pc:sldMk cId="348902379" sldId="320"/>
            <ac:spMk id="71" creationId="{87605BF1-0E7A-152A-9A08-2E950F77DF90}"/>
          </ac:spMkLst>
        </pc:spChg>
        <pc:spChg chg="add del">
          <ac:chgData name="Little, Erica" userId="S::elittle@springfieldmo.gov::9a10d49e-aa0b-47ce-ac01-f879049ba943" providerId="AD" clId="Web-{4BB16D3F-A85A-A347-60C5-608FDFCCA8CD}" dt="2022-05-16T20:22:36.114" v="2144"/>
          <ac:spMkLst>
            <pc:docMk/>
            <pc:sldMk cId="348902379" sldId="320"/>
            <ac:spMk id="73" creationId="{6AEE4058-E118-6B82-17DF-AF21EE2FBD2C}"/>
          </ac:spMkLst>
        </pc:spChg>
        <pc:spChg chg="add del">
          <ac:chgData name="Little, Erica" userId="S::elittle@springfieldmo.gov::9a10d49e-aa0b-47ce-ac01-f879049ba943" providerId="AD" clId="Web-{4BB16D3F-A85A-A347-60C5-608FDFCCA8CD}" dt="2022-05-16T20:22:36.114" v="2143"/>
          <ac:spMkLst>
            <pc:docMk/>
            <pc:sldMk cId="348902379" sldId="320"/>
            <ac:spMk id="75" creationId="{C9150FB1-460E-894B-1C41-F7FCFEE31B82}"/>
          </ac:spMkLst>
        </pc:spChg>
        <pc:grpChg chg="add del">
          <ac:chgData name="Little, Erica" userId="S::elittle@springfieldmo.gov::9a10d49e-aa0b-47ce-ac01-f879049ba943" providerId="AD" clId="Web-{4BB16D3F-A85A-A347-60C5-608FDFCCA8CD}" dt="2022-05-16T20:22:36.130" v="2156"/>
          <ac:grpSpMkLst>
            <pc:docMk/>
            <pc:sldMk cId="348902379" sldId="320"/>
            <ac:grpSpMk id="49" creationId="{49D490FF-AFB7-FB57-EB97-F5DA53CA40CF}"/>
          </ac:grpSpMkLst>
        </pc:grpChg>
        <pc:graphicFrameChg chg="add del">
          <ac:chgData name="Little, Erica" userId="S::elittle@springfieldmo.gov::9a10d49e-aa0b-47ce-ac01-f879049ba943" providerId="AD" clId="Web-{4BB16D3F-A85A-A347-60C5-608FDFCCA8CD}" dt="2022-05-16T19:27:03.083" v="837"/>
          <ac:graphicFrameMkLst>
            <pc:docMk/>
            <pc:sldMk cId="348902379" sldId="320"/>
            <ac:graphicFrameMk id="5" creationId="{C1C47E96-7255-6340-7755-F48446FE035D}"/>
          </ac:graphicFrameMkLst>
        </pc:graphicFrameChg>
        <pc:graphicFrameChg chg="add del">
          <ac:chgData name="Little, Erica" userId="S::elittle@springfieldmo.gov::9a10d49e-aa0b-47ce-ac01-f879049ba943" providerId="AD" clId="Web-{4BB16D3F-A85A-A347-60C5-608FDFCCA8CD}" dt="2022-05-16T20:20:18.299" v="2082"/>
          <ac:graphicFrameMkLst>
            <pc:docMk/>
            <pc:sldMk cId="348902379" sldId="320"/>
            <ac:graphicFrameMk id="25" creationId="{5B3B6B26-50BC-3EB8-E35F-5BB8D52C6ADF}"/>
          </ac:graphicFrameMkLst>
        </pc:graphicFrameChg>
        <pc:graphicFrameChg chg="add del">
          <ac:chgData name="Little, Erica" userId="S::elittle@springfieldmo.gov::9a10d49e-aa0b-47ce-ac01-f879049ba943" providerId="AD" clId="Web-{4BB16D3F-A85A-A347-60C5-608FDFCCA8CD}" dt="2022-05-16T20:20:30.377" v="2084"/>
          <ac:graphicFrameMkLst>
            <pc:docMk/>
            <pc:sldMk cId="348902379" sldId="320"/>
            <ac:graphicFrameMk id="27" creationId="{6D8603DB-5217-7F3F-997E-4D6BEAED72B7}"/>
          </ac:graphicFrameMkLst>
        </pc:graphicFrameChg>
        <pc:picChg chg="add del mod">
          <ac:chgData name="Little, Erica" userId="S::elittle@springfieldmo.gov::9a10d49e-aa0b-47ce-ac01-f879049ba943" providerId="AD" clId="Web-{4BB16D3F-A85A-A347-60C5-608FDFCCA8CD}" dt="2022-05-16T20:21:37.644" v="2125"/>
          <ac:picMkLst>
            <pc:docMk/>
            <pc:sldMk cId="348902379" sldId="320"/>
            <ac:picMk id="16" creationId="{CFC05C90-56A6-97B5-708A-592DC45E9F12}"/>
          </ac:picMkLst>
        </pc:picChg>
        <pc:picChg chg="add del mod">
          <ac:chgData name="Little, Erica" userId="S::elittle@springfieldmo.gov::9a10d49e-aa0b-47ce-ac01-f879049ba943" providerId="AD" clId="Web-{4BB16D3F-A85A-A347-60C5-608FDFCCA8CD}" dt="2022-05-16T20:22:36.130" v="2157"/>
          <ac:picMkLst>
            <pc:docMk/>
            <pc:sldMk cId="348902379" sldId="320"/>
            <ac:picMk id="45" creationId="{D7EB8C5E-67D0-5C02-B588-3CC39EC70FE2}"/>
          </ac:picMkLst>
        </pc:picChg>
        <pc:picChg chg="add del">
          <ac:chgData name="Little, Erica" userId="S::elittle@springfieldmo.gov::9a10d49e-aa0b-47ce-ac01-f879049ba943" providerId="AD" clId="Web-{4BB16D3F-A85A-A347-60C5-608FDFCCA8CD}" dt="2022-05-16T20:22:36.130" v="2155"/>
          <ac:picMkLst>
            <pc:docMk/>
            <pc:sldMk cId="348902379" sldId="320"/>
            <ac:picMk id="51" creationId="{4A440B99-C355-63F8-2CCD-9882E29B5B37}"/>
          </ac:picMkLst>
        </pc:picChg>
        <pc:picChg chg="add del">
          <ac:chgData name="Little, Erica" userId="S::elittle@springfieldmo.gov::9a10d49e-aa0b-47ce-ac01-f879049ba943" providerId="AD" clId="Web-{4BB16D3F-A85A-A347-60C5-608FDFCCA8CD}" dt="2022-05-16T20:22:36.130" v="2154"/>
          <ac:picMkLst>
            <pc:docMk/>
            <pc:sldMk cId="348902379" sldId="320"/>
            <ac:picMk id="53" creationId="{3B02EA44-111A-195D-B654-CEFF0F64CF86}"/>
          </ac:picMkLst>
        </pc:picChg>
        <pc:picChg chg="add del">
          <ac:chgData name="Little, Erica" userId="S::elittle@springfieldmo.gov::9a10d49e-aa0b-47ce-ac01-f879049ba943" providerId="AD" clId="Web-{4BB16D3F-A85A-A347-60C5-608FDFCCA8CD}" dt="2022-05-16T20:22:36.130" v="2153"/>
          <ac:picMkLst>
            <pc:docMk/>
            <pc:sldMk cId="348902379" sldId="320"/>
            <ac:picMk id="55" creationId="{8E6FE6A5-AE82-0307-B389-F8801667B571}"/>
          </ac:picMkLst>
        </pc:picChg>
        <pc:picChg chg="add del">
          <ac:chgData name="Little, Erica" userId="S::elittle@springfieldmo.gov::9a10d49e-aa0b-47ce-ac01-f879049ba943" providerId="AD" clId="Web-{4BB16D3F-A85A-A347-60C5-608FDFCCA8CD}" dt="2022-05-16T20:22:36.130" v="2152"/>
          <ac:picMkLst>
            <pc:docMk/>
            <pc:sldMk cId="348902379" sldId="320"/>
            <ac:picMk id="57" creationId="{B9087D06-8555-CFA2-90FF-B008B8920E54}"/>
          </ac:picMkLst>
        </pc:picChg>
        <pc:picChg chg="add del">
          <ac:chgData name="Little, Erica" userId="S::elittle@springfieldmo.gov::9a10d49e-aa0b-47ce-ac01-f879049ba943" providerId="AD" clId="Web-{4BB16D3F-A85A-A347-60C5-608FDFCCA8CD}" dt="2022-05-16T20:22:36.130" v="2151"/>
          <ac:picMkLst>
            <pc:docMk/>
            <pc:sldMk cId="348902379" sldId="320"/>
            <ac:picMk id="59" creationId="{F74E91DD-D0AA-96E8-AA04-5FEB40E7828A}"/>
          </ac:picMkLst>
        </pc:picChg>
      </pc:sldChg>
      <pc:sldChg chg="new del">
        <pc:chgData name="Little, Erica" userId="S::elittle@springfieldmo.gov::9a10d49e-aa0b-47ce-ac01-f879049ba943" providerId="AD" clId="Web-{4BB16D3F-A85A-A347-60C5-608FDFCCA8CD}" dt="2022-05-16T22:21:50.249" v="4284"/>
        <pc:sldMkLst>
          <pc:docMk/>
          <pc:sldMk cId="779583650" sldId="320"/>
        </pc:sldMkLst>
      </pc:sldChg>
      <pc:sldChg chg="add del modNotes">
        <pc:chgData name="Little, Erica" userId="S::elittle@springfieldmo.gov::9a10d49e-aa0b-47ce-ac01-f879049ba943" providerId="AD" clId="Web-{4BB16D3F-A85A-A347-60C5-608FDFCCA8CD}" dt="2022-05-16T22:44:15.054" v="4447"/>
        <pc:sldMkLst>
          <pc:docMk/>
          <pc:sldMk cId="2888040082" sldId="321"/>
        </pc:sldMkLst>
      </pc:sldChg>
      <pc:sldChg chg="modSp add del mod modShow modNotes">
        <pc:chgData name="Little, Erica" userId="S::elittle@springfieldmo.gov::9a10d49e-aa0b-47ce-ac01-f879049ba943" providerId="AD" clId="Web-{4BB16D3F-A85A-A347-60C5-608FDFCCA8CD}" dt="2022-05-16T22:26:11.426" v="4320"/>
        <pc:sldMkLst>
          <pc:docMk/>
          <pc:sldMk cId="454005715" sldId="322"/>
        </pc:sldMkLst>
        <pc:graphicFrameChg chg="mod modGraphic">
          <ac:chgData name="Little, Erica" userId="S::elittle@springfieldmo.gov::9a10d49e-aa0b-47ce-ac01-f879049ba943" providerId="AD" clId="Web-{4BB16D3F-A85A-A347-60C5-608FDFCCA8CD}" dt="2022-05-16T22:24:47.081" v="4318"/>
          <ac:graphicFrameMkLst>
            <pc:docMk/>
            <pc:sldMk cId="454005715" sldId="322"/>
            <ac:graphicFrameMk id="3" creationId="{470FD0FF-C505-4E71-A9AA-EDEE216CF4E4}"/>
          </ac:graphicFrameMkLst>
        </pc:graphicFrameChg>
      </pc:sldChg>
      <pc:sldChg chg="add ord modNotes">
        <pc:chgData name="Little, Erica" userId="S::elittle@springfieldmo.gov::9a10d49e-aa0b-47ce-ac01-f879049ba943" providerId="AD" clId="Web-{4BB16D3F-A85A-A347-60C5-608FDFCCA8CD}" dt="2022-05-16T22:35:27.998" v="4446"/>
        <pc:sldMkLst>
          <pc:docMk/>
          <pc:sldMk cId="4288528912" sldId="323"/>
        </pc:sldMkLst>
      </pc:sldChg>
    </pc:docChg>
  </pc:docChgLst>
  <pc:docChgLst>
    <pc:chgData name="Mooney, Jon" userId="3fcebc0f-854b-4569-8038-50c8ae8f1809" providerId="ADAL" clId="{C6C87C5A-397D-4386-A1C4-E7C64944471D}"/>
    <pc:docChg chg="undo custSel addSld delSld modSld sldOrd">
      <pc:chgData name="Mooney, Jon" userId="3fcebc0f-854b-4569-8038-50c8ae8f1809" providerId="ADAL" clId="{C6C87C5A-397D-4386-A1C4-E7C64944471D}" dt="2022-05-17T13:24:06.640" v="1959" actId="1076"/>
      <pc:docMkLst>
        <pc:docMk/>
      </pc:docMkLst>
      <pc:sldChg chg="delSp modSp mod modNotesTx">
        <pc:chgData name="Mooney, Jon" userId="3fcebc0f-854b-4569-8038-50c8ae8f1809" providerId="ADAL" clId="{C6C87C5A-397D-4386-A1C4-E7C64944471D}" dt="2022-05-17T13:24:06.640" v="1959" actId="1076"/>
        <pc:sldMkLst>
          <pc:docMk/>
          <pc:sldMk cId="2813814061" sldId="256"/>
        </pc:sldMkLst>
        <pc:spChg chg="mod">
          <ac:chgData name="Mooney, Jon" userId="3fcebc0f-854b-4569-8038-50c8ae8f1809" providerId="ADAL" clId="{C6C87C5A-397D-4386-A1C4-E7C64944471D}" dt="2022-05-17T13:24:06.640" v="1959" actId="1076"/>
          <ac:spMkLst>
            <pc:docMk/>
            <pc:sldMk cId="2813814061" sldId="256"/>
            <ac:spMk id="2" creationId="{FFED68AF-C33F-4F55-AFB7-7862268C4BC3}"/>
          </ac:spMkLst>
        </pc:spChg>
        <pc:spChg chg="mod">
          <ac:chgData name="Mooney, Jon" userId="3fcebc0f-854b-4569-8038-50c8ae8f1809" providerId="ADAL" clId="{C6C87C5A-397D-4386-A1C4-E7C64944471D}" dt="2022-05-16T17:17:28.302" v="1764" actId="27636"/>
          <ac:spMkLst>
            <pc:docMk/>
            <pc:sldMk cId="2813814061" sldId="256"/>
            <ac:spMk id="3" creationId="{E68C1A2E-D719-4AC7-AF31-1B82F4E64778}"/>
          </ac:spMkLst>
        </pc:spChg>
        <pc:picChg chg="del">
          <ac:chgData name="Mooney, Jon" userId="3fcebc0f-854b-4569-8038-50c8ae8f1809" providerId="ADAL" clId="{C6C87C5A-397D-4386-A1C4-E7C64944471D}" dt="2022-05-11T20:26:50.859" v="0" actId="478"/>
          <ac:picMkLst>
            <pc:docMk/>
            <pc:sldMk cId="2813814061" sldId="256"/>
            <ac:picMk id="5" creationId="{3F16D4A3-070A-4293-A66E-8F03C68B405F}"/>
          </ac:picMkLst>
        </pc:picChg>
      </pc:sldChg>
      <pc:sldChg chg="addSp delSp modSp mod modShow modNotesTx">
        <pc:chgData name="Mooney, Jon" userId="3fcebc0f-854b-4569-8038-50c8ae8f1809" providerId="ADAL" clId="{C6C87C5A-397D-4386-A1C4-E7C64944471D}" dt="2022-05-16T17:18:31.990" v="1765" actId="729"/>
        <pc:sldMkLst>
          <pc:docMk/>
          <pc:sldMk cId="1880446410" sldId="257"/>
        </pc:sldMkLst>
        <pc:spChg chg="mod">
          <ac:chgData name="Mooney, Jon" userId="3fcebc0f-854b-4569-8038-50c8ae8f1809" providerId="ADAL" clId="{C6C87C5A-397D-4386-A1C4-E7C64944471D}" dt="2022-05-11T20:29:17.646" v="62" actId="20577"/>
          <ac:spMkLst>
            <pc:docMk/>
            <pc:sldMk cId="1880446410" sldId="257"/>
            <ac:spMk id="2" creationId="{CE0FF19A-0183-4763-A6E4-246D11C772AA}"/>
          </ac:spMkLst>
        </pc:spChg>
        <pc:spChg chg="add del mod">
          <ac:chgData name="Mooney, Jon" userId="3fcebc0f-854b-4569-8038-50c8ae8f1809" providerId="ADAL" clId="{C6C87C5A-397D-4386-A1C4-E7C64944471D}" dt="2022-05-11T20:29:35.842" v="67" actId="478"/>
          <ac:spMkLst>
            <pc:docMk/>
            <pc:sldMk cId="1880446410" sldId="257"/>
            <ac:spMk id="4" creationId="{B1EC22AE-0951-4121-BBCB-C28AF89C7AB6}"/>
          </ac:spMkLst>
        </pc:spChg>
        <pc:spChg chg="add del mod">
          <ac:chgData name="Mooney, Jon" userId="3fcebc0f-854b-4569-8038-50c8ae8f1809" providerId="ADAL" clId="{C6C87C5A-397D-4386-A1C4-E7C64944471D}" dt="2022-05-11T20:29:24.502" v="65"/>
          <ac:spMkLst>
            <pc:docMk/>
            <pc:sldMk cId="1880446410" sldId="257"/>
            <ac:spMk id="6" creationId="{961E79C4-BEBF-401F-8519-7BD9653B9ED0}"/>
          </ac:spMkLst>
        </pc:spChg>
        <pc:picChg chg="del">
          <ac:chgData name="Mooney, Jon" userId="3fcebc0f-854b-4569-8038-50c8ae8f1809" providerId="ADAL" clId="{C6C87C5A-397D-4386-A1C4-E7C64944471D}" dt="2022-05-11T20:29:22.167" v="63" actId="478"/>
          <ac:picMkLst>
            <pc:docMk/>
            <pc:sldMk cId="1880446410" sldId="257"/>
            <ac:picMk id="7" creationId="{2762A962-B988-4363-812E-4079862E775A}"/>
          </ac:picMkLst>
        </pc:picChg>
        <pc:picChg chg="add mod modCrop">
          <ac:chgData name="Mooney, Jon" userId="3fcebc0f-854b-4569-8038-50c8ae8f1809" providerId="ADAL" clId="{C6C87C5A-397D-4386-A1C4-E7C64944471D}" dt="2022-05-11T20:37:56.474" v="133" actId="14100"/>
          <ac:picMkLst>
            <pc:docMk/>
            <pc:sldMk cId="1880446410" sldId="257"/>
            <ac:picMk id="8" creationId="{8B70B622-24F5-4A95-B849-E43096CB93CC}"/>
          </ac:picMkLst>
        </pc:picChg>
        <pc:picChg chg="add mod">
          <ac:chgData name="Mooney, Jon" userId="3fcebc0f-854b-4569-8038-50c8ae8f1809" providerId="ADAL" clId="{C6C87C5A-397D-4386-A1C4-E7C64944471D}" dt="2022-05-11T20:34:37.595" v="121" actId="1076"/>
          <ac:picMkLst>
            <pc:docMk/>
            <pc:sldMk cId="1880446410" sldId="257"/>
            <ac:picMk id="9" creationId="{50876CEB-01A0-4016-8CA1-7E3E5148EE23}"/>
          </ac:picMkLst>
        </pc:picChg>
        <pc:picChg chg="add mod">
          <ac:chgData name="Mooney, Jon" userId="3fcebc0f-854b-4569-8038-50c8ae8f1809" providerId="ADAL" clId="{C6C87C5A-397D-4386-A1C4-E7C64944471D}" dt="2022-05-11T20:34:37.595" v="121" actId="1076"/>
          <ac:picMkLst>
            <pc:docMk/>
            <pc:sldMk cId="1880446410" sldId="257"/>
            <ac:picMk id="10" creationId="{F2475187-1078-4628-8F8E-2706A20AA838}"/>
          </ac:picMkLst>
        </pc:picChg>
        <pc:picChg chg="add mod">
          <ac:chgData name="Mooney, Jon" userId="3fcebc0f-854b-4569-8038-50c8ae8f1809" providerId="ADAL" clId="{C6C87C5A-397D-4386-A1C4-E7C64944471D}" dt="2022-05-11T20:34:37.595" v="121" actId="1076"/>
          <ac:picMkLst>
            <pc:docMk/>
            <pc:sldMk cId="1880446410" sldId="257"/>
            <ac:picMk id="11" creationId="{314F2BF2-12B8-457E-93EF-CACA04CED7C8}"/>
          </ac:picMkLst>
        </pc:picChg>
      </pc:sldChg>
      <pc:sldChg chg="addSp delSp modSp mod setBg setClrOvrMap modNotesTx">
        <pc:chgData name="Mooney, Jon" userId="3fcebc0f-854b-4569-8038-50c8ae8f1809" providerId="ADAL" clId="{C6C87C5A-397D-4386-A1C4-E7C64944471D}" dt="2022-05-11T20:41:58.170" v="317" actId="1076"/>
        <pc:sldMkLst>
          <pc:docMk/>
          <pc:sldMk cId="2451779952" sldId="258"/>
        </pc:sldMkLst>
        <pc:spChg chg="add mod">
          <ac:chgData name="Mooney, Jon" userId="3fcebc0f-854b-4569-8038-50c8ae8f1809" providerId="ADAL" clId="{C6C87C5A-397D-4386-A1C4-E7C64944471D}" dt="2022-05-11T20:41:58.170" v="317" actId="1076"/>
          <ac:spMkLst>
            <pc:docMk/>
            <pc:sldMk cId="2451779952" sldId="258"/>
            <ac:spMk id="2" creationId="{05582762-0B86-425C-A27A-689B9FF36A6C}"/>
          </ac:spMkLst>
        </pc:spChg>
        <pc:spChg chg="mod">
          <ac:chgData name="Mooney, Jon" userId="3fcebc0f-854b-4569-8038-50c8ae8f1809" providerId="ADAL" clId="{C6C87C5A-397D-4386-A1C4-E7C64944471D}" dt="2022-05-11T20:41:17.853" v="298" actId="20577"/>
          <ac:spMkLst>
            <pc:docMk/>
            <pc:sldMk cId="2451779952" sldId="258"/>
            <ac:spMk id="3" creationId="{1422F1FA-D4B8-425C-B9FE-BC3A06BAF8E5}"/>
          </ac:spMkLst>
        </pc:spChg>
        <pc:spChg chg="add del">
          <ac:chgData name="Mooney, Jon" userId="3fcebc0f-854b-4569-8038-50c8ae8f1809" providerId="ADAL" clId="{C6C87C5A-397D-4386-A1C4-E7C64944471D}" dt="2022-05-11T20:40:58.134" v="281" actId="26606"/>
          <ac:spMkLst>
            <pc:docMk/>
            <pc:sldMk cId="2451779952" sldId="258"/>
            <ac:spMk id="8" creationId="{8E8DBDA3-652C-4F87-B53B-7F73AC8F4FF9}"/>
          </ac:spMkLst>
        </pc:spChg>
        <pc:spChg chg="add del">
          <ac:chgData name="Mooney, Jon" userId="3fcebc0f-854b-4569-8038-50c8ae8f1809" providerId="ADAL" clId="{C6C87C5A-397D-4386-A1C4-E7C64944471D}" dt="2022-05-11T20:40:58.134" v="281" actId="26606"/>
          <ac:spMkLst>
            <pc:docMk/>
            <pc:sldMk cId="2451779952" sldId="258"/>
            <ac:spMk id="10" creationId="{42187232-3845-418F-A17C-C138F01D98AB}"/>
          </ac:spMkLst>
        </pc:spChg>
        <pc:spChg chg="add">
          <ac:chgData name="Mooney, Jon" userId="3fcebc0f-854b-4569-8038-50c8ae8f1809" providerId="ADAL" clId="{C6C87C5A-397D-4386-A1C4-E7C64944471D}" dt="2022-05-11T20:40:58.134" v="281" actId="26606"/>
          <ac:spMkLst>
            <pc:docMk/>
            <pc:sldMk cId="2451779952" sldId="258"/>
            <ac:spMk id="15" creationId="{12ABE273-A57A-4523-99C5-F4D7F4511094}"/>
          </ac:spMkLst>
        </pc:spChg>
        <pc:spChg chg="add">
          <ac:chgData name="Mooney, Jon" userId="3fcebc0f-854b-4569-8038-50c8ae8f1809" providerId="ADAL" clId="{C6C87C5A-397D-4386-A1C4-E7C64944471D}" dt="2022-05-11T20:40:58.134" v="281" actId="26606"/>
          <ac:spMkLst>
            <pc:docMk/>
            <pc:sldMk cId="2451779952" sldId="258"/>
            <ac:spMk id="17" creationId="{21A15CF5-392D-404A-8095-DD2085F2FBA3}"/>
          </ac:spMkLst>
        </pc:spChg>
        <pc:cxnChg chg="add">
          <ac:chgData name="Mooney, Jon" userId="3fcebc0f-854b-4569-8038-50c8ae8f1809" providerId="ADAL" clId="{C6C87C5A-397D-4386-A1C4-E7C64944471D}" dt="2022-05-11T20:40:58.134" v="281" actId="26606"/>
          <ac:cxnSpMkLst>
            <pc:docMk/>
            <pc:sldMk cId="2451779952" sldId="258"/>
            <ac:cxnSpMk id="19" creationId="{3D0F74E7-7AA9-4171-BCD1-C325B7632D04}"/>
          </ac:cxnSpMkLst>
        </pc:cxnChg>
      </pc:sldChg>
      <pc:sldChg chg="delSp modSp mod ord">
        <pc:chgData name="Mooney, Jon" userId="3fcebc0f-854b-4569-8038-50c8ae8f1809" providerId="ADAL" clId="{C6C87C5A-397D-4386-A1C4-E7C64944471D}" dt="2022-05-17T13:22:52.379" v="1942" actId="207"/>
        <pc:sldMkLst>
          <pc:docMk/>
          <pc:sldMk cId="3797919929" sldId="259"/>
        </pc:sldMkLst>
        <pc:spChg chg="mod">
          <ac:chgData name="Mooney, Jon" userId="3fcebc0f-854b-4569-8038-50c8ae8f1809" providerId="ADAL" clId="{C6C87C5A-397D-4386-A1C4-E7C64944471D}" dt="2022-05-17T13:22:52.379" v="1942" actId="207"/>
          <ac:spMkLst>
            <pc:docMk/>
            <pc:sldMk cId="3797919929" sldId="259"/>
            <ac:spMk id="2" creationId="{42C0F0C7-068E-43C4-9639-CC8883458B55}"/>
          </ac:spMkLst>
        </pc:spChg>
        <pc:spChg chg="del">
          <ac:chgData name="Mooney, Jon" userId="3fcebc0f-854b-4569-8038-50c8ae8f1809" providerId="ADAL" clId="{C6C87C5A-397D-4386-A1C4-E7C64944471D}" dt="2022-05-11T20:58:29.350" v="1102" actId="478"/>
          <ac:spMkLst>
            <pc:docMk/>
            <pc:sldMk cId="3797919929" sldId="259"/>
            <ac:spMk id="25" creationId="{E1793AA8-B13C-444A-9709-7A37E2989A98}"/>
          </ac:spMkLst>
        </pc:spChg>
        <pc:spChg chg="del">
          <ac:chgData name="Mooney, Jon" userId="3fcebc0f-854b-4569-8038-50c8ae8f1809" providerId="ADAL" clId="{C6C87C5A-397D-4386-A1C4-E7C64944471D}" dt="2022-05-11T20:58:30.287" v="1103" actId="478"/>
          <ac:spMkLst>
            <pc:docMk/>
            <pc:sldMk cId="3797919929" sldId="259"/>
            <ac:spMk id="26" creationId="{6D8B4222-8FD2-4C31-BB2E-AB6B2E11FF9B}"/>
          </ac:spMkLst>
        </pc:spChg>
      </pc:sldChg>
      <pc:sldChg chg="delSp mod">
        <pc:chgData name="Mooney, Jon" userId="3fcebc0f-854b-4569-8038-50c8ae8f1809" providerId="ADAL" clId="{C6C87C5A-397D-4386-A1C4-E7C64944471D}" dt="2022-05-11T20:58:16.220" v="1101" actId="478"/>
        <pc:sldMkLst>
          <pc:docMk/>
          <pc:sldMk cId="397650653" sldId="260"/>
        </pc:sldMkLst>
        <pc:spChg chg="del">
          <ac:chgData name="Mooney, Jon" userId="3fcebc0f-854b-4569-8038-50c8ae8f1809" providerId="ADAL" clId="{C6C87C5A-397D-4386-A1C4-E7C64944471D}" dt="2022-05-11T20:58:16.220" v="1101" actId="478"/>
          <ac:spMkLst>
            <pc:docMk/>
            <pc:sldMk cId="397650653" sldId="260"/>
            <ac:spMk id="3" creationId="{7DD118CA-B2D8-4860-BECB-14B5146937C7}"/>
          </ac:spMkLst>
        </pc:spChg>
      </pc:sldChg>
      <pc:sldChg chg="del">
        <pc:chgData name="Mooney, Jon" userId="3fcebc0f-854b-4569-8038-50c8ae8f1809" providerId="ADAL" clId="{C6C87C5A-397D-4386-A1C4-E7C64944471D}" dt="2022-05-11T20:27:51.366" v="33" actId="47"/>
        <pc:sldMkLst>
          <pc:docMk/>
          <pc:sldMk cId="389605612" sldId="267"/>
        </pc:sldMkLst>
      </pc:sldChg>
      <pc:sldChg chg="del">
        <pc:chgData name="Mooney, Jon" userId="3fcebc0f-854b-4569-8038-50c8ae8f1809" providerId="ADAL" clId="{C6C87C5A-397D-4386-A1C4-E7C64944471D}" dt="2022-05-12T16:32:36.503" v="1210" actId="47"/>
        <pc:sldMkLst>
          <pc:docMk/>
          <pc:sldMk cId="715057958" sldId="272"/>
        </pc:sldMkLst>
      </pc:sldChg>
      <pc:sldChg chg="del">
        <pc:chgData name="Mooney, Jon" userId="3fcebc0f-854b-4569-8038-50c8ae8f1809" providerId="ADAL" clId="{C6C87C5A-397D-4386-A1C4-E7C64944471D}" dt="2022-05-12T16:33:14.864" v="1229" actId="47"/>
        <pc:sldMkLst>
          <pc:docMk/>
          <pc:sldMk cId="3450165153" sldId="277"/>
        </pc:sldMkLst>
      </pc:sldChg>
      <pc:sldChg chg="modSp mod">
        <pc:chgData name="Mooney, Jon" userId="3fcebc0f-854b-4569-8038-50c8ae8f1809" providerId="ADAL" clId="{C6C87C5A-397D-4386-A1C4-E7C64944471D}" dt="2022-05-17T13:22:57.431" v="1943" actId="207"/>
        <pc:sldMkLst>
          <pc:docMk/>
          <pc:sldMk cId="3317839307" sldId="295"/>
        </pc:sldMkLst>
        <pc:spChg chg="mod">
          <ac:chgData name="Mooney, Jon" userId="3fcebc0f-854b-4569-8038-50c8ae8f1809" providerId="ADAL" clId="{C6C87C5A-397D-4386-A1C4-E7C64944471D}" dt="2022-05-17T13:22:57.431" v="1943" actId="207"/>
          <ac:spMkLst>
            <pc:docMk/>
            <pc:sldMk cId="3317839307" sldId="295"/>
            <ac:spMk id="2" creationId="{7B7EC20E-27F1-4735-9955-97A0B54255F7}"/>
          </ac:spMkLst>
        </pc:spChg>
      </pc:sldChg>
      <pc:sldChg chg="modSp mod">
        <pc:chgData name="Mooney, Jon" userId="3fcebc0f-854b-4569-8038-50c8ae8f1809" providerId="ADAL" clId="{C6C87C5A-397D-4386-A1C4-E7C64944471D}" dt="2022-05-17T13:23:07.137" v="1945" actId="207"/>
        <pc:sldMkLst>
          <pc:docMk/>
          <pc:sldMk cId="3819601949" sldId="299"/>
        </pc:sldMkLst>
        <pc:spChg chg="mod">
          <ac:chgData name="Mooney, Jon" userId="3fcebc0f-854b-4569-8038-50c8ae8f1809" providerId="ADAL" clId="{C6C87C5A-397D-4386-A1C4-E7C64944471D}" dt="2022-05-17T13:23:07.137" v="1945" actId="207"/>
          <ac:spMkLst>
            <pc:docMk/>
            <pc:sldMk cId="3819601949" sldId="299"/>
            <ac:spMk id="2" creationId="{A40B3C99-3497-4461-81E5-88E3CDC03ED9}"/>
          </ac:spMkLst>
        </pc:spChg>
      </pc:sldChg>
      <pc:sldChg chg="modSp mod ord modNotesTx">
        <pc:chgData name="Mooney, Jon" userId="3fcebc0f-854b-4569-8038-50c8ae8f1809" providerId="ADAL" clId="{C6C87C5A-397D-4386-A1C4-E7C64944471D}" dt="2022-05-16T17:20:39.119" v="1782" actId="27636"/>
        <pc:sldMkLst>
          <pc:docMk/>
          <pc:sldMk cId="737100785" sldId="302"/>
        </pc:sldMkLst>
        <pc:spChg chg="mod">
          <ac:chgData name="Mooney, Jon" userId="3fcebc0f-854b-4569-8038-50c8ae8f1809" providerId="ADAL" clId="{C6C87C5A-397D-4386-A1C4-E7C64944471D}" dt="2022-05-16T17:20:39.119" v="1782" actId="27636"/>
          <ac:spMkLst>
            <pc:docMk/>
            <pc:sldMk cId="737100785" sldId="302"/>
            <ac:spMk id="26" creationId="{C225BC08-4C98-4E47-A07A-7FEEAD048942}"/>
          </ac:spMkLst>
        </pc:spChg>
        <pc:spChg chg="mod">
          <ac:chgData name="Mooney, Jon" userId="3fcebc0f-854b-4569-8038-50c8ae8f1809" providerId="ADAL" clId="{C6C87C5A-397D-4386-A1C4-E7C64944471D}" dt="2022-05-16T17:20:27.597" v="1778" actId="207"/>
          <ac:spMkLst>
            <pc:docMk/>
            <pc:sldMk cId="737100785" sldId="302"/>
            <ac:spMk id="27" creationId="{7E060B45-A586-4E41-8D9E-45420671B16E}"/>
          </ac:spMkLst>
        </pc:spChg>
        <pc:spChg chg="mod">
          <ac:chgData name="Mooney, Jon" userId="3fcebc0f-854b-4569-8038-50c8ae8f1809" providerId="ADAL" clId="{C6C87C5A-397D-4386-A1C4-E7C64944471D}" dt="2022-05-16T17:20:31.672" v="1779" actId="207"/>
          <ac:spMkLst>
            <pc:docMk/>
            <pc:sldMk cId="737100785" sldId="302"/>
            <ac:spMk id="28" creationId="{D5032927-D42A-4267-8FCB-C25DA39945B8}"/>
          </ac:spMkLst>
        </pc:spChg>
      </pc:sldChg>
      <pc:sldChg chg="addSp delSp modSp new del mod setBg">
        <pc:chgData name="Mooney, Jon" userId="3fcebc0f-854b-4569-8038-50c8ae8f1809" providerId="ADAL" clId="{C6C87C5A-397D-4386-A1C4-E7C64944471D}" dt="2022-05-11T20:29:01.654" v="38" actId="2696"/>
        <pc:sldMkLst>
          <pc:docMk/>
          <pc:sldMk cId="421670889" sldId="306"/>
        </pc:sldMkLst>
        <pc:spChg chg="del">
          <ac:chgData name="Mooney, Jon" userId="3fcebc0f-854b-4569-8038-50c8ae8f1809" providerId="ADAL" clId="{C6C87C5A-397D-4386-A1C4-E7C64944471D}" dt="2022-05-11T20:28:39.842" v="36" actId="26606"/>
          <ac:spMkLst>
            <pc:docMk/>
            <pc:sldMk cId="421670889" sldId="306"/>
            <ac:spMk id="2" creationId="{BCB1E33B-CB7F-41B1-8347-13D90FAECE7E}"/>
          </ac:spMkLst>
        </pc:spChg>
        <pc:spChg chg="del">
          <ac:chgData name="Mooney, Jon" userId="3fcebc0f-854b-4569-8038-50c8ae8f1809" providerId="ADAL" clId="{C6C87C5A-397D-4386-A1C4-E7C64944471D}" dt="2022-05-11T20:28:39.842" v="36" actId="26606"/>
          <ac:spMkLst>
            <pc:docMk/>
            <pc:sldMk cId="421670889" sldId="306"/>
            <ac:spMk id="3" creationId="{3D752E99-994B-406C-8B0B-AD5C445D77AD}"/>
          </ac:spMkLst>
        </pc:spChg>
        <pc:spChg chg="add mod">
          <ac:chgData name="Mooney, Jon" userId="3fcebc0f-854b-4569-8038-50c8ae8f1809" providerId="ADAL" clId="{C6C87C5A-397D-4386-A1C4-E7C64944471D}" dt="2022-05-11T20:28:55.348" v="37"/>
          <ac:spMkLst>
            <pc:docMk/>
            <pc:sldMk cId="421670889" sldId="306"/>
            <ac:spMk id="6" creationId="{62A9AD3A-4790-406D-AEF6-AC5FBDA643B7}"/>
          </ac:spMkLst>
        </pc:spChg>
        <pc:spChg chg="add">
          <ac:chgData name="Mooney, Jon" userId="3fcebc0f-854b-4569-8038-50c8ae8f1809" providerId="ADAL" clId="{C6C87C5A-397D-4386-A1C4-E7C64944471D}" dt="2022-05-11T20:28:39.842" v="36" actId="26606"/>
          <ac:spMkLst>
            <pc:docMk/>
            <pc:sldMk cId="421670889" sldId="306"/>
            <ac:spMk id="9" creationId="{D036D0D5-3AA0-47FD-A83C-7A06CA2EEE1A}"/>
          </ac:spMkLst>
        </pc:spChg>
        <pc:picChg chg="add mod">
          <ac:chgData name="Mooney, Jon" userId="3fcebc0f-854b-4569-8038-50c8ae8f1809" providerId="ADAL" clId="{C6C87C5A-397D-4386-A1C4-E7C64944471D}" dt="2022-05-11T20:28:39.842" v="36" actId="26606"/>
          <ac:picMkLst>
            <pc:docMk/>
            <pc:sldMk cId="421670889" sldId="306"/>
            <ac:picMk id="4" creationId="{21DD5652-6216-4A24-97A5-41403851061C}"/>
          </ac:picMkLst>
        </pc:picChg>
      </pc:sldChg>
      <pc:sldChg chg="addSp modSp add mod modNotesTx">
        <pc:chgData name="Mooney, Jon" userId="3fcebc0f-854b-4569-8038-50c8ae8f1809" providerId="ADAL" clId="{C6C87C5A-397D-4386-A1C4-E7C64944471D}" dt="2022-05-11T20:38:46.100" v="138" actId="6549"/>
        <pc:sldMkLst>
          <pc:docMk/>
          <pc:sldMk cId="4186114591" sldId="306"/>
        </pc:sldMkLst>
        <pc:spChg chg="mod">
          <ac:chgData name="Mooney, Jon" userId="3fcebc0f-854b-4569-8038-50c8ae8f1809" providerId="ADAL" clId="{C6C87C5A-397D-4386-A1C4-E7C64944471D}" dt="2022-05-11T20:32:52.778" v="118" actId="20577"/>
          <ac:spMkLst>
            <pc:docMk/>
            <pc:sldMk cId="4186114591" sldId="306"/>
            <ac:spMk id="2" creationId="{CE0FF19A-0183-4763-A6E4-246D11C772AA}"/>
          </ac:spMkLst>
        </pc:spChg>
        <pc:picChg chg="add mod">
          <ac:chgData name="Mooney, Jon" userId="3fcebc0f-854b-4569-8038-50c8ae8f1809" providerId="ADAL" clId="{C6C87C5A-397D-4386-A1C4-E7C64944471D}" dt="2022-05-11T20:35:09.964" v="127"/>
          <ac:picMkLst>
            <pc:docMk/>
            <pc:sldMk cId="4186114591" sldId="306"/>
            <ac:picMk id="4" creationId="{6E87F3BD-9432-4160-AE31-320EDD6580F7}"/>
          </ac:picMkLst>
        </pc:picChg>
        <pc:picChg chg="add mod">
          <ac:chgData name="Mooney, Jon" userId="3fcebc0f-854b-4569-8038-50c8ae8f1809" providerId="ADAL" clId="{C6C87C5A-397D-4386-A1C4-E7C64944471D}" dt="2022-05-11T20:35:09.964" v="127"/>
          <ac:picMkLst>
            <pc:docMk/>
            <pc:sldMk cId="4186114591" sldId="306"/>
            <ac:picMk id="5" creationId="{70AEBAD4-6946-42FD-B66F-9ED17A1CF03D}"/>
          </ac:picMkLst>
        </pc:picChg>
        <pc:picChg chg="add mod">
          <ac:chgData name="Mooney, Jon" userId="3fcebc0f-854b-4569-8038-50c8ae8f1809" providerId="ADAL" clId="{C6C87C5A-397D-4386-A1C4-E7C64944471D}" dt="2022-05-11T20:35:09.964" v="127"/>
          <ac:picMkLst>
            <pc:docMk/>
            <pc:sldMk cId="4186114591" sldId="306"/>
            <ac:picMk id="6" creationId="{4F52FBD8-CAE7-4F02-86BB-E18EF90411B5}"/>
          </ac:picMkLst>
        </pc:picChg>
        <pc:picChg chg="mod">
          <ac:chgData name="Mooney, Jon" userId="3fcebc0f-854b-4569-8038-50c8ae8f1809" providerId="ADAL" clId="{C6C87C5A-397D-4386-A1C4-E7C64944471D}" dt="2022-05-11T20:35:06.772" v="126" actId="1076"/>
          <ac:picMkLst>
            <pc:docMk/>
            <pc:sldMk cId="4186114591" sldId="306"/>
            <ac:picMk id="7" creationId="{2762A962-B988-4363-812E-4079862E775A}"/>
          </ac:picMkLst>
        </pc:picChg>
      </pc:sldChg>
      <pc:sldChg chg="addSp delSp modSp add mod modShow modNotesTx">
        <pc:chgData name="Mooney, Jon" userId="3fcebc0f-854b-4569-8038-50c8ae8f1809" providerId="ADAL" clId="{C6C87C5A-397D-4386-A1C4-E7C64944471D}" dt="2022-05-16T17:18:31.990" v="1765" actId="729"/>
        <pc:sldMkLst>
          <pc:docMk/>
          <pc:sldMk cId="1209577849" sldId="307"/>
        </pc:sldMkLst>
        <pc:spChg chg="mod">
          <ac:chgData name="Mooney, Jon" userId="3fcebc0f-854b-4569-8038-50c8ae8f1809" providerId="ADAL" clId="{C6C87C5A-397D-4386-A1C4-E7C64944471D}" dt="2022-05-11T20:29:52.398" v="90" actId="20577"/>
          <ac:spMkLst>
            <pc:docMk/>
            <pc:sldMk cId="1209577849" sldId="307"/>
            <ac:spMk id="2" creationId="{CE0FF19A-0183-4763-A6E4-246D11C772AA}"/>
          </ac:spMkLst>
        </pc:spChg>
        <pc:spChg chg="add del mod">
          <ac:chgData name="Mooney, Jon" userId="3fcebc0f-854b-4569-8038-50c8ae8f1809" providerId="ADAL" clId="{C6C87C5A-397D-4386-A1C4-E7C64944471D}" dt="2022-05-11T20:30:13.546" v="93" actId="478"/>
          <ac:spMkLst>
            <pc:docMk/>
            <pc:sldMk cId="1209577849" sldId="307"/>
            <ac:spMk id="4" creationId="{6A1AA1AC-53EE-41DF-916C-5D1878E5936E}"/>
          </ac:spMkLst>
        </pc:spChg>
        <pc:picChg chg="add mod">
          <ac:chgData name="Mooney, Jon" userId="3fcebc0f-854b-4569-8038-50c8ae8f1809" providerId="ADAL" clId="{C6C87C5A-397D-4386-A1C4-E7C64944471D}" dt="2022-05-11T20:34:50.267" v="123" actId="1076"/>
          <ac:picMkLst>
            <pc:docMk/>
            <pc:sldMk cId="1209577849" sldId="307"/>
            <ac:picMk id="6" creationId="{86A5FDF0-A13D-4379-BB9D-9103933A377F}"/>
          </ac:picMkLst>
        </pc:picChg>
        <pc:picChg chg="del">
          <ac:chgData name="Mooney, Jon" userId="3fcebc0f-854b-4569-8038-50c8ae8f1809" providerId="ADAL" clId="{C6C87C5A-397D-4386-A1C4-E7C64944471D}" dt="2022-05-11T20:29:55.103" v="91" actId="478"/>
          <ac:picMkLst>
            <pc:docMk/>
            <pc:sldMk cId="1209577849" sldId="307"/>
            <ac:picMk id="7" creationId="{2762A962-B988-4363-812E-4079862E775A}"/>
          </ac:picMkLst>
        </pc:picChg>
        <pc:picChg chg="add mod">
          <ac:chgData name="Mooney, Jon" userId="3fcebc0f-854b-4569-8038-50c8ae8f1809" providerId="ADAL" clId="{C6C87C5A-397D-4386-A1C4-E7C64944471D}" dt="2022-05-11T20:34:40.613" v="122"/>
          <ac:picMkLst>
            <pc:docMk/>
            <pc:sldMk cId="1209577849" sldId="307"/>
            <ac:picMk id="8" creationId="{E0399C22-D4C9-47A8-AD4F-3C9227142491}"/>
          </ac:picMkLst>
        </pc:picChg>
        <pc:picChg chg="add mod">
          <ac:chgData name="Mooney, Jon" userId="3fcebc0f-854b-4569-8038-50c8ae8f1809" providerId="ADAL" clId="{C6C87C5A-397D-4386-A1C4-E7C64944471D}" dt="2022-05-11T20:34:40.613" v="122"/>
          <ac:picMkLst>
            <pc:docMk/>
            <pc:sldMk cId="1209577849" sldId="307"/>
            <ac:picMk id="9" creationId="{5A70A7B1-6325-43AD-AA09-A1641E246436}"/>
          </ac:picMkLst>
        </pc:picChg>
        <pc:picChg chg="add mod">
          <ac:chgData name="Mooney, Jon" userId="3fcebc0f-854b-4569-8038-50c8ae8f1809" providerId="ADAL" clId="{C6C87C5A-397D-4386-A1C4-E7C64944471D}" dt="2022-05-11T20:34:40.613" v="122"/>
          <ac:picMkLst>
            <pc:docMk/>
            <pc:sldMk cId="1209577849" sldId="307"/>
            <ac:picMk id="10" creationId="{842EE101-1A73-44F9-B33F-822CA53D1FDD}"/>
          </ac:picMkLst>
        </pc:picChg>
      </pc:sldChg>
      <pc:sldChg chg="modSp new del mod">
        <pc:chgData name="Mooney, Jon" userId="3fcebc0f-854b-4569-8038-50c8ae8f1809" providerId="ADAL" clId="{C6C87C5A-397D-4386-A1C4-E7C64944471D}" dt="2022-05-11T20:50:57.242" v="771" actId="2696"/>
        <pc:sldMkLst>
          <pc:docMk/>
          <pc:sldMk cId="611408568" sldId="308"/>
        </pc:sldMkLst>
        <pc:spChg chg="mod">
          <ac:chgData name="Mooney, Jon" userId="3fcebc0f-854b-4569-8038-50c8ae8f1809" providerId="ADAL" clId="{C6C87C5A-397D-4386-A1C4-E7C64944471D}" dt="2022-05-11T20:48:30.719" v="655" actId="20577"/>
          <ac:spMkLst>
            <pc:docMk/>
            <pc:sldMk cId="611408568" sldId="308"/>
            <ac:spMk id="2" creationId="{F2D6495B-D265-4F4E-864E-E8BB8694DA5C}"/>
          </ac:spMkLst>
        </pc:spChg>
        <pc:spChg chg="mod">
          <ac:chgData name="Mooney, Jon" userId="3fcebc0f-854b-4569-8038-50c8ae8f1809" providerId="ADAL" clId="{C6C87C5A-397D-4386-A1C4-E7C64944471D}" dt="2022-05-11T20:49:05.533" v="677" actId="20577"/>
          <ac:spMkLst>
            <pc:docMk/>
            <pc:sldMk cId="611408568" sldId="308"/>
            <ac:spMk id="3" creationId="{BBC202FE-A1CD-478B-8059-E7E1CE3B4FB8}"/>
          </ac:spMkLst>
        </pc:spChg>
      </pc:sldChg>
      <pc:sldChg chg="addSp delSp modSp new del mod">
        <pc:chgData name="Mooney, Jon" userId="3fcebc0f-854b-4569-8038-50c8ae8f1809" providerId="ADAL" clId="{C6C87C5A-397D-4386-A1C4-E7C64944471D}" dt="2022-05-11T20:51:14.558" v="807" actId="47"/>
        <pc:sldMkLst>
          <pc:docMk/>
          <pc:sldMk cId="2455157012" sldId="309"/>
        </pc:sldMkLst>
        <pc:spChg chg="del">
          <ac:chgData name="Mooney, Jon" userId="3fcebc0f-854b-4569-8038-50c8ae8f1809" providerId="ADAL" clId="{C6C87C5A-397D-4386-A1C4-E7C64944471D}" dt="2022-05-11T20:44:58.802" v="463" actId="478"/>
          <ac:spMkLst>
            <pc:docMk/>
            <pc:sldMk cId="2455157012" sldId="309"/>
            <ac:spMk id="3" creationId="{39298D0F-D458-4337-8983-DA183421627A}"/>
          </ac:spMkLst>
        </pc:spChg>
        <pc:spChg chg="add mod">
          <ac:chgData name="Mooney, Jon" userId="3fcebc0f-854b-4569-8038-50c8ae8f1809" providerId="ADAL" clId="{C6C87C5A-397D-4386-A1C4-E7C64944471D}" dt="2022-05-11T20:45:38.727" v="492" actId="1076"/>
          <ac:spMkLst>
            <pc:docMk/>
            <pc:sldMk cId="2455157012" sldId="309"/>
            <ac:spMk id="4" creationId="{90A78B65-9E6C-4100-9621-A5123778D133}"/>
          </ac:spMkLst>
        </pc:spChg>
        <pc:spChg chg="add mod">
          <ac:chgData name="Mooney, Jon" userId="3fcebc0f-854b-4569-8038-50c8ae8f1809" providerId="ADAL" clId="{C6C87C5A-397D-4386-A1C4-E7C64944471D}" dt="2022-05-11T20:45:36.625" v="491" actId="1076"/>
          <ac:spMkLst>
            <pc:docMk/>
            <pc:sldMk cId="2455157012" sldId="309"/>
            <ac:spMk id="5" creationId="{C2809502-AD53-4061-AF17-6467B5CF393D}"/>
          </ac:spMkLst>
        </pc:spChg>
        <pc:spChg chg="add mod">
          <ac:chgData name="Mooney, Jon" userId="3fcebc0f-854b-4569-8038-50c8ae8f1809" providerId="ADAL" clId="{C6C87C5A-397D-4386-A1C4-E7C64944471D}" dt="2022-05-11T20:45:40.950" v="493" actId="1076"/>
          <ac:spMkLst>
            <pc:docMk/>
            <pc:sldMk cId="2455157012" sldId="309"/>
            <ac:spMk id="6" creationId="{1CB67087-A0BE-4B0C-BEC1-51220B992384}"/>
          </ac:spMkLst>
        </pc:spChg>
      </pc:sldChg>
      <pc:sldChg chg="add del">
        <pc:chgData name="Mooney, Jon" userId="3fcebc0f-854b-4569-8038-50c8ae8f1809" providerId="ADAL" clId="{C6C87C5A-397D-4386-A1C4-E7C64944471D}" dt="2022-05-11T20:44:28.145" v="461" actId="2696"/>
        <pc:sldMkLst>
          <pc:docMk/>
          <pc:sldMk cId="4101543481" sldId="309"/>
        </pc:sldMkLst>
      </pc:sldChg>
      <pc:sldChg chg="modSp add del mod">
        <pc:chgData name="Mooney, Jon" userId="3fcebc0f-854b-4569-8038-50c8ae8f1809" providerId="ADAL" clId="{C6C87C5A-397D-4386-A1C4-E7C64944471D}" dt="2022-05-11T20:51:14.558" v="807" actId="47"/>
        <pc:sldMkLst>
          <pc:docMk/>
          <pc:sldMk cId="2273130940" sldId="310"/>
        </pc:sldMkLst>
        <pc:spChg chg="mod">
          <ac:chgData name="Mooney, Jon" userId="3fcebc0f-854b-4569-8038-50c8ae8f1809" providerId="ADAL" clId="{C6C87C5A-397D-4386-A1C4-E7C64944471D}" dt="2022-05-11T20:46:14.344" v="500" actId="1076"/>
          <ac:spMkLst>
            <pc:docMk/>
            <pc:sldMk cId="2273130940" sldId="310"/>
            <ac:spMk id="4" creationId="{90A78B65-9E6C-4100-9621-A5123778D133}"/>
          </ac:spMkLst>
        </pc:spChg>
        <pc:spChg chg="mod">
          <ac:chgData name="Mooney, Jon" userId="3fcebc0f-854b-4569-8038-50c8ae8f1809" providerId="ADAL" clId="{C6C87C5A-397D-4386-A1C4-E7C64944471D}" dt="2022-05-11T20:45:52.154" v="495" actId="1076"/>
          <ac:spMkLst>
            <pc:docMk/>
            <pc:sldMk cId="2273130940" sldId="310"/>
            <ac:spMk id="5" creationId="{C2809502-AD53-4061-AF17-6467B5CF393D}"/>
          </ac:spMkLst>
        </pc:spChg>
        <pc:spChg chg="mod">
          <ac:chgData name="Mooney, Jon" userId="3fcebc0f-854b-4569-8038-50c8ae8f1809" providerId="ADAL" clId="{C6C87C5A-397D-4386-A1C4-E7C64944471D}" dt="2022-05-11T20:46:29.650" v="501" actId="1076"/>
          <ac:spMkLst>
            <pc:docMk/>
            <pc:sldMk cId="2273130940" sldId="310"/>
            <ac:spMk id="6" creationId="{1CB67087-A0BE-4B0C-BEC1-51220B992384}"/>
          </ac:spMkLst>
        </pc:spChg>
      </pc:sldChg>
      <pc:sldChg chg="addSp delSp modSp new mod modClrScheme chgLayout">
        <pc:chgData name="Mooney, Jon" userId="3fcebc0f-854b-4569-8038-50c8ae8f1809" providerId="ADAL" clId="{C6C87C5A-397D-4386-A1C4-E7C64944471D}" dt="2022-05-17T13:22:20.524" v="1938" actId="207"/>
        <pc:sldMkLst>
          <pc:docMk/>
          <pc:sldMk cId="2523646307" sldId="311"/>
        </pc:sldMkLst>
        <pc:spChg chg="del mod ord">
          <ac:chgData name="Mooney, Jon" userId="3fcebc0f-854b-4569-8038-50c8ae8f1809" providerId="ADAL" clId="{C6C87C5A-397D-4386-A1C4-E7C64944471D}" dt="2022-05-11T20:49:43.770" v="679" actId="700"/>
          <ac:spMkLst>
            <pc:docMk/>
            <pc:sldMk cId="2523646307" sldId="311"/>
            <ac:spMk id="2" creationId="{510FB48A-99DE-4EDA-9E06-87D0501A08B3}"/>
          </ac:spMkLst>
        </pc:spChg>
        <pc:spChg chg="del mod ord">
          <ac:chgData name="Mooney, Jon" userId="3fcebc0f-854b-4569-8038-50c8ae8f1809" providerId="ADAL" clId="{C6C87C5A-397D-4386-A1C4-E7C64944471D}" dt="2022-05-11T20:49:43.770" v="679" actId="700"/>
          <ac:spMkLst>
            <pc:docMk/>
            <pc:sldMk cId="2523646307" sldId="311"/>
            <ac:spMk id="3" creationId="{B9189279-7996-4FEC-99F2-282651263E37}"/>
          </ac:spMkLst>
        </pc:spChg>
        <pc:spChg chg="add mod ord">
          <ac:chgData name="Mooney, Jon" userId="3fcebc0f-854b-4569-8038-50c8ae8f1809" providerId="ADAL" clId="{C6C87C5A-397D-4386-A1C4-E7C64944471D}" dt="2022-05-17T13:22:20.524" v="1938" actId="207"/>
          <ac:spMkLst>
            <pc:docMk/>
            <pc:sldMk cId="2523646307" sldId="311"/>
            <ac:spMk id="4" creationId="{5BCA98A0-A83E-4711-8F5D-FB52CF261886}"/>
          </ac:spMkLst>
        </pc:spChg>
        <pc:spChg chg="add mod ord">
          <ac:chgData name="Mooney, Jon" userId="3fcebc0f-854b-4569-8038-50c8ae8f1809" providerId="ADAL" clId="{C6C87C5A-397D-4386-A1C4-E7C64944471D}" dt="2022-05-11T20:49:52.639" v="680"/>
          <ac:spMkLst>
            <pc:docMk/>
            <pc:sldMk cId="2523646307" sldId="311"/>
            <ac:spMk id="5" creationId="{A2680808-E386-410A-84D6-DE9B3F9543AE}"/>
          </ac:spMkLst>
        </pc:spChg>
        <pc:spChg chg="add mod ord">
          <ac:chgData name="Mooney, Jon" userId="3fcebc0f-854b-4569-8038-50c8ae8f1809" providerId="ADAL" clId="{C6C87C5A-397D-4386-A1C4-E7C64944471D}" dt="2022-05-12T19:04:26.446" v="1601" actId="20577"/>
          <ac:spMkLst>
            <pc:docMk/>
            <pc:sldMk cId="2523646307" sldId="311"/>
            <ac:spMk id="6" creationId="{47C01109-11EA-42EA-8106-F9F6DC891BE7}"/>
          </ac:spMkLst>
        </pc:spChg>
        <pc:spChg chg="add mod ord">
          <ac:chgData name="Mooney, Jon" userId="3fcebc0f-854b-4569-8038-50c8ae8f1809" providerId="ADAL" clId="{C6C87C5A-397D-4386-A1C4-E7C64944471D}" dt="2022-05-11T20:49:56.372" v="689" actId="20577"/>
          <ac:spMkLst>
            <pc:docMk/>
            <pc:sldMk cId="2523646307" sldId="311"/>
            <ac:spMk id="7" creationId="{1915E5D2-7CDD-4362-865E-A93523228931}"/>
          </ac:spMkLst>
        </pc:spChg>
        <pc:spChg chg="add mod ord">
          <ac:chgData name="Mooney, Jon" userId="3fcebc0f-854b-4569-8038-50c8ae8f1809" providerId="ADAL" clId="{C6C87C5A-397D-4386-A1C4-E7C64944471D}" dt="2022-05-12T19:05:23.961" v="1621" actId="20577"/>
          <ac:spMkLst>
            <pc:docMk/>
            <pc:sldMk cId="2523646307" sldId="311"/>
            <ac:spMk id="8" creationId="{5617CA47-18E7-4C10-8C0C-2DA4680F8C27}"/>
          </ac:spMkLst>
        </pc:spChg>
      </pc:sldChg>
      <pc:sldChg chg="addSp delSp modSp new mod modClrScheme chgLayout">
        <pc:chgData name="Mooney, Jon" userId="3fcebc0f-854b-4569-8038-50c8ae8f1809" providerId="ADAL" clId="{C6C87C5A-397D-4386-A1C4-E7C64944471D}" dt="2022-05-17T13:22:24.185" v="1939" actId="207"/>
        <pc:sldMkLst>
          <pc:docMk/>
          <pc:sldMk cId="2109379603" sldId="312"/>
        </pc:sldMkLst>
        <pc:spChg chg="del mod ord">
          <ac:chgData name="Mooney, Jon" userId="3fcebc0f-854b-4569-8038-50c8ae8f1809" providerId="ADAL" clId="{C6C87C5A-397D-4386-A1C4-E7C64944471D}" dt="2022-05-11T20:51:25.927" v="809" actId="700"/>
          <ac:spMkLst>
            <pc:docMk/>
            <pc:sldMk cId="2109379603" sldId="312"/>
            <ac:spMk id="2" creationId="{244FD4EF-431F-454A-9587-C4FB5DD5C69C}"/>
          </ac:spMkLst>
        </pc:spChg>
        <pc:spChg chg="del">
          <ac:chgData name="Mooney, Jon" userId="3fcebc0f-854b-4569-8038-50c8ae8f1809" providerId="ADAL" clId="{C6C87C5A-397D-4386-A1C4-E7C64944471D}" dt="2022-05-11T20:51:25.927" v="809" actId="700"/>
          <ac:spMkLst>
            <pc:docMk/>
            <pc:sldMk cId="2109379603" sldId="312"/>
            <ac:spMk id="3" creationId="{A3FB0196-0AF1-4F32-A7A7-A1764BB36795}"/>
          </ac:spMkLst>
        </pc:spChg>
        <pc:spChg chg="del mod ord">
          <ac:chgData name="Mooney, Jon" userId="3fcebc0f-854b-4569-8038-50c8ae8f1809" providerId="ADAL" clId="{C6C87C5A-397D-4386-A1C4-E7C64944471D}" dt="2022-05-11T20:51:25.927" v="809" actId="700"/>
          <ac:spMkLst>
            <pc:docMk/>
            <pc:sldMk cId="2109379603" sldId="312"/>
            <ac:spMk id="4" creationId="{6F9C6AA7-B305-4C80-8E15-769570C0FD5E}"/>
          </ac:spMkLst>
        </pc:spChg>
        <pc:spChg chg="del">
          <ac:chgData name="Mooney, Jon" userId="3fcebc0f-854b-4569-8038-50c8ae8f1809" providerId="ADAL" clId="{C6C87C5A-397D-4386-A1C4-E7C64944471D}" dt="2022-05-11T20:51:25.927" v="809" actId="700"/>
          <ac:spMkLst>
            <pc:docMk/>
            <pc:sldMk cId="2109379603" sldId="312"/>
            <ac:spMk id="5" creationId="{CF46C09C-A261-4225-94C7-385EF1DC179F}"/>
          </ac:spMkLst>
        </pc:spChg>
        <pc:spChg chg="del">
          <ac:chgData name="Mooney, Jon" userId="3fcebc0f-854b-4569-8038-50c8ae8f1809" providerId="ADAL" clId="{C6C87C5A-397D-4386-A1C4-E7C64944471D}" dt="2022-05-11T20:51:25.927" v="809" actId="700"/>
          <ac:spMkLst>
            <pc:docMk/>
            <pc:sldMk cId="2109379603" sldId="312"/>
            <ac:spMk id="6" creationId="{12D27BA5-36E3-44A6-B3A4-7A5C4367CDE7}"/>
          </ac:spMkLst>
        </pc:spChg>
        <pc:spChg chg="add mod ord">
          <ac:chgData name="Mooney, Jon" userId="3fcebc0f-854b-4569-8038-50c8ae8f1809" providerId="ADAL" clId="{C6C87C5A-397D-4386-A1C4-E7C64944471D}" dt="2022-05-17T13:22:24.185" v="1939" actId="207"/>
          <ac:spMkLst>
            <pc:docMk/>
            <pc:sldMk cId="2109379603" sldId="312"/>
            <ac:spMk id="7" creationId="{7EC33049-B983-493C-9669-7A7D89475344}"/>
          </ac:spMkLst>
        </pc:spChg>
        <pc:spChg chg="add mod ord">
          <ac:chgData name="Mooney, Jon" userId="3fcebc0f-854b-4569-8038-50c8ae8f1809" providerId="ADAL" clId="{C6C87C5A-397D-4386-A1C4-E7C64944471D}" dt="2022-05-11T20:55:35.280" v="1100" actId="20577"/>
          <ac:spMkLst>
            <pc:docMk/>
            <pc:sldMk cId="2109379603" sldId="312"/>
            <ac:spMk id="8" creationId="{C6838DEE-2975-4243-8B74-4FDF0C96D093}"/>
          </ac:spMkLst>
        </pc:spChg>
      </pc:sldChg>
      <pc:sldChg chg="modSp new mod">
        <pc:chgData name="Mooney, Jon" userId="3fcebc0f-854b-4569-8038-50c8ae8f1809" providerId="ADAL" clId="{C6C87C5A-397D-4386-A1C4-E7C64944471D}" dt="2022-05-17T13:22:40.551" v="1940" actId="207"/>
        <pc:sldMkLst>
          <pc:docMk/>
          <pc:sldMk cId="2181653622" sldId="313"/>
        </pc:sldMkLst>
        <pc:spChg chg="mod">
          <ac:chgData name="Mooney, Jon" userId="3fcebc0f-854b-4569-8038-50c8ae8f1809" providerId="ADAL" clId="{C6C87C5A-397D-4386-A1C4-E7C64944471D}" dt="2022-05-17T13:22:40.551" v="1940" actId="207"/>
          <ac:spMkLst>
            <pc:docMk/>
            <pc:sldMk cId="2181653622" sldId="313"/>
            <ac:spMk id="2" creationId="{D6CEE16B-D3C3-42C3-B7BD-6B835901D499}"/>
          </ac:spMkLst>
        </pc:spChg>
        <pc:spChg chg="mod">
          <ac:chgData name="Mooney, Jon" userId="3fcebc0f-854b-4569-8038-50c8ae8f1809" providerId="ADAL" clId="{C6C87C5A-397D-4386-A1C4-E7C64944471D}" dt="2022-05-12T16:29:08.522" v="1207" actId="6549"/>
          <ac:spMkLst>
            <pc:docMk/>
            <pc:sldMk cId="2181653622" sldId="313"/>
            <ac:spMk id="3" creationId="{793C8BFD-D1A8-4313-B958-C9FC29B5D07A}"/>
          </ac:spMkLst>
        </pc:spChg>
      </pc:sldChg>
      <pc:sldChg chg="modSp add mod ord">
        <pc:chgData name="Mooney, Jon" userId="3fcebc0f-854b-4569-8038-50c8ae8f1809" providerId="ADAL" clId="{C6C87C5A-397D-4386-A1C4-E7C64944471D}" dt="2022-05-17T13:23:17.301" v="1947" actId="207"/>
        <pc:sldMkLst>
          <pc:docMk/>
          <pc:sldMk cId="2884820191" sldId="314"/>
        </pc:sldMkLst>
        <pc:spChg chg="mod">
          <ac:chgData name="Mooney, Jon" userId="3fcebc0f-854b-4569-8038-50c8ae8f1809" providerId="ADAL" clId="{C6C87C5A-397D-4386-A1C4-E7C64944471D}" dt="2022-05-17T13:23:11.697" v="1946" actId="207"/>
          <ac:spMkLst>
            <pc:docMk/>
            <pc:sldMk cId="2884820191" sldId="314"/>
            <ac:spMk id="2" creationId="{D6CEE16B-D3C3-42C3-B7BD-6B835901D499}"/>
          </ac:spMkLst>
        </pc:spChg>
        <pc:spChg chg="mod">
          <ac:chgData name="Mooney, Jon" userId="3fcebc0f-854b-4569-8038-50c8ae8f1809" providerId="ADAL" clId="{C6C87C5A-397D-4386-A1C4-E7C64944471D}" dt="2022-05-17T13:23:17.301" v="1947" actId="207"/>
          <ac:spMkLst>
            <pc:docMk/>
            <pc:sldMk cId="2884820191" sldId="314"/>
            <ac:spMk id="3" creationId="{793C8BFD-D1A8-4313-B958-C9FC29B5D07A}"/>
          </ac:spMkLst>
        </pc:spChg>
      </pc:sldChg>
      <pc:sldChg chg="modSp add mod">
        <pc:chgData name="Mooney, Jon" userId="3fcebc0f-854b-4569-8038-50c8ae8f1809" providerId="ADAL" clId="{C6C87C5A-397D-4386-A1C4-E7C64944471D}" dt="2022-05-17T13:23:24.622" v="1948" actId="207"/>
        <pc:sldMkLst>
          <pc:docMk/>
          <pc:sldMk cId="1831862129" sldId="315"/>
        </pc:sldMkLst>
        <pc:spChg chg="mod">
          <ac:chgData name="Mooney, Jon" userId="3fcebc0f-854b-4569-8038-50c8ae8f1809" providerId="ADAL" clId="{C6C87C5A-397D-4386-A1C4-E7C64944471D}" dt="2022-05-17T13:23:24.622" v="1948" actId="207"/>
          <ac:spMkLst>
            <pc:docMk/>
            <pc:sldMk cId="1831862129" sldId="315"/>
            <ac:spMk id="2" creationId="{D6CEE16B-D3C3-42C3-B7BD-6B835901D499}"/>
          </ac:spMkLst>
        </pc:spChg>
        <pc:spChg chg="mod">
          <ac:chgData name="Mooney, Jon" userId="3fcebc0f-854b-4569-8038-50c8ae8f1809" providerId="ADAL" clId="{C6C87C5A-397D-4386-A1C4-E7C64944471D}" dt="2022-05-12T16:42:43.523" v="1522" actId="20577"/>
          <ac:spMkLst>
            <pc:docMk/>
            <pc:sldMk cId="1831862129" sldId="315"/>
            <ac:spMk id="3" creationId="{793C8BFD-D1A8-4313-B958-C9FC29B5D07A}"/>
          </ac:spMkLst>
        </pc:spChg>
      </pc:sldChg>
      <pc:sldChg chg="modSp mod">
        <pc:chgData name="Mooney, Jon" userId="3fcebc0f-854b-4569-8038-50c8ae8f1809" providerId="ADAL" clId="{C6C87C5A-397D-4386-A1C4-E7C64944471D}" dt="2022-05-17T13:22:48.232" v="1941" actId="207"/>
        <pc:sldMkLst>
          <pc:docMk/>
          <pc:sldMk cId="1157713543" sldId="318"/>
        </pc:sldMkLst>
        <pc:spChg chg="mod">
          <ac:chgData name="Mooney, Jon" userId="3fcebc0f-854b-4569-8038-50c8ae8f1809" providerId="ADAL" clId="{C6C87C5A-397D-4386-A1C4-E7C64944471D}" dt="2022-05-17T13:22:48.232" v="1941" actId="207"/>
          <ac:spMkLst>
            <pc:docMk/>
            <pc:sldMk cId="1157713543" sldId="318"/>
            <ac:spMk id="2" creationId="{2943808C-4694-FE11-8B65-755BF75837FA}"/>
          </ac:spMkLst>
        </pc:spChg>
      </pc:sldChg>
      <pc:sldChg chg="modSp mod">
        <pc:chgData name="Mooney, Jon" userId="3fcebc0f-854b-4569-8038-50c8ae8f1809" providerId="ADAL" clId="{C6C87C5A-397D-4386-A1C4-E7C64944471D}" dt="2022-05-17T13:23:01.695" v="1944" actId="207"/>
        <pc:sldMkLst>
          <pc:docMk/>
          <pc:sldMk cId="2831748189" sldId="319"/>
        </pc:sldMkLst>
        <pc:spChg chg="mod">
          <ac:chgData name="Mooney, Jon" userId="3fcebc0f-854b-4569-8038-50c8ae8f1809" providerId="ADAL" clId="{C6C87C5A-397D-4386-A1C4-E7C64944471D}" dt="2022-05-17T13:23:01.695" v="1944" actId="207"/>
          <ac:spMkLst>
            <pc:docMk/>
            <pc:sldMk cId="2831748189" sldId="319"/>
            <ac:spMk id="2" creationId="{20C6409D-43F0-627B-3A62-41A153B2B23A}"/>
          </ac:spMkLst>
        </pc:spChg>
      </pc:sldChg>
      <pc:sldChg chg="addSp delSp modSp new mod">
        <pc:chgData name="Mooney, Jon" userId="3fcebc0f-854b-4569-8038-50c8ae8f1809" providerId="ADAL" clId="{C6C87C5A-397D-4386-A1C4-E7C64944471D}" dt="2022-05-17T13:23:28.421" v="1949" actId="207"/>
        <pc:sldMkLst>
          <pc:docMk/>
          <pc:sldMk cId="1734893116" sldId="324"/>
        </pc:sldMkLst>
        <pc:spChg chg="mod">
          <ac:chgData name="Mooney, Jon" userId="3fcebc0f-854b-4569-8038-50c8ae8f1809" providerId="ADAL" clId="{C6C87C5A-397D-4386-A1C4-E7C64944471D}" dt="2022-05-17T13:23:28.421" v="1949" actId="207"/>
          <ac:spMkLst>
            <pc:docMk/>
            <pc:sldMk cId="1734893116" sldId="324"/>
            <ac:spMk id="2" creationId="{9A3AE142-9F93-47DA-A1D7-08A0A002D30B}"/>
          </ac:spMkLst>
        </pc:spChg>
        <pc:spChg chg="del mod">
          <ac:chgData name="Mooney, Jon" userId="3fcebc0f-854b-4569-8038-50c8ae8f1809" providerId="ADAL" clId="{C6C87C5A-397D-4386-A1C4-E7C64944471D}" dt="2022-05-17T13:20:27.159" v="1819" actId="478"/>
          <ac:spMkLst>
            <pc:docMk/>
            <pc:sldMk cId="1734893116" sldId="324"/>
            <ac:spMk id="3" creationId="{8C4715B2-EAA8-4E63-8757-8E33307133A0}"/>
          </ac:spMkLst>
        </pc:spChg>
        <pc:spChg chg="add del mod">
          <ac:chgData name="Mooney, Jon" userId="3fcebc0f-854b-4569-8038-50c8ae8f1809" providerId="ADAL" clId="{C6C87C5A-397D-4386-A1C4-E7C64944471D}" dt="2022-05-17T13:21:59.742" v="1937" actId="121"/>
          <ac:spMkLst>
            <pc:docMk/>
            <pc:sldMk cId="1734893116" sldId="324"/>
            <ac:spMk id="5" creationId="{4682063B-9147-4849-934B-874CE159D7D9}"/>
          </ac:spMkLst>
        </pc:spChg>
      </pc:sldChg>
    </pc:docChg>
  </pc:docChgLst>
  <pc:docChgLst>
    <pc:chgData name="Little, Erica" userId="9a10d49e-aa0b-47ce-ac01-f879049ba943" providerId="ADAL" clId="{F1D1FD25-650C-4307-8573-17A3AE0C352E}"/>
    <pc:docChg chg="modSld">
      <pc:chgData name="Little, Erica" userId="9a10d49e-aa0b-47ce-ac01-f879049ba943" providerId="ADAL" clId="{F1D1FD25-650C-4307-8573-17A3AE0C352E}" dt="2022-05-16T22:49:04.230" v="31" actId="1076"/>
      <pc:docMkLst>
        <pc:docMk/>
      </pc:docMkLst>
      <pc:sldChg chg="addSp modSp mod">
        <pc:chgData name="Little, Erica" userId="9a10d49e-aa0b-47ce-ac01-f879049ba943" providerId="ADAL" clId="{F1D1FD25-650C-4307-8573-17A3AE0C352E}" dt="2022-05-16T22:49:04.230" v="31" actId="1076"/>
        <pc:sldMkLst>
          <pc:docMk/>
          <pc:sldMk cId="1088790320" sldId="317"/>
        </pc:sldMkLst>
        <pc:graphicFrameChg chg="add mod modGraphic">
          <ac:chgData name="Little, Erica" userId="9a10d49e-aa0b-47ce-ac01-f879049ba943" providerId="ADAL" clId="{F1D1FD25-650C-4307-8573-17A3AE0C352E}" dt="2022-05-16T22:46:45.619" v="3" actId="1076"/>
          <ac:graphicFrameMkLst>
            <pc:docMk/>
            <pc:sldMk cId="1088790320" sldId="317"/>
            <ac:graphicFrameMk id="5" creationId="{79DBCEEC-D937-4954-BED6-818F4A665FFE}"/>
          </ac:graphicFrameMkLst>
        </pc:graphicFrameChg>
        <pc:graphicFrameChg chg="add mod modGraphic">
          <ac:chgData name="Little, Erica" userId="9a10d49e-aa0b-47ce-ac01-f879049ba943" providerId="ADAL" clId="{F1D1FD25-650C-4307-8573-17A3AE0C352E}" dt="2022-05-16T22:47:24.833" v="8" actId="1076"/>
          <ac:graphicFrameMkLst>
            <pc:docMk/>
            <pc:sldMk cId="1088790320" sldId="317"/>
            <ac:graphicFrameMk id="7" creationId="{27FDFF6B-E155-474D-9183-167F6ED31474}"/>
          </ac:graphicFrameMkLst>
        </pc:graphicFrameChg>
        <pc:graphicFrameChg chg="add mod modGraphic">
          <ac:chgData name="Little, Erica" userId="9a10d49e-aa0b-47ce-ac01-f879049ba943" providerId="ADAL" clId="{F1D1FD25-650C-4307-8573-17A3AE0C352E}" dt="2022-05-16T22:47:44.087" v="12" actId="1076"/>
          <ac:graphicFrameMkLst>
            <pc:docMk/>
            <pc:sldMk cId="1088790320" sldId="317"/>
            <ac:graphicFrameMk id="9" creationId="{7BCD231B-9853-46AF-A6C5-05306BD7BF5C}"/>
          </ac:graphicFrameMkLst>
        </pc:graphicFrameChg>
        <pc:graphicFrameChg chg="add mod modGraphic">
          <ac:chgData name="Little, Erica" userId="9a10d49e-aa0b-47ce-ac01-f879049ba943" providerId="ADAL" clId="{F1D1FD25-650C-4307-8573-17A3AE0C352E}" dt="2022-05-16T22:48:12.895" v="18" actId="1076"/>
          <ac:graphicFrameMkLst>
            <pc:docMk/>
            <pc:sldMk cId="1088790320" sldId="317"/>
            <ac:graphicFrameMk id="11" creationId="{80DA0391-33DB-4AE5-B34C-A98B04EBF86D}"/>
          </ac:graphicFrameMkLst>
        </pc:graphicFrameChg>
        <pc:graphicFrameChg chg="add mod modGraphic">
          <ac:chgData name="Little, Erica" userId="9a10d49e-aa0b-47ce-ac01-f879049ba943" providerId="ADAL" clId="{F1D1FD25-650C-4307-8573-17A3AE0C352E}" dt="2022-05-16T22:48:36.071" v="24" actId="1076"/>
          <ac:graphicFrameMkLst>
            <pc:docMk/>
            <pc:sldMk cId="1088790320" sldId="317"/>
            <ac:graphicFrameMk id="13" creationId="{E3559BE8-8C34-4FEF-8E67-401F93B0FE21}"/>
          </ac:graphicFrameMkLst>
        </pc:graphicFrameChg>
        <pc:graphicFrameChg chg="add mod modGraphic">
          <ac:chgData name="Little, Erica" userId="9a10d49e-aa0b-47ce-ac01-f879049ba943" providerId="ADAL" clId="{F1D1FD25-650C-4307-8573-17A3AE0C352E}" dt="2022-05-16T22:49:04.230" v="31" actId="1076"/>
          <ac:graphicFrameMkLst>
            <pc:docMk/>
            <pc:sldMk cId="1088790320" sldId="317"/>
            <ac:graphicFrameMk id="15" creationId="{D5DDF344-7A6B-488F-B2F8-F1601E964F9E}"/>
          </ac:graphicFrameMkLst>
        </pc:graphicFrameChg>
      </pc:sldChg>
    </pc:docChg>
  </pc:docChgLst>
  <pc:docChgLst>
    <pc:chgData name="Mooney, Jon" userId="S::jmooney@springfieldmo.gov::3fcebc0f-854b-4569-8038-50c8ae8f1809" providerId="AD" clId="Web-{B549B6EE-0E8B-75B8-1A6C-140A28BA004F}"/>
    <pc:docChg chg="modSld">
      <pc:chgData name="Mooney, Jon" userId="S::jmooney@springfieldmo.gov::3fcebc0f-854b-4569-8038-50c8ae8f1809" providerId="AD" clId="Web-{B549B6EE-0E8B-75B8-1A6C-140A28BA004F}" dt="2022-05-11T15:52:55.103" v="2"/>
      <pc:docMkLst>
        <pc:docMk/>
      </pc:docMkLst>
      <pc:sldChg chg="delSp modSp delAnim">
        <pc:chgData name="Mooney, Jon" userId="S::jmooney@springfieldmo.gov::3fcebc0f-854b-4569-8038-50c8ae8f1809" providerId="AD" clId="Web-{B549B6EE-0E8B-75B8-1A6C-140A28BA004F}" dt="2022-05-11T15:52:55.103" v="2"/>
        <pc:sldMkLst>
          <pc:docMk/>
          <pc:sldMk cId="1880446410" sldId="257"/>
        </pc:sldMkLst>
        <pc:spChg chg="del">
          <ac:chgData name="Mooney, Jon" userId="S::jmooney@springfieldmo.gov::3fcebc0f-854b-4569-8038-50c8ae8f1809" providerId="AD" clId="Web-{B549B6EE-0E8B-75B8-1A6C-140A28BA004F}" dt="2022-05-11T15:52:55.103" v="2"/>
          <ac:spMkLst>
            <pc:docMk/>
            <pc:sldMk cId="1880446410" sldId="257"/>
            <ac:spMk id="3" creationId="{CC7F4F92-F95F-4C94-92FE-27809F2E56B4}"/>
          </ac:spMkLst>
        </pc:spChg>
        <pc:picChg chg="mod">
          <ac:chgData name="Mooney, Jon" userId="S::jmooney@springfieldmo.gov::3fcebc0f-854b-4569-8038-50c8ae8f1809" providerId="AD" clId="Web-{B549B6EE-0E8B-75B8-1A6C-140A28BA004F}" dt="2022-05-11T15:49:52.664" v="1" actId="1076"/>
          <ac:picMkLst>
            <pc:docMk/>
            <pc:sldMk cId="1880446410" sldId="257"/>
            <ac:picMk id="7" creationId="{2762A962-B988-4363-812E-4079862E775A}"/>
          </ac:picMkLst>
        </pc:picChg>
      </pc:sldChg>
    </pc:docChg>
  </pc:docChgLst>
  <pc:docChgLst>
    <pc:chgData name="Little, Erica" userId="S::elittle@springfieldmo.gov::9a10d49e-aa0b-47ce-ac01-f879049ba943" providerId="AD" clId="Web-{0BE7709B-9D21-6EAC-3ADA-9605C3D5D964}"/>
    <pc:docChg chg="modSld">
      <pc:chgData name="Little, Erica" userId="S::elittle@springfieldmo.gov::9a10d49e-aa0b-47ce-ac01-f879049ba943" providerId="AD" clId="Web-{0BE7709B-9D21-6EAC-3ADA-9605C3D5D964}" dt="2022-05-12T19:16:55.311" v="304"/>
      <pc:docMkLst>
        <pc:docMk/>
      </pc:docMkLst>
      <pc:sldChg chg="modNotes">
        <pc:chgData name="Little, Erica" userId="S::elittle@springfieldmo.gov::9a10d49e-aa0b-47ce-ac01-f879049ba943" providerId="AD" clId="Web-{0BE7709B-9D21-6EAC-3ADA-9605C3D5D964}" dt="2022-05-12T19:14:37.888" v="187"/>
        <pc:sldMkLst>
          <pc:docMk/>
          <pc:sldMk cId="2691507223" sldId="264"/>
        </pc:sldMkLst>
      </pc:sldChg>
      <pc:sldChg chg="modNotes">
        <pc:chgData name="Little, Erica" userId="S::elittle@springfieldmo.gov::9a10d49e-aa0b-47ce-ac01-f879049ba943" providerId="AD" clId="Web-{0BE7709B-9D21-6EAC-3ADA-9605C3D5D964}" dt="2022-05-12T19:16:55.311" v="304"/>
        <pc:sldMkLst>
          <pc:docMk/>
          <pc:sldMk cId="2884820191" sldId="314"/>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9DCEA5FC-4640-45AF-B712-7A4FD94AEF0D}">
      <dgm:prSet phldrT="[Text]"/>
      <dgm:spPr/>
      <dgm:t>
        <a:bodyPr/>
        <a:lstStyle/>
        <a:p>
          <a:pPr>
            <a:defRPr b="1"/>
          </a:pPr>
          <a:r>
            <a:rPr lang="en-US" b="0" dirty="0">
              <a:latin typeface="Corbel"/>
            </a:rPr>
            <a:t>May 2021</a:t>
          </a:r>
          <a:br>
            <a:rPr lang="en-US" dirty="0">
              <a:latin typeface="Corbel"/>
            </a:rPr>
          </a:br>
          <a:endParaRPr lang="en-US" dirty="0">
            <a:latin typeface="Corbel"/>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r>
            <a:rPr lang="en-US" dirty="0">
              <a:latin typeface="Corbel"/>
            </a:rPr>
            <a:t>Convened steering group for Regional CHNA</a:t>
          </a: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dgm:spPr/>
      <dgm:t>
        <a:bodyPr/>
        <a:lstStyle/>
        <a:p>
          <a:pPr>
            <a:defRPr b="1"/>
          </a:pPr>
          <a:r>
            <a:rPr lang="en-US" b="0" dirty="0">
              <a:latin typeface="Corbel"/>
            </a:rPr>
            <a:t>June-July</a:t>
          </a: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dgm:spPr/>
      <dgm:t>
        <a:bodyPr/>
        <a:lstStyle/>
        <a:p>
          <a:pPr>
            <a:defRPr b="1"/>
          </a:pPr>
          <a:r>
            <a:rPr lang="en-US" b="0" dirty="0">
              <a:latin typeface="Corbel"/>
            </a:rPr>
            <a:t>August-October 2021</a:t>
          </a: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r>
            <a:rPr lang="en-US" dirty="0">
              <a:latin typeface="Corbel"/>
            </a:rPr>
            <a:t>Collection of secondary and primary data (Hospital Data)</a:t>
          </a: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r>
            <a:rPr lang="en-US" dirty="0">
              <a:latin typeface="Corbel"/>
            </a:rPr>
            <a:t>Collection Community Input</a:t>
          </a: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dgm:spPr/>
      <dgm:t>
        <a:bodyPr/>
        <a:lstStyle/>
        <a:p>
          <a:pPr>
            <a:defRPr b="1"/>
          </a:pPr>
          <a:r>
            <a:rPr lang="en-US" b="0" dirty="0">
              <a:latin typeface="Corbel"/>
            </a:rPr>
            <a:t>November-February 2021</a:t>
          </a: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dgm:spPr/>
      <dgm:t>
        <a:bodyPr/>
        <a:lstStyle/>
        <a:p>
          <a:r>
            <a:rPr lang="en-US" dirty="0">
              <a:latin typeface="Corbel"/>
            </a:rPr>
            <a:t>Prioritization of AHI’s</a:t>
          </a: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683CC5F6-E9B5-49F2-909E-A68D38896308}">
      <dgm:prSet/>
      <dgm:spPr/>
      <dgm:t>
        <a:bodyPr/>
        <a:lstStyle/>
        <a:p>
          <a:pPr>
            <a:defRPr b="1"/>
          </a:pPr>
          <a:r>
            <a:rPr lang="en-US" b="0" i="0" dirty="0">
              <a:latin typeface="Corbel"/>
            </a:rPr>
            <a:t>July-August</a:t>
          </a:r>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dgm:spPr/>
      <dgm:t>
        <a:bodyPr anchor="t"/>
        <a:lstStyle/>
        <a:p>
          <a:r>
            <a:rPr lang="en-US" i="0" dirty="0">
              <a:latin typeface="Corbel"/>
            </a:rPr>
            <a:t>Analyze secondary and primary data</a:t>
          </a:r>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D9D7B53D-E05B-404D-B2A5-6039BC418633}">
      <dgm:prSet/>
      <dgm:spPr/>
      <dgm:t>
        <a:bodyPr/>
        <a:lstStyle/>
        <a:p>
          <a:pPr>
            <a:defRPr b="1"/>
          </a:pPr>
          <a:r>
            <a:rPr lang="en-US" b="0" dirty="0">
              <a:latin typeface="Corbel"/>
            </a:rPr>
            <a:t>February-May 2022</a:t>
          </a:r>
        </a:p>
      </dgm:t>
    </dgm:pt>
    <dgm:pt modelId="{060FAF16-D8DD-4747-81E8-9608AF62D05A}" type="parTrans" cxnId="{B88ADF8C-5CB2-4D60-AB83-0FF3084F1844}">
      <dgm:prSet/>
      <dgm:spPr/>
      <dgm:t>
        <a:bodyPr/>
        <a:lstStyle/>
        <a:p>
          <a:endParaRPr lang="en-US"/>
        </a:p>
      </dgm:t>
    </dgm:pt>
    <dgm:pt modelId="{487CC363-FE4A-49D0-8C5A-242718C04543}" type="sibTrans" cxnId="{B88ADF8C-5CB2-4D60-AB83-0FF3084F1844}">
      <dgm:prSet/>
      <dgm:spPr/>
      <dgm:t>
        <a:bodyPr/>
        <a:lstStyle/>
        <a:p>
          <a:endParaRPr lang="en-US"/>
        </a:p>
      </dgm:t>
    </dgm:pt>
    <dgm:pt modelId="{CB5F01F8-E848-45A5-8A16-9AA00DB3252D}">
      <dgm:prSet phldr="0"/>
      <dgm:spPr/>
      <dgm:t>
        <a:bodyPr/>
        <a:lstStyle/>
        <a:p>
          <a:r>
            <a:rPr lang="en-US" b="0" dirty="0">
              <a:latin typeface="Corbel"/>
            </a:rPr>
            <a:t>Needs Assessment Report(s)</a:t>
          </a:r>
        </a:p>
      </dgm:t>
    </dgm:pt>
    <dgm:pt modelId="{BE3C78FE-18A3-4DD7-A855-7140415B0D0C}" type="parTrans" cxnId="{4FF440BA-07E6-43C8-93A6-CCA6271B1A78}">
      <dgm:prSet/>
      <dgm:spPr/>
      <dgm:t>
        <a:bodyPr/>
        <a:lstStyle/>
        <a:p>
          <a:endParaRPr lang="en-US"/>
        </a:p>
      </dgm:t>
    </dgm:pt>
    <dgm:pt modelId="{FB1D0FB8-8C1C-4033-B0E6-0829A75D25EA}" type="sibTrans" cxnId="{4FF440BA-07E6-43C8-93A6-CCA6271B1A78}">
      <dgm:prSet/>
      <dgm:spPr/>
      <dgm:t>
        <a:bodyPr/>
        <a:lstStyle/>
        <a:p>
          <a:endParaRPr lang="en-US"/>
        </a:p>
      </dgm:t>
    </dgm:pt>
    <dgm:pt modelId="{276CA034-2507-4C0C-B1D0-80FB55394007}" type="pres">
      <dgm:prSet presAssocID="{63085546-7C7C-4B3E-ABEB-2669F1A65FB2}" presName="root" presStyleCnt="0">
        <dgm:presLayoutVars>
          <dgm:chMax/>
          <dgm:chPref/>
          <dgm:animLvl val="lvl"/>
        </dgm:presLayoutVars>
      </dgm:prSet>
      <dgm:spPr/>
    </dgm:pt>
    <dgm:pt modelId="{C5593566-4C09-4AFE-9987-34E72D2DC386}" type="pres">
      <dgm:prSet presAssocID="{63085546-7C7C-4B3E-ABEB-2669F1A65FB2}"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989583FF-BB4C-4C38-87A4-A0746526C789}" type="pres">
      <dgm:prSet presAssocID="{63085546-7C7C-4B3E-ABEB-2669F1A65FB2}" presName="nodes" presStyleCnt="0">
        <dgm:presLayoutVars>
          <dgm:chMax/>
          <dgm:chPref/>
          <dgm:animLvl val="lvl"/>
        </dgm:presLayoutVars>
      </dgm:prSet>
      <dgm:spPr/>
    </dgm:pt>
    <dgm:pt modelId="{CC3C8E19-B9DB-40C2-AAAB-A28E4F972D5D}" type="pres">
      <dgm:prSet presAssocID="{9DCEA5FC-4640-45AF-B712-7A4FD94AEF0D}" presName="composite" presStyleCnt="0"/>
      <dgm:spPr/>
    </dgm:pt>
    <dgm:pt modelId="{8568FD28-8673-46FF-9F46-0EF5F9A85FAE}" type="pres">
      <dgm:prSet presAssocID="{9DCEA5FC-4640-45AF-B712-7A4FD94AEF0D}"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2677EB95-AE3B-4658-99BD-F810A98D5C4E}" type="pres">
      <dgm:prSet presAssocID="{9DCEA5FC-4640-45AF-B712-7A4FD94AEF0D}" presName="DropPinPlaceHolder" presStyleCnt="0"/>
      <dgm:spPr/>
    </dgm:pt>
    <dgm:pt modelId="{1D45DA89-E140-4124-866C-6D0080CB7B6D}" type="pres">
      <dgm:prSet presAssocID="{9DCEA5FC-4640-45AF-B712-7A4FD94AEF0D}" presName="DropPin" presStyleLbl="alignNode1" presStyleIdx="0" presStyleCnt="6" custLinFactNeighborX="5559"/>
      <dgm:spPr/>
    </dgm:pt>
    <dgm:pt modelId="{D369CD71-BDD3-4A87-BC4C-3771B2F3EC0E}" type="pres">
      <dgm:prSet presAssocID="{9DCEA5FC-4640-45AF-B712-7A4FD94AEF0D}" presName="Ellipse" presStyleLbl="fgAcc1" presStyleIdx="1" presStyleCnt="7"/>
      <dgm:spPr>
        <a:solidFill>
          <a:schemeClr val="lt1">
            <a:alpha val="90000"/>
            <a:hueOff val="0"/>
            <a:satOff val="0"/>
            <a:lumOff val="0"/>
            <a:alphaOff val="0"/>
          </a:schemeClr>
        </a:solidFill>
        <a:ln w="19050" cap="flat" cmpd="sng" algn="ctr">
          <a:noFill/>
          <a:prstDash val="solid"/>
        </a:ln>
        <a:effectLst/>
      </dgm:spPr>
    </dgm:pt>
    <dgm:pt modelId="{18DC646C-75DB-49D3-A657-A0BFA4D1C1B4}" type="pres">
      <dgm:prSet presAssocID="{9DCEA5FC-4640-45AF-B712-7A4FD94AEF0D}" presName="L2TextContainer" presStyleLbl="revTx" presStyleIdx="0" presStyleCnt="12">
        <dgm:presLayoutVars>
          <dgm:bulletEnabled val="1"/>
        </dgm:presLayoutVars>
      </dgm:prSet>
      <dgm:spPr/>
    </dgm:pt>
    <dgm:pt modelId="{3E7D0498-A2D8-4413-9C7C-EF8064B0067D}" type="pres">
      <dgm:prSet presAssocID="{9DCEA5FC-4640-45AF-B712-7A4FD94AEF0D}" presName="L1TextContainer" presStyleLbl="revTx" presStyleIdx="1" presStyleCnt="12">
        <dgm:presLayoutVars>
          <dgm:chMax val="1"/>
          <dgm:chPref val="1"/>
          <dgm:bulletEnabled val="1"/>
        </dgm:presLayoutVars>
      </dgm:prSet>
      <dgm:spPr/>
    </dgm:pt>
    <dgm:pt modelId="{951825EC-E168-4732-AD46-7A5999AEC088}" type="pres">
      <dgm:prSet presAssocID="{9DCEA5FC-4640-45AF-B712-7A4FD94AEF0D}" presName="ConnectLine" presStyleLbl="sibTrans1D1" presStyleIdx="0" presStyleCnt="6" custLinFactNeighborX="69909"/>
      <dgm:spPr>
        <a:blipFill rotWithShape="0">
          <a:blip xmlns:r="http://schemas.openxmlformats.org/officeDocument/2006/relationships" r:embed="rId1"/>
          <a:srcRect/>
          <a:stretch>
            <a:fillRect/>
          </a:stretch>
        </a:blipFill>
      </dgm:spPr>
    </dgm:pt>
    <dgm:pt modelId="{79D78152-9299-4DAA-845C-547B435730CF}" type="pres">
      <dgm:prSet presAssocID="{9DCEA5FC-4640-45AF-B712-7A4FD94AEF0D}" presName="EmptyPlaceHolder" presStyleCnt="0"/>
      <dgm:spPr/>
    </dgm:pt>
    <dgm:pt modelId="{490ACDB7-AFDA-4D76-9D60-87B70AC4B8B3}" type="pres">
      <dgm:prSet presAssocID="{0A99745B-BB5C-49B3-A782-8DB57641F6C9}" presName="spaceBetweenRectangles" presStyleCnt="0"/>
      <dgm:spPr/>
    </dgm:pt>
    <dgm:pt modelId="{F893845F-7538-4BC7-8F14-EFF70B7B395C}" type="pres">
      <dgm:prSet presAssocID="{096A9AF0-0DAE-4EB3-B448-4501DA034F4A}" presName="composite" presStyleCnt="0"/>
      <dgm:spPr/>
    </dgm:pt>
    <dgm:pt modelId="{EBC52CAB-8C4D-4809-9CB4-4C259908D222}" type="pres">
      <dgm:prSet presAssocID="{096A9AF0-0DAE-4EB3-B448-4501DA034F4A}" presName="ConnectorPoint" presStyleLbl="lnNode1" presStyleIdx="1"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96DE5C74-EFEB-4D6B-9E24-BFD49BF3BDDD}" type="pres">
      <dgm:prSet presAssocID="{096A9AF0-0DAE-4EB3-B448-4501DA034F4A}" presName="DropPinPlaceHolder" presStyleCnt="0"/>
      <dgm:spPr/>
    </dgm:pt>
    <dgm:pt modelId="{94CEDE7E-A32F-4A13-9CC5-DF47ECDDDB76}" type="pres">
      <dgm:prSet presAssocID="{096A9AF0-0DAE-4EB3-B448-4501DA034F4A}" presName="DropPin" presStyleLbl="alignNode1" presStyleIdx="1" presStyleCnt="6"/>
      <dgm:spPr/>
    </dgm:pt>
    <dgm:pt modelId="{30C4848C-4DF5-400B-BF9D-78972226CB23}" type="pres">
      <dgm:prSet presAssocID="{096A9AF0-0DAE-4EB3-B448-4501DA034F4A}" presName="Ellipse" presStyleLbl="fgAcc1" presStyleIdx="2" presStyleCnt="7"/>
      <dgm:spPr>
        <a:solidFill>
          <a:schemeClr val="lt1">
            <a:alpha val="90000"/>
            <a:hueOff val="0"/>
            <a:satOff val="0"/>
            <a:lumOff val="0"/>
            <a:alphaOff val="0"/>
          </a:schemeClr>
        </a:solidFill>
        <a:ln w="19050" cap="flat" cmpd="sng" algn="ctr">
          <a:noFill/>
          <a:prstDash val="solid"/>
        </a:ln>
        <a:effectLst/>
      </dgm:spPr>
    </dgm:pt>
    <dgm:pt modelId="{FC15DBF9-DE62-4A50-835F-E43895373974}" type="pres">
      <dgm:prSet presAssocID="{096A9AF0-0DAE-4EB3-B448-4501DA034F4A}" presName="L2TextContainer" presStyleLbl="revTx" presStyleIdx="2" presStyleCnt="12">
        <dgm:presLayoutVars>
          <dgm:bulletEnabled val="1"/>
        </dgm:presLayoutVars>
      </dgm:prSet>
      <dgm:spPr/>
    </dgm:pt>
    <dgm:pt modelId="{541B7686-2A64-4A4E-A348-D03AA1C6327B}" type="pres">
      <dgm:prSet presAssocID="{096A9AF0-0DAE-4EB3-B448-4501DA034F4A}" presName="L1TextContainer" presStyleLbl="revTx" presStyleIdx="3" presStyleCnt="12">
        <dgm:presLayoutVars>
          <dgm:chMax val="1"/>
          <dgm:chPref val="1"/>
          <dgm:bulletEnabled val="1"/>
        </dgm:presLayoutVars>
      </dgm:prSet>
      <dgm:spPr/>
    </dgm:pt>
    <dgm:pt modelId="{E3C27B27-FE12-4132-86BC-27D84A6A3AA3}" type="pres">
      <dgm:prSet presAssocID="{096A9AF0-0DAE-4EB3-B448-4501DA034F4A}" presName="ConnectLine" presStyleLbl="sibTrans1D1" presStyleIdx="1" presStyleCnt="6"/>
      <dgm:spPr>
        <a:noFill/>
        <a:ln w="12700" cap="flat" cmpd="sng" algn="ctr">
          <a:solidFill>
            <a:schemeClr val="accent3">
              <a:hueOff val="0"/>
              <a:satOff val="0"/>
              <a:lumOff val="0"/>
              <a:alphaOff val="0"/>
            </a:schemeClr>
          </a:solidFill>
          <a:prstDash val="dash"/>
        </a:ln>
        <a:effectLst/>
      </dgm:spPr>
    </dgm:pt>
    <dgm:pt modelId="{58054E0C-7E1C-4E34-BD75-3286EBA57385}" type="pres">
      <dgm:prSet presAssocID="{096A9AF0-0DAE-4EB3-B448-4501DA034F4A}" presName="EmptyPlaceHolder" presStyleCnt="0"/>
      <dgm:spPr/>
    </dgm:pt>
    <dgm:pt modelId="{5F9294A1-9877-4F3F-A609-4FFE54CE362E}" type="pres">
      <dgm:prSet presAssocID="{6B0D7DA9-E6ED-4137-9716-F48BF62327A8}" presName="spaceBetweenRectangles" presStyleCnt="0"/>
      <dgm:spPr/>
    </dgm:pt>
    <dgm:pt modelId="{7398820A-ACFC-4A83-BC7A-D6F137C13A3A}" type="pres">
      <dgm:prSet presAssocID="{683CC5F6-E9B5-49F2-909E-A68D38896308}" presName="composite" presStyleCnt="0"/>
      <dgm:spPr/>
    </dgm:pt>
    <dgm:pt modelId="{293FE24E-0999-451B-B150-41699DE78C4C}" type="pres">
      <dgm:prSet presAssocID="{683CC5F6-E9B5-49F2-909E-A68D38896308}" presName="ConnectorPoint" presStyleLbl="lnNode1" presStyleIdx="2" presStyleCnt="6"/>
      <dgm:spPr>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gm:spPr>
    </dgm:pt>
    <dgm:pt modelId="{C2202968-394D-402C-83A7-F6BA89BCDE7B}" type="pres">
      <dgm:prSet presAssocID="{683CC5F6-E9B5-49F2-909E-A68D38896308}" presName="DropPinPlaceHolder" presStyleCnt="0"/>
      <dgm:spPr/>
    </dgm:pt>
    <dgm:pt modelId="{DF7C8ED2-8B7A-482F-89BF-5365FC2C5654}" type="pres">
      <dgm:prSet presAssocID="{683CC5F6-E9B5-49F2-909E-A68D38896308}" presName="DropPin" presStyleLbl="alignNode1" presStyleIdx="2" presStyleCnt="6"/>
      <dgm:spPr/>
    </dgm:pt>
    <dgm:pt modelId="{1DE3E16E-DE2F-4FE9-B98C-4C27A242A919}" type="pres">
      <dgm:prSet presAssocID="{683CC5F6-E9B5-49F2-909E-A68D38896308}" presName="Ellipse" presStyleLbl="fgAcc1" presStyleIdx="3" presStyleCnt="7"/>
      <dgm:spPr>
        <a:solidFill>
          <a:schemeClr val="lt1">
            <a:alpha val="90000"/>
            <a:hueOff val="0"/>
            <a:satOff val="0"/>
            <a:lumOff val="0"/>
            <a:alphaOff val="0"/>
          </a:schemeClr>
        </a:solidFill>
        <a:ln w="19050" cap="flat" cmpd="sng" algn="ctr">
          <a:noFill/>
          <a:prstDash val="solid"/>
        </a:ln>
        <a:effectLst/>
      </dgm:spPr>
    </dgm:pt>
    <dgm:pt modelId="{6B02C320-E83C-43DD-807B-D824FC41F9DE}" type="pres">
      <dgm:prSet presAssocID="{683CC5F6-E9B5-49F2-909E-A68D38896308}" presName="L2TextContainer" presStyleLbl="revTx" presStyleIdx="4" presStyleCnt="12">
        <dgm:presLayoutVars>
          <dgm:bulletEnabled val="1"/>
        </dgm:presLayoutVars>
      </dgm:prSet>
      <dgm:spPr/>
    </dgm:pt>
    <dgm:pt modelId="{56B9CD5D-A6C2-49AF-BBF2-DF502590CA08}" type="pres">
      <dgm:prSet presAssocID="{683CC5F6-E9B5-49F2-909E-A68D38896308}" presName="L1TextContainer" presStyleLbl="revTx" presStyleIdx="5" presStyleCnt="12" custLinFactNeighborX="-2667">
        <dgm:presLayoutVars>
          <dgm:chMax val="1"/>
          <dgm:chPref val="1"/>
          <dgm:bulletEnabled val="1"/>
        </dgm:presLayoutVars>
      </dgm:prSet>
      <dgm:spPr/>
    </dgm:pt>
    <dgm:pt modelId="{B8DB0850-3D88-4028-BF03-6F0BB6917BBF}" type="pres">
      <dgm:prSet presAssocID="{683CC5F6-E9B5-49F2-909E-A68D38896308}" presName="ConnectLine" presStyleLbl="sibTrans1D1" presStyleIdx="2" presStyleCnt="6"/>
      <dgm:spPr>
        <a:noFill/>
        <a:ln w="12700" cap="flat" cmpd="sng" algn="ctr">
          <a:solidFill>
            <a:schemeClr val="accent4">
              <a:hueOff val="0"/>
              <a:satOff val="0"/>
              <a:lumOff val="0"/>
              <a:alphaOff val="0"/>
            </a:schemeClr>
          </a:solidFill>
          <a:prstDash val="dash"/>
        </a:ln>
        <a:effectLst/>
      </dgm:spPr>
    </dgm:pt>
    <dgm:pt modelId="{29244EEC-6A6F-4E92-A9A3-8AFD71E01AD5}" type="pres">
      <dgm:prSet presAssocID="{683CC5F6-E9B5-49F2-909E-A68D38896308}" presName="EmptyPlaceHolder" presStyleCnt="0"/>
      <dgm:spPr/>
    </dgm:pt>
    <dgm:pt modelId="{57F6C6F0-5905-43D2-AC3C-36CD7E22A0B0}" type="pres">
      <dgm:prSet presAssocID="{4C61DDEE-8BBF-4CBF-B066-7E60B6DF0A11}" presName="spaceBetweenRectangles" presStyleCnt="0"/>
      <dgm:spPr/>
    </dgm:pt>
    <dgm:pt modelId="{AB265BB9-764E-4258-8FFC-B9FEA5E8B936}" type="pres">
      <dgm:prSet presAssocID="{CA6B1BA0-B2FC-48AD-8EDA-F4AAA4AF2782}" presName="composite" presStyleCnt="0"/>
      <dgm:spPr/>
    </dgm:pt>
    <dgm:pt modelId="{28B5C5AD-9788-4CDA-9D88-2159525D4FC6}" type="pres">
      <dgm:prSet presAssocID="{CA6B1BA0-B2FC-48AD-8EDA-F4AAA4AF2782}" presName="ConnectorPoint" presStyleLbl="lnNode1" presStyleIdx="3" presStyleCnt="6"/>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9D02EAE5-4951-45ED-8688-18849D4296BE}" type="pres">
      <dgm:prSet presAssocID="{CA6B1BA0-B2FC-48AD-8EDA-F4AAA4AF2782}" presName="DropPinPlaceHolder" presStyleCnt="0"/>
      <dgm:spPr/>
    </dgm:pt>
    <dgm:pt modelId="{C60DC5AB-5C4B-4EC3-9A6D-46435D7446C1}" type="pres">
      <dgm:prSet presAssocID="{CA6B1BA0-B2FC-48AD-8EDA-F4AAA4AF2782}" presName="DropPin" presStyleLbl="alignNode1" presStyleIdx="3" presStyleCnt="6"/>
      <dgm:spPr/>
    </dgm:pt>
    <dgm:pt modelId="{8AA19535-F205-40C0-BF0D-DB09D63DE296}" type="pres">
      <dgm:prSet presAssocID="{CA6B1BA0-B2FC-48AD-8EDA-F4AAA4AF2782}" presName="Ellipse" presStyleLbl="fgAcc1" presStyleIdx="4" presStyleCnt="7"/>
      <dgm:spPr>
        <a:solidFill>
          <a:schemeClr val="lt1">
            <a:alpha val="90000"/>
            <a:hueOff val="0"/>
            <a:satOff val="0"/>
            <a:lumOff val="0"/>
            <a:alphaOff val="0"/>
          </a:schemeClr>
        </a:solidFill>
        <a:ln w="19050" cap="flat" cmpd="sng" algn="ctr">
          <a:noFill/>
          <a:prstDash val="solid"/>
        </a:ln>
        <a:effectLst/>
      </dgm:spPr>
    </dgm:pt>
    <dgm:pt modelId="{73CE0C85-1BD9-4618-BF15-BDAA3E43C9FD}" type="pres">
      <dgm:prSet presAssocID="{CA6B1BA0-B2FC-48AD-8EDA-F4AAA4AF2782}" presName="L2TextContainer" presStyleLbl="revTx" presStyleIdx="6" presStyleCnt="12">
        <dgm:presLayoutVars>
          <dgm:bulletEnabled val="1"/>
        </dgm:presLayoutVars>
      </dgm:prSet>
      <dgm:spPr/>
    </dgm:pt>
    <dgm:pt modelId="{CCA3E348-E259-48E0-A36C-3359AB8FC4FB}" type="pres">
      <dgm:prSet presAssocID="{CA6B1BA0-B2FC-48AD-8EDA-F4AAA4AF2782}" presName="L1TextContainer" presStyleLbl="revTx" presStyleIdx="7" presStyleCnt="12">
        <dgm:presLayoutVars>
          <dgm:chMax val="1"/>
          <dgm:chPref val="1"/>
          <dgm:bulletEnabled val="1"/>
        </dgm:presLayoutVars>
      </dgm:prSet>
      <dgm:spPr/>
    </dgm:pt>
    <dgm:pt modelId="{EADD3E0D-23B8-48EC-A296-4FD06E96784A}" type="pres">
      <dgm:prSet presAssocID="{CA6B1BA0-B2FC-48AD-8EDA-F4AAA4AF2782}" presName="ConnectLine" presStyleLbl="sibTrans1D1" presStyleIdx="3" presStyleCnt="6"/>
      <dgm:spPr>
        <a:noFill/>
        <a:ln w="12700" cap="flat" cmpd="sng" algn="ctr">
          <a:solidFill>
            <a:schemeClr val="accent5">
              <a:hueOff val="0"/>
              <a:satOff val="0"/>
              <a:lumOff val="0"/>
              <a:alphaOff val="0"/>
            </a:schemeClr>
          </a:solidFill>
          <a:prstDash val="dash"/>
        </a:ln>
        <a:effectLst/>
      </dgm:spPr>
    </dgm:pt>
    <dgm:pt modelId="{D18410F6-B301-4E0A-A1FE-5B037CFECBE5}" type="pres">
      <dgm:prSet presAssocID="{CA6B1BA0-B2FC-48AD-8EDA-F4AAA4AF2782}" presName="EmptyPlaceHolder" presStyleCnt="0"/>
      <dgm:spPr/>
    </dgm:pt>
    <dgm:pt modelId="{F0E1BB38-5C07-4B22-9F82-87E54710C1BF}" type="pres">
      <dgm:prSet presAssocID="{39FB540D-D808-4040-9A37-0AC474C0212F}" presName="spaceBetweenRectangles" presStyleCnt="0"/>
      <dgm:spPr/>
    </dgm:pt>
    <dgm:pt modelId="{9EC40D7E-DEB7-4C58-A53E-6DE61C7CAC0B}" type="pres">
      <dgm:prSet presAssocID="{212ADAAB-D5CB-4BBC-8DAF-7340FD334994}" presName="composite" presStyleCnt="0"/>
      <dgm:spPr/>
    </dgm:pt>
    <dgm:pt modelId="{2F27E022-F55E-485F-A0E8-EF1D68BCFE97}" type="pres">
      <dgm:prSet presAssocID="{212ADAAB-D5CB-4BBC-8DAF-7340FD334994}" presName="ConnectorPoint" presStyleLbl="lnNode1" presStyleIdx="4"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6D643076-F9E2-46B9-B60D-3B63D67B05D9}" type="pres">
      <dgm:prSet presAssocID="{212ADAAB-D5CB-4BBC-8DAF-7340FD334994}" presName="DropPinPlaceHolder" presStyleCnt="0"/>
      <dgm:spPr/>
    </dgm:pt>
    <dgm:pt modelId="{3F31EE74-BE8B-4688-8B43-472BD91CEAE3}" type="pres">
      <dgm:prSet presAssocID="{212ADAAB-D5CB-4BBC-8DAF-7340FD334994}" presName="DropPin" presStyleLbl="alignNode1" presStyleIdx="4" presStyleCnt="6"/>
      <dgm:spPr/>
    </dgm:pt>
    <dgm:pt modelId="{773B1796-0363-40CC-84D8-D3D55574E799}" type="pres">
      <dgm:prSet presAssocID="{212ADAAB-D5CB-4BBC-8DAF-7340FD334994}" presName="Ellipse" presStyleLbl="fgAcc1" presStyleIdx="5" presStyleCnt="7"/>
      <dgm:spPr>
        <a:solidFill>
          <a:schemeClr val="lt1">
            <a:alpha val="90000"/>
            <a:hueOff val="0"/>
            <a:satOff val="0"/>
            <a:lumOff val="0"/>
            <a:alphaOff val="0"/>
          </a:schemeClr>
        </a:solidFill>
        <a:ln w="19050" cap="flat" cmpd="sng" algn="ctr">
          <a:noFill/>
          <a:prstDash val="solid"/>
        </a:ln>
        <a:effectLst/>
      </dgm:spPr>
    </dgm:pt>
    <dgm:pt modelId="{FAB3F6CA-2012-4CE4-B693-029D21ACA1CA}" type="pres">
      <dgm:prSet presAssocID="{212ADAAB-D5CB-4BBC-8DAF-7340FD334994}" presName="L2TextContainer" presStyleLbl="revTx" presStyleIdx="8" presStyleCnt="12">
        <dgm:presLayoutVars>
          <dgm:bulletEnabled val="1"/>
        </dgm:presLayoutVars>
      </dgm:prSet>
      <dgm:spPr/>
    </dgm:pt>
    <dgm:pt modelId="{DBEC2FE0-1E7A-4AD4-AAE0-58ABD21F4E64}" type="pres">
      <dgm:prSet presAssocID="{212ADAAB-D5CB-4BBC-8DAF-7340FD334994}" presName="L1TextContainer" presStyleLbl="revTx" presStyleIdx="9" presStyleCnt="12">
        <dgm:presLayoutVars>
          <dgm:chMax val="1"/>
          <dgm:chPref val="1"/>
          <dgm:bulletEnabled val="1"/>
        </dgm:presLayoutVars>
      </dgm:prSet>
      <dgm:spPr/>
    </dgm:pt>
    <dgm:pt modelId="{EC5F781C-14D8-4351-974A-13DF947A76A6}" type="pres">
      <dgm:prSet presAssocID="{212ADAAB-D5CB-4BBC-8DAF-7340FD334994}" presName="ConnectLine" presStyleLbl="sibTrans1D1" presStyleIdx="4" presStyleCnt="6"/>
      <dgm:spPr>
        <a:noFill/>
        <a:ln w="12700" cap="flat" cmpd="sng" algn="ctr">
          <a:solidFill>
            <a:schemeClr val="accent6">
              <a:hueOff val="0"/>
              <a:satOff val="0"/>
              <a:lumOff val="0"/>
              <a:alphaOff val="0"/>
            </a:schemeClr>
          </a:solidFill>
          <a:prstDash val="dash"/>
        </a:ln>
        <a:effectLst/>
      </dgm:spPr>
    </dgm:pt>
    <dgm:pt modelId="{B19B3C6F-D260-4DFD-841F-F745A982EB6F}" type="pres">
      <dgm:prSet presAssocID="{212ADAAB-D5CB-4BBC-8DAF-7340FD334994}" presName="EmptyPlaceHolder" presStyleCnt="0"/>
      <dgm:spPr/>
    </dgm:pt>
    <dgm:pt modelId="{2A9856A9-6A39-48B4-937C-808BA45F764F}" type="pres">
      <dgm:prSet presAssocID="{AB2787E4-2A8B-428D-A4AE-2B14DCFFC4E7}" presName="spaceBetweenRectangles" presStyleCnt="0"/>
      <dgm:spPr/>
    </dgm:pt>
    <dgm:pt modelId="{EE96235F-FF9B-444C-BB55-8959043E6AF4}" type="pres">
      <dgm:prSet presAssocID="{D9D7B53D-E05B-404D-B2A5-6039BC418633}" presName="composite" presStyleCnt="0"/>
      <dgm:spPr/>
    </dgm:pt>
    <dgm:pt modelId="{34E6FD30-6802-47AD-B6B8-2EE3AC8EA626}" type="pres">
      <dgm:prSet presAssocID="{D9D7B53D-E05B-404D-B2A5-6039BC418633}" presName="ConnectorPoint" presStyleLbl="lnNode1" presStyleIdx="5" presStyleCnt="6"/>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65AD43B6-B7DA-49BB-A69B-35CC68B03074}" type="pres">
      <dgm:prSet presAssocID="{D9D7B53D-E05B-404D-B2A5-6039BC418633}" presName="DropPinPlaceHolder" presStyleCnt="0"/>
      <dgm:spPr/>
    </dgm:pt>
    <dgm:pt modelId="{BD17DCE8-979E-4584-8D5C-5C2B84960BD7}" type="pres">
      <dgm:prSet presAssocID="{D9D7B53D-E05B-404D-B2A5-6039BC418633}" presName="DropPin" presStyleLbl="alignNode1" presStyleIdx="5" presStyleCnt="6"/>
      <dgm:spPr/>
    </dgm:pt>
    <dgm:pt modelId="{3AD24569-1AA0-4A7E-8A8D-7858A0E11AFD}" type="pres">
      <dgm:prSet presAssocID="{D9D7B53D-E05B-404D-B2A5-6039BC418633}" presName="Ellipse" presStyleLbl="fgAcc1" presStyleIdx="6" presStyleCnt="7"/>
      <dgm:spPr>
        <a:solidFill>
          <a:schemeClr val="lt1">
            <a:alpha val="90000"/>
            <a:hueOff val="0"/>
            <a:satOff val="0"/>
            <a:lumOff val="0"/>
            <a:alphaOff val="0"/>
          </a:schemeClr>
        </a:solidFill>
        <a:ln w="19050" cap="flat" cmpd="sng" algn="ctr">
          <a:noFill/>
          <a:prstDash val="solid"/>
        </a:ln>
        <a:effectLst/>
      </dgm:spPr>
    </dgm:pt>
    <dgm:pt modelId="{F999FAAF-B96C-4DCB-AB36-01B6B9B7C769}" type="pres">
      <dgm:prSet presAssocID="{D9D7B53D-E05B-404D-B2A5-6039BC418633}" presName="L2TextContainer" presStyleLbl="revTx" presStyleIdx="10" presStyleCnt="12">
        <dgm:presLayoutVars>
          <dgm:bulletEnabled val="1"/>
        </dgm:presLayoutVars>
      </dgm:prSet>
      <dgm:spPr/>
    </dgm:pt>
    <dgm:pt modelId="{E5ADAFFD-B424-46A7-BA6C-AAC60C6D2EDA}" type="pres">
      <dgm:prSet presAssocID="{D9D7B53D-E05B-404D-B2A5-6039BC418633}" presName="L1TextContainer" presStyleLbl="revTx" presStyleIdx="11" presStyleCnt="12">
        <dgm:presLayoutVars>
          <dgm:chMax val="1"/>
          <dgm:chPref val="1"/>
          <dgm:bulletEnabled val="1"/>
        </dgm:presLayoutVars>
      </dgm:prSet>
      <dgm:spPr/>
    </dgm:pt>
    <dgm:pt modelId="{BDB7EC82-C655-4021-93EB-9ABA1473C780}" type="pres">
      <dgm:prSet presAssocID="{D9D7B53D-E05B-404D-B2A5-6039BC418633}" presName="ConnectLine" presStyleLbl="sibTrans1D1" presStyleIdx="5" presStyleCnt="6"/>
      <dgm:spPr>
        <a:noFill/>
        <a:ln w="12700" cap="flat" cmpd="sng" algn="ctr">
          <a:solidFill>
            <a:schemeClr val="accent3">
              <a:hueOff val="0"/>
              <a:satOff val="0"/>
              <a:lumOff val="0"/>
              <a:alphaOff val="0"/>
            </a:schemeClr>
          </a:solidFill>
          <a:prstDash val="dash"/>
        </a:ln>
        <a:effectLst/>
      </dgm:spPr>
    </dgm:pt>
    <dgm:pt modelId="{972E9139-648A-4CCA-BA71-F54C071719B2}" type="pres">
      <dgm:prSet presAssocID="{D9D7B53D-E05B-404D-B2A5-6039BC418633}" presName="EmptyPlaceHolder" presStyleCnt="0"/>
      <dgm:spPr/>
    </dgm:pt>
  </dgm:ptLst>
  <dgm:cxnLst>
    <dgm:cxn modelId="{BD947607-3F63-46A9-A6FD-75880E1AE178}" type="presOf" srcId="{9DCEA5FC-4640-45AF-B712-7A4FD94AEF0D}" destId="{3E7D0498-A2D8-4413-9C7C-EF8064B0067D}" srcOrd="0" destOrd="0" presId="urn:microsoft.com/office/officeart/2017/3/layout/DropPinTimeline"/>
    <dgm:cxn modelId="{9A1C4E0F-F019-4E70-A2DA-E2B32DD14F72}" type="presOf" srcId="{2AEE5C11-34AE-4EB7-8907-9BED418EA471}" destId="{FAB3F6CA-2012-4CE4-B693-029D21ACA1CA}" srcOrd="0" destOrd="0" presId="urn:microsoft.com/office/officeart/2017/3/layout/DropPinTimeline"/>
    <dgm:cxn modelId="{8012093A-CF07-4AA5-8CFF-3464C6389862}" type="presOf" srcId="{212ADAAB-D5CB-4BBC-8DAF-7340FD334994}" destId="{DBEC2FE0-1E7A-4AD4-AAE0-58ABD21F4E64}"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FF0EAA46-452B-4A6B-8539-CDB06FC5A20F}" type="presOf" srcId="{4EA069F3-397F-40D5-94A6-32C3E355C277}" destId="{6B02C320-E83C-43DD-807B-D824FC41F9DE}"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10EB106A-A471-4590-91CA-C2346D84DD31}" type="presOf" srcId="{CA6B1BA0-B2FC-48AD-8EDA-F4AAA4AF2782}" destId="{CCA3E348-E259-48E0-A36C-3359AB8FC4FB}" srcOrd="0" destOrd="0" presId="urn:microsoft.com/office/officeart/2017/3/layout/DropPinTimeline"/>
    <dgm:cxn modelId="{5AF8C76B-EE33-47CB-BD17-66FCA0F74BEB}" type="presOf" srcId="{831701CF-77C7-46C0-A913-8CC39517BAB8}" destId="{18DC646C-75DB-49D3-A657-A0BFA4D1C1B4}" srcOrd="0" destOrd="0" presId="urn:microsoft.com/office/officeart/2017/3/layout/DropPinTimeline"/>
    <dgm:cxn modelId="{C8C7266C-2A0C-476A-85B3-F12BE2521F4C}" srcId="{63085546-7C7C-4B3E-ABEB-2669F1A65FB2}" destId="{212ADAAB-D5CB-4BBC-8DAF-7340FD334994}" srcOrd="4" destOrd="0" parTransId="{45F6D312-A686-491E-95E3-EFB9640CC472}" sibTransId="{AB2787E4-2A8B-428D-A4AE-2B14DCFFC4E7}"/>
    <dgm:cxn modelId="{C7EA464F-55FF-42FE-BDD3-A8211B19B2D9}" type="presOf" srcId="{CB5F01F8-E848-45A5-8A16-9AA00DB3252D}" destId="{F999FAAF-B96C-4DCB-AB36-01B6B9B7C769}" srcOrd="0" destOrd="0" presId="urn:microsoft.com/office/officeart/2017/3/layout/DropPinTimeline"/>
    <dgm:cxn modelId="{24A8F052-3377-4BA4-8C62-CCF5039C85D7}" srcId="{CA6B1BA0-B2FC-48AD-8EDA-F4AAA4AF2782}" destId="{3CB04A44-4013-4CA7-90FD-29AFC3C15E37}" srcOrd="0" destOrd="0" parTransId="{ECEE936A-E3CC-4209-BECC-1CD0C85A2B72}" sibTransId="{D7A8F7A0-47A3-4464-B3B7-E0806DF46627}"/>
    <dgm:cxn modelId="{5848B879-E444-4F36-8639-7981FA3ABCD2}" type="presOf" srcId="{D9D7B53D-E05B-404D-B2A5-6039BC418633}" destId="{E5ADAFFD-B424-46A7-BA6C-AAC60C6D2EDA}" srcOrd="0" destOrd="0" presId="urn:microsoft.com/office/officeart/2017/3/layout/DropPinTimeline"/>
    <dgm:cxn modelId="{F1F9F879-1A97-4461-ABFE-D9279385198B}" type="presOf" srcId="{92921081-529B-4D1C-83A4-C416BB4C5224}" destId="{FC15DBF9-DE62-4A50-835F-E43895373974}"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46906381-9579-44CC-82C9-B88A505EE525}" type="presOf" srcId="{683CC5F6-E9B5-49F2-909E-A68D38896308}" destId="{56B9CD5D-A6C2-49AF-BBF2-DF502590CA08}" srcOrd="0" destOrd="0" presId="urn:microsoft.com/office/officeart/2017/3/layout/DropPinTimeline"/>
    <dgm:cxn modelId="{B88ADF8C-5CB2-4D60-AB83-0FF3084F1844}" srcId="{63085546-7C7C-4B3E-ABEB-2669F1A65FB2}" destId="{D9D7B53D-E05B-404D-B2A5-6039BC418633}" srcOrd="5" destOrd="0" parTransId="{060FAF16-D8DD-4747-81E8-9608AF62D05A}" sibTransId="{487CC363-FE4A-49D0-8C5A-242718C04543}"/>
    <dgm:cxn modelId="{F836178E-C7D9-4C87-BF39-B04F59940333}" type="presOf" srcId="{63085546-7C7C-4B3E-ABEB-2669F1A65FB2}" destId="{276CA034-2507-4C0C-B1D0-80FB55394007}" srcOrd="0" destOrd="0" presId="urn:microsoft.com/office/officeart/2017/3/layout/DropPinTimeline"/>
    <dgm:cxn modelId="{72D125B2-D009-4938-984C-F53B36BBB71E}" type="presOf" srcId="{3CB04A44-4013-4CA7-90FD-29AFC3C15E37}" destId="{73CE0C85-1BD9-4618-BF15-BDAA3E43C9FD}" srcOrd="0" destOrd="0" presId="urn:microsoft.com/office/officeart/2017/3/layout/DropPinTimeline"/>
    <dgm:cxn modelId="{4FF440BA-07E6-43C8-93A6-CCA6271B1A78}" srcId="{D9D7B53D-E05B-404D-B2A5-6039BC418633}" destId="{CB5F01F8-E848-45A5-8A16-9AA00DB3252D}" srcOrd="0" destOrd="0" parTransId="{BE3C78FE-18A3-4DD7-A855-7140415B0D0C}" sibTransId="{FB1D0FB8-8C1C-4033-B0E6-0829A75D25EA}"/>
    <dgm:cxn modelId="{E6DCE7BC-0C0A-4B5D-A9F0-CE29B9595D8D}" type="presOf" srcId="{096A9AF0-0DAE-4EB3-B448-4501DA034F4A}" destId="{541B7686-2A64-4A4E-A348-D03AA1C6327B}" srcOrd="0" destOrd="0" presId="urn:microsoft.com/office/officeart/2017/3/layout/DropPinTimeline"/>
    <dgm:cxn modelId="{CA0753BD-DB60-4D68-8486-5B376B839B26}" srcId="{63085546-7C7C-4B3E-ABEB-2669F1A65FB2}" destId="{096A9AF0-0DAE-4EB3-B448-4501DA034F4A}" srcOrd="1" destOrd="0" parTransId="{8CE6ABD6-768E-42C8-9029-C3B5F278B21C}" sibTransId="{6B0D7DA9-E6ED-4137-9716-F48BF62327A8}"/>
    <dgm:cxn modelId="{BC5A70C8-9D97-4922-BCDB-6316D191C527}" srcId="{683CC5F6-E9B5-49F2-909E-A68D38896308}" destId="{4EA069F3-397F-40D5-94A6-32C3E355C277}" srcOrd="0" destOrd="0" parTransId="{2F99115B-608E-4E08-A503-B74879A76D07}" sibTransId="{E94D5EF7-F47C-476C-A5FE-1C35261B578A}"/>
    <dgm:cxn modelId="{CD6B6EE8-3813-4EF1-BFEC-C005A3326D63}" srcId="{63085546-7C7C-4B3E-ABEB-2669F1A65FB2}" destId="{CA6B1BA0-B2FC-48AD-8EDA-F4AAA4AF2782}" srcOrd="3" destOrd="0" parTransId="{D7D3AA07-BCB9-4212-A556-E90870FB1413}" sibTransId="{39FB540D-D808-4040-9A37-0AC474C0212F}"/>
    <dgm:cxn modelId="{59786CF9-070F-4821-A4E9-D33DB930D8D2}" srcId="{63085546-7C7C-4B3E-ABEB-2669F1A65FB2}" destId="{683CC5F6-E9B5-49F2-909E-A68D38896308}" srcOrd="2" destOrd="0" parTransId="{15BFC747-B881-4328-BFBE-9BC128388CC6}" sibTransId="{4C61DDEE-8BBF-4CBF-B066-7E60B6DF0A11}"/>
    <dgm:cxn modelId="{5AD6ED0C-2898-40D6-B24E-E3D3D565942A}" type="presParOf" srcId="{276CA034-2507-4C0C-B1D0-80FB55394007}" destId="{C5593566-4C09-4AFE-9987-34E72D2DC386}" srcOrd="0" destOrd="0" presId="urn:microsoft.com/office/officeart/2017/3/layout/DropPinTimeline"/>
    <dgm:cxn modelId="{BFF5C3D8-2321-4893-AADF-FE1948ABDF99}" type="presParOf" srcId="{276CA034-2507-4C0C-B1D0-80FB55394007}" destId="{989583FF-BB4C-4C38-87A4-A0746526C789}" srcOrd="1" destOrd="0" presId="urn:microsoft.com/office/officeart/2017/3/layout/DropPinTimeline"/>
    <dgm:cxn modelId="{4F60DBC6-D0DB-4EC6-A52E-05B4CC59DA3D}" type="presParOf" srcId="{989583FF-BB4C-4C38-87A4-A0746526C789}" destId="{CC3C8E19-B9DB-40C2-AAAB-A28E4F972D5D}" srcOrd="0" destOrd="0" presId="urn:microsoft.com/office/officeart/2017/3/layout/DropPinTimeline"/>
    <dgm:cxn modelId="{76CBDA19-6C99-46FC-A8D3-A9A8F45B7C09}" type="presParOf" srcId="{CC3C8E19-B9DB-40C2-AAAB-A28E4F972D5D}" destId="{8568FD28-8673-46FF-9F46-0EF5F9A85FAE}" srcOrd="0" destOrd="0" presId="urn:microsoft.com/office/officeart/2017/3/layout/DropPinTimeline"/>
    <dgm:cxn modelId="{3CCD39BD-ABF9-439E-9EE6-83F8776D7722}" type="presParOf" srcId="{CC3C8E19-B9DB-40C2-AAAB-A28E4F972D5D}" destId="{2677EB95-AE3B-4658-99BD-F810A98D5C4E}" srcOrd="1" destOrd="0" presId="urn:microsoft.com/office/officeart/2017/3/layout/DropPinTimeline"/>
    <dgm:cxn modelId="{3A02D34A-8F4F-4CD3-900F-B62346DB87F5}" type="presParOf" srcId="{2677EB95-AE3B-4658-99BD-F810A98D5C4E}" destId="{1D45DA89-E140-4124-866C-6D0080CB7B6D}" srcOrd="0" destOrd="0" presId="urn:microsoft.com/office/officeart/2017/3/layout/DropPinTimeline"/>
    <dgm:cxn modelId="{4A6D269D-797D-4999-A831-F4A98DFE46BB}" type="presParOf" srcId="{2677EB95-AE3B-4658-99BD-F810A98D5C4E}" destId="{D369CD71-BDD3-4A87-BC4C-3771B2F3EC0E}" srcOrd="1" destOrd="0" presId="urn:microsoft.com/office/officeart/2017/3/layout/DropPinTimeline"/>
    <dgm:cxn modelId="{82454DED-7222-4EAE-A2D0-9237ED28C964}" type="presParOf" srcId="{CC3C8E19-B9DB-40C2-AAAB-A28E4F972D5D}" destId="{18DC646C-75DB-49D3-A657-A0BFA4D1C1B4}" srcOrd="2" destOrd="0" presId="urn:microsoft.com/office/officeart/2017/3/layout/DropPinTimeline"/>
    <dgm:cxn modelId="{F081E57D-714B-455E-BF0D-44B4F5BBDD6F}" type="presParOf" srcId="{CC3C8E19-B9DB-40C2-AAAB-A28E4F972D5D}" destId="{3E7D0498-A2D8-4413-9C7C-EF8064B0067D}" srcOrd="3" destOrd="0" presId="urn:microsoft.com/office/officeart/2017/3/layout/DropPinTimeline"/>
    <dgm:cxn modelId="{7DE63334-A9CC-4503-B0CA-596A26E4A6E2}" type="presParOf" srcId="{CC3C8E19-B9DB-40C2-AAAB-A28E4F972D5D}" destId="{951825EC-E168-4732-AD46-7A5999AEC088}" srcOrd="4" destOrd="0" presId="urn:microsoft.com/office/officeart/2017/3/layout/DropPinTimeline"/>
    <dgm:cxn modelId="{C905715D-9904-4704-84B3-7EED5FD5B74A}" type="presParOf" srcId="{CC3C8E19-B9DB-40C2-AAAB-A28E4F972D5D}" destId="{79D78152-9299-4DAA-845C-547B435730CF}" srcOrd="5" destOrd="0" presId="urn:microsoft.com/office/officeart/2017/3/layout/DropPinTimeline"/>
    <dgm:cxn modelId="{DE4E21D0-80A7-4B39-99BD-C8137BC20B65}" type="presParOf" srcId="{989583FF-BB4C-4C38-87A4-A0746526C789}" destId="{490ACDB7-AFDA-4D76-9D60-87B70AC4B8B3}" srcOrd="1" destOrd="0" presId="urn:microsoft.com/office/officeart/2017/3/layout/DropPinTimeline"/>
    <dgm:cxn modelId="{FE8936D2-3A9C-4D11-8420-EE7094FBDF72}" type="presParOf" srcId="{989583FF-BB4C-4C38-87A4-A0746526C789}" destId="{F893845F-7538-4BC7-8F14-EFF70B7B395C}" srcOrd="2" destOrd="0" presId="urn:microsoft.com/office/officeart/2017/3/layout/DropPinTimeline"/>
    <dgm:cxn modelId="{914A8BDE-273C-4C4E-8D71-9A4D2B6B6184}" type="presParOf" srcId="{F893845F-7538-4BC7-8F14-EFF70B7B395C}" destId="{EBC52CAB-8C4D-4809-9CB4-4C259908D222}" srcOrd="0" destOrd="0" presId="urn:microsoft.com/office/officeart/2017/3/layout/DropPinTimeline"/>
    <dgm:cxn modelId="{666F0C58-1B1E-4183-B38A-3754DC8F1D7C}" type="presParOf" srcId="{F893845F-7538-4BC7-8F14-EFF70B7B395C}" destId="{96DE5C74-EFEB-4D6B-9E24-BFD49BF3BDDD}" srcOrd="1" destOrd="0" presId="urn:microsoft.com/office/officeart/2017/3/layout/DropPinTimeline"/>
    <dgm:cxn modelId="{D5CDC2C7-8F86-4248-B2E2-CC54B01F951C}" type="presParOf" srcId="{96DE5C74-EFEB-4D6B-9E24-BFD49BF3BDDD}" destId="{94CEDE7E-A32F-4A13-9CC5-DF47ECDDDB76}" srcOrd="0" destOrd="0" presId="urn:microsoft.com/office/officeart/2017/3/layout/DropPinTimeline"/>
    <dgm:cxn modelId="{4D11D240-5D90-4B68-85ED-DB8B3036898B}" type="presParOf" srcId="{96DE5C74-EFEB-4D6B-9E24-BFD49BF3BDDD}" destId="{30C4848C-4DF5-400B-BF9D-78972226CB23}" srcOrd="1" destOrd="0" presId="urn:microsoft.com/office/officeart/2017/3/layout/DropPinTimeline"/>
    <dgm:cxn modelId="{463B8892-EA70-468E-9339-001C9F10D2B6}" type="presParOf" srcId="{F893845F-7538-4BC7-8F14-EFF70B7B395C}" destId="{FC15DBF9-DE62-4A50-835F-E43895373974}" srcOrd="2" destOrd="0" presId="urn:microsoft.com/office/officeart/2017/3/layout/DropPinTimeline"/>
    <dgm:cxn modelId="{956CC5B5-E30E-48DE-837C-5134A8265C86}" type="presParOf" srcId="{F893845F-7538-4BC7-8F14-EFF70B7B395C}" destId="{541B7686-2A64-4A4E-A348-D03AA1C6327B}" srcOrd="3" destOrd="0" presId="urn:microsoft.com/office/officeart/2017/3/layout/DropPinTimeline"/>
    <dgm:cxn modelId="{541A55A2-93DF-4AAC-8ED4-F3E6E77E904E}" type="presParOf" srcId="{F893845F-7538-4BC7-8F14-EFF70B7B395C}" destId="{E3C27B27-FE12-4132-86BC-27D84A6A3AA3}" srcOrd="4" destOrd="0" presId="urn:microsoft.com/office/officeart/2017/3/layout/DropPinTimeline"/>
    <dgm:cxn modelId="{2A5DD379-2672-42E0-9894-03964B23AACD}" type="presParOf" srcId="{F893845F-7538-4BC7-8F14-EFF70B7B395C}" destId="{58054E0C-7E1C-4E34-BD75-3286EBA57385}" srcOrd="5" destOrd="0" presId="urn:microsoft.com/office/officeart/2017/3/layout/DropPinTimeline"/>
    <dgm:cxn modelId="{089F10EF-C6C4-440F-8193-0C858480C3F7}" type="presParOf" srcId="{989583FF-BB4C-4C38-87A4-A0746526C789}" destId="{5F9294A1-9877-4F3F-A609-4FFE54CE362E}" srcOrd="3" destOrd="0" presId="urn:microsoft.com/office/officeart/2017/3/layout/DropPinTimeline"/>
    <dgm:cxn modelId="{7DBED2A0-9BDF-4419-B443-EC363ABE1A95}" type="presParOf" srcId="{989583FF-BB4C-4C38-87A4-A0746526C789}" destId="{7398820A-ACFC-4A83-BC7A-D6F137C13A3A}" srcOrd="4" destOrd="0" presId="urn:microsoft.com/office/officeart/2017/3/layout/DropPinTimeline"/>
    <dgm:cxn modelId="{9D491600-0C8F-433E-AA1A-0705CB0052D5}" type="presParOf" srcId="{7398820A-ACFC-4A83-BC7A-D6F137C13A3A}" destId="{293FE24E-0999-451B-B150-41699DE78C4C}" srcOrd="0" destOrd="0" presId="urn:microsoft.com/office/officeart/2017/3/layout/DropPinTimeline"/>
    <dgm:cxn modelId="{212EAC0E-B8D9-4C11-9246-F02029E2DA39}" type="presParOf" srcId="{7398820A-ACFC-4A83-BC7A-D6F137C13A3A}" destId="{C2202968-394D-402C-83A7-F6BA89BCDE7B}" srcOrd="1" destOrd="0" presId="urn:microsoft.com/office/officeart/2017/3/layout/DropPinTimeline"/>
    <dgm:cxn modelId="{80C9FECA-3B2A-4C39-87C8-89FD0408EE07}" type="presParOf" srcId="{C2202968-394D-402C-83A7-F6BA89BCDE7B}" destId="{DF7C8ED2-8B7A-482F-89BF-5365FC2C5654}" srcOrd="0" destOrd="0" presId="urn:microsoft.com/office/officeart/2017/3/layout/DropPinTimeline"/>
    <dgm:cxn modelId="{C29AEA81-CCCA-4CB8-ABF6-E1D42D803ED8}" type="presParOf" srcId="{C2202968-394D-402C-83A7-F6BA89BCDE7B}" destId="{1DE3E16E-DE2F-4FE9-B98C-4C27A242A919}" srcOrd="1" destOrd="0" presId="urn:microsoft.com/office/officeart/2017/3/layout/DropPinTimeline"/>
    <dgm:cxn modelId="{2287E442-3AE1-4518-8EB2-342BC0520CA9}" type="presParOf" srcId="{7398820A-ACFC-4A83-BC7A-D6F137C13A3A}" destId="{6B02C320-E83C-43DD-807B-D824FC41F9DE}" srcOrd="2" destOrd="0" presId="urn:microsoft.com/office/officeart/2017/3/layout/DropPinTimeline"/>
    <dgm:cxn modelId="{8F2DD342-165B-4328-9032-10B759962062}" type="presParOf" srcId="{7398820A-ACFC-4A83-BC7A-D6F137C13A3A}" destId="{56B9CD5D-A6C2-49AF-BBF2-DF502590CA08}" srcOrd="3" destOrd="0" presId="urn:microsoft.com/office/officeart/2017/3/layout/DropPinTimeline"/>
    <dgm:cxn modelId="{DE0EF1BA-6555-46D5-A527-7666BD280CF3}" type="presParOf" srcId="{7398820A-ACFC-4A83-BC7A-D6F137C13A3A}" destId="{B8DB0850-3D88-4028-BF03-6F0BB6917BBF}" srcOrd="4" destOrd="0" presId="urn:microsoft.com/office/officeart/2017/3/layout/DropPinTimeline"/>
    <dgm:cxn modelId="{7DFD4529-9329-4AAE-99B0-0B8D85408B76}" type="presParOf" srcId="{7398820A-ACFC-4A83-BC7A-D6F137C13A3A}" destId="{29244EEC-6A6F-4E92-A9A3-8AFD71E01AD5}" srcOrd="5" destOrd="0" presId="urn:microsoft.com/office/officeart/2017/3/layout/DropPinTimeline"/>
    <dgm:cxn modelId="{E11B6CA1-7DA0-42EC-B81F-59EE274A9011}" type="presParOf" srcId="{989583FF-BB4C-4C38-87A4-A0746526C789}" destId="{57F6C6F0-5905-43D2-AC3C-36CD7E22A0B0}" srcOrd="5" destOrd="0" presId="urn:microsoft.com/office/officeart/2017/3/layout/DropPinTimeline"/>
    <dgm:cxn modelId="{177700B1-CE2F-4226-A25D-7724BCB1BD25}" type="presParOf" srcId="{989583FF-BB4C-4C38-87A4-A0746526C789}" destId="{AB265BB9-764E-4258-8FFC-B9FEA5E8B936}" srcOrd="6" destOrd="0" presId="urn:microsoft.com/office/officeart/2017/3/layout/DropPinTimeline"/>
    <dgm:cxn modelId="{125C098D-B2E2-4EA4-9898-49513B4DFD39}" type="presParOf" srcId="{AB265BB9-764E-4258-8FFC-B9FEA5E8B936}" destId="{28B5C5AD-9788-4CDA-9D88-2159525D4FC6}" srcOrd="0" destOrd="0" presId="urn:microsoft.com/office/officeart/2017/3/layout/DropPinTimeline"/>
    <dgm:cxn modelId="{2FC78997-3B4C-4513-A74D-CAA28985FDFD}" type="presParOf" srcId="{AB265BB9-764E-4258-8FFC-B9FEA5E8B936}" destId="{9D02EAE5-4951-45ED-8688-18849D4296BE}" srcOrd="1" destOrd="0" presId="urn:microsoft.com/office/officeart/2017/3/layout/DropPinTimeline"/>
    <dgm:cxn modelId="{A8534B85-B0AE-4DF5-B45C-C93908351643}" type="presParOf" srcId="{9D02EAE5-4951-45ED-8688-18849D4296BE}" destId="{C60DC5AB-5C4B-4EC3-9A6D-46435D7446C1}" srcOrd="0" destOrd="0" presId="urn:microsoft.com/office/officeart/2017/3/layout/DropPinTimeline"/>
    <dgm:cxn modelId="{BE1BD740-923C-4E53-922D-B1763B134E73}" type="presParOf" srcId="{9D02EAE5-4951-45ED-8688-18849D4296BE}" destId="{8AA19535-F205-40C0-BF0D-DB09D63DE296}" srcOrd="1" destOrd="0" presId="urn:microsoft.com/office/officeart/2017/3/layout/DropPinTimeline"/>
    <dgm:cxn modelId="{BBF17FB5-D476-465E-B6CC-DCAAECB7146B}" type="presParOf" srcId="{AB265BB9-764E-4258-8FFC-B9FEA5E8B936}" destId="{73CE0C85-1BD9-4618-BF15-BDAA3E43C9FD}" srcOrd="2" destOrd="0" presId="urn:microsoft.com/office/officeart/2017/3/layout/DropPinTimeline"/>
    <dgm:cxn modelId="{06A6416D-BEDC-4B05-A210-56D182073A89}" type="presParOf" srcId="{AB265BB9-764E-4258-8FFC-B9FEA5E8B936}" destId="{CCA3E348-E259-48E0-A36C-3359AB8FC4FB}" srcOrd="3" destOrd="0" presId="urn:microsoft.com/office/officeart/2017/3/layout/DropPinTimeline"/>
    <dgm:cxn modelId="{D280542F-70F0-48B6-9400-73759E7D2F61}" type="presParOf" srcId="{AB265BB9-764E-4258-8FFC-B9FEA5E8B936}" destId="{EADD3E0D-23B8-48EC-A296-4FD06E96784A}" srcOrd="4" destOrd="0" presId="urn:microsoft.com/office/officeart/2017/3/layout/DropPinTimeline"/>
    <dgm:cxn modelId="{46E8D4D3-C0F1-49E9-83F1-5C4C11D8A43E}" type="presParOf" srcId="{AB265BB9-764E-4258-8FFC-B9FEA5E8B936}" destId="{D18410F6-B301-4E0A-A1FE-5B037CFECBE5}" srcOrd="5" destOrd="0" presId="urn:microsoft.com/office/officeart/2017/3/layout/DropPinTimeline"/>
    <dgm:cxn modelId="{D9BAB952-9259-46FB-A193-7F78E1C3AE8B}" type="presParOf" srcId="{989583FF-BB4C-4C38-87A4-A0746526C789}" destId="{F0E1BB38-5C07-4B22-9F82-87E54710C1BF}" srcOrd="7" destOrd="0" presId="urn:microsoft.com/office/officeart/2017/3/layout/DropPinTimeline"/>
    <dgm:cxn modelId="{C83E4DD0-212F-4491-8051-7A6590F0CE2E}" type="presParOf" srcId="{989583FF-BB4C-4C38-87A4-A0746526C789}" destId="{9EC40D7E-DEB7-4C58-A53E-6DE61C7CAC0B}" srcOrd="8" destOrd="0" presId="urn:microsoft.com/office/officeart/2017/3/layout/DropPinTimeline"/>
    <dgm:cxn modelId="{E197219B-8D50-44F1-AF75-3E53345742F0}" type="presParOf" srcId="{9EC40D7E-DEB7-4C58-A53E-6DE61C7CAC0B}" destId="{2F27E022-F55E-485F-A0E8-EF1D68BCFE97}" srcOrd="0" destOrd="0" presId="urn:microsoft.com/office/officeart/2017/3/layout/DropPinTimeline"/>
    <dgm:cxn modelId="{4F22E5F8-1830-4E69-924B-02B9DFBA61C7}" type="presParOf" srcId="{9EC40D7E-DEB7-4C58-A53E-6DE61C7CAC0B}" destId="{6D643076-F9E2-46B9-B60D-3B63D67B05D9}" srcOrd="1" destOrd="0" presId="urn:microsoft.com/office/officeart/2017/3/layout/DropPinTimeline"/>
    <dgm:cxn modelId="{B2E2A971-ACBE-44FD-B91D-FD6517709CB4}" type="presParOf" srcId="{6D643076-F9E2-46B9-B60D-3B63D67B05D9}" destId="{3F31EE74-BE8B-4688-8B43-472BD91CEAE3}" srcOrd="0" destOrd="0" presId="urn:microsoft.com/office/officeart/2017/3/layout/DropPinTimeline"/>
    <dgm:cxn modelId="{A195A484-0EB2-4E68-9B67-FC78C707911E}" type="presParOf" srcId="{6D643076-F9E2-46B9-B60D-3B63D67B05D9}" destId="{773B1796-0363-40CC-84D8-D3D55574E799}" srcOrd="1" destOrd="0" presId="urn:microsoft.com/office/officeart/2017/3/layout/DropPinTimeline"/>
    <dgm:cxn modelId="{6805F6BE-0876-45EA-B997-CCCE0E83B0BE}" type="presParOf" srcId="{9EC40D7E-DEB7-4C58-A53E-6DE61C7CAC0B}" destId="{FAB3F6CA-2012-4CE4-B693-029D21ACA1CA}" srcOrd="2" destOrd="0" presId="urn:microsoft.com/office/officeart/2017/3/layout/DropPinTimeline"/>
    <dgm:cxn modelId="{29636B8C-9E29-413E-B16D-7101AF72C204}" type="presParOf" srcId="{9EC40D7E-DEB7-4C58-A53E-6DE61C7CAC0B}" destId="{DBEC2FE0-1E7A-4AD4-AAE0-58ABD21F4E64}" srcOrd="3" destOrd="0" presId="urn:microsoft.com/office/officeart/2017/3/layout/DropPinTimeline"/>
    <dgm:cxn modelId="{DC0BAA2E-F09B-457A-96E8-97087A6CABF1}" type="presParOf" srcId="{9EC40D7E-DEB7-4C58-A53E-6DE61C7CAC0B}" destId="{EC5F781C-14D8-4351-974A-13DF947A76A6}" srcOrd="4" destOrd="0" presId="urn:microsoft.com/office/officeart/2017/3/layout/DropPinTimeline"/>
    <dgm:cxn modelId="{0F8C2505-49F4-4134-BA18-9AAD6F939F04}" type="presParOf" srcId="{9EC40D7E-DEB7-4C58-A53E-6DE61C7CAC0B}" destId="{B19B3C6F-D260-4DFD-841F-F745A982EB6F}" srcOrd="5" destOrd="0" presId="urn:microsoft.com/office/officeart/2017/3/layout/DropPinTimeline"/>
    <dgm:cxn modelId="{73ABFCF3-AC20-47FF-97CC-2448AF641D1A}" type="presParOf" srcId="{989583FF-BB4C-4C38-87A4-A0746526C789}" destId="{2A9856A9-6A39-48B4-937C-808BA45F764F}" srcOrd="9" destOrd="0" presId="urn:microsoft.com/office/officeart/2017/3/layout/DropPinTimeline"/>
    <dgm:cxn modelId="{82CFBF4B-8D22-4691-B3F0-ECB21553FE9C}" type="presParOf" srcId="{989583FF-BB4C-4C38-87A4-A0746526C789}" destId="{EE96235F-FF9B-444C-BB55-8959043E6AF4}" srcOrd="10" destOrd="0" presId="urn:microsoft.com/office/officeart/2017/3/layout/DropPinTimeline"/>
    <dgm:cxn modelId="{F0B6AEB5-EFC5-4C48-A8F0-5C99C5C7212A}" type="presParOf" srcId="{EE96235F-FF9B-444C-BB55-8959043E6AF4}" destId="{34E6FD30-6802-47AD-B6B8-2EE3AC8EA626}" srcOrd="0" destOrd="0" presId="urn:microsoft.com/office/officeart/2017/3/layout/DropPinTimeline"/>
    <dgm:cxn modelId="{418E0893-41E5-4AE3-9A2F-5D3B162B05A6}" type="presParOf" srcId="{EE96235F-FF9B-444C-BB55-8959043E6AF4}" destId="{65AD43B6-B7DA-49BB-A69B-35CC68B03074}" srcOrd="1" destOrd="0" presId="urn:microsoft.com/office/officeart/2017/3/layout/DropPinTimeline"/>
    <dgm:cxn modelId="{F6D3F591-2B4D-40FE-A29A-65FC808832FA}" type="presParOf" srcId="{65AD43B6-B7DA-49BB-A69B-35CC68B03074}" destId="{BD17DCE8-979E-4584-8D5C-5C2B84960BD7}" srcOrd="0" destOrd="0" presId="urn:microsoft.com/office/officeart/2017/3/layout/DropPinTimeline"/>
    <dgm:cxn modelId="{0D35F790-6383-44B8-ABAA-7E5EF1D4D573}" type="presParOf" srcId="{65AD43B6-B7DA-49BB-A69B-35CC68B03074}" destId="{3AD24569-1AA0-4A7E-8A8D-7858A0E11AFD}" srcOrd="1" destOrd="0" presId="urn:microsoft.com/office/officeart/2017/3/layout/DropPinTimeline"/>
    <dgm:cxn modelId="{0368734D-9632-436D-8821-CF2F0102BFCE}" type="presParOf" srcId="{EE96235F-FF9B-444C-BB55-8959043E6AF4}" destId="{F999FAAF-B96C-4DCB-AB36-01B6B9B7C769}" srcOrd="2" destOrd="0" presId="urn:microsoft.com/office/officeart/2017/3/layout/DropPinTimeline"/>
    <dgm:cxn modelId="{248EB249-0A88-45C0-BB20-150A24755E6F}" type="presParOf" srcId="{EE96235F-FF9B-444C-BB55-8959043E6AF4}" destId="{E5ADAFFD-B424-46A7-BA6C-AAC60C6D2EDA}" srcOrd="3" destOrd="0" presId="urn:microsoft.com/office/officeart/2017/3/layout/DropPinTimeline"/>
    <dgm:cxn modelId="{2579E3FA-653C-429C-9928-3EDC51778987}" type="presParOf" srcId="{EE96235F-FF9B-444C-BB55-8959043E6AF4}" destId="{BDB7EC82-C655-4021-93EB-9ABA1473C780}" srcOrd="4" destOrd="0" presId="urn:microsoft.com/office/officeart/2017/3/layout/DropPinTimeline"/>
    <dgm:cxn modelId="{2CD55A27-0F14-4A8E-97AE-AAA03E55B67E}" type="presParOf" srcId="{EE96235F-FF9B-444C-BB55-8959043E6AF4}" destId="{972E9139-648A-4CCA-BA71-F54C071719B2}"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24327-D72C-4E33-BC24-27C2DDC6426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BBA6A39-7C6B-4BA1-B5DC-765B73CA10F7}">
      <dgm:prSet/>
      <dgm:spPr/>
      <dgm:t>
        <a:bodyPr/>
        <a:lstStyle/>
        <a:p>
          <a:r>
            <a:rPr lang="en-US"/>
            <a:t>Interviews</a:t>
          </a:r>
        </a:p>
      </dgm:t>
    </dgm:pt>
    <dgm:pt modelId="{4E1421CA-CE68-462B-B735-570C2BA783D6}" type="parTrans" cxnId="{D3582C57-BD56-4D70-B8EA-CA68ABBD2A52}">
      <dgm:prSet/>
      <dgm:spPr/>
      <dgm:t>
        <a:bodyPr/>
        <a:lstStyle/>
        <a:p>
          <a:endParaRPr lang="en-US"/>
        </a:p>
      </dgm:t>
    </dgm:pt>
    <dgm:pt modelId="{2A278072-CBFB-439D-B86A-6BEA30347483}" type="sibTrans" cxnId="{D3582C57-BD56-4D70-B8EA-CA68ABBD2A52}">
      <dgm:prSet/>
      <dgm:spPr/>
      <dgm:t>
        <a:bodyPr/>
        <a:lstStyle/>
        <a:p>
          <a:endParaRPr lang="en-US"/>
        </a:p>
      </dgm:t>
    </dgm:pt>
    <dgm:pt modelId="{2E9988F1-A62D-47A7-989A-70EC8C20FE18}">
      <dgm:prSet/>
      <dgm:spPr/>
      <dgm:t>
        <a:bodyPr/>
        <a:lstStyle/>
        <a:p>
          <a:r>
            <a:rPr lang="en-US"/>
            <a:t>Focus Groups</a:t>
          </a:r>
        </a:p>
      </dgm:t>
    </dgm:pt>
    <dgm:pt modelId="{D8305A93-387B-403F-8849-477EEC2F7208}" type="parTrans" cxnId="{7C51FECD-8B2E-4662-8893-92CD02FD0415}">
      <dgm:prSet/>
      <dgm:spPr/>
      <dgm:t>
        <a:bodyPr/>
        <a:lstStyle/>
        <a:p>
          <a:endParaRPr lang="en-US"/>
        </a:p>
      </dgm:t>
    </dgm:pt>
    <dgm:pt modelId="{44C9FAE9-DE42-4113-B01B-C4068C168C51}" type="sibTrans" cxnId="{7C51FECD-8B2E-4662-8893-92CD02FD0415}">
      <dgm:prSet/>
      <dgm:spPr/>
      <dgm:t>
        <a:bodyPr/>
        <a:lstStyle/>
        <a:p>
          <a:endParaRPr lang="en-US"/>
        </a:p>
      </dgm:t>
    </dgm:pt>
    <dgm:pt modelId="{56039715-AA98-4F8E-8E61-9B93ACBCE74C}">
      <dgm:prSet/>
      <dgm:spPr/>
      <dgm:t>
        <a:bodyPr/>
        <a:lstStyle/>
        <a:p>
          <a:r>
            <a:rPr lang="en-US"/>
            <a:t>Community surveys </a:t>
          </a:r>
        </a:p>
      </dgm:t>
    </dgm:pt>
    <dgm:pt modelId="{C953BDF1-F0D1-4EB3-8E5F-84FF52B61D78}" type="parTrans" cxnId="{D4B655E9-0F6C-4D80-9048-7BD3DF9E08C2}">
      <dgm:prSet/>
      <dgm:spPr/>
      <dgm:t>
        <a:bodyPr/>
        <a:lstStyle/>
        <a:p>
          <a:endParaRPr lang="en-US"/>
        </a:p>
      </dgm:t>
    </dgm:pt>
    <dgm:pt modelId="{F44E1400-3063-4BD6-8C3C-E239940B8D69}" type="sibTrans" cxnId="{D4B655E9-0F6C-4D80-9048-7BD3DF9E08C2}">
      <dgm:prSet/>
      <dgm:spPr/>
      <dgm:t>
        <a:bodyPr/>
        <a:lstStyle/>
        <a:p>
          <a:endParaRPr lang="en-US"/>
        </a:p>
      </dgm:t>
    </dgm:pt>
    <dgm:pt modelId="{4C0172FC-D962-4C53-91F7-52CCD417B26F}" type="pres">
      <dgm:prSet presAssocID="{F6424327-D72C-4E33-BC24-27C2DDC64267}" presName="root" presStyleCnt="0">
        <dgm:presLayoutVars>
          <dgm:dir/>
          <dgm:resizeHandles val="exact"/>
        </dgm:presLayoutVars>
      </dgm:prSet>
      <dgm:spPr/>
    </dgm:pt>
    <dgm:pt modelId="{896B5400-6506-4B25-80E2-9AF752AFE4D5}" type="pres">
      <dgm:prSet presAssocID="{0BBA6A39-7C6B-4BA1-B5DC-765B73CA10F7}" presName="compNode" presStyleCnt="0"/>
      <dgm:spPr/>
    </dgm:pt>
    <dgm:pt modelId="{45413413-E33D-4AB9-B9BC-F2598B32D0B2}" type="pres">
      <dgm:prSet presAssocID="{0BBA6A39-7C6B-4BA1-B5DC-765B73CA10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06ACAA2-423A-4511-A088-6D5BB19A92C5}" type="pres">
      <dgm:prSet presAssocID="{0BBA6A39-7C6B-4BA1-B5DC-765B73CA10F7}" presName="spaceRect" presStyleCnt="0"/>
      <dgm:spPr/>
    </dgm:pt>
    <dgm:pt modelId="{2D4FE3D4-BB14-481A-8895-FFCE0B01A4BD}" type="pres">
      <dgm:prSet presAssocID="{0BBA6A39-7C6B-4BA1-B5DC-765B73CA10F7}" presName="textRect" presStyleLbl="revTx" presStyleIdx="0" presStyleCnt="3">
        <dgm:presLayoutVars>
          <dgm:chMax val="1"/>
          <dgm:chPref val="1"/>
        </dgm:presLayoutVars>
      </dgm:prSet>
      <dgm:spPr/>
    </dgm:pt>
    <dgm:pt modelId="{955E5FDD-06F2-4F98-A88F-05349FF6355E}" type="pres">
      <dgm:prSet presAssocID="{2A278072-CBFB-439D-B86A-6BEA30347483}" presName="sibTrans" presStyleCnt="0"/>
      <dgm:spPr/>
    </dgm:pt>
    <dgm:pt modelId="{275368B7-5A88-44BC-A802-236AF7E7B64D}" type="pres">
      <dgm:prSet presAssocID="{2E9988F1-A62D-47A7-989A-70EC8C20FE18}" presName="compNode" presStyleCnt="0"/>
      <dgm:spPr/>
    </dgm:pt>
    <dgm:pt modelId="{EFDB8577-758D-494B-93C2-006EA916CB79}" type="pres">
      <dgm:prSet presAssocID="{2E9988F1-A62D-47A7-989A-70EC8C20FE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9983B91A-ECEC-4087-A600-E0688909E874}" type="pres">
      <dgm:prSet presAssocID="{2E9988F1-A62D-47A7-989A-70EC8C20FE18}" presName="spaceRect" presStyleCnt="0"/>
      <dgm:spPr/>
    </dgm:pt>
    <dgm:pt modelId="{6134E8AF-44A6-433C-AFEF-A4C23425A339}" type="pres">
      <dgm:prSet presAssocID="{2E9988F1-A62D-47A7-989A-70EC8C20FE18}" presName="textRect" presStyleLbl="revTx" presStyleIdx="1" presStyleCnt="3">
        <dgm:presLayoutVars>
          <dgm:chMax val="1"/>
          <dgm:chPref val="1"/>
        </dgm:presLayoutVars>
      </dgm:prSet>
      <dgm:spPr/>
    </dgm:pt>
    <dgm:pt modelId="{89979CEF-5B36-45F2-998C-F375304B5932}" type="pres">
      <dgm:prSet presAssocID="{44C9FAE9-DE42-4113-B01B-C4068C168C51}" presName="sibTrans" presStyleCnt="0"/>
      <dgm:spPr/>
    </dgm:pt>
    <dgm:pt modelId="{DC2475A0-F7AF-4F2D-A135-03BB2C799DFB}" type="pres">
      <dgm:prSet presAssocID="{56039715-AA98-4F8E-8E61-9B93ACBCE74C}" presName="compNode" presStyleCnt="0"/>
      <dgm:spPr/>
    </dgm:pt>
    <dgm:pt modelId="{CB2ABB68-9108-4820-A5CA-1B90A69A0CC8}" type="pres">
      <dgm:prSet presAssocID="{56039715-AA98-4F8E-8E61-9B93ACBCE7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F69495E-EB51-47DC-83EE-DC882EFD0BB0}" type="pres">
      <dgm:prSet presAssocID="{56039715-AA98-4F8E-8E61-9B93ACBCE74C}" presName="spaceRect" presStyleCnt="0"/>
      <dgm:spPr/>
    </dgm:pt>
    <dgm:pt modelId="{5490245F-6F78-42CB-A1BA-51E023BDB95A}" type="pres">
      <dgm:prSet presAssocID="{56039715-AA98-4F8E-8E61-9B93ACBCE74C}" presName="textRect" presStyleLbl="revTx" presStyleIdx="2" presStyleCnt="3">
        <dgm:presLayoutVars>
          <dgm:chMax val="1"/>
          <dgm:chPref val="1"/>
        </dgm:presLayoutVars>
      </dgm:prSet>
      <dgm:spPr/>
    </dgm:pt>
  </dgm:ptLst>
  <dgm:cxnLst>
    <dgm:cxn modelId="{43C5535C-DCF0-4699-933F-CC31EC4EBEE0}" type="presOf" srcId="{2E9988F1-A62D-47A7-989A-70EC8C20FE18}" destId="{6134E8AF-44A6-433C-AFEF-A4C23425A339}" srcOrd="0" destOrd="0" presId="urn:microsoft.com/office/officeart/2018/2/layout/IconLabelList"/>
    <dgm:cxn modelId="{D3582C57-BD56-4D70-B8EA-CA68ABBD2A52}" srcId="{F6424327-D72C-4E33-BC24-27C2DDC64267}" destId="{0BBA6A39-7C6B-4BA1-B5DC-765B73CA10F7}" srcOrd="0" destOrd="0" parTransId="{4E1421CA-CE68-462B-B735-570C2BA783D6}" sibTransId="{2A278072-CBFB-439D-B86A-6BEA30347483}"/>
    <dgm:cxn modelId="{9F02DBAD-1D26-4172-9783-2EE8DB732042}" type="presOf" srcId="{0BBA6A39-7C6B-4BA1-B5DC-765B73CA10F7}" destId="{2D4FE3D4-BB14-481A-8895-FFCE0B01A4BD}" srcOrd="0" destOrd="0" presId="urn:microsoft.com/office/officeart/2018/2/layout/IconLabelList"/>
    <dgm:cxn modelId="{409CD0B9-AF68-49BF-B764-C4824C12B78A}" type="presOf" srcId="{56039715-AA98-4F8E-8E61-9B93ACBCE74C}" destId="{5490245F-6F78-42CB-A1BA-51E023BDB95A}" srcOrd="0" destOrd="0" presId="urn:microsoft.com/office/officeart/2018/2/layout/IconLabelList"/>
    <dgm:cxn modelId="{7C51FECD-8B2E-4662-8893-92CD02FD0415}" srcId="{F6424327-D72C-4E33-BC24-27C2DDC64267}" destId="{2E9988F1-A62D-47A7-989A-70EC8C20FE18}" srcOrd="1" destOrd="0" parTransId="{D8305A93-387B-403F-8849-477EEC2F7208}" sibTransId="{44C9FAE9-DE42-4113-B01B-C4068C168C51}"/>
    <dgm:cxn modelId="{D4B655E9-0F6C-4D80-9048-7BD3DF9E08C2}" srcId="{F6424327-D72C-4E33-BC24-27C2DDC64267}" destId="{56039715-AA98-4F8E-8E61-9B93ACBCE74C}" srcOrd="2" destOrd="0" parTransId="{C953BDF1-F0D1-4EB3-8E5F-84FF52B61D78}" sibTransId="{F44E1400-3063-4BD6-8C3C-E239940B8D69}"/>
    <dgm:cxn modelId="{FF93E4F4-8771-4ABD-9A74-4859AEB9B3B2}" type="presOf" srcId="{F6424327-D72C-4E33-BC24-27C2DDC64267}" destId="{4C0172FC-D962-4C53-91F7-52CCD417B26F}" srcOrd="0" destOrd="0" presId="urn:microsoft.com/office/officeart/2018/2/layout/IconLabelList"/>
    <dgm:cxn modelId="{E7DE4CB3-8AC9-4E49-8EAC-E70BA200D70E}" type="presParOf" srcId="{4C0172FC-D962-4C53-91F7-52CCD417B26F}" destId="{896B5400-6506-4B25-80E2-9AF752AFE4D5}" srcOrd="0" destOrd="0" presId="urn:microsoft.com/office/officeart/2018/2/layout/IconLabelList"/>
    <dgm:cxn modelId="{97FDDCE2-D99E-46BD-85A6-91CB6767A95F}" type="presParOf" srcId="{896B5400-6506-4B25-80E2-9AF752AFE4D5}" destId="{45413413-E33D-4AB9-B9BC-F2598B32D0B2}" srcOrd="0" destOrd="0" presId="urn:microsoft.com/office/officeart/2018/2/layout/IconLabelList"/>
    <dgm:cxn modelId="{77A540DD-86C3-4F9B-B366-CA3842AC6F3A}" type="presParOf" srcId="{896B5400-6506-4B25-80E2-9AF752AFE4D5}" destId="{D06ACAA2-423A-4511-A088-6D5BB19A92C5}" srcOrd="1" destOrd="0" presId="urn:microsoft.com/office/officeart/2018/2/layout/IconLabelList"/>
    <dgm:cxn modelId="{9390A13E-3B11-4B5D-9A5D-5785F940E4F6}" type="presParOf" srcId="{896B5400-6506-4B25-80E2-9AF752AFE4D5}" destId="{2D4FE3D4-BB14-481A-8895-FFCE0B01A4BD}" srcOrd="2" destOrd="0" presId="urn:microsoft.com/office/officeart/2018/2/layout/IconLabelList"/>
    <dgm:cxn modelId="{A18A9814-617D-4AD9-8AA4-B8F5A6A4A16F}" type="presParOf" srcId="{4C0172FC-D962-4C53-91F7-52CCD417B26F}" destId="{955E5FDD-06F2-4F98-A88F-05349FF6355E}" srcOrd="1" destOrd="0" presId="urn:microsoft.com/office/officeart/2018/2/layout/IconLabelList"/>
    <dgm:cxn modelId="{9D947B11-7D7F-4A12-8E3B-68EC157F5A7C}" type="presParOf" srcId="{4C0172FC-D962-4C53-91F7-52CCD417B26F}" destId="{275368B7-5A88-44BC-A802-236AF7E7B64D}" srcOrd="2" destOrd="0" presId="urn:microsoft.com/office/officeart/2018/2/layout/IconLabelList"/>
    <dgm:cxn modelId="{2C50E789-4610-4BAF-B5A2-880C90FB5FD8}" type="presParOf" srcId="{275368B7-5A88-44BC-A802-236AF7E7B64D}" destId="{EFDB8577-758D-494B-93C2-006EA916CB79}" srcOrd="0" destOrd="0" presId="urn:microsoft.com/office/officeart/2018/2/layout/IconLabelList"/>
    <dgm:cxn modelId="{9B76DBCA-35A4-4584-9650-37814F3C1CDE}" type="presParOf" srcId="{275368B7-5A88-44BC-A802-236AF7E7B64D}" destId="{9983B91A-ECEC-4087-A600-E0688909E874}" srcOrd="1" destOrd="0" presId="urn:microsoft.com/office/officeart/2018/2/layout/IconLabelList"/>
    <dgm:cxn modelId="{54746F02-BC69-421B-B25B-8C8F052C387E}" type="presParOf" srcId="{275368B7-5A88-44BC-A802-236AF7E7B64D}" destId="{6134E8AF-44A6-433C-AFEF-A4C23425A339}" srcOrd="2" destOrd="0" presId="urn:microsoft.com/office/officeart/2018/2/layout/IconLabelList"/>
    <dgm:cxn modelId="{4CC378EB-3F06-4DE8-8A01-97E2B1B8EC6F}" type="presParOf" srcId="{4C0172FC-D962-4C53-91F7-52CCD417B26F}" destId="{89979CEF-5B36-45F2-998C-F375304B5932}" srcOrd="3" destOrd="0" presId="urn:microsoft.com/office/officeart/2018/2/layout/IconLabelList"/>
    <dgm:cxn modelId="{6647F6F7-2F77-40C4-952B-CF96C1387756}" type="presParOf" srcId="{4C0172FC-D962-4C53-91F7-52CCD417B26F}" destId="{DC2475A0-F7AF-4F2D-A135-03BB2C799DFB}" srcOrd="4" destOrd="0" presId="urn:microsoft.com/office/officeart/2018/2/layout/IconLabelList"/>
    <dgm:cxn modelId="{8CB71C54-FF2F-4515-BCC8-4498840AB570}" type="presParOf" srcId="{DC2475A0-F7AF-4F2D-A135-03BB2C799DFB}" destId="{CB2ABB68-9108-4820-A5CA-1B90A69A0CC8}" srcOrd="0" destOrd="0" presId="urn:microsoft.com/office/officeart/2018/2/layout/IconLabelList"/>
    <dgm:cxn modelId="{EA0A987D-88BA-4AA5-8106-F9A674D737E3}" type="presParOf" srcId="{DC2475A0-F7AF-4F2D-A135-03BB2C799DFB}" destId="{BF69495E-EB51-47DC-83EE-DC882EFD0BB0}" srcOrd="1" destOrd="0" presId="urn:microsoft.com/office/officeart/2018/2/layout/IconLabelList"/>
    <dgm:cxn modelId="{A0FF8AFF-DDE0-4EE4-8108-7D770D6A7F0F}" type="presParOf" srcId="{DC2475A0-F7AF-4F2D-A135-03BB2C799DFB}" destId="{5490245F-6F78-42CB-A1BA-51E023BDB95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AA9DC-BFEC-434A-96D7-E79E768DB7E9}"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E88BEF4-0596-4E73-92AB-8EF9D67206C2}">
      <dgm:prSet/>
      <dgm:spPr/>
      <dgm:t>
        <a:bodyPr/>
        <a:lstStyle/>
        <a:p>
          <a:pPr rtl="0">
            <a:lnSpc>
              <a:spcPct val="100000"/>
            </a:lnSpc>
            <a:defRPr cap="all"/>
          </a:pPr>
          <a:r>
            <a:rPr lang="en-US">
              <a:latin typeface="Corbel" panose="020B0503020204020204"/>
            </a:rPr>
            <a:t>Public Health</a:t>
          </a:r>
          <a:endParaRPr lang="en-US"/>
        </a:p>
        <a:p>
          <a:pPr>
            <a:lnSpc>
              <a:spcPct val="100000"/>
            </a:lnSpc>
            <a:defRPr cap="all"/>
          </a:pPr>
          <a:r>
            <a:rPr lang="en-US"/>
            <a:t>Data </a:t>
          </a:r>
        </a:p>
      </dgm:t>
    </dgm:pt>
    <dgm:pt modelId="{F98B0D21-5F5C-494A-854E-AB9A6A689C5F}" type="parTrans" cxnId="{A5920812-9979-4F11-B5F6-EF9A7A93E21C}">
      <dgm:prSet/>
      <dgm:spPr/>
      <dgm:t>
        <a:bodyPr/>
        <a:lstStyle/>
        <a:p>
          <a:endParaRPr lang="en-US"/>
        </a:p>
      </dgm:t>
    </dgm:pt>
    <dgm:pt modelId="{4C820A07-363F-4F8D-BEDB-676D37AA0BB9}" type="sibTrans" cxnId="{A5920812-9979-4F11-B5F6-EF9A7A93E21C}">
      <dgm:prSet/>
      <dgm:spPr/>
      <dgm:t>
        <a:bodyPr/>
        <a:lstStyle/>
        <a:p>
          <a:endParaRPr lang="en-US"/>
        </a:p>
      </dgm:t>
    </dgm:pt>
    <dgm:pt modelId="{05942D48-9511-4012-9FE5-902B39551DAC}">
      <dgm:prSet/>
      <dgm:spPr/>
      <dgm:t>
        <a:bodyPr/>
        <a:lstStyle/>
        <a:p>
          <a:pPr rtl="0">
            <a:lnSpc>
              <a:spcPct val="100000"/>
            </a:lnSpc>
            <a:defRPr cap="all"/>
          </a:pPr>
          <a:r>
            <a:rPr lang="en-US"/>
            <a:t>Community</a:t>
          </a:r>
          <a:r>
            <a:rPr lang="en-US">
              <a:latin typeface="Corbel" panose="020B0503020204020204"/>
            </a:rPr>
            <a:t> </a:t>
          </a:r>
          <a:endParaRPr lang="en-US"/>
        </a:p>
        <a:p>
          <a:pPr rtl="0">
            <a:lnSpc>
              <a:spcPct val="100000"/>
            </a:lnSpc>
            <a:defRPr cap="all"/>
          </a:pPr>
          <a:r>
            <a:rPr lang="en-US">
              <a:latin typeface="Corbel" panose="020B0503020204020204"/>
            </a:rPr>
            <a:t>Voices</a:t>
          </a:r>
          <a:endParaRPr lang="en-US"/>
        </a:p>
      </dgm:t>
    </dgm:pt>
    <dgm:pt modelId="{25B8C53E-A07E-4726-B0B2-196BC5EBD916}" type="parTrans" cxnId="{61D6C4AD-0CF8-4F57-9410-3A791E497919}">
      <dgm:prSet/>
      <dgm:spPr/>
      <dgm:t>
        <a:bodyPr/>
        <a:lstStyle/>
        <a:p>
          <a:endParaRPr lang="en-US"/>
        </a:p>
      </dgm:t>
    </dgm:pt>
    <dgm:pt modelId="{93FFED7B-B1E2-441C-B072-95003C540B96}" type="sibTrans" cxnId="{61D6C4AD-0CF8-4F57-9410-3A791E497919}">
      <dgm:prSet/>
      <dgm:spPr/>
      <dgm:t>
        <a:bodyPr/>
        <a:lstStyle/>
        <a:p>
          <a:endParaRPr lang="en-US"/>
        </a:p>
      </dgm:t>
    </dgm:pt>
    <dgm:pt modelId="{8BD0B440-1A29-41B4-90E6-D73849AAFDDD}">
      <dgm:prSet/>
      <dgm:spPr/>
      <dgm:t>
        <a:bodyPr/>
        <a:lstStyle/>
        <a:p>
          <a:pPr rtl="0">
            <a:lnSpc>
              <a:spcPct val="100000"/>
            </a:lnSpc>
            <a:defRPr cap="all"/>
          </a:pPr>
          <a:r>
            <a:rPr lang="en-US">
              <a:latin typeface="Corbel" panose="020B0503020204020204"/>
            </a:rPr>
            <a:t>Hospital Utilization</a:t>
          </a:r>
          <a:endParaRPr lang="en-US"/>
        </a:p>
        <a:p>
          <a:pPr>
            <a:lnSpc>
              <a:spcPct val="100000"/>
            </a:lnSpc>
            <a:defRPr cap="all"/>
          </a:pPr>
          <a:r>
            <a:rPr lang="en-US"/>
            <a:t>Data</a:t>
          </a:r>
        </a:p>
      </dgm:t>
    </dgm:pt>
    <dgm:pt modelId="{C64CFF55-BEC2-492F-929A-F960D5A9F5FA}" type="parTrans" cxnId="{75C2FE3B-D42F-463D-B32E-4987B589E954}">
      <dgm:prSet/>
      <dgm:spPr/>
      <dgm:t>
        <a:bodyPr/>
        <a:lstStyle/>
        <a:p>
          <a:endParaRPr lang="en-US"/>
        </a:p>
      </dgm:t>
    </dgm:pt>
    <dgm:pt modelId="{442A070A-8FE2-4DD1-A0D8-5954507FF5B0}" type="sibTrans" cxnId="{75C2FE3B-D42F-463D-B32E-4987B589E954}">
      <dgm:prSet/>
      <dgm:spPr/>
      <dgm:t>
        <a:bodyPr/>
        <a:lstStyle/>
        <a:p>
          <a:endParaRPr lang="en-US"/>
        </a:p>
      </dgm:t>
    </dgm:pt>
    <dgm:pt modelId="{7CF82ECC-4871-474D-B00B-7C658E5EE4BA}" type="pres">
      <dgm:prSet presAssocID="{43AAA9DC-BFEC-434A-96D7-E79E768DB7E9}" presName="root" presStyleCnt="0">
        <dgm:presLayoutVars>
          <dgm:dir/>
          <dgm:resizeHandles val="exact"/>
        </dgm:presLayoutVars>
      </dgm:prSet>
      <dgm:spPr/>
    </dgm:pt>
    <dgm:pt modelId="{E828C33B-A5DA-48A2-9750-1B6596BCBF69}" type="pres">
      <dgm:prSet presAssocID="{FE88BEF4-0596-4E73-92AB-8EF9D67206C2}" presName="compNode" presStyleCnt="0"/>
      <dgm:spPr/>
    </dgm:pt>
    <dgm:pt modelId="{F68D3678-570E-418D-A422-6EB32D11654B}" type="pres">
      <dgm:prSet presAssocID="{FE88BEF4-0596-4E73-92AB-8EF9D67206C2}" presName="iconBgRect" presStyleLbl="bgShp" presStyleIdx="0" presStyleCnt="3"/>
      <dgm:spPr/>
    </dgm:pt>
    <dgm:pt modelId="{B64E8A73-7560-47CE-8711-8C41DB2DF707}" type="pres">
      <dgm:prSet presAssocID="{FE88BEF4-0596-4E73-92AB-8EF9D67206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AD6A83DA-868B-4410-B31C-879D70C01F1F}" type="pres">
      <dgm:prSet presAssocID="{FE88BEF4-0596-4E73-92AB-8EF9D67206C2}" presName="spaceRect" presStyleCnt="0"/>
      <dgm:spPr/>
    </dgm:pt>
    <dgm:pt modelId="{ED563819-9A01-4952-86DA-DB9D396C5FF4}" type="pres">
      <dgm:prSet presAssocID="{FE88BEF4-0596-4E73-92AB-8EF9D67206C2}" presName="textRect" presStyleLbl="revTx" presStyleIdx="0" presStyleCnt="3">
        <dgm:presLayoutVars>
          <dgm:chMax val="1"/>
          <dgm:chPref val="1"/>
        </dgm:presLayoutVars>
      </dgm:prSet>
      <dgm:spPr/>
    </dgm:pt>
    <dgm:pt modelId="{CAAB2FE0-D2FA-4BE1-A1F3-F4B9C4F98AF0}" type="pres">
      <dgm:prSet presAssocID="{4C820A07-363F-4F8D-BEDB-676D37AA0BB9}" presName="sibTrans" presStyleCnt="0"/>
      <dgm:spPr/>
    </dgm:pt>
    <dgm:pt modelId="{CD8F9574-DB4F-4CCD-AF24-3A5B036A9C23}" type="pres">
      <dgm:prSet presAssocID="{05942D48-9511-4012-9FE5-902B39551DAC}" presName="compNode" presStyleCnt="0"/>
      <dgm:spPr/>
    </dgm:pt>
    <dgm:pt modelId="{15FAB644-4A16-4D95-B33C-940B388AA661}" type="pres">
      <dgm:prSet presAssocID="{05942D48-9511-4012-9FE5-902B39551DAC}" presName="iconBgRect" presStyleLbl="bgShp" presStyleIdx="1" presStyleCnt="3"/>
      <dgm:spPr/>
    </dgm:pt>
    <dgm:pt modelId="{3D26CA35-7D81-483D-875C-B627605E72BE}" type="pres">
      <dgm:prSet presAssocID="{05942D48-9511-4012-9FE5-902B39551D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E4F18B1-39C7-4F07-96D0-B4F493E4096D}" type="pres">
      <dgm:prSet presAssocID="{05942D48-9511-4012-9FE5-902B39551DAC}" presName="spaceRect" presStyleCnt="0"/>
      <dgm:spPr/>
    </dgm:pt>
    <dgm:pt modelId="{C1D86A1C-B444-4436-8399-81A757A9C290}" type="pres">
      <dgm:prSet presAssocID="{05942D48-9511-4012-9FE5-902B39551DAC}" presName="textRect" presStyleLbl="revTx" presStyleIdx="1" presStyleCnt="3">
        <dgm:presLayoutVars>
          <dgm:chMax val="1"/>
          <dgm:chPref val="1"/>
        </dgm:presLayoutVars>
      </dgm:prSet>
      <dgm:spPr/>
    </dgm:pt>
    <dgm:pt modelId="{A7C99241-1669-4A70-9E1A-B547534E3052}" type="pres">
      <dgm:prSet presAssocID="{93FFED7B-B1E2-441C-B072-95003C540B96}" presName="sibTrans" presStyleCnt="0"/>
      <dgm:spPr/>
    </dgm:pt>
    <dgm:pt modelId="{7BD5E58F-F27D-4A95-9F48-14C52C9A5B6B}" type="pres">
      <dgm:prSet presAssocID="{8BD0B440-1A29-41B4-90E6-D73849AAFDDD}" presName="compNode" presStyleCnt="0"/>
      <dgm:spPr/>
    </dgm:pt>
    <dgm:pt modelId="{83122580-D6FE-48F7-9A73-AE20FBB3BF93}" type="pres">
      <dgm:prSet presAssocID="{8BD0B440-1A29-41B4-90E6-D73849AAFDDD}" presName="iconBgRect" presStyleLbl="bgShp" presStyleIdx="2" presStyleCnt="3"/>
      <dgm:spPr/>
    </dgm:pt>
    <dgm:pt modelId="{EEE1B8A1-6111-44D5-96DB-35209285772B}" type="pres">
      <dgm:prSet presAssocID="{8BD0B440-1A29-41B4-90E6-D73849AAFD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25C1EE2D-C0A8-4718-A00E-9CEAE4AEB637}" type="pres">
      <dgm:prSet presAssocID="{8BD0B440-1A29-41B4-90E6-D73849AAFDDD}" presName="spaceRect" presStyleCnt="0"/>
      <dgm:spPr/>
    </dgm:pt>
    <dgm:pt modelId="{7173F2D7-285F-4E98-8AB2-96030B6B6343}" type="pres">
      <dgm:prSet presAssocID="{8BD0B440-1A29-41B4-90E6-D73849AAFDDD}" presName="textRect" presStyleLbl="revTx" presStyleIdx="2" presStyleCnt="3">
        <dgm:presLayoutVars>
          <dgm:chMax val="1"/>
          <dgm:chPref val="1"/>
        </dgm:presLayoutVars>
      </dgm:prSet>
      <dgm:spPr/>
    </dgm:pt>
  </dgm:ptLst>
  <dgm:cxnLst>
    <dgm:cxn modelId="{AD63D502-BB79-4412-9FCC-AFD8F7BE1F3B}" type="presOf" srcId="{8BD0B440-1A29-41B4-90E6-D73849AAFDDD}" destId="{7173F2D7-285F-4E98-8AB2-96030B6B6343}" srcOrd="0" destOrd="0" presId="urn:microsoft.com/office/officeart/2018/5/layout/IconCircleLabelList"/>
    <dgm:cxn modelId="{A5920812-9979-4F11-B5F6-EF9A7A93E21C}" srcId="{43AAA9DC-BFEC-434A-96D7-E79E768DB7E9}" destId="{FE88BEF4-0596-4E73-92AB-8EF9D67206C2}" srcOrd="0" destOrd="0" parTransId="{F98B0D21-5F5C-494A-854E-AB9A6A689C5F}" sibTransId="{4C820A07-363F-4F8D-BEDB-676D37AA0BB9}"/>
    <dgm:cxn modelId="{75C2FE3B-D42F-463D-B32E-4987B589E954}" srcId="{43AAA9DC-BFEC-434A-96D7-E79E768DB7E9}" destId="{8BD0B440-1A29-41B4-90E6-D73849AAFDDD}" srcOrd="2" destOrd="0" parTransId="{C64CFF55-BEC2-492F-929A-F960D5A9F5FA}" sibTransId="{442A070A-8FE2-4DD1-A0D8-5954507FF5B0}"/>
    <dgm:cxn modelId="{E3666753-61C0-460A-ADF3-1097B32F962A}" type="presOf" srcId="{43AAA9DC-BFEC-434A-96D7-E79E768DB7E9}" destId="{7CF82ECC-4871-474D-B00B-7C658E5EE4BA}" srcOrd="0" destOrd="0" presId="urn:microsoft.com/office/officeart/2018/5/layout/IconCircleLabelList"/>
    <dgm:cxn modelId="{82E99E78-DA79-42A7-BEEB-660556D61129}" type="presOf" srcId="{FE88BEF4-0596-4E73-92AB-8EF9D67206C2}" destId="{ED563819-9A01-4952-86DA-DB9D396C5FF4}" srcOrd="0" destOrd="0" presId="urn:microsoft.com/office/officeart/2018/5/layout/IconCircleLabelList"/>
    <dgm:cxn modelId="{61D6C4AD-0CF8-4F57-9410-3A791E497919}" srcId="{43AAA9DC-BFEC-434A-96D7-E79E768DB7E9}" destId="{05942D48-9511-4012-9FE5-902B39551DAC}" srcOrd="1" destOrd="0" parTransId="{25B8C53E-A07E-4726-B0B2-196BC5EBD916}" sibTransId="{93FFED7B-B1E2-441C-B072-95003C540B96}"/>
    <dgm:cxn modelId="{8B394FD7-84CD-4112-B9BC-8D26377EE459}" type="presOf" srcId="{05942D48-9511-4012-9FE5-902B39551DAC}" destId="{C1D86A1C-B444-4436-8399-81A757A9C290}" srcOrd="0" destOrd="0" presId="urn:microsoft.com/office/officeart/2018/5/layout/IconCircleLabelList"/>
    <dgm:cxn modelId="{4E491CF9-EE54-455E-8548-3F2C1553B7C4}" type="presParOf" srcId="{7CF82ECC-4871-474D-B00B-7C658E5EE4BA}" destId="{E828C33B-A5DA-48A2-9750-1B6596BCBF69}" srcOrd="0" destOrd="0" presId="urn:microsoft.com/office/officeart/2018/5/layout/IconCircleLabelList"/>
    <dgm:cxn modelId="{C9AA142C-42EE-446C-BD80-66CDB18C7481}" type="presParOf" srcId="{E828C33B-A5DA-48A2-9750-1B6596BCBF69}" destId="{F68D3678-570E-418D-A422-6EB32D11654B}" srcOrd="0" destOrd="0" presId="urn:microsoft.com/office/officeart/2018/5/layout/IconCircleLabelList"/>
    <dgm:cxn modelId="{AFDF30EC-C5B8-4F1D-B68E-D8D52CC7976F}" type="presParOf" srcId="{E828C33B-A5DA-48A2-9750-1B6596BCBF69}" destId="{B64E8A73-7560-47CE-8711-8C41DB2DF707}" srcOrd="1" destOrd="0" presId="urn:microsoft.com/office/officeart/2018/5/layout/IconCircleLabelList"/>
    <dgm:cxn modelId="{6B3A970E-9E3E-4267-9BCF-4CDCE0B955EE}" type="presParOf" srcId="{E828C33B-A5DA-48A2-9750-1B6596BCBF69}" destId="{AD6A83DA-868B-4410-B31C-879D70C01F1F}" srcOrd="2" destOrd="0" presId="urn:microsoft.com/office/officeart/2018/5/layout/IconCircleLabelList"/>
    <dgm:cxn modelId="{802D7DD4-490F-485F-A64A-05D76354406C}" type="presParOf" srcId="{E828C33B-A5DA-48A2-9750-1B6596BCBF69}" destId="{ED563819-9A01-4952-86DA-DB9D396C5FF4}" srcOrd="3" destOrd="0" presId="urn:microsoft.com/office/officeart/2018/5/layout/IconCircleLabelList"/>
    <dgm:cxn modelId="{5CB21C03-FBFC-497D-AF77-60258D050F9A}" type="presParOf" srcId="{7CF82ECC-4871-474D-B00B-7C658E5EE4BA}" destId="{CAAB2FE0-D2FA-4BE1-A1F3-F4B9C4F98AF0}" srcOrd="1" destOrd="0" presId="urn:microsoft.com/office/officeart/2018/5/layout/IconCircleLabelList"/>
    <dgm:cxn modelId="{829328C3-6962-40CB-BEF2-3EE82BC2BB80}" type="presParOf" srcId="{7CF82ECC-4871-474D-B00B-7C658E5EE4BA}" destId="{CD8F9574-DB4F-4CCD-AF24-3A5B036A9C23}" srcOrd="2" destOrd="0" presId="urn:microsoft.com/office/officeart/2018/5/layout/IconCircleLabelList"/>
    <dgm:cxn modelId="{DCABBE8A-3DFB-4A2A-9777-20B65455AA7A}" type="presParOf" srcId="{CD8F9574-DB4F-4CCD-AF24-3A5B036A9C23}" destId="{15FAB644-4A16-4D95-B33C-940B388AA661}" srcOrd="0" destOrd="0" presId="urn:microsoft.com/office/officeart/2018/5/layout/IconCircleLabelList"/>
    <dgm:cxn modelId="{ECA1A574-B0CD-4237-B1AA-D41C32EF9EA3}" type="presParOf" srcId="{CD8F9574-DB4F-4CCD-AF24-3A5B036A9C23}" destId="{3D26CA35-7D81-483D-875C-B627605E72BE}" srcOrd="1" destOrd="0" presId="urn:microsoft.com/office/officeart/2018/5/layout/IconCircleLabelList"/>
    <dgm:cxn modelId="{ADE72679-8BEF-41D7-A701-BCE3C7976E0E}" type="presParOf" srcId="{CD8F9574-DB4F-4CCD-AF24-3A5B036A9C23}" destId="{8E4F18B1-39C7-4F07-96D0-B4F493E4096D}" srcOrd="2" destOrd="0" presId="urn:microsoft.com/office/officeart/2018/5/layout/IconCircleLabelList"/>
    <dgm:cxn modelId="{8E45B81F-6351-4975-8130-EF705954899C}" type="presParOf" srcId="{CD8F9574-DB4F-4CCD-AF24-3A5B036A9C23}" destId="{C1D86A1C-B444-4436-8399-81A757A9C290}" srcOrd="3" destOrd="0" presId="urn:microsoft.com/office/officeart/2018/5/layout/IconCircleLabelList"/>
    <dgm:cxn modelId="{BF089AAE-B55F-4019-BFC4-0688B7C9E4F8}" type="presParOf" srcId="{7CF82ECC-4871-474D-B00B-7C658E5EE4BA}" destId="{A7C99241-1669-4A70-9E1A-B547534E3052}" srcOrd="3" destOrd="0" presId="urn:microsoft.com/office/officeart/2018/5/layout/IconCircleLabelList"/>
    <dgm:cxn modelId="{E9879F36-4CC6-48A7-8DB3-360040F84311}" type="presParOf" srcId="{7CF82ECC-4871-474D-B00B-7C658E5EE4BA}" destId="{7BD5E58F-F27D-4A95-9F48-14C52C9A5B6B}" srcOrd="4" destOrd="0" presId="urn:microsoft.com/office/officeart/2018/5/layout/IconCircleLabelList"/>
    <dgm:cxn modelId="{FBA501D1-CEA6-46D5-A153-1477A92D9B50}" type="presParOf" srcId="{7BD5E58F-F27D-4A95-9F48-14C52C9A5B6B}" destId="{83122580-D6FE-48F7-9A73-AE20FBB3BF93}" srcOrd="0" destOrd="0" presId="urn:microsoft.com/office/officeart/2018/5/layout/IconCircleLabelList"/>
    <dgm:cxn modelId="{09CA154A-77DD-4D17-B2E0-58F8DD67F12B}" type="presParOf" srcId="{7BD5E58F-F27D-4A95-9F48-14C52C9A5B6B}" destId="{EEE1B8A1-6111-44D5-96DB-35209285772B}" srcOrd="1" destOrd="0" presId="urn:microsoft.com/office/officeart/2018/5/layout/IconCircleLabelList"/>
    <dgm:cxn modelId="{FB4CBC76-9102-42B4-920D-13AE092E2450}" type="presParOf" srcId="{7BD5E58F-F27D-4A95-9F48-14C52C9A5B6B}" destId="{25C1EE2D-C0A8-4718-A00E-9CEAE4AEB637}" srcOrd="2" destOrd="0" presId="urn:microsoft.com/office/officeart/2018/5/layout/IconCircleLabelList"/>
    <dgm:cxn modelId="{87986E8D-679D-49DB-813C-4854A8601F9F}" type="presParOf" srcId="{7BD5E58F-F27D-4A95-9F48-14C52C9A5B6B}" destId="{7173F2D7-285F-4E98-8AB2-96030B6B634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106F1-EB09-4083-86D0-44FCF791FAEA}"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AB2A622-73EE-4632-A746-AB108ADF0613}">
      <dgm:prSet/>
      <dgm:spPr/>
      <dgm:t>
        <a:bodyPr/>
        <a:lstStyle/>
        <a:p>
          <a:r>
            <a:rPr lang="en-US" dirty="0"/>
            <a:t>Score Data</a:t>
          </a:r>
        </a:p>
      </dgm:t>
    </dgm:pt>
    <dgm:pt modelId="{9EF8A1D4-1EBF-4106-9591-F5180ED43BA9}" type="parTrans" cxnId="{F24EBA60-A3ED-4B35-8F32-D6F5A19A5510}">
      <dgm:prSet/>
      <dgm:spPr/>
      <dgm:t>
        <a:bodyPr/>
        <a:lstStyle/>
        <a:p>
          <a:endParaRPr lang="en-US"/>
        </a:p>
      </dgm:t>
    </dgm:pt>
    <dgm:pt modelId="{F8C8AD9B-6E2D-45B0-A712-442DFEC76133}" type="sibTrans" cxnId="{F24EBA60-A3ED-4B35-8F32-D6F5A19A5510}">
      <dgm:prSet/>
      <dgm:spPr/>
      <dgm:t>
        <a:bodyPr/>
        <a:lstStyle/>
        <a:p>
          <a:endParaRPr lang="en-US"/>
        </a:p>
      </dgm:t>
    </dgm:pt>
    <dgm:pt modelId="{3A3EB266-09AC-492C-BA47-5F02A5AECBA8}">
      <dgm:prSet/>
      <dgm:spPr/>
      <dgm:t>
        <a:bodyPr/>
        <a:lstStyle/>
        <a:p>
          <a:r>
            <a:rPr lang="en-US" dirty="0"/>
            <a:t>Mortality rate</a:t>
          </a:r>
        </a:p>
      </dgm:t>
    </dgm:pt>
    <dgm:pt modelId="{8664C8EB-FD4D-44C6-903A-61A1E247AA4A}" type="parTrans" cxnId="{F41FFBE8-0CF0-4DC6-812C-91A3B084577D}">
      <dgm:prSet/>
      <dgm:spPr/>
      <dgm:t>
        <a:bodyPr/>
        <a:lstStyle/>
        <a:p>
          <a:endParaRPr lang="en-US"/>
        </a:p>
      </dgm:t>
    </dgm:pt>
    <dgm:pt modelId="{BF96B68B-DC33-4887-9A4C-2690A584549E}" type="sibTrans" cxnId="{F41FFBE8-0CF0-4DC6-812C-91A3B084577D}">
      <dgm:prSet/>
      <dgm:spPr/>
      <dgm:t>
        <a:bodyPr/>
        <a:lstStyle/>
        <a:p>
          <a:endParaRPr lang="en-US"/>
        </a:p>
      </dgm:t>
    </dgm:pt>
    <dgm:pt modelId="{E30BBB28-5A28-41F1-82E4-0E0A95BFDF39}">
      <dgm:prSet/>
      <dgm:spPr/>
      <dgm:t>
        <a:bodyPr/>
        <a:lstStyle/>
        <a:p>
          <a:r>
            <a:rPr lang="en-US" dirty="0"/>
            <a:t>Morbidity</a:t>
          </a:r>
        </a:p>
      </dgm:t>
    </dgm:pt>
    <dgm:pt modelId="{AE741DDB-0604-4869-8D9B-93D5C532069D}" type="parTrans" cxnId="{6E7A1FC8-5046-4A3E-A322-49BBB9275906}">
      <dgm:prSet/>
      <dgm:spPr/>
      <dgm:t>
        <a:bodyPr/>
        <a:lstStyle/>
        <a:p>
          <a:endParaRPr lang="en-US"/>
        </a:p>
      </dgm:t>
    </dgm:pt>
    <dgm:pt modelId="{73781A50-3655-48BB-9D18-D3B8B6CF1F43}" type="sibTrans" cxnId="{6E7A1FC8-5046-4A3E-A322-49BBB9275906}">
      <dgm:prSet/>
      <dgm:spPr/>
      <dgm:t>
        <a:bodyPr/>
        <a:lstStyle/>
        <a:p>
          <a:endParaRPr lang="en-US"/>
        </a:p>
      </dgm:t>
    </dgm:pt>
    <dgm:pt modelId="{6D8C80DA-DEB8-415B-8CB8-F11B30317186}">
      <dgm:prSet/>
      <dgm:spPr/>
      <dgm:t>
        <a:bodyPr/>
        <a:lstStyle/>
        <a:p>
          <a:r>
            <a:rPr lang="en-US" dirty="0"/>
            <a:t>Geographic Comparison</a:t>
          </a:r>
        </a:p>
      </dgm:t>
    </dgm:pt>
    <dgm:pt modelId="{62069653-92B1-434F-92BC-F9F39B471099}" type="parTrans" cxnId="{5FBD6E83-0A31-42C6-B243-D51D24DBAA90}">
      <dgm:prSet/>
      <dgm:spPr/>
      <dgm:t>
        <a:bodyPr/>
        <a:lstStyle/>
        <a:p>
          <a:endParaRPr lang="en-US"/>
        </a:p>
      </dgm:t>
    </dgm:pt>
    <dgm:pt modelId="{D3737AD7-2E74-471A-A09F-0FA5ECAEB753}" type="sibTrans" cxnId="{5FBD6E83-0A31-42C6-B243-D51D24DBAA90}">
      <dgm:prSet/>
      <dgm:spPr/>
      <dgm:t>
        <a:bodyPr/>
        <a:lstStyle/>
        <a:p>
          <a:endParaRPr lang="en-US"/>
        </a:p>
      </dgm:t>
    </dgm:pt>
    <dgm:pt modelId="{12E1D261-2D1A-4CD6-AEE4-53D3CB52EFB8}">
      <dgm:prSet/>
      <dgm:spPr/>
      <dgm:t>
        <a:bodyPr/>
        <a:lstStyle/>
        <a:p>
          <a:r>
            <a:rPr lang="en-US" dirty="0"/>
            <a:t>Trend Comparison</a:t>
          </a:r>
        </a:p>
      </dgm:t>
    </dgm:pt>
    <dgm:pt modelId="{A0458E66-014F-4FDE-A9E3-6520EEA4B715}" type="parTrans" cxnId="{431FF8C3-B28C-45BD-8909-4C3F06A3B51C}">
      <dgm:prSet/>
      <dgm:spPr/>
      <dgm:t>
        <a:bodyPr/>
        <a:lstStyle/>
        <a:p>
          <a:endParaRPr lang="en-US"/>
        </a:p>
      </dgm:t>
    </dgm:pt>
    <dgm:pt modelId="{657CA235-AA85-4338-8ACB-6C9333844C2F}" type="sibTrans" cxnId="{431FF8C3-B28C-45BD-8909-4C3F06A3B51C}">
      <dgm:prSet/>
      <dgm:spPr/>
      <dgm:t>
        <a:bodyPr/>
        <a:lstStyle/>
        <a:p>
          <a:endParaRPr lang="en-US"/>
        </a:p>
      </dgm:t>
    </dgm:pt>
    <dgm:pt modelId="{D21F60CF-F4DB-4EC5-BBB9-885792576463}">
      <dgm:prSet/>
      <dgm:spPr/>
      <dgm:t>
        <a:bodyPr/>
        <a:lstStyle/>
        <a:p>
          <a:r>
            <a:rPr lang="en-US" dirty="0"/>
            <a:t>Hospital Utilization</a:t>
          </a:r>
        </a:p>
      </dgm:t>
    </dgm:pt>
    <dgm:pt modelId="{BCD5183D-3259-4769-BEE4-07AE5B8F0476}" type="parTrans" cxnId="{06F1969E-E1DE-45BC-82FC-FA36F1A62272}">
      <dgm:prSet/>
      <dgm:spPr/>
      <dgm:t>
        <a:bodyPr/>
        <a:lstStyle/>
        <a:p>
          <a:endParaRPr lang="en-US"/>
        </a:p>
      </dgm:t>
    </dgm:pt>
    <dgm:pt modelId="{6EEF83D7-02C1-4121-873E-DF3D975E24EB}" type="sibTrans" cxnId="{06F1969E-E1DE-45BC-82FC-FA36F1A62272}">
      <dgm:prSet/>
      <dgm:spPr/>
      <dgm:t>
        <a:bodyPr/>
        <a:lstStyle/>
        <a:p>
          <a:endParaRPr lang="en-US"/>
        </a:p>
      </dgm:t>
    </dgm:pt>
    <dgm:pt modelId="{C7597BA2-4E74-4BEC-9917-3ED4580BCE49}">
      <dgm:prSet/>
      <dgm:spPr/>
      <dgm:t>
        <a:bodyPr/>
        <a:lstStyle/>
        <a:p>
          <a:pPr rtl="0"/>
          <a:r>
            <a:rPr lang="en-US" dirty="0"/>
            <a:t>Convene stakeholders for input</a:t>
          </a:r>
          <a:r>
            <a:rPr lang="en-US" dirty="0">
              <a:latin typeface="Corbel" panose="020B0503020204020204"/>
            </a:rPr>
            <a:t> &amp; scoring</a:t>
          </a:r>
          <a:endParaRPr lang="en-US" dirty="0"/>
        </a:p>
      </dgm:t>
    </dgm:pt>
    <dgm:pt modelId="{968F2B85-0B61-448D-808F-3E528B621E86}" type="parTrans" cxnId="{687B6B5B-E6C3-4886-86D1-04BEDA8FD417}">
      <dgm:prSet/>
      <dgm:spPr/>
      <dgm:t>
        <a:bodyPr/>
        <a:lstStyle/>
        <a:p>
          <a:endParaRPr lang="en-US"/>
        </a:p>
      </dgm:t>
    </dgm:pt>
    <dgm:pt modelId="{2343C19A-C65C-4405-8285-13BAC86C4FF4}" type="sibTrans" cxnId="{687B6B5B-E6C3-4886-86D1-04BEDA8FD417}">
      <dgm:prSet/>
      <dgm:spPr/>
      <dgm:t>
        <a:bodyPr/>
        <a:lstStyle/>
        <a:p>
          <a:endParaRPr lang="en-US"/>
        </a:p>
      </dgm:t>
    </dgm:pt>
    <dgm:pt modelId="{383E8136-652D-43A8-8721-6CEEA052031B}">
      <dgm:prSet/>
      <dgm:spPr/>
      <dgm:t>
        <a:bodyPr/>
        <a:lstStyle/>
        <a:p>
          <a:r>
            <a:rPr lang="en-US" dirty="0"/>
            <a:t>Feasibility to change</a:t>
          </a:r>
        </a:p>
      </dgm:t>
    </dgm:pt>
    <dgm:pt modelId="{80FC6FF3-9E5B-4C3F-A52F-34F67F7E16C3}" type="parTrans" cxnId="{920D5DE1-A8EB-4776-B4A5-9BECAF7A4178}">
      <dgm:prSet/>
      <dgm:spPr/>
      <dgm:t>
        <a:bodyPr/>
        <a:lstStyle/>
        <a:p>
          <a:endParaRPr lang="en-US"/>
        </a:p>
      </dgm:t>
    </dgm:pt>
    <dgm:pt modelId="{728D4A36-FC13-4C43-9D53-07D326D60C88}" type="sibTrans" cxnId="{920D5DE1-A8EB-4776-B4A5-9BECAF7A4178}">
      <dgm:prSet/>
      <dgm:spPr/>
      <dgm:t>
        <a:bodyPr/>
        <a:lstStyle/>
        <a:p>
          <a:endParaRPr lang="en-US"/>
        </a:p>
      </dgm:t>
    </dgm:pt>
    <dgm:pt modelId="{55350FF0-1826-4F5D-AFA0-91B4E418BEF8}">
      <dgm:prSet/>
      <dgm:spPr/>
      <dgm:t>
        <a:bodyPr/>
        <a:lstStyle/>
        <a:p>
          <a:r>
            <a:rPr lang="en-US" dirty="0"/>
            <a:t>Readiness to change</a:t>
          </a:r>
        </a:p>
      </dgm:t>
    </dgm:pt>
    <dgm:pt modelId="{B804788F-6C52-4F20-BDE1-35277A754D0F}" type="parTrans" cxnId="{4D3A8E38-632A-42C1-9B14-F1115892C611}">
      <dgm:prSet/>
      <dgm:spPr/>
      <dgm:t>
        <a:bodyPr/>
        <a:lstStyle/>
        <a:p>
          <a:endParaRPr lang="en-US"/>
        </a:p>
      </dgm:t>
    </dgm:pt>
    <dgm:pt modelId="{2299ED38-7749-4AFE-B0AC-83B3CF932C0B}" type="sibTrans" cxnId="{4D3A8E38-632A-42C1-9B14-F1115892C611}">
      <dgm:prSet/>
      <dgm:spPr/>
      <dgm:t>
        <a:bodyPr/>
        <a:lstStyle/>
        <a:p>
          <a:endParaRPr lang="en-US"/>
        </a:p>
      </dgm:t>
    </dgm:pt>
    <dgm:pt modelId="{570D3A42-29B0-409A-A0B2-D233A1BA98D4}" type="pres">
      <dgm:prSet presAssocID="{49B106F1-EB09-4083-86D0-44FCF791FAEA}" presName="linear" presStyleCnt="0">
        <dgm:presLayoutVars>
          <dgm:dir/>
          <dgm:animLvl val="lvl"/>
          <dgm:resizeHandles val="exact"/>
        </dgm:presLayoutVars>
      </dgm:prSet>
      <dgm:spPr/>
    </dgm:pt>
    <dgm:pt modelId="{66D3924E-54F9-4F11-A4B4-17557F84004A}" type="pres">
      <dgm:prSet presAssocID="{0AB2A622-73EE-4632-A746-AB108ADF0613}" presName="parentLin" presStyleCnt="0"/>
      <dgm:spPr/>
    </dgm:pt>
    <dgm:pt modelId="{CF20F7C5-8E72-46A1-8EA1-F28B7594E9E9}" type="pres">
      <dgm:prSet presAssocID="{0AB2A622-73EE-4632-A746-AB108ADF0613}" presName="parentLeftMargin" presStyleLbl="node1" presStyleIdx="0" presStyleCnt="2"/>
      <dgm:spPr/>
    </dgm:pt>
    <dgm:pt modelId="{5A4D56C5-BD21-428A-82C0-0F84049F0B37}" type="pres">
      <dgm:prSet presAssocID="{0AB2A622-73EE-4632-A746-AB108ADF0613}" presName="parentText" presStyleLbl="node1" presStyleIdx="0" presStyleCnt="2">
        <dgm:presLayoutVars>
          <dgm:chMax val="0"/>
          <dgm:bulletEnabled val="1"/>
        </dgm:presLayoutVars>
      </dgm:prSet>
      <dgm:spPr/>
    </dgm:pt>
    <dgm:pt modelId="{A534D2A9-8053-42DC-952F-4020A2F0E7B7}" type="pres">
      <dgm:prSet presAssocID="{0AB2A622-73EE-4632-A746-AB108ADF0613}" presName="negativeSpace" presStyleCnt="0"/>
      <dgm:spPr/>
    </dgm:pt>
    <dgm:pt modelId="{B125304F-C260-4914-925C-3864D9669A86}" type="pres">
      <dgm:prSet presAssocID="{0AB2A622-73EE-4632-A746-AB108ADF0613}" presName="childText" presStyleLbl="conFgAcc1" presStyleIdx="0" presStyleCnt="2">
        <dgm:presLayoutVars>
          <dgm:bulletEnabled val="1"/>
        </dgm:presLayoutVars>
      </dgm:prSet>
      <dgm:spPr/>
    </dgm:pt>
    <dgm:pt modelId="{00BC80CA-064C-475A-8705-DF9562F5598D}" type="pres">
      <dgm:prSet presAssocID="{F8C8AD9B-6E2D-45B0-A712-442DFEC76133}" presName="spaceBetweenRectangles" presStyleCnt="0"/>
      <dgm:spPr/>
    </dgm:pt>
    <dgm:pt modelId="{A13E542C-6AD2-4076-AB5F-150FF53A387D}" type="pres">
      <dgm:prSet presAssocID="{C7597BA2-4E74-4BEC-9917-3ED4580BCE49}" presName="parentLin" presStyleCnt="0"/>
      <dgm:spPr/>
    </dgm:pt>
    <dgm:pt modelId="{A8C123F6-3FF2-4A52-93BD-0C9B1FEC7A9D}" type="pres">
      <dgm:prSet presAssocID="{C7597BA2-4E74-4BEC-9917-3ED4580BCE49}" presName="parentLeftMargin" presStyleLbl="node1" presStyleIdx="0" presStyleCnt="2"/>
      <dgm:spPr/>
    </dgm:pt>
    <dgm:pt modelId="{E4AAA11A-F827-465A-A57F-2D08408448AE}" type="pres">
      <dgm:prSet presAssocID="{C7597BA2-4E74-4BEC-9917-3ED4580BCE49}" presName="parentText" presStyleLbl="node1" presStyleIdx="1" presStyleCnt="2">
        <dgm:presLayoutVars>
          <dgm:chMax val="0"/>
          <dgm:bulletEnabled val="1"/>
        </dgm:presLayoutVars>
      </dgm:prSet>
      <dgm:spPr/>
    </dgm:pt>
    <dgm:pt modelId="{7D228D91-75A6-4C5D-BD93-13416D70F78E}" type="pres">
      <dgm:prSet presAssocID="{C7597BA2-4E74-4BEC-9917-3ED4580BCE49}" presName="negativeSpace" presStyleCnt="0"/>
      <dgm:spPr/>
    </dgm:pt>
    <dgm:pt modelId="{F9F55525-DDAD-43A1-B15A-2908A2E56F85}" type="pres">
      <dgm:prSet presAssocID="{C7597BA2-4E74-4BEC-9917-3ED4580BCE49}" presName="childText" presStyleLbl="conFgAcc1" presStyleIdx="1" presStyleCnt="2">
        <dgm:presLayoutVars>
          <dgm:bulletEnabled val="1"/>
        </dgm:presLayoutVars>
      </dgm:prSet>
      <dgm:spPr/>
    </dgm:pt>
  </dgm:ptLst>
  <dgm:cxnLst>
    <dgm:cxn modelId="{C079B215-050B-4D4B-A13B-7A31449E2B51}" type="presOf" srcId="{0AB2A622-73EE-4632-A746-AB108ADF0613}" destId="{5A4D56C5-BD21-428A-82C0-0F84049F0B37}" srcOrd="1" destOrd="0" presId="urn:microsoft.com/office/officeart/2005/8/layout/list1"/>
    <dgm:cxn modelId="{B5D56628-1A4E-4899-83A7-740ED80C107B}" type="presOf" srcId="{55350FF0-1826-4F5D-AFA0-91B4E418BEF8}" destId="{F9F55525-DDAD-43A1-B15A-2908A2E56F85}" srcOrd="0" destOrd="1" presId="urn:microsoft.com/office/officeart/2005/8/layout/list1"/>
    <dgm:cxn modelId="{38F24531-59C9-4513-A47C-A636D9012356}" type="presOf" srcId="{C7597BA2-4E74-4BEC-9917-3ED4580BCE49}" destId="{A8C123F6-3FF2-4A52-93BD-0C9B1FEC7A9D}" srcOrd="0" destOrd="0" presId="urn:microsoft.com/office/officeart/2005/8/layout/list1"/>
    <dgm:cxn modelId="{4D3A8E38-632A-42C1-9B14-F1115892C611}" srcId="{C7597BA2-4E74-4BEC-9917-3ED4580BCE49}" destId="{55350FF0-1826-4F5D-AFA0-91B4E418BEF8}" srcOrd="1" destOrd="0" parTransId="{B804788F-6C52-4F20-BDE1-35277A754D0F}" sibTransId="{2299ED38-7749-4AFE-B0AC-83B3CF932C0B}"/>
    <dgm:cxn modelId="{687B6B5B-E6C3-4886-86D1-04BEDA8FD417}" srcId="{49B106F1-EB09-4083-86D0-44FCF791FAEA}" destId="{C7597BA2-4E74-4BEC-9917-3ED4580BCE49}" srcOrd="1" destOrd="0" parTransId="{968F2B85-0B61-448D-808F-3E528B621E86}" sibTransId="{2343C19A-C65C-4405-8285-13BAC86C4FF4}"/>
    <dgm:cxn modelId="{75AAC25B-2850-481F-B16A-5124266F37A6}" type="presOf" srcId="{12E1D261-2D1A-4CD6-AEE4-53D3CB52EFB8}" destId="{B125304F-C260-4914-925C-3864D9669A86}" srcOrd="0" destOrd="3" presId="urn:microsoft.com/office/officeart/2005/8/layout/list1"/>
    <dgm:cxn modelId="{F24EBA60-A3ED-4B35-8F32-D6F5A19A5510}" srcId="{49B106F1-EB09-4083-86D0-44FCF791FAEA}" destId="{0AB2A622-73EE-4632-A746-AB108ADF0613}" srcOrd="0" destOrd="0" parTransId="{9EF8A1D4-1EBF-4106-9591-F5180ED43BA9}" sibTransId="{F8C8AD9B-6E2D-45B0-A712-442DFEC76133}"/>
    <dgm:cxn modelId="{5E9AAE4E-FD47-49C2-9067-1DEB01B6C3D5}" type="presOf" srcId="{6D8C80DA-DEB8-415B-8CB8-F11B30317186}" destId="{B125304F-C260-4914-925C-3864D9669A86}" srcOrd="0" destOrd="2" presId="urn:microsoft.com/office/officeart/2005/8/layout/list1"/>
    <dgm:cxn modelId="{FDE63C76-330D-40E7-B1A9-EBD7166C320A}" type="presOf" srcId="{3A3EB266-09AC-492C-BA47-5F02A5AECBA8}" destId="{B125304F-C260-4914-925C-3864D9669A86}" srcOrd="0" destOrd="0" presId="urn:microsoft.com/office/officeart/2005/8/layout/list1"/>
    <dgm:cxn modelId="{FFF2487D-F063-46C1-93F6-FE217E79A2BE}" type="presOf" srcId="{E30BBB28-5A28-41F1-82E4-0E0A95BFDF39}" destId="{B125304F-C260-4914-925C-3864D9669A86}" srcOrd="0" destOrd="1" presId="urn:microsoft.com/office/officeart/2005/8/layout/list1"/>
    <dgm:cxn modelId="{5FBD6E83-0A31-42C6-B243-D51D24DBAA90}" srcId="{0AB2A622-73EE-4632-A746-AB108ADF0613}" destId="{6D8C80DA-DEB8-415B-8CB8-F11B30317186}" srcOrd="2" destOrd="0" parTransId="{62069653-92B1-434F-92BC-F9F39B471099}" sibTransId="{D3737AD7-2E74-471A-A09F-0FA5ECAEB753}"/>
    <dgm:cxn modelId="{06F1969E-E1DE-45BC-82FC-FA36F1A62272}" srcId="{0AB2A622-73EE-4632-A746-AB108ADF0613}" destId="{D21F60CF-F4DB-4EC5-BBB9-885792576463}" srcOrd="4" destOrd="0" parTransId="{BCD5183D-3259-4769-BEE4-07AE5B8F0476}" sibTransId="{6EEF83D7-02C1-4121-873E-DF3D975E24EB}"/>
    <dgm:cxn modelId="{ABCE16A5-6DCA-4271-93DD-81F256C0286B}" type="presOf" srcId="{D21F60CF-F4DB-4EC5-BBB9-885792576463}" destId="{B125304F-C260-4914-925C-3864D9669A86}" srcOrd="0" destOrd="4" presId="urn:microsoft.com/office/officeart/2005/8/layout/list1"/>
    <dgm:cxn modelId="{854BBFBC-9AB7-450B-9D1E-2708F4E2CC5E}" type="presOf" srcId="{C7597BA2-4E74-4BEC-9917-3ED4580BCE49}" destId="{E4AAA11A-F827-465A-A57F-2D08408448AE}" srcOrd="1" destOrd="0" presId="urn:microsoft.com/office/officeart/2005/8/layout/list1"/>
    <dgm:cxn modelId="{431FF8C3-B28C-45BD-8909-4C3F06A3B51C}" srcId="{0AB2A622-73EE-4632-A746-AB108ADF0613}" destId="{12E1D261-2D1A-4CD6-AEE4-53D3CB52EFB8}" srcOrd="3" destOrd="0" parTransId="{A0458E66-014F-4FDE-A9E3-6520EEA4B715}" sibTransId="{657CA235-AA85-4338-8ACB-6C9333844C2F}"/>
    <dgm:cxn modelId="{6E7A1FC8-5046-4A3E-A322-49BBB9275906}" srcId="{0AB2A622-73EE-4632-A746-AB108ADF0613}" destId="{E30BBB28-5A28-41F1-82E4-0E0A95BFDF39}" srcOrd="1" destOrd="0" parTransId="{AE741DDB-0604-4869-8D9B-93D5C532069D}" sibTransId="{73781A50-3655-48BB-9D18-D3B8B6CF1F43}"/>
    <dgm:cxn modelId="{1FB55DC8-DE8D-480C-B7DE-C7C22F9B8F92}" type="presOf" srcId="{49B106F1-EB09-4083-86D0-44FCF791FAEA}" destId="{570D3A42-29B0-409A-A0B2-D233A1BA98D4}" srcOrd="0" destOrd="0" presId="urn:microsoft.com/office/officeart/2005/8/layout/list1"/>
    <dgm:cxn modelId="{0C5F9ECD-BB22-4842-A900-85FC6CF0890D}" type="presOf" srcId="{0AB2A622-73EE-4632-A746-AB108ADF0613}" destId="{CF20F7C5-8E72-46A1-8EA1-F28B7594E9E9}" srcOrd="0" destOrd="0" presId="urn:microsoft.com/office/officeart/2005/8/layout/list1"/>
    <dgm:cxn modelId="{920D5DE1-A8EB-4776-B4A5-9BECAF7A4178}" srcId="{C7597BA2-4E74-4BEC-9917-3ED4580BCE49}" destId="{383E8136-652D-43A8-8721-6CEEA052031B}" srcOrd="0" destOrd="0" parTransId="{80FC6FF3-9E5B-4C3F-A52F-34F67F7E16C3}" sibTransId="{728D4A36-FC13-4C43-9D53-07D326D60C88}"/>
    <dgm:cxn modelId="{F41FFBE8-0CF0-4DC6-812C-91A3B084577D}" srcId="{0AB2A622-73EE-4632-A746-AB108ADF0613}" destId="{3A3EB266-09AC-492C-BA47-5F02A5AECBA8}" srcOrd="0" destOrd="0" parTransId="{8664C8EB-FD4D-44C6-903A-61A1E247AA4A}" sibTransId="{BF96B68B-DC33-4887-9A4C-2690A584549E}"/>
    <dgm:cxn modelId="{65E2E5FC-B003-42FC-9962-71BA2C27F110}" type="presOf" srcId="{383E8136-652D-43A8-8721-6CEEA052031B}" destId="{F9F55525-DDAD-43A1-B15A-2908A2E56F85}" srcOrd="0" destOrd="0" presId="urn:microsoft.com/office/officeart/2005/8/layout/list1"/>
    <dgm:cxn modelId="{C85E115D-4533-4426-B3DB-1246A8B148C5}" type="presParOf" srcId="{570D3A42-29B0-409A-A0B2-D233A1BA98D4}" destId="{66D3924E-54F9-4F11-A4B4-17557F84004A}" srcOrd="0" destOrd="0" presId="urn:microsoft.com/office/officeart/2005/8/layout/list1"/>
    <dgm:cxn modelId="{DEAD65CA-66FF-49E0-AF0B-C00D78AC675F}" type="presParOf" srcId="{66D3924E-54F9-4F11-A4B4-17557F84004A}" destId="{CF20F7C5-8E72-46A1-8EA1-F28B7594E9E9}" srcOrd="0" destOrd="0" presId="urn:microsoft.com/office/officeart/2005/8/layout/list1"/>
    <dgm:cxn modelId="{A8B55248-751A-4896-9C8D-69710AE514A8}" type="presParOf" srcId="{66D3924E-54F9-4F11-A4B4-17557F84004A}" destId="{5A4D56C5-BD21-428A-82C0-0F84049F0B37}" srcOrd="1" destOrd="0" presId="urn:microsoft.com/office/officeart/2005/8/layout/list1"/>
    <dgm:cxn modelId="{94B3BB11-18BE-4477-9A4C-A21350B53B98}" type="presParOf" srcId="{570D3A42-29B0-409A-A0B2-D233A1BA98D4}" destId="{A534D2A9-8053-42DC-952F-4020A2F0E7B7}" srcOrd="1" destOrd="0" presId="urn:microsoft.com/office/officeart/2005/8/layout/list1"/>
    <dgm:cxn modelId="{EE7856BA-D52B-4BF3-A17A-B461DD28BD56}" type="presParOf" srcId="{570D3A42-29B0-409A-A0B2-D233A1BA98D4}" destId="{B125304F-C260-4914-925C-3864D9669A86}" srcOrd="2" destOrd="0" presId="urn:microsoft.com/office/officeart/2005/8/layout/list1"/>
    <dgm:cxn modelId="{80D0D590-EA51-4B89-B443-536E25C34A1F}" type="presParOf" srcId="{570D3A42-29B0-409A-A0B2-D233A1BA98D4}" destId="{00BC80CA-064C-475A-8705-DF9562F5598D}" srcOrd="3" destOrd="0" presId="urn:microsoft.com/office/officeart/2005/8/layout/list1"/>
    <dgm:cxn modelId="{CD290721-AF00-4072-8039-09F981888072}" type="presParOf" srcId="{570D3A42-29B0-409A-A0B2-D233A1BA98D4}" destId="{A13E542C-6AD2-4076-AB5F-150FF53A387D}" srcOrd="4" destOrd="0" presId="urn:microsoft.com/office/officeart/2005/8/layout/list1"/>
    <dgm:cxn modelId="{47C6BD72-A869-4068-8EE5-BB725418FBF2}" type="presParOf" srcId="{A13E542C-6AD2-4076-AB5F-150FF53A387D}" destId="{A8C123F6-3FF2-4A52-93BD-0C9B1FEC7A9D}" srcOrd="0" destOrd="0" presId="urn:microsoft.com/office/officeart/2005/8/layout/list1"/>
    <dgm:cxn modelId="{742DA62E-64F0-4425-8E53-9CD7B8F4F326}" type="presParOf" srcId="{A13E542C-6AD2-4076-AB5F-150FF53A387D}" destId="{E4AAA11A-F827-465A-A57F-2D08408448AE}" srcOrd="1" destOrd="0" presId="urn:microsoft.com/office/officeart/2005/8/layout/list1"/>
    <dgm:cxn modelId="{2835798B-25DE-4170-A059-E3F4BC0BE325}" type="presParOf" srcId="{570D3A42-29B0-409A-A0B2-D233A1BA98D4}" destId="{7D228D91-75A6-4C5D-BD93-13416D70F78E}" srcOrd="5" destOrd="0" presId="urn:microsoft.com/office/officeart/2005/8/layout/list1"/>
    <dgm:cxn modelId="{6E3ADE1D-4ED3-4728-8A9A-2F0045183DEB}" type="presParOf" srcId="{570D3A42-29B0-409A-A0B2-D233A1BA98D4}" destId="{F9F55525-DDAD-43A1-B15A-2908A2E56F8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93566-4C09-4AFE-9987-34E72D2DC386}">
      <dsp:nvSpPr>
        <dsp:cNvPr id="0" name=""/>
        <dsp:cNvSpPr/>
      </dsp:nvSpPr>
      <dsp:spPr>
        <a:xfrm>
          <a:off x="0" y="2176272"/>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1D45DA89-E140-4124-866C-6D0080CB7B6D}">
      <dsp:nvSpPr>
        <dsp:cNvPr id="0" name=""/>
        <dsp:cNvSpPr/>
      </dsp:nvSpPr>
      <dsp:spPr>
        <a:xfrm rot="8100000">
          <a:off x="91810" y="501545"/>
          <a:ext cx="320082" cy="32008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9CD71-BDD3-4A87-BC4C-3771B2F3EC0E}">
      <dsp:nvSpPr>
        <dsp:cNvPr id="0" name=""/>
        <dsp:cNvSpPr/>
      </dsp:nvSpPr>
      <dsp:spPr>
        <a:xfrm>
          <a:off x="127369" y="537103"/>
          <a:ext cx="248965" cy="24896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8DC646C-75DB-49D3-A657-A0BFA4D1C1B4}">
      <dsp:nvSpPr>
        <dsp:cNvPr id="0" name=""/>
        <dsp:cNvSpPr/>
      </dsp:nvSpPr>
      <dsp:spPr>
        <a:xfrm>
          <a:off x="453020" y="887918"/>
          <a:ext cx="2500450"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latin typeface="Corbel"/>
            </a:rPr>
            <a:t>Convened steering group for Regional CHNA</a:t>
          </a:r>
        </a:p>
      </dsp:txBody>
      <dsp:txXfrm>
        <a:off x="453020" y="887918"/>
        <a:ext cx="2500450" cy="1288353"/>
      </dsp:txXfrm>
    </dsp:sp>
    <dsp:sp modelId="{3E7D0498-A2D8-4413-9C7C-EF8064B0067D}">
      <dsp:nvSpPr>
        <dsp:cNvPr id="0" name=""/>
        <dsp:cNvSpPr/>
      </dsp:nvSpPr>
      <dsp:spPr>
        <a:xfrm>
          <a:off x="453020" y="435254"/>
          <a:ext cx="2500450"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latin typeface="Corbel"/>
            </a:rPr>
            <a:t>May 2021</a:t>
          </a:r>
          <a:br>
            <a:rPr lang="en-US" sz="1600" kern="1200" dirty="0">
              <a:latin typeface="Corbel"/>
            </a:rPr>
          </a:br>
          <a:endParaRPr lang="en-US" sz="1600" kern="1200" dirty="0">
            <a:latin typeface="Corbel"/>
          </a:endParaRPr>
        </a:p>
      </dsp:txBody>
      <dsp:txXfrm>
        <a:off x="453020" y="435254"/>
        <a:ext cx="2500450" cy="452664"/>
      </dsp:txXfrm>
    </dsp:sp>
    <dsp:sp modelId="{951825EC-E168-4732-AD46-7A5999AEC088}">
      <dsp:nvSpPr>
        <dsp:cNvPr id="0" name=""/>
        <dsp:cNvSpPr/>
      </dsp:nvSpPr>
      <dsp:spPr>
        <a:xfrm>
          <a:off x="251855" y="887918"/>
          <a:ext cx="0" cy="1288353"/>
        </a:xfrm>
        <a:prstGeom prst="line">
          <a:avLst/>
        </a:prstGeom>
        <a:blipFill rotWithShape="0">
          <a:blip xmlns:r="http://schemas.openxmlformats.org/officeDocument/2006/relationships" r:embed="rId1"/>
          <a:srcRect/>
          <a:stretch>
            <a:fillRect/>
          </a:stretch>
        </a:blip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68FD28-8673-46FF-9F46-0EF5F9A85FAE}">
      <dsp:nvSpPr>
        <dsp:cNvPr id="0" name=""/>
        <dsp:cNvSpPr/>
      </dsp:nvSpPr>
      <dsp:spPr>
        <a:xfrm>
          <a:off x="210242" y="2135532"/>
          <a:ext cx="81479" cy="8147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EDE7E-A32F-4A13-9CC5-DF47ECDDDB76}">
      <dsp:nvSpPr>
        <dsp:cNvPr id="0" name=""/>
        <dsp:cNvSpPr/>
      </dsp:nvSpPr>
      <dsp:spPr>
        <a:xfrm rot="18900000">
          <a:off x="1567106" y="3530916"/>
          <a:ext cx="320082" cy="320082"/>
        </a:xfrm>
        <a:prstGeom prst="teardrop">
          <a:avLst>
            <a:gd name="adj" fmla="val 115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4848C-4DF5-400B-BF9D-78972226CB23}">
      <dsp:nvSpPr>
        <dsp:cNvPr id="0" name=""/>
        <dsp:cNvSpPr/>
      </dsp:nvSpPr>
      <dsp:spPr>
        <a:xfrm>
          <a:off x="1602665" y="3566474"/>
          <a:ext cx="248965" cy="24896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FC15DBF9-DE62-4A50-835F-E43895373974}">
      <dsp:nvSpPr>
        <dsp:cNvPr id="0" name=""/>
        <dsp:cNvSpPr/>
      </dsp:nvSpPr>
      <dsp:spPr>
        <a:xfrm>
          <a:off x="1953480" y="2176272"/>
          <a:ext cx="2500450"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latin typeface="Corbel"/>
            </a:rPr>
            <a:t>Collection of secondary and primary data (Hospital Data)</a:t>
          </a:r>
        </a:p>
      </dsp:txBody>
      <dsp:txXfrm>
        <a:off x="1953480" y="2176272"/>
        <a:ext cx="2500450" cy="1288353"/>
      </dsp:txXfrm>
    </dsp:sp>
    <dsp:sp modelId="{541B7686-2A64-4A4E-A348-D03AA1C6327B}">
      <dsp:nvSpPr>
        <dsp:cNvPr id="0" name=""/>
        <dsp:cNvSpPr/>
      </dsp:nvSpPr>
      <dsp:spPr>
        <a:xfrm>
          <a:off x="1953480" y="3464625"/>
          <a:ext cx="2500450"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latin typeface="Corbel"/>
            </a:rPr>
            <a:t>June-July</a:t>
          </a:r>
        </a:p>
      </dsp:txBody>
      <dsp:txXfrm>
        <a:off x="1953480" y="3464625"/>
        <a:ext cx="2500450" cy="452664"/>
      </dsp:txXfrm>
    </dsp:sp>
    <dsp:sp modelId="{E3C27B27-FE12-4132-86BC-27D84A6A3AA3}">
      <dsp:nvSpPr>
        <dsp:cNvPr id="0" name=""/>
        <dsp:cNvSpPr/>
      </dsp:nvSpPr>
      <dsp:spPr>
        <a:xfrm>
          <a:off x="1727147" y="2176272"/>
          <a:ext cx="0" cy="1288353"/>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BC52CAB-8C4D-4809-9CB4-4C259908D222}">
      <dsp:nvSpPr>
        <dsp:cNvPr id="0" name=""/>
        <dsp:cNvSpPr/>
      </dsp:nvSpPr>
      <dsp:spPr>
        <a:xfrm>
          <a:off x="1685534" y="2135532"/>
          <a:ext cx="81479" cy="8147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C8ED2-8B7A-482F-89BF-5365FC2C5654}">
      <dsp:nvSpPr>
        <dsp:cNvPr id="0" name=""/>
        <dsp:cNvSpPr/>
      </dsp:nvSpPr>
      <dsp:spPr>
        <a:xfrm rot="8100000">
          <a:off x="3067566" y="501545"/>
          <a:ext cx="320082" cy="320082"/>
        </a:xfrm>
        <a:prstGeom prst="teardrop">
          <a:avLst>
            <a:gd name="adj" fmla="val 115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3E16E-DE2F-4FE9-B98C-4C27A242A919}">
      <dsp:nvSpPr>
        <dsp:cNvPr id="0" name=""/>
        <dsp:cNvSpPr/>
      </dsp:nvSpPr>
      <dsp:spPr>
        <a:xfrm>
          <a:off x="3103124" y="537103"/>
          <a:ext cx="248965" cy="24896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6B02C320-E83C-43DD-807B-D824FC41F9DE}">
      <dsp:nvSpPr>
        <dsp:cNvPr id="0" name=""/>
        <dsp:cNvSpPr/>
      </dsp:nvSpPr>
      <dsp:spPr>
        <a:xfrm>
          <a:off x="3387252" y="887918"/>
          <a:ext cx="2500450"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i="0" kern="1200" dirty="0">
              <a:latin typeface="Corbel"/>
            </a:rPr>
            <a:t>Analyze secondary and primary data</a:t>
          </a:r>
        </a:p>
      </dsp:txBody>
      <dsp:txXfrm>
        <a:off x="3387252" y="887918"/>
        <a:ext cx="2500450" cy="1288353"/>
      </dsp:txXfrm>
    </dsp:sp>
    <dsp:sp modelId="{56B9CD5D-A6C2-49AF-BBF2-DF502590CA08}">
      <dsp:nvSpPr>
        <dsp:cNvPr id="0" name=""/>
        <dsp:cNvSpPr/>
      </dsp:nvSpPr>
      <dsp:spPr>
        <a:xfrm>
          <a:off x="3387252" y="435254"/>
          <a:ext cx="2500450"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i="0" kern="1200" dirty="0">
              <a:latin typeface="Corbel"/>
            </a:rPr>
            <a:t>July-August</a:t>
          </a:r>
        </a:p>
      </dsp:txBody>
      <dsp:txXfrm>
        <a:off x="3387252" y="435254"/>
        <a:ext cx="2500450" cy="452664"/>
      </dsp:txXfrm>
    </dsp:sp>
    <dsp:sp modelId="{B8DB0850-3D88-4028-BF03-6F0BB6917BBF}">
      <dsp:nvSpPr>
        <dsp:cNvPr id="0" name=""/>
        <dsp:cNvSpPr/>
      </dsp:nvSpPr>
      <dsp:spPr>
        <a:xfrm>
          <a:off x="3227607" y="887918"/>
          <a:ext cx="0" cy="1288353"/>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93FE24E-0999-451B-B150-41699DE78C4C}">
      <dsp:nvSpPr>
        <dsp:cNvPr id="0" name=""/>
        <dsp:cNvSpPr/>
      </dsp:nvSpPr>
      <dsp:spPr>
        <a:xfrm>
          <a:off x="3185994" y="2135532"/>
          <a:ext cx="81479" cy="81479"/>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DC5AB-5C4B-4EC3-9A6D-46435D7446C1}">
      <dsp:nvSpPr>
        <dsp:cNvPr id="0" name=""/>
        <dsp:cNvSpPr/>
      </dsp:nvSpPr>
      <dsp:spPr>
        <a:xfrm rot="18900000">
          <a:off x="4568025" y="3530916"/>
          <a:ext cx="320082" cy="320082"/>
        </a:xfrm>
        <a:prstGeom prst="teardrop">
          <a:avLst>
            <a:gd name="adj" fmla="val 115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19535-F205-40C0-BF0D-DB09D63DE296}">
      <dsp:nvSpPr>
        <dsp:cNvPr id="0" name=""/>
        <dsp:cNvSpPr/>
      </dsp:nvSpPr>
      <dsp:spPr>
        <a:xfrm>
          <a:off x="4603584" y="3566474"/>
          <a:ext cx="248965" cy="24896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73CE0C85-1BD9-4618-BF15-BDAA3E43C9FD}">
      <dsp:nvSpPr>
        <dsp:cNvPr id="0" name=""/>
        <dsp:cNvSpPr/>
      </dsp:nvSpPr>
      <dsp:spPr>
        <a:xfrm>
          <a:off x="4954399" y="2176272"/>
          <a:ext cx="2500450"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latin typeface="Corbel"/>
            </a:rPr>
            <a:t>Collection Community Input</a:t>
          </a:r>
        </a:p>
      </dsp:txBody>
      <dsp:txXfrm>
        <a:off x="4954399" y="2176272"/>
        <a:ext cx="2500450" cy="1288353"/>
      </dsp:txXfrm>
    </dsp:sp>
    <dsp:sp modelId="{CCA3E348-E259-48E0-A36C-3359AB8FC4FB}">
      <dsp:nvSpPr>
        <dsp:cNvPr id="0" name=""/>
        <dsp:cNvSpPr/>
      </dsp:nvSpPr>
      <dsp:spPr>
        <a:xfrm>
          <a:off x="4954399" y="3464625"/>
          <a:ext cx="2500450"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latin typeface="Corbel"/>
            </a:rPr>
            <a:t>August-October 2021</a:t>
          </a:r>
        </a:p>
      </dsp:txBody>
      <dsp:txXfrm>
        <a:off x="4954399" y="3464625"/>
        <a:ext cx="2500450" cy="452664"/>
      </dsp:txXfrm>
    </dsp:sp>
    <dsp:sp modelId="{EADD3E0D-23B8-48EC-A296-4FD06E96784A}">
      <dsp:nvSpPr>
        <dsp:cNvPr id="0" name=""/>
        <dsp:cNvSpPr/>
      </dsp:nvSpPr>
      <dsp:spPr>
        <a:xfrm>
          <a:off x="4728066" y="2176272"/>
          <a:ext cx="0" cy="1288353"/>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8B5C5AD-9788-4CDA-9D88-2159525D4FC6}">
      <dsp:nvSpPr>
        <dsp:cNvPr id="0" name=""/>
        <dsp:cNvSpPr/>
      </dsp:nvSpPr>
      <dsp:spPr>
        <a:xfrm>
          <a:off x="4686453" y="2135532"/>
          <a:ext cx="81479" cy="81479"/>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1EE74-BE8B-4688-8B43-472BD91CEAE3}">
      <dsp:nvSpPr>
        <dsp:cNvPr id="0" name=""/>
        <dsp:cNvSpPr/>
      </dsp:nvSpPr>
      <dsp:spPr>
        <a:xfrm rot="8100000">
          <a:off x="6068485" y="501545"/>
          <a:ext cx="320082" cy="320082"/>
        </a:xfrm>
        <a:prstGeom prst="teardrop">
          <a:avLst>
            <a:gd name="adj" fmla="val 11500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B1796-0363-40CC-84D8-D3D55574E799}">
      <dsp:nvSpPr>
        <dsp:cNvPr id="0" name=""/>
        <dsp:cNvSpPr/>
      </dsp:nvSpPr>
      <dsp:spPr>
        <a:xfrm>
          <a:off x="6104043" y="537103"/>
          <a:ext cx="248965" cy="24896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FAB3F6CA-2012-4CE4-B693-029D21ACA1CA}">
      <dsp:nvSpPr>
        <dsp:cNvPr id="0" name=""/>
        <dsp:cNvSpPr/>
      </dsp:nvSpPr>
      <dsp:spPr>
        <a:xfrm>
          <a:off x="6454858" y="887918"/>
          <a:ext cx="2500450"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latin typeface="Corbel"/>
            </a:rPr>
            <a:t>Prioritization of AHI’s</a:t>
          </a:r>
        </a:p>
      </dsp:txBody>
      <dsp:txXfrm>
        <a:off x="6454858" y="887918"/>
        <a:ext cx="2500450" cy="1288353"/>
      </dsp:txXfrm>
    </dsp:sp>
    <dsp:sp modelId="{DBEC2FE0-1E7A-4AD4-AAE0-58ABD21F4E64}">
      <dsp:nvSpPr>
        <dsp:cNvPr id="0" name=""/>
        <dsp:cNvSpPr/>
      </dsp:nvSpPr>
      <dsp:spPr>
        <a:xfrm>
          <a:off x="6454858" y="435254"/>
          <a:ext cx="2500450"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latin typeface="Corbel"/>
            </a:rPr>
            <a:t>November-February 2021</a:t>
          </a:r>
        </a:p>
      </dsp:txBody>
      <dsp:txXfrm>
        <a:off x="6454858" y="435254"/>
        <a:ext cx="2500450" cy="452664"/>
      </dsp:txXfrm>
    </dsp:sp>
    <dsp:sp modelId="{EC5F781C-14D8-4351-974A-13DF947A76A6}">
      <dsp:nvSpPr>
        <dsp:cNvPr id="0" name=""/>
        <dsp:cNvSpPr/>
      </dsp:nvSpPr>
      <dsp:spPr>
        <a:xfrm>
          <a:off x="6228526" y="887918"/>
          <a:ext cx="0" cy="128835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F27E022-F55E-485F-A0E8-EF1D68BCFE97}">
      <dsp:nvSpPr>
        <dsp:cNvPr id="0" name=""/>
        <dsp:cNvSpPr/>
      </dsp:nvSpPr>
      <dsp:spPr>
        <a:xfrm>
          <a:off x="6186913" y="2135532"/>
          <a:ext cx="81479" cy="81479"/>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7DCE8-979E-4584-8D5C-5C2B84960BD7}">
      <dsp:nvSpPr>
        <dsp:cNvPr id="0" name=""/>
        <dsp:cNvSpPr/>
      </dsp:nvSpPr>
      <dsp:spPr>
        <a:xfrm rot="18900000">
          <a:off x="7568944" y="3530916"/>
          <a:ext cx="320082" cy="32008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24569-1AA0-4A7E-8A8D-7858A0E11AFD}">
      <dsp:nvSpPr>
        <dsp:cNvPr id="0" name=""/>
        <dsp:cNvSpPr/>
      </dsp:nvSpPr>
      <dsp:spPr>
        <a:xfrm>
          <a:off x="7604503" y="3566474"/>
          <a:ext cx="248965" cy="24896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F999FAAF-B96C-4DCB-AB36-01B6B9B7C769}">
      <dsp:nvSpPr>
        <dsp:cNvPr id="0" name=""/>
        <dsp:cNvSpPr/>
      </dsp:nvSpPr>
      <dsp:spPr>
        <a:xfrm>
          <a:off x="7955318" y="2176272"/>
          <a:ext cx="2500450"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0" kern="1200" dirty="0">
              <a:latin typeface="Corbel"/>
            </a:rPr>
            <a:t>Needs Assessment Report(s)</a:t>
          </a:r>
        </a:p>
      </dsp:txBody>
      <dsp:txXfrm>
        <a:off x="7955318" y="2176272"/>
        <a:ext cx="2500450" cy="1288353"/>
      </dsp:txXfrm>
    </dsp:sp>
    <dsp:sp modelId="{E5ADAFFD-B424-46A7-BA6C-AAC60C6D2EDA}">
      <dsp:nvSpPr>
        <dsp:cNvPr id="0" name=""/>
        <dsp:cNvSpPr/>
      </dsp:nvSpPr>
      <dsp:spPr>
        <a:xfrm>
          <a:off x="7955318" y="3464625"/>
          <a:ext cx="2500450"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latin typeface="Corbel"/>
            </a:rPr>
            <a:t>February-May 2022</a:t>
          </a:r>
        </a:p>
      </dsp:txBody>
      <dsp:txXfrm>
        <a:off x="7955318" y="3464625"/>
        <a:ext cx="2500450" cy="452664"/>
      </dsp:txXfrm>
    </dsp:sp>
    <dsp:sp modelId="{BDB7EC82-C655-4021-93EB-9ABA1473C780}">
      <dsp:nvSpPr>
        <dsp:cNvPr id="0" name=""/>
        <dsp:cNvSpPr/>
      </dsp:nvSpPr>
      <dsp:spPr>
        <a:xfrm>
          <a:off x="7728985" y="2176272"/>
          <a:ext cx="0" cy="1288353"/>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4E6FD30-6802-47AD-B6B8-2EE3AC8EA626}">
      <dsp:nvSpPr>
        <dsp:cNvPr id="0" name=""/>
        <dsp:cNvSpPr/>
      </dsp:nvSpPr>
      <dsp:spPr>
        <a:xfrm>
          <a:off x="7687372" y="2135532"/>
          <a:ext cx="81479" cy="81479"/>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3413-E33D-4AB9-B9BC-F2598B32D0B2}">
      <dsp:nvSpPr>
        <dsp:cNvPr id="0" name=""/>
        <dsp:cNvSpPr/>
      </dsp:nvSpPr>
      <dsp:spPr>
        <a:xfrm>
          <a:off x="1003615" y="731577"/>
          <a:ext cx="1264087" cy="1264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4FE3D4-BB14-481A-8895-FFCE0B01A4BD}">
      <dsp:nvSpPr>
        <dsp:cNvPr id="0" name=""/>
        <dsp:cNvSpPr/>
      </dsp:nvSpPr>
      <dsp:spPr>
        <a:xfrm>
          <a:off x="231117" y="2345892"/>
          <a:ext cx="28090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Interviews</a:t>
          </a:r>
        </a:p>
      </dsp:txBody>
      <dsp:txXfrm>
        <a:off x="231117" y="2345892"/>
        <a:ext cx="2809082" cy="720000"/>
      </dsp:txXfrm>
    </dsp:sp>
    <dsp:sp modelId="{EFDB8577-758D-494B-93C2-006EA916CB79}">
      <dsp:nvSpPr>
        <dsp:cNvPr id="0" name=""/>
        <dsp:cNvSpPr/>
      </dsp:nvSpPr>
      <dsp:spPr>
        <a:xfrm>
          <a:off x="4304287" y="731577"/>
          <a:ext cx="1264087" cy="1264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34E8AF-44A6-433C-AFEF-A4C23425A339}">
      <dsp:nvSpPr>
        <dsp:cNvPr id="0" name=""/>
        <dsp:cNvSpPr/>
      </dsp:nvSpPr>
      <dsp:spPr>
        <a:xfrm>
          <a:off x="3531790" y="2345892"/>
          <a:ext cx="28090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Focus Groups</a:t>
          </a:r>
        </a:p>
      </dsp:txBody>
      <dsp:txXfrm>
        <a:off x="3531790" y="2345892"/>
        <a:ext cx="2809082" cy="720000"/>
      </dsp:txXfrm>
    </dsp:sp>
    <dsp:sp modelId="{CB2ABB68-9108-4820-A5CA-1B90A69A0CC8}">
      <dsp:nvSpPr>
        <dsp:cNvPr id="0" name=""/>
        <dsp:cNvSpPr/>
      </dsp:nvSpPr>
      <dsp:spPr>
        <a:xfrm>
          <a:off x="7604960" y="731577"/>
          <a:ext cx="1264087" cy="1264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90245F-6F78-42CB-A1BA-51E023BDB95A}">
      <dsp:nvSpPr>
        <dsp:cNvPr id="0" name=""/>
        <dsp:cNvSpPr/>
      </dsp:nvSpPr>
      <dsp:spPr>
        <a:xfrm>
          <a:off x="6832462" y="2345892"/>
          <a:ext cx="28090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Community surveys </a:t>
          </a:r>
        </a:p>
      </dsp:txBody>
      <dsp:txXfrm>
        <a:off x="6832462" y="2345892"/>
        <a:ext cx="280908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3678-570E-418D-A422-6EB32D11654B}">
      <dsp:nvSpPr>
        <dsp:cNvPr id="0" name=""/>
        <dsp:cNvSpPr/>
      </dsp:nvSpPr>
      <dsp:spPr>
        <a:xfrm>
          <a:off x="607331" y="368734"/>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E8A73-7560-47CE-8711-8C41DB2DF707}">
      <dsp:nvSpPr>
        <dsp:cNvPr id="0" name=""/>
        <dsp:cNvSpPr/>
      </dsp:nvSpPr>
      <dsp:spPr>
        <a:xfrm>
          <a:off x="987581" y="748984"/>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563819-9A01-4952-86DA-DB9D396C5FF4}">
      <dsp:nvSpPr>
        <dsp:cNvPr id="0" name=""/>
        <dsp:cNvSpPr/>
      </dsp:nvSpPr>
      <dsp:spPr>
        <a:xfrm>
          <a:off x="36956" y="2708735"/>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rtl="0">
            <a:lnSpc>
              <a:spcPct val="100000"/>
            </a:lnSpc>
            <a:spcBef>
              <a:spcPct val="0"/>
            </a:spcBef>
            <a:spcAft>
              <a:spcPct val="35000"/>
            </a:spcAft>
            <a:buNone/>
            <a:defRPr cap="all"/>
          </a:pPr>
          <a:r>
            <a:rPr lang="en-US" sz="1900" kern="1200">
              <a:latin typeface="Corbel" panose="020B0503020204020204"/>
            </a:rPr>
            <a:t>Public Health</a:t>
          </a:r>
          <a:endParaRPr lang="en-US" sz="1900" kern="1200"/>
        </a:p>
        <a:p>
          <a:pPr marL="0" lvl="0" indent="0" algn="ctr" defTabSz="844550">
            <a:lnSpc>
              <a:spcPct val="100000"/>
            </a:lnSpc>
            <a:spcBef>
              <a:spcPct val="0"/>
            </a:spcBef>
            <a:spcAft>
              <a:spcPct val="35000"/>
            </a:spcAft>
            <a:buNone/>
            <a:defRPr cap="all"/>
          </a:pPr>
          <a:r>
            <a:rPr lang="en-US" sz="1900" kern="1200"/>
            <a:t>Data </a:t>
          </a:r>
        </a:p>
      </dsp:txBody>
      <dsp:txXfrm>
        <a:off x="36956" y="2708735"/>
        <a:ext cx="2925000" cy="720000"/>
      </dsp:txXfrm>
    </dsp:sp>
    <dsp:sp modelId="{15FAB644-4A16-4D95-B33C-940B388AA661}">
      <dsp:nvSpPr>
        <dsp:cNvPr id="0" name=""/>
        <dsp:cNvSpPr/>
      </dsp:nvSpPr>
      <dsp:spPr>
        <a:xfrm>
          <a:off x="4044206" y="368734"/>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6CA35-7D81-483D-875C-B627605E72BE}">
      <dsp:nvSpPr>
        <dsp:cNvPr id="0" name=""/>
        <dsp:cNvSpPr/>
      </dsp:nvSpPr>
      <dsp:spPr>
        <a:xfrm>
          <a:off x="4424456" y="748984"/>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D86A1C-B444-4436-8399-81A757A9C290}">
      <dsp:nvSpPr>
        <dsp:cNvPr id="0" name=""/>
        <dsp:cNvSpPr/>
      </dsp:nvSpPr>
      <dsp:spPr>
        <a:xfrm>
          <a:off x="3473831" y="2708735"/>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rtl="0">
            <a:lnSpc>
              <a:spcPct val="100000"/>
            </a:lnSpc>
            <a:spcBef>
              <a:spcPct val="0"/>
            </a:spcBef>
            <a:spcAft>
              <a:spcPct val="35000"/>
            </a:spcAft>
            <a:buNone/>
            <a:defRPr cap="all"/>
          </a:pPr>
          <a:r>
            <a:rPr lang="en-US" sz="1900" kern="1200"/>
            <a:t>Community</a:t>
          </a:r>
          <a:r>
            <a:rPr lang="en-US" sz="1900" kern="1200">
              <a:latin typeface="Corbel" panose="020B0503020204020204"/>
            </a:rPr>
            <a:t> </a:t>
          </a:r>
          <a:endParaRPr lang="en-US" sz="1900" kern="1200"/>
        </a:p>
        <a:p>
          <a:pPr marL="0" lvl="0" indent="0" algn="ctr" defTabSz="844550" rtl="0">
            <a:lnSpc>
              <a:spcPct val="100000"/>
            </a:lnSpc>
            <a:spcBef>
              <a:spcPct val="0"/>
            </a:spcBef>
            <a:spcAft>
              <a:spcPct val="35000"/>
            </a:spcAft>
            <a:buNone/>
            <a:defRPr cap="all"/>
          </a:pPr>
          <a:r>
            <a:rPr lang="en-US" sz="1900" kern="1200">
              <a:latin typeface="Corbel" panose="020B0503020204020204"/>
            </a:rPr>
            <a:t>Voices</a:t>
          </a:r>
          <a:endParaRPr lang="en-US" sz="1900" kern="1200"/>
        </a:p>
      </dsp:txBody>
      <dsp:txXfrm>
        <a:off x="3473831" y="2708735"/>
        <a:ext cx="2925000" cy="720000"/>
      </dsp:txXfrm>
    </dsp:sp>
    <dsp:sp modelId="{83122580-D6FE-48F7-9A73-AE20FBB3BF93}">
      <dsp:nvSpPr>
        <dsp:cNvPr id="0" name=""/>
        <dsp:cNvSpPr/>
      </dsp:nvSpPr>
      <dsp:spPr>
        <a:xfrm>
          <a:off x="7481081" y="368734"/>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1B8A1-6111-44D5-96DB-35209285772B}">
      <dsp:nvSpPr>
        <dsp:cNvPr id="0" name=""/>
        <dsp:cNvSpPr/>
      </dsp:nvSpPr>
      <dsp:spPr>
        <a:xfrm>
          <a:off x="7861331" y="748984"/>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73F2D7-285F-4E98-8AB2-96030B6B6343}">
      <dsp:nvSpPr>
        <dsp:cNvPr id="0" name=""/>
        <dsp:cNvSpPr/>
      </dsp:nvSpPr>
      <dsp:spPr>
        <a:xfrm>
          <a:off x="6910706" y="2708735"/>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rtl="0">
            <a:lnSpc>
              <a:spcPct val="100000"/>
            </a:lnSpc>
            <a:spcBef>
              <a:spcPct val="0"/>
            </a:spcBef>
            <a:spcAft>
              <a:spcPct val="35000"/>
            </a:spcAft>
            <a:buNone/>
            <a:defRPr cap="all"/>
          </a:pPr>
          <a:r>
            <a:rPr lang="en-US" sz="1900" kern="1200">
              <a:latin typeface="Corbel" panose="020B0503020204020204"/>
            </a:rPr>
            <a:t>Hospital Utilization</a:t>
          </a:r>
          <a:endParaRPr lang="en-US" sz="1900" kern="1200"/>
        </a:p>
        <a:p>
          <a:pPr marL="0" lvl="0" indent="0" algn="ctr" defTabSz="844550">
            <a:lnSpc>
              <a:spcPct val="100000"/>
            </a:lnSpc>
            <a:spcBef>
              <a:spcPct val="0"/>
            </a:spcBef>
            <a:spcAft>
              <a:spcPct val="35000"/>
            </a:spcAft>
            <a:buNone/>
            <a:defRPr cap="all"/>
          </a:pPr>
          <a:r>
            <a:rPr lang="en-US" sz="1900" kern="1200"/>
            <a:t>Data</a:t>
          </a:r>
        </a:p>
      </dsp:txBody>
      <dsp:txXfrm>
        <a:off x="6910706" y="2708735"/>
        <a:ext cx="292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304F-C260-4914-925C-3864D9669A86}">
      <dsp:nvSpPr>
        <dsp:cNvPr id="0" name=""/>
        <dsp:cNvSpPr/>
      </dsp:nvSpPr>
      <dsp:spPr>
        <a:xfrm>
          <a:off x="0" y="361759"/>
          <a:ext cx="9872663" cy="1927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6228" tIns="374904" rIns="76622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Mortality rate</a:t>
          </a:r>
        </a:p>
        <a:p>
          <a:pPr marL="171450" lvl="1" indent="-171450" algn="l" defTabSz="800100">
            <a:lnSpc>
              <a:spcPct val="90000"/>
            </a:lnSpc>
            <a:spcBef>
              <a:spcPct val="0"/>
            </a:spcBef>
            <a:spcAft>
              <a:spcPct val="15000"/>
            </a:spcAft>
            <a:buChar char="•"/>
          </a:pPr>
          <a:r>
            <a:rPr lang="en-US" sz="1800" kern="1200" dirty="0"/>
            <a:t>Morbidity</a:t>
          </a:r>
        </a:p>
        <a:p>
          <a:pPr marL="171450" lvl="1" indent="-171450" algn="l" defTabSz="800100">
            <a:lnSpc>
              <a:spcPct val="90000"/>
            </a:lnSpc>
            <a:spcBef>
              <a:spcPct val="0"/>
            </a:spcBef>
            <a:spcAft>
              <a:spcPct val="15000"/>
            </a:spcAft>
            <a:buChar char="•"/>
          </a:pPr>
          <a:r>
            <a:rPr lang="en-US" sz="1800" kern="1200" dirty="0"/>
            <a:t>Geographic Comparison</a:t>
          </a:r>
        </a:p>
        <a:p>
          <a:pPr marL="171450" lvl="1" indent="-171450" algn="l" defTabSz="800100">
            <a:lnSpc>
              <a:spcPct val="90000"/>
            </a:lnSpc>
            <a:spcBef>
              <a:spcPct val="0"/>
            </a:spcBef>
            <a:spcAft>
              <a:spcPct val="15000"/>
            </a:spcAft>
            <a:buChar char="•"/>
          </a:pPr>
          <a:r>
            <a:rPr lang="en-US" sz="1800" kern="1200" dirty="0"/>
            <a:t>Trend Comparison</a:t>
          </a:r>
        </a:p>
        <a:p>
          <a:pPr marL="171450" lvl="1" indent="-171450" algn="l" defTabSz="800100">
            <a:lnSpc>
              <a:spcPct val="90000"/>
            </a:lnSpc>
            <a:spcBef>
              <a:spcPct val="0"/>
            </a:spcBef>
            <a:spcAft>
              <a:spcPct val="15000"/>
            </a:spcAft>
            <a:buChar char="•"/>
          </a:pPr>
          <a:r>
            <a:rPr lang="en-US" sz="1800" kern="1200" dirty="0"/>
            <a:t>Hospital Utilization</a:t>
          </a:r>
        </a:p>
      </dsp:txBody>
      <dsp:txXfrm>
        <a:off x="0" y="361759"/>
        <a:ext cx="9872663" cy="1927800"/>
      </dsp:txXfrm>
    </dsp:sp>
    <dsp:sp modelId="{5A4D56C5-BD21-428A-82C0-0F84049F0B37}">
      <dsp:nvSpPr>
        <dsp:cNvPr id="0" name=""/>
        <dsp:cNvSpPr/>
      </dsp:nvSpPr>
      <dsp:spPr>
        <a:xfrm>
          <a:off x="493633" y="96079"/>
          <a:ext cx="6910864"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00100">
            <a:lnSpc>
              <a:spcPct val="90000"/>
            </a:lnSpc>
            <a:spcBef>
              <a:spcPct val="0"/>
            </a:spcBef>
            <a:spcAft>
              <a:spcPct val="35000"/>
            </a:spcAft>
            <a:buNone/>
          </a:pPr>
          <a:r>
            <a:rPr lang="en-US" sz="1800" kern="1200" dirty="0"/>
            <a:t>Score Data</a:t>
          </a:r>
        </a:p>
      </dsp:txBody>
      <dsp:txXfrm>
        <a:off x="519572" y="122018"/>
        <a:ext cx="6858986" cy="479482"/>
      </dsp:txXfrm>
    </dsp:sp>
    <dsp:sp modelId="{F9F55525-DDAD-43A1-B15A-2908A2E56F85}">
      <dsp:nvSpPr>
        <dsp:cNvPr id="0" name=""/>
        <dsp:cNvSpPr/>
      </dsp:nvSpPr>
      <dsp:spPr>
        <a:xfrm>
          <a:off x="0" y="2652440"/>
          <a:ext cx="9872663" cy="1048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6228" tIns="374904" rIns="76622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Feasibility to change</a:t>
          </a:r>
        </a:p>
        <a:p>
          <a:pPr marL="171450" lvl="1" indent="-171450" algn="l" defTabSz="800100">
            <a:lnSpc>
              <a:spcPct val="90000"/>
            </a:lnSpc>
            <a:spcBef>
              <a:spcPct val="0"/>
            </a:spcBef>
            <a:spcAft>
              <a:spcPct val="15000"/>
            </a:spcAft>
            <a:buChar char="•"/>
          </a:pPr>
          <a:r>
            <a:rPr lang="en-US" sz="1800" kern="1200" dirty="0"/>
            <a:t>Readiness to change</a:t>
          </a:r>
        </a:p>
      </dsp:txBody>
      <dsp:txXfrm>
        <a:off x="0" y="2652440"/>
        <a:ext cx="9872663" cy="1048950"/>
      </dsp:txXfrm>
    </dsp:sp>
    <dsp:sp modelId="{E4AAA11A-F827-465A-A57F-2D08408448AE}">
      <dsp:nvSpPr>
        <dsp:cNvPr id="0" name=""/>
        <dsp:cNvSpPr/>
      </dsp:nvSpPr>
      <dsp:spPr>
        <a:xfrm>
          <a:off x="493633" y="2386759"/>
          <a:ext cx="6910864"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800100" rtl="0">
            <a:lnSpc>
              <a:spcPct val="90000"/>
            </a:lnSpc>
            <a:spcBef>
              <a:spcPct val="0"/>
            </a:spcBef>
            <a:spcAft>
              <a:spcPct val="35000"/>
            </a:spcAft>
            <a:buNone/>
          </a:pPr>
          <a:r>
            <a:rPr lang="en-US" sz="1800" kern="1200" dirty="0"/>
            <a:t>Convene stakeholders for input</a:t>
          </a:r>
          <a:r>
            <a:rPr lang="en-US" sz="1800" kern="1200" dirty="0">
              <a:latin typeface="Corbel" panose="020B0503020204020204"/>
            </a:rPr>
            <a:t> &amp; scoring</a:t>
          </a:r>
          <a:endParaRPr lang="en-US" sz="1800" kern="1200" dirty="0"/>
        </a:p>
      </dsp:txBody>
      <dsp:txXfrm>
        <a:off x="519572" y="2412698"/>
        <a:ext cx="6858986" cy="479482"/>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E9335A-2FA9-446A-9637-6CB042BF70B4}" type="datetimeFigureOut">
              <a:rPr lang="en-US" smtClean="0"/>
              <a:t>5/17/2022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5F4602C-E3DA-4B2F-BE2D-0AD8FF592C5B}" type="slidenum">
              <a:rPr lang="en-US" smtClean="0"/>
              <a:t>‹#›</a:t>
            </a:fld>
            <a:endParaRPr lang="en-US"/>
          </a:p>
        </p:txBody>
      </p:sp>
    </p:spTree>
    <p:extLst>
      <p:ext uri="{BB962C8B-B14F-4D97-AF65-F5344CB8AC3E}">
        <p14:creationId xmlns:p14="http://schemas.microsoft.com/office/powerpoint/2010/main" val="417821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Jon Welcome and Introduce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a:t>
            </a:fld>
            <a:endParaRPr lang="en-US"/>
          </a:p>
        </p:txBody>
      </p:sp>
    </p:spTree>
    <p:extLst>
      <p:ext uri="{BB962C8B-B14F-4D97-AF65-F5344CB8AC3E}">
        <p14:creationId xmlns:p14="http://schemas.microsoft.com/office/powerpoint/2010/main" val="362260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6920" lvl="1" indent="-290830">
              <a:lnSpc>
                <a:spcPct val="107000"/>
              </a:lnSpc>
              <a:buFont typeface="Courier New" panose="02070309020205020404" pitchFamily="49" charset="0"/>
              <a:buChar char="o"/>
            </a:pPr>
            <a:r>
              <a:rPr lang="en-US" b="1" dirty="0"/>
              <a:t>SDOH</a:t>
            </a:r>
            <a:r>
              <a:rPr lang="en-US" dirty="0"/>
              <a:t> have a major impact on people’s health, well-being, and quality of life while also contributing widely to health disparities and inequities. </a:t>
            </a:r>
            <a:endParaRPr lang="en-US" sz="1800" dirty="0">
              <a:latin typeface="Times New Roman"/>
              <a:ea typeface="Calibri"/>
              <a:cs typeface="Times New Roman"/>
            </a:endParaRPr>
          </a:p>
          <a:p>
            <a:pPr marL="756920" lvl="1" indent="-290830">
              <a:lnSpc>
                <a:spcPct val="107000"/>
              </a:lnSpc>
              <a:buFont typeface="Courier New" panose="02070309020205020404" pitchFamily="49" charset="0"/>
              <a:buChar char="o"/>
            </a:pPr>
            <a:endParaRPr lang="en-US" dirty="0">
              <a:latin typeface="Calibri"/>
              <a:ea typeface="Calibri"/>
              <a:cs typeface="Calibri"/>
            </a:endParaRPr>
          </a:p>
          <a:p>
            <a:pPr marL="756920" lvl="1"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Experiences and outcomes that could be attributed to one or many AHIs</a:t>
            </a:r>
          </a:p>
          <a:p>
            <a:pPr marL="756920" lvl="1"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Can be used/later viewed as upstream approaches to target identified health issues when developing the later CHIP. </a:t>
            </a:r>
            <a:endParaRPr lang="en-US" sz="1800" dirty="0">
              <a:latin typeface="Calibri"/>
              <a:ea typeface="Calibri"/>
              <a:cs typeface="Times New Roman" panose="02020603050405020304" pitchFamily="18" charset="0"/>
            </a:endParaRPr>
          </a:p>
          <a:p>
            <a:pPr marL="756920" lvl="1"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Indicators (similar to SDOH in Healthy People 2030; but also </a:t>
            </a:r>
            <a:endParaRPr lang="en-US" sz="1800">
              <a:latin typeface="Times New Roman"/>
              <a:ea typeface="Calibri" panose="020F0502020204030204" pitchFamily="34" charset="0"/>
              <a:cs typeface="Times New Roman"/>
            </a:endParaRPr>
          </a:p>
          <a:p>
            <a:pPr marL="1222375" lvl="2"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Economic Stability – connection between the financial resources people have – income, cost of living, and socioeconomic status and their health.  Key issues: poverty; housing stability; and employment. </a:t>
            </a:r>
          </a:p>
          <a:p>
            <a:pPr marL="1222375" lvl="2"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Education Access &amp; Quality – The connection of education to heath and well-being.  Key issues: graduation rates; educational attainment; </a:t>
            </a:r>
          </a:p>
          <a:p>
            <a:pPr marL="1222375" lvl="2"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Healthcare Access &amp; Quality – The connection between people's access to and understanding of health services and their own health.  Key issues: access to providers; insurance coverage</a:t>
            </a:r>
          </a:p>
          <a:p>
            <a:pPr marL="1222375" lvl="2"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Neighborhood &amp; Built Environment – The connection between where a person lives (housing, neighborhood and environment) and their health and wellbeing. Key issues: food insecurity; crime; air quality; quality housing. </a:t>
            </a:r>
          </a:p>
          <a:p>
            <a:pPr marL="1222375" lvl="2"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Social &amp; Community Context – Connection between characteristics of the contexts within which people live, learn, work and play and their health and wellbeing. Key Issues: community network; SVI; homelessness; civic participation; discrimination.    </a:t>
            </a:r>
            <a:endParaRPr lang="en-US" sz="1800" dirty="0">
              <a:latin typeface="Times New Roman" panose="02020603050405020304" pitchFamily="18" charset="0"/>
              <a:ea typeface="Calibri"/>
              <a:cs typeface="Times New Roman" panose="02020603050405020304" pitchFamily="18" charset="0"/>
            </a:endParaRPr>
          </a:p>
          <a:p>
            <a:pPr marL="1222375" lvl="2" indent="-290830">
              <a:lnSpc>
                <a:spcPct val="107000"/>
              </a:lnSpc>
              <a:spcAft>
                <a:spcPts val="815"/>
              </a:spcAft>
              <a:buFont typeface="Courier New" panose="02070309020205020404" pitchFamily="49" charset="0"/>
              <a:buChar char="o"/>
            </a:pPr>
            <a:r>
              <a:rPr lang="en-US" sz="1800" dirty="0">
                <a:latin typeface="Times New Roman"/>
                <a:ea typeface="Calibri"/>
                <a:cs typeface="Times New Roman"/>
              </a:rPr>
              <a:t>Health Behaviors – Key issues: Physical inactivity; current smokers; binge drinking; STI incidence; HIV Prevalence; Frut and Veg expenditures</a:t>
            </a:r>
          </a:p>
          <a:p>
            <a:pPr marL="1222375" lvl="2" indent="-290830">
              <a:lnSpc>
                <a:spcPct val="107000"/>
              </a:lnSpc>
              <a:spcAft>
                <a:spcPts val="815"/>
              </a:spcAft>
              <a:buFont typeface="Courier New" panose="02070309020205020404" pitchFamily="49" charset="0"/>
              <a:buChar char="o"/>
            </a:pPr>
            <a:endParaRPr lang="en-US" sz="1800">
              <a:latin typeface="Times New Roman"/>
              <a:cs typeface="Times New Roman"/>
            </a:endParaRPr>
          </a:p>
          <a:p>
            <a:pPr marL="285750" indent="-285750">
              <a:lnSpc>
                <a:spcPct val="90000"/>
              </a:lnSpc>
              <a:spcBef>
                <a:spcPts val="1400"/>
              </a:spcBef>
              <a:buFont typeface="Arial" panose="02070309020205020404" pitchFamily="49" charset="0"/>
              <a:buChar char="•"/>
            </a:pPr>
            <a:r>
              <a:rPr lang="en-US" b="1"/>
              <a:t>Social determinants of health (SDOH) </a:t>
            </a:r>
            <a:r>
              <a:rPr lang="en-US"/>
              <a:t>are indicators that could be included in community health improvement plans in order to move the needle on more than one assessed health issues.</a:t>
            </a:r>
            <a:endParaRPr lang="en-US">
              <a:cs typeface="Calibri"/>
            </a:endParaRPr>
          </a:p>
          <a:p>
            <a:pPr marL="285750" indent="-285750">
              <a:lnSpc>
                <a:spcPct val="90000"/>
              </a:lnSpc>
              <a:spcBef>
                <a:spcPts val="1400"/>
              </a:spcBef>
              <a:buFont typeface="Arial" panose="02070309020205020404" pitchFamily="49" charset="0"/>
              <a:buChar char="•"/>
            </a:pPr>
            <a:endParaRPr lang="en-US" dirty="0">
              <a:ea typeface="Calibri"/>
              <a:cs typeface="Calibri"/>
            </a:endParaRPr>
          </a:p>
          <a:p>
            <a:endParaRPr lang="en-US"/>
          </a:p>
          <a:p>
            <a:r>
              <a:rPr lang="en-US" i="1"/>
              <a:t>Social determinants of health issues are the biggest that need to be addressed like housing and food. - Quote from Springfield Community Member </a:t>
            </a:r>
            <a:endParaRPr lang="en-US"/>
          </a:p>
        </p:txBody>
      </p:sp>
      <p:sp>
        <p:nvSpPr>
          <p:cNvPr id="4" name="Slide Number Placeholder 3"/>
          <p:cNvSpPr>
            <a:spLocks noGrp="1"/>
          </p:cNvSpPr>
          <p:nvPr>
            <p:ph type="sldNum" sz="quarter" idx="5"/>
          </p:nvPr>
        </p:nvSpPr>
        <p:spPr/>
        <p:txBody>
          <a:bodyPr/>
          <a:lstStyle/>
          <a:p>
            <a:fld id="{05F4602C-E3DA-4B2F-BE2D-0AD8FF592C5B}" type="slidenum">
              <a:rPr lang="en-US" smtClean="0"/>
              <a:t>12</a:t>
            </a:fld>
            <a:endParaRPr lang="en-US"/>
          </a:p>
        </p:txBody>
      </p:sp>
    </p:spTree>
    <p:extLst>
      <p:ext uri="{BB962C8B-B14F-4D97-AF65-F5344CB8AC3E}">
        <p14:creationId xmlns:p14="http://schemas.microsoft.com/office/powerpoint/2010/main" val="96556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Analyze Public Health Data.</a:t>
            </a:r>
          </a:p>
          <a:p>
            <a:endParaRPr lang="en-US" dirty="0">
              <a:ea typeface="Calibri"/>
              <a:cs typeface="Calibri"/>
            </a:endParaRPr>
          </a:p>
          <a:p>
            <a:r>
              <a:rPr lang="en-US" dirty="0">
                <a:ea typeface="Calibri"/>
                <a:cs typeface="Calibri"/>
              </a:rPr>
              <a:t>We analyzed all data indicators based on if measure was better than the state, worse than the state or worse than the nation.  Also comparing each Community to the Region.  Set up ranking tables for each community.  Noted Key findings for region and by community.  </a:t>
            </a:r>
          </a:p>
          <a:p>
            <a:endParaRPr lang="en-US" dirty="0">
              <a:ea typeface="Calibri"/>
              <a:cs typeface="Calibri"/>
            </a:endParaRPr>
          </a:p>
          <a:p>
            <a:r>
              <a:rPr lang="en-US" dirty="0">
                <a:ea typeface="Calibri"/>
                <a:cs typeface="Calibri"/>
              </a:rPr>
              <a:t>For hospital data, we analyzed data by grouping into the AHI's, payor types by AHI's, and AHI's by demographics (age and race) .  Noted key findings for the region and by community.  </a:t>
            </a:r>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13</a:t>
            </a:fld>
            <a:endParaRPr lang="en-US"/>
          </a:p>
        </p:txBody>
      </p:sp>
    </p:spTree>
    <p:extLst>
      <p:ext uri="{BB962C8B-B14F-4D97-AF65-F5344CB8AC3E}">
        <p14:creationId xmlns:p14="http://schemas.microsoft.com/office/powerpoint/2010/main" val="164880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  Collect qualitative data – We contracted</a:t>
            </a:r>
            <a:r>
              <a:rPr lang="en-US" dirty="0"/>
              <a:t> with Crescendo to collect community information via interviews, surveys and focus groups.  Interviews focused on stakeholders; discussion questions were centered around AHI's and social determinants of health as well as a deeper dive into COVID.  Focus groups similar.  For each of the interviews and focus groups, the committee represented work to build lists of stakeholders and general groups.  We also scanned to see who in the communities were doing similar needs assessments so we could work together in some fashion.  </a:t>
            </a:r>
            <a:endParaRPr lang="en-US" dirty="0">
              <a:cs typeface="Calibri"/>
            </a:endParaRPr>
          </a:p>
          <a:p>
            <a:endParaRPr lang="en-US" dirty="0">
              <a:cs typeface="Calibri"/>
            </a:endParaRPr>
          </a:p>
          <a:p>
            <a:r>
              <a:rPr lang="en-US" dirty="0">
                <a:cs typeface="Calibri"/>
              </a:rPr>
              <a:t>2.  The community input process can be done in other ways, meaning internally if capacity exists, or partner with College and Universities, as we have done in the past.  </a:t>
            </a:r>
          </a:p>
          <a:p>
            <a:endParaRPr lang="en-US" dirty="0"/>
          </a:p>
          <a:p>
            <a:endParaRPr lang="en-US" dirty="0"/>
          </a:p>
          <a:p>
            <a:r>
              <a:rPr lang="en-US" dirty="0"/>
              <a:t>Surveys and focus groups</a:t>
            </a:r>
            <a:endParaRPr lang="en-US" dirty="0">
              <a:cs typeface="Calibri"/>
            </a:endParaRPr>
          </a:p>
          <a:p>
            <a:endParaRPr lang="en-US" dirty="0"/>
          </a:p>
          <a:p>
            <a:r>
              <a:rPr lang="en-US" dirty="0"/>
              <a:t>Survey – 2638 total responses for region the region.  Surveys were distributed by stakeholders and partners either on paper, through social media or on their websites.   </a:t>
            </a:r>
            <a:endParaRPr lang="en-US" dirty="0">
              <a:cs typeface="Calibri"/>
            </a:endParaRPr>
          </a:p>
          <a:p>
            <a:endParaRPr lang="en-US" dirty="0">
              <a:cs typeface="Calibri"/>
            </a:endParaRPr>
          </a:p>
          <a:p>
            <a:r>
              <a:rPr lang="en-US" dirty="0"/>
              <a:t>75 – stakeholder interviews completed for Springfield Community </a:t>
            </a:r>
            <a:endParaRPr lang="en-US" dirty="0">
              <a:cs typeface="Calibri"/>
            </a:endParaRPr>
          </a:p>
          <a:p>
            <a:r>
              <a:rPr lang="en-US" dirty="0"/>
              <a:t>10 – focus groups completed in Community </a:t>
            </a:r>
            <a:endParaRPr lang="en-US" dirty="0">
              <a:cs typeface="Calibri"/>
            </a:endParaRPr>
          </a:p>
          <a:p>
            <a:endParaRPr lang="en-US" dirty="0"/>
          </a:p>
          <a:p>
            <a:r>
              <a:rPr lang="en-US" dirty="0">
                <a:cs typeface="Calibri"/>
              </a:rPr>
              <a:t>All information collected was categorized into the AHI or SDOH buckets for analysis. </a:t>
            </a:r>
            <a:endParaRPr lang="en-US" dirty="0"/>
          </a:p>
          <a:p>
            <a:endParaRPr lang="en-US" dirty="0"/>
          </a:p>
          <a:p>
            <a:r>
              <a:rPr lang="en-US" dirty="0"/>
              <a:t>Information collected via all responses identified that the community identified the top health needs as ranging from affordable child-care to long-term care/dementia care; with mental health/substance use and coordination of care/accessibility being recurring themes.  The final report is still pending, we expect further information to come.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14</a:t>
            </a:fld>
            <a:endParaRPr lang="en-US"/>
          </a:p>
        </p:txBody>
      </p:sp>
    </p:spTree>
    <p:extLst>
      <p:ext uri="{BB962C8B-B14F-4D97-AF65-F5344CB8AC3E}">
        <p14:creationId xmlns:p14="http://schemas.microsoft.com/office/powerpoint/2010/main" val="19927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a:latin typeface="Times New Roman"/>
                <a:cs typeface="Times New Roman"/>
              </a:rPr>
              <a:t>Priorization of Health issues allos us to decide the area of focus for collective impact in the community.  </a:t>
            </a:r>
            <a:endParaRPr lang="en-US" sz="1800" u="sng" dirty="0">
              <a:latin typeface="Times New Roman"/>
              <a:cs typeface="Times New Roman"/>
            </a:endParaRPr>
          </a:p>
          <a:p>
            <a:pPr defTabSz="931774">
              <a:defRPr/>
            </a:pPr>
            <a:endParaRPr lang="en-US" sz="1800" u="sng" dirty="0">
              <a:latin typeface="Times New Roman"/>
              <a:cs typeface="Times New Roman"/>
            </a:endParaRPr>
          </a:p>
          <a:p>
            <a:pPr defTabSz="931774">
              <a:defRPr/>
            </a:pPr>
            <a:r>
              <a:rPr lang="en-US" sz="1800" u="sng" dirty="0">
                <a:latin typeface="Times New Roman"/>
                <a:cs typeface="Times New Roman"/>
              </a:rPr>
              <a:t>Discuss</a:t>
            </a:r>
            <a:r>
              <a:rPr lang="en-US" sz="1800" u="sng">
                <a:latin typeface="Times New Roman"/>
                <a:ea typeface="Calibri"/>
                <a:cs typeface="Times New Roman"/>
              </a:rPr>
              <a:t> how we took these 3 elements and got to the AHI and SDOH.  Talk about items that we know need some work. </a:t>
            </a:r>
            <a:endParaRPr lang="en-US" dirty="0">
              <a:cs typeface="Calibri"/>
            </a:endParaRPr>
          </a:p>
          <a:p>
            <a:pPr defTabSz="931774">
              <a:defRPr/>
            </a:pPr>
            <a:endParaRPr lang="en-US" sz="1800" u="sng">
              <a:latin typeface="Times New Roman"/>
              <a:ea typeface="Calibri"/>
              <a:cs typeface="Times New Roman"/>
            </a:endParaRPr>
          </a:p>
          <a:p>
            <a:pPr defTabSz="931774">
              <a:defRPr/>
            </a:pPr>
            <a:r>
              <a:rPr lang="en-US" sz="1800" u="sng">
                <a:latin typeface="Times New Roman"/>
                <a:ea typeface="Calibri"/>
                <a:cs typeface="Times New Roman"/>
              </a:rPr>
              <a:t>How to go from assessed health </a:t>
            </a:r>
            <a:r>
              <a:rPr lang="en-US" sz="1800" u="sng" err="1">
                <a:latin typeface="Times New Roman"/>
                <a:ea typeface="Calibri"/>
                <a:cs typeface="Times New Roman"/>
              </a:rPr>
              <a:t>issuse</a:t>
            </a:r>
            <a:r>
              <a:rPr lang="en-US" sz="1800" u="sng">
                <a:latin typeface="Times New Roman"/>
                <a:ea typeface="Calibri"/>
                <a:cs typeface="Times New Roman"/>
              </a:rPr>
              <a:t> to prioritized issues. </a:t>
            </a:r>
            <a:endParaRPr lang="en-US" sz="1800" u="sng" dirty="0">
              <a:latin typeface="Times New Roman"/>
              <a:ea typeface="Calibri"/>
              <a:cs typeface="Times New Roman"/>
            </a:endParaRPr>
          </a:p>
          <a:p>
            <a:pPr defTabSz="931774">
              <a:defRPr/>
            </a:pPr>
            <a:endParaRPr lang="en-US" sz="1800" u="sng" dirty="0">
              <a:latin typeface="Times New Roman"/>
              <a:ea typeface="Calibri"/>
              <a:cs typeface="Times New Roman"/>
            </a:endParaRPr>
          </a:p>
          <a:p>
            <a:pPr defTabSz="931774">
              <a:defRPr/>
            </a:pPr>
            <a:r>
              <a:rPr lang="en-US" sz="1800" u="sng" dirty="0">
                <a:latin typeface="Times New Roman"/>
                <a:ea typeface="Calibri"/>
                <a:cs typeface="Times New Roman"/>
              </a:rPr>
              <a:t>Used 3 components to get to our </a:t>
            </a:r>
            <a:r>
              <a:rPr lang="en-US" sz="1800" u="sng">
                <a:latin typeface="Times New Roman"/>
                <a:ea typeface="Calibri"/>
                <a:cs typeface="Times New Roman"/>
              </a:rPr>
              <a:t>Prioritized</a:t>
            </a:r>
            <a:r>
              <a:rPr lang="en-US" sz="1800" u="sng" dirty="0">
                <a:latin typeface="Times New Roman"/>
                <a:ea typeface="Calibri"/>
                <a:cs typeface="Times New Roman"/>
              </a:rPr>
              <a:t> health issues to focus on in the CHIP.</a:t>
            </a:r>
          </a:p>
          <a:p>
            <a:pPr defTabSz="931774">
              <a:defRPr/>
            </a:pPr>
            <a:endParaRPr lang="en-US" sz="1800" u="sng" dirty="0">
              <a:latin typeface="Times New Roman"/>
              <a:ea typeface="Calibri"/>
              <a:cs typeface="Times New Roman"/>
            </a:endParaRPr>
          </a:p>
          <a:p>
            <a:pPr defTabSz="931774">
              <a:defRPr/>
            </a:pPr>
            <a:r>
              <a:rPr lang="en-US" sz="1800" dirty="0">
                <a:latin typeface="Times New Roman"/>
                <a:ea typeface="Calibri"/>
                <a:cs typeface="Times New Roman"/>
              </a:rPr>
              <a:t>How did we does </a:t>
            </a:r>
            <a:r>
              <a:rPr lang="en-US" sz="1800" dirty="0" err="1">
                <a:latin typeface="Times New Roman"/>
                <a:ea typeface="Calibri"/>
                <a:cs typeface="Times New Roman"/>
              </a:rPr>
              <a:t>thi</a:t>
            </a:r>
            <a:endParaRPr lang="en-US" sz="1800" u="sng" dirty="0" err="1">
              <a:latin typeface="Times New Roman"/>
              <a:ea typeface="Calibri"/>
              <a:cs typeface="Times New Roman"/>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15</a:t>
            </a:fld>
            <a:endParaRPr lang="en-US"/>
          </a:p>
        </p:txBody>
      </p:sp>
    </p:spTree>
    <p:extLst>
      <p:ext uri="{BB962C8B-B14F-4D97-AF65-F5344CB8AC3E}">
        <p14:creationId xmlns:p14="http://schemas.microsoft.com/office/powerpoint/2010/main" val="61700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utilized a prioritization matrix to assist with prioritizing the health issues as these issues are complex.  </a:t>
            </a:r>
            <a:endParaRPr lang="en-US">
              <a:cs typeface="Calibri"/>
            </a:endParaRPr>
          </a:p>
          <a:p>
            <a:endParaRPr lang="en-US">
              <a:cs typeface="Calibri"/>
            </a:endParaRPr>
          </a:p>
          <a:p>
            <a:r>
              <a:rPr lang="en-US" dirty="0">
                <a:cs typeface="Calibri"/>
              </a:rPr>
              <a:t>Used morbidity, mortality, geographic comparisons, trend comparisons and the pervasiveness </a:t>
            </a:r>
            <a:r>
              <a:rPr lang="en-US">
                <a:cs typeface="Calibri"/>
              </a:rPr>
              <a:t>of the </a:t>
            </a:r>
            <a:r>
              <a:rPr lang="en-US" dirty="0">
                <a:cs typeface="Calibri"/>
              </a:rPr>
              <a:t>health issue presented in the hospital utilization data to score each health issue</a:t>
            </a:r>
            <a:r>
              <a:rPr lang="en-US">
                <a:cs typeface="Calibri"/>
              </a:rPr>
              <a:t>.  </a:t>
            </a:r>
            <a:r>
              <a:rPr lang="en-US" dirty="0">
                <a:cs typeface="Calibri"/>
              </a:rPr>
              <a:t>I will not get into the actual scoring mechanism of the data</a:t>
            </a:r>
            <a:r>
              <a:rPr lang="en-US">
                <a:cs typeface="Calibri"/>
              </a:rPr>
              <a:t>. </a:t>
            </a:r>
          </a:p>
          <a:p>
            <a:endParaRPr lang="en-US">
              <a:cs typeface="Calibri"/>
            </a:endParaRPr>
          </a:p>
          <a:p>
            <a:r>
              <a:rPr lang="en-US" dirty="0">
                <a:cs typeface="Calibri"/>
              </a:rPr>
              <a:t>Community Stakeholder meetings were held to prioritize and rank the health issues based on previously scored </a:t>
            </a:r>
            <a:r>
              <a:rPr lang="en-US">
                <a:cs typeface="Calibri"/>
              </a:rPr>
              <a:t>Public </a:t>
            </a:r>
            <a:r>
              <a:rPr lang="en-US" dirty="0">
                <a:cs typeface="Calibri"/>
              </a:rPr>
              <a:t>Helth </a:t>
            </a:r>
            <a:r>
              <a:rPr lang="en-US">
                <a:cs typeface="Calibri"/>
              </a:rPr>
              <a:t>and Hospital data</a:t>
            </a:r>
            <a:r>
              <a:rPr lang="en-US" dirty="0">
                <a:cs typeface="Calibri"/>
              </a:rPr>
              <a:t>.  Scored data was provided</a:t>
            </a:r>
            <a:r>
              <a:rPr lang="en-US">
                <a:cs typeface="Calibri"/>
              </a:rPr>
              <a:t> to the </a:t>
            </a:r>
            <a:r>
              <a:rPr lang="en-US" dirty="0">
                <a:cs typeface="Calibri"/>
              </a:rPr>
              <a:t>groups during </a:t>
            </a:r>
            <a:r>
              <a:rPr lang="en-US">
                <a:cs typeface="Calibri"/>
              </a:rPr>
              <a:t>the </a:t>
            </a:r>
            <a:r>
              <a:rPr lang="en-US" dirty="0">
                <a:cs typeface="Calibri"/>
              </a:rPr>
              <a:t>prioritization process.  Further </a:t>
            </a:r>
            <a:r>
              <a:rPr lang="en-US">
                <a:cs typeface="Calibri"/>
              </a:rPr>
              <a:t>community </a:t>
            </a:r>
            <a:r>
              <a:rPr lang="en-US" dirty="0">
                <a:cs typeface="Calibri"/>
              </a:rPr>
              <a:t>input data </a:t>
            </a:r>
            <a:r>
              <a:rPr lang="en-US">
                <a:cs typeface="Calibri"/>
              </a:rPr>
              <a:t>was </a:t>
            </a:r>
            <a:r>
              <a:rPr lang="en-US" dirty="0">
                <a:cs typeface="Calibri"/>
              </a:rPr>
              <a:t>provided to the group during the sessions to add context to the issues and </a:t>
            </a:r>
            <a:r>
              <a:rPr lang="en-US">
                <a:cs typeface="Calibri"/>
              </a:rPr>
              <a:t>the </a:t>
            </a:r>
            <a:r>
              <a:rPr lang="en-US" dirty="0">
                <a:cs typeface="Calibri"/>
              </a:rPr>
              <a:t>voice of </a:t>
            </a:r>
            <a:r>
              <a:rPr lang="en-US">
                <a:cs typeface="Calibri"/>
              </a:rPr>
              <a:t>the community</a:t>
            </a:r>
            <a:r>
              <a:rPr lang="en-US" dirty="0">
                <a:cs typeface="Calibri"/>
              </a:rPr>
              <a:t>.  To assess</a:t>
            </a:r>
            <a:r>
              <a:rPr lang="en-US">
                <a:cs typeface="Calibri"/>
              </a:rPr>
              <a:t> feasibility and readiness to </a:t>
            </a:r>
            <a:r>
              <a:rPr lang="en-US" dirty="0">
                <a:cs typeface="Calibri"/>
              </a:rPr>
              <a:t>change, stakeholders participated </a:t>
            </a:r>
            <a:r>
              <a:rPr lang="en-US">
                <a:cs typeface="Calibri"/>
              </a:rPr>
              <a:t>in </a:t>
            </a:r>
            <a:r>
              <a:rPr lang="en-US" dirty="0">
                <a:cs typeface="Calibri"/>
              </a:rPr>
              <a:t>short surveys </a:t>
            </a:r>
            <a:r>
              <a:rPr lang="en-US">
                <a:cs typeface="Calibri"/>
              </a:rPr>
              <a:t>to </a:t>
            </a:r>
            <a:r>
              <a:rPr lang="en-US" dirty="0">
                <a:cs typeface="Calibri"/>
              </a:rPr>
              <a:t>assess readiness </a:t>
            </a:r>
            <a:r>
              <a:rPr lang="en-US">
                <a:cs typeface="Calibri"/>
              </a:rPr>
              <a:t>to address the </a:t>
            </a:r>
            <a:r>
              <a:rPr lang="en-US" dirty="0">
                <a:cs typeface="Calibri"/>
              </a:rPr>
              <a:t>issue, existing initiatives or momentum </a:t>
            </a:r>
            <a:r>
              <a:rPr lang="en-US">
                <a:cs typeface="Calibri"/>
              </a:rPr>
              <a:t>to </a:t>
            </a:r>
            <a:r>
              <a:rPr lang="en-US" dirty="0">
                <a:cs typeface="Calibri"/>
              </a:rPr>
              <a:t>change, clear path, leadership engagement </a:t>
            </a:r>
            <a:r>
              <a:rPr lang="en-US">
                <a:cs typeface="Calibri"/>
              </a:rPr>
              <a:t>to </a:t>
            </a:r>
            <a:r>
              <a:rPr lang="en-US" dirty="0">
                <a:cs typeface="Calibri"/>
              </a:rPr>
              <a:t>change, complexity </a:t>
            </a:r>
            <a:r>
              <a:rPr lang="en-US">
                <a:cs typeface="Calibri"/>
              </a:rPr>
              <a:t>of the </a:t>
            </a:r>
            <a:r>
              <a:rPr lang="en-US" dirty="0">
                <a:cs typeface="Calibri"/>
              </a:rPr>
              <a:t>issue, and local control.  These items were then scored and included in initial data scoring to produce Prioritized Health Issues</a:t>
            </a:r>
            <a:r>
              <a:rPr lang="en-US">
                <a:cs typeface="Calibri"/>
              </a:rPr>
              <a:t>.</a:t>
            </a:r>
            <a:r>
              <a:rPr lang="en-US" dirty="0">
                <a:cs typeface="Calibri"/>
              </a:rPr>
              <a:t>  </a:t>
            </a:r>
          </a:p>
          <a:p>
            <a:endParaRPr lang="en-US" dirty="0">
              <a:cs typeface="Calibri"/>
            </a:endParaRPr>
          </a:p>
          <a:p>
            <a:endParaRPr lang="en-US" dirty="0">
              <a:cs typeface="Calibri"/>
            </a:endParaRP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16</a:t>
            </a:fld>
            <a:endParaRPr lang="en-US"/>
          </a:p>
        </p:txBody>
      </p:sp>
    </p:spTree>
    <p:extLst>
      <p:ext uri="{BB962C8B-B14F-4D97-AF65-F5344CB8AC3E}">
        <p14:creationId xmlns:p14="http://schemas.microsoft.com/office/powerpoint/2010/main" val="411674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of Prioritization </a:t>
            </a:r>
            <a:endParaRPr lang="en-US" dirty="0"/>
          </a:p>
        </p:txBody>
      </p:sp>
      <p:sp>
        <p:nvSpPr>
          <p:cNvPr id="4" name="Slide Number Placeholder 3"/>
          <p:cNvSpPr>
            <a:spLocks noGrp="1"/>
          </p:cNvSpPr>
          <p:nvPr>
            <p:ph type="sldNum" sz="quarter" idx="5"/>
          </p:nvPr>
        </p:nvSpPr>
        <p:spPr/>
        <p:txBody>
          <a:bodyPr/>
          <a:lstStyle/>
          <a:p>
            <a:fld id="{05F4602C-E3DA-4B2F-BE2D-0AD8FF592C5B}" type="slidenum">
              <a:rPr lang="en-US" smtClean="0"/>
              <a:t>17</a:t>
            </a:fld>
            <a:endParaRPr lang="en-US"/>
          </a:p>
        </p:txBody>
      </p:sp>
    </p:spTree>
    <p:extLst>
      <p:ext uri="{BB962C8B-B14F-4D97-AF65-F5344CB8AC3E}">
        <p14:creationId xmlns:p14="http://schemas.microsoft.com/office/powerpoint/2010/main" val="4116749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Significance – Recommended priorities are based on Data Driven approach through prioritization process.  </a:t>
            </a:r>
          </a:p>
          <a:p>
            <a:endParaRPr lang="en-US">
              <a:cs typeface="Calibri"/>
            </a:endParaRPr>
          </a:p>
          <a:p>
            <a:r>
              <a:rPr lang="en-US">
                <a:cs typeface="Calibri"/>
              </a:rPr>
              <a:t>Mental Health - </a:t>
            </a:r>
          </a:p>
          <a:p>
            <a:endParaRPr lang="en-US">
              <a:cs typeface="Calibri"/>
            </a:endParaRPr>
          </a:p>
          <a:p>
            <a:r>
              <a:rPr lang="en-US">
                <a:cs typeface="Calibri"/>
              </a:rPr>
              <a:t>Substance Use and Recovery</a:t>
            </a:r>
          </a:p>
          <a:p>
            <a:endParaRPr lang="en-US">
              <a:cs typeface="Calibri"/>
            </a:endParaRPr>
          </a:p>
          <a:p>
            <a:r>
              <a:rPr lang="en-US">
                <a:cs typeface="Calibri"/>
              </a:rPr>
              <a:t>Diabetes </a:t>
            </a:r>
          </a:p>
          <a:p>
            <a:endParaRPr lang="en-US">
              <a:cs typeface="Calibri"/>
            </a:endParaRPr>
          </a:p>
          <a:p>
            <a:r>
              <a:rPr lang="en-US">
                <a:cs typeface="Calibri"/>
              </a:rPr>
              <a:t>Special Health Issue – COVID - </a:t>
            </a:r>
          </a:p>
        </p:txBody>
      </p:sp>
      <p:sp>
        <p:nvSpPr>
          <p:cNvPr id="4" name="Slide Number Placeholder 3"/>
          <p:cNvSpPr>
            <a:spLocks noGrp="1"/>
          </p:cNvSpPr>
          <p:nvPr>
            <p:ph type="sldNum" sz="quarter" idx="5"/>
          </p:nvPr>
        </p:nvSpPr>
        <p:spPr/>
        <p:txBody>
          <a:bodyPr/>
          <a:lstStyle/>
          <a:p>
            <a:fld id="{05F4602C-E3DA-4B2F-BE2D-0AD8FF592C5B}" type="slidenum">
              <a:rPr lang="en-US" smtClean="0"/>
              <a:t>18</a:t>
            </a:fld>
            <a:endParaRPr lang="en-US"/>
          </a:p>
        </p:txBody>
      </p:sp>
    </p:spTree>
    <p:extLst>
      <p:ext uri="{BB962C8B-B14F-4D97-AF65-F5344CB8AC3E}">
        <p14:creationId xmlns:p14="http://schemas.microsoft.com/office/powerpoint/2010/main" val="202999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Discuss that this is a tool for use of how we impact the community.  This is used to turn into a driver in the community. </a:t>
            </a:r>
          </a:p>
        </p:txBody>
      </p:sp>
      <p:sp>
        <p:nvSpPr>
          <p:cNvPr id="4" name="Slide Number Placeholder 3"/>
          <p:cNvSpPr>
            <a:spLocks noGrp="1"/>
          </p:cNvSpPr>
          <p:nvPr>
            <p:ph type="sldNum" sz="quarter" idx="5"/>
          </p:nvPr>
        </p:nvSpPr>
        <p:spPr/>
        <p:txBody>
          <a:bodyPr/>
          <a:lstStyle/>
          <a:p>
            <a:fld id="{05F4602C-E3DA-4B2F-BE2D-0AD8FF592C5B}" type="slidenum">
              <a:rPr lang="en-US" smtClean="0"/>
              <a:t>19</a:t>
            </a:fld>
            <a:endParaRPr lang="en-US"/>
          </a:p>
        </p:txBody>
      </p:sp>
    </p:spTree>
    <p:extLst>
      <p:ext uri="{BB962C8B-B14F-4D97-AF65-F5344CB8AC3E}">
        <p14:creationId xmlns:p14="http://schemas.microsoft.com/office/powerpoint/2010/main" val="186672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21</a:t>
            </a:fld>
            <a:endParaRPr lang="en-US"/>
          </a:p>
        </p:txBody>
      </p:sp>
    </p:spTree>
    <p:extLst>
      <p:ext uri="{BB962C8B-B14F-4D97-AF65-F5344CB8AC3E}">
        <p14:creationId xmlns:p14="http://schemas.microsoft.com/office/powerpoint/2010/main" val="246534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Purpose of Presentation </a:t>
            </a:r>
            <a:endParaRPr lang="en-US"/>
          </a:p>
        </p:txBody>
      </p:sp>
      <p:sp>
        <p:nvSpPr>
          <p:cNvPr id="4" name="Slide Number Placeholder 3"/>
          <p:cNvSpPr>
            <a:spLocks noGrp="1"/>
          </p:cNvSpPr>
          <p:nvPr>
            <p:ph type="sldNum" sz="quarter" idx="5"/>
          </p:nvPr>
        </p:nvSpPr>
        <p:spPr/>
        <p:txBody>
          <a:bodyPr/>
          <a:lstStyle/>
          <a:p>
            <a:fld id="{05F4602C-E3DA-4B2F-BE2D-0AD8FF592C5B}" type="slidenum">
              <a:rPr lang="en-US" smtClean="0"/>
              <a:t>2</a:t>
            </a:fld>
            <a:endParaRPr lang="en-US"/>
          </a:p>
        </p:txBody>
      </p:sp>
    </p:spTree>
    <p:extLst>
      <p:ext uri="{BB962C8B-B14F-4D97-AF65-F5344CB8AC3E}">
        <p14:creationId xmlns:p14="http://schemas.microsoft.com/office/powerpoint/2010/main" val="83018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collaborative approach </a:t>
            </a:r>
          </a:p>
        </p:txBody>
      </p:sp>
      <p:sp>
        <p:nvSpPr>
          <p:cNvPr id="4" name="Slide Number Placeholder 3"/>
          <p:cNvSpPr>
            <a:spLocks noGrp="1"/>
          </p:cNvSpPr>
          <p:nvPr>
            <p:ph type="sldNum" sz="quarter" idx="5"/>
          </p:nvPr>
        </p:nvSpPr>
        <p:spPr/>
        <p:txBody>
          <a:bodyPr/>
          <a:lstStyle/>
          <a:p>
            <a:fld id="{05F4602C-E3DA-4B2F-BE2D-0AD8FF592C5B}" type="slidenum">
              <a:rPr lang="en-US" smtClean="0"/>
              <a:t>3</a:t>
            </a:fld>
            <a:endParaRPr lang="en-US"/>
          </a:p>
        </p:txBody>
      </p:sp>
    </p:spTree>
    <p:extLst>
      <p:ext uri="{BB962C8B-B14F-4D97-AF65-F5344CB8AC3E}">
        <p14:creationId xmlns:p14="http://schemas.microsoft.com/office/powerpoint/2010/main" val="308332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4602C-E3DA-4B2F-BE2D-0AD8FF592C5B}" type="slidenum">
              <a:rPr lang="en-US" smtClean="0"/>
              <a:t>5</a:t>
            </a:fld>
            <a:endParaRPr lang="en-US"/>
          </a:p>
        </p:txBody>
      </p:sp>
    </p:spTree>
    <p:extLst>
      <p:ext uri="{BB962C8B-B14F-4D97-AF65-F5344CB8AC3E}">
        <p14:creationId xmlns:p14="http://schemas.microsoft.com/office/powerpoint/2010/main" val="23082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4602C-E3DA-4B2F-BE2D-0AD8FF592C5B}" type="slidenum">
              <a:rPr lang="en-US" smtClean="0"/>
              <a:t>6</a:t>
            </a:fld>
            <a:endParaRPr lang="en-US"/>
          </a:p>
        </p:txBody>
      </p:sp>
    </p:spTree>
    <p:extLst>
      <p:ext uri="{BB962C8B-B14F-4D97-AF65-F5344CB8AC3E}">
        <p14:creationId xmlns:p14="http://schemas.microsoft.com/office/powerpoint/2010/main" val="171655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4602C-E3DA-4B2F-BE2D-0AD8FF592C5B}" type="slidenum">
              <a:rPr lang="en-US" smtClean="0"/>
              <a:t>7</a:t>
            </a:fld>
            <a:endParaRPr lang="en-US"/>
          </a:p>
        </p:txBody>
      </p:sp>
    </p:spTree>
    <p:extLst>
      <p:ext uri="{BB962C8B-B14F-4D97-AF65-F5344CB8AC3E}">
        <p14:creationId xmlns:p14="http://schemas.microsoft.com/office/powerpoint/2010/main" val="13897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May 21 – convened steering group for Regional CHNA</a:t>
            </a:r>
          </a:p>
          <a:p>
            <a:r>
              <a:rPr lang="en-US"/>
              <a:t>June – July  - Collection of Secondary and Primary data (Hospital data)</a:t>
            </a:r>
          </a:p>
          <a:p>
            <a:r>
              <a:rPr lang="en-US"/>
              <a:t>July – Aug – Analyze secondary data</a:t>
            </a:r>
          </a:p>
          <a:p>
            <a:r>
              <a:rPr lang="en-US"/>
              <a:t>Aug – Oct 21 – Collection Community input</a:t>
            </a:r>
          </a:p>
          <a:p>
            <a:r>
              <a:rPr lang="en-US"/>
              <a:t>Sept – Oct 21 – Analyze hospital data</a:t>
            </a:r>
          </a:p>
          <a:p>
            <a:r>
              <a:rPr lang="en-US"/>
              <a:t>Nov 21 – Feb 22 – Prioritization of AHI’s</a:t>
            </a:r>
          </a:p>
          <a:p>
            <a:r>
              <a:rPr lang="en-US"/>
              <a:t>Dec 21 – 1</a:t>
            </a:r>
            <a:r>
              <a:rPr lang="en-US" baseline="30000"/>
              <a:t>st</a:t>
            </a:r>
            <a:r>
              <a:rPr lang="en-US"/>
              <a:t> draft report due (Joplin Community) </a:t>
            </a:r>
          </a:p>
          <a:p>
            <a:r>
              <a:rPr lang="en-US"/>
              <a:t>Feb – March 22 – 1</a:t>
            </a:r>
            <a:r>
              <a:rPr lang="en-US" baseline="30000"/>
              <a:t>st</a:t>
            </a:r>
            <a:r>
              <a:rPr lang="en-US"/>
              <a:t> draft report due (Springfield Community)</a:t>
            </a:r>
          </a:p>
          <a:p>
            <a:endParaRPr lang="en-US"/>
          </a:p>
        </p:txBody>
      </p:sp>
      <p:sp>
        <p:nvSpPr>
          <p:cNvPr id="4" name="Slide Number Placeholder 3"/>
          <p:cNvSpPr>
            <a:spLocks noGrp="1"/>
          </p:cNvSpPr>
          <p:nvPr>
            <p:ph type="sldNum" sz="quarter" idx="5"/>
          </p:nvPr>
        </p:nvSpPr>
        <p:spPr/>
        <p:txBody>
          <a:bodyPr/>
          <a:lstStyle/>
          <a:p>
            <a:fld id="{05F4602C-E3DA-4B2F-BE2D-0AD8FF592C5B}" type="slidenum">
              <a:rPr lang="en-US" smtClean="0"/>
              <a:t>9</a:t>
            </a:fld>
            <a:endParaRPr lang="en-US"/>
          </a:p>
        </p:txBody>
      </p:sp>
    </p:spTree>
    <p:extLst>
      <p:ext uri="{BB962C8B-B14F-4D97-AF65-F5344CB8AC3E}">
        <p14:creationId xmlns:p14="http://schemas.microsoft.com/office/powerpoint/2010/main" val="372305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Where to Start.... </a:t>
            </a:r>
          </a:p>
          <a:p>
            <a:endParaRPr lang="en-US" dirty="0">
              <a:ea typeface="Calibri"/>
              <a:cs typeface="Calibri"/>
            </a:endParaRPr>
          </a:p>
          <a:p>
            <a:r>
              <a:rPr lang="en-US" dirty="0">
                <a:ea typeface="Calibri"/>
                <a:cs typeface="Calibri"/>
              </a:rPr>
              <a:t>Steps:</a:t>
            </a:r>
            <a:endParaRPr lang="en-US" dirty="0"/>
          </a:p>
          <a:p>
            <a:r>
              <a:rPr lang="en-US" dirty="0">
                <a:ea typeface="Calibri"/>
                <a:cs typeface="Calibri"/>
              </a:rPr>
              <a:t>1. Steering committee, as Jon discussed, are members from partnering agencies (stakeholders) who have some direct work tied to the outcomes of the needs assessment and/or improvement plan (CHIP).  This group is the guide and the group making the decisions through the process and keeps the work moving and on time. </a:t>
            </a:r>
          </a:p>
          <a:p>
            <a:r>
              <a:rPr lang="en-US" dirty="0">
                <a:ea typeface="Calibri"/>
                <a:cs typeface="Calibri"/>
              </a:rPr>
              <a:t>2.  Define assessment area: In this case I am referring to defining the community.  For our instance the community was defined based on hospital service net area.  Because we had multiple jurisdictions and hospitals we further broke the areas down into smaller Communities.  This resulted in 7 communities in our region. </a:t>
            </a:r>
          </a:p>
          <a:p>
            <a:r>
              <a:rPr lang="en-US" dirty="0">
                <a:ea typeface="Calibri"/>
                <a:cs typeface="Calibri"/>
              </a:rPr>
              <a:t>3. Set timeline for project and outline steps.  Setting deadlines and point persons for milestones.  Set shared goal – end product of CHNA is an actionable tool to inform CHIP and community organizations collective action toward improving health issues identified.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10</a:t>
            </a:fld>
            <a:endParaRPr lang="en-US"/>
          </a:p>
        </p:txBody>
      </p:sp>
    </p:spTree>
    <p:extLst>
      <p:ext uri="{BB962C8B-B14F-4D97-AF65-F5344CB8AC3E}">
        <p14:creationId xmlns:p14="http://schemas.microsoft.com/office/powerpoint/2010/main" val="54397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buFont typeface="Arial" panose="02070309020205020404" pitchFamily="49" charset="0"/>
              <a:buChar char="•"/>
            </a:pPr>
            <a:r>
              <a:rPr lang="en-US" dirty="0"/>
              <a:t>We worked to identify the health issues in our community through collecting and analyzing 3 data sets.  This allowed us to develop a picture of the overall communities health to be able to highlight where needs may be greatest. </a:t>
            </a:r>
          </a:p>
          <a:p>
            <a:pPr marL="742950" indent="-285750">
              <a:buFont typeface="Arial" panose="02070309020205020404" pitchFamily="49" charset="0"/>
              <a:buChar char="•"/>
            </a:pPr>
            <a:endParaRPr lang="en-US" dirty="0"/>
          </a:p>
          <a:p>
            <a:pPr marL="742950" indent="-285750">
              <a:buFont typeface="Arial" panose="02070309020205020404" pitchFamily="49" charset="0"/>
              <a:buChar char="•"/>
            </a:pPr>
            <a:endParaRPr lang="en-US" dirty="0"/>
          </a:p>
          <a:p>
            <a:pPr marL="742950" indent="-285750">
              <a:buFont typeface="Arial" panose="02070309020205020404" pitchFamily="49" charset="0"/>
              <a:buChar char="•"/>
            </a:pPr>
            <a:r>
              <a:rPr lang="en-US" dirty="0"/>
              <a:t>Hospital – Hospital subcommittee</a:t>
            </a:r>
          </a:p>
          <a:p>
            <a:pPr marL="742950" indent="-285750">
              <a:buFont typeface="Arial" panose="02070309020205020404" pitchFamily="49" charset="0"/>
              <a:buChar char="•"/>
            </a:pPr>
            <a:r>
              <a:rPr lang="en-US" dirty="0"/>
              <a:t>Secondary – PH data – public health subcommittee</a:t>
            </a:r>
          </a:p>
          <a:p>
            <a:pPr marL="742950" indent="-285750">
              <a:buFont typeface="Arial" panose="02070309020205020404" pitchFamily="49" charset="0"/>
              <a:buChar char="•"/>
            </a:pPr>
            <a:r>
              <a:rPr lang="en-US" dirty="0"/>
              <a:t>Community data. </a:t>
            </a:r>
          </a:p>
          <a:p>
            <a:pPr marL="742950" indent="-285750">
              <a:buFont typeface="Arial" panose="02070309020205020404" pitchFamily="49" charset="0"/>
              <a:buChar char="•"/>
            </a:pPr>
            <a:endParaRPr lang="en-US" dirty="0"/>
          </a:p>
          <a:p>
            <a:pPr marL="742950" indent="-285750">
              <a:buFont typeface="Arial" panose="02070309020205020404" pitchFamily="49" charset="0"/>
              <a:buChar char="•"/>
            </a:pPr>
            <a:r>
              <a:rPr lang="en-US" dirty="0"/>
              <a:t>Collection of the PH and hospital data allowed us to identify the health issues in the community.   Quantitative public health data can be collected from multiple areas; such as BRFSS, CDC community health status indicators, US Census Bureau, County Health rankings, Community Commons (CARES), which we used.  The committee decided that the data would be collected on collected at the county level and then combined for community-level data for comparison purposes.  </a:t>
            </a:r>
          </a:p>
          <a:p>
            <a:pPr marL="742950" indent="-285750">
              <a:buFont typeface="Arial" panose="02070309020205020404" pitchFamily="49" charset="0"/>
              <a:buChar char="•"/>
            </a:pPr>
            <a:endParaRPr lang="en-US" dirty="0"/>
          </a:p>
          <a:p>
            <a:pPr marL="742950" indent="-285750">
              <a:buFont typeface="Arial" panose="02070309020205020404" pitchFamily="49" charset="0"/>
              <a:buChar char="•"/>
            </a:pPr>
            <a:r>
              <a:rPr lang="en-US" dirty="0"/>
              <a:t>We used a subcommittee of PH LPHA representatives to review all PH health data indicators that we had access to identify categories convergent health indicators into buckets.  We used an approach to look at both clinical and non-clinical factors that impact health.  Those indicators were put into buckets/themes.   </a:t>
            </a:r>
            <a:endParaRPr lang="en-US" dirty="0">
              <a:ea typeface="Calibri"/>
              <a:cs typeface="Calibri"/>
            </a:endParaRPr>
          </a:p>
          <a:p>
            <a:pPr marL="742950" indent="-285750">
              <a:buFont typeface="Arial" panose="02070309020205020404" pitchFamily="49" charset="0"/>
              <a:buChar char="•"/>
            </a:pPr>
            <a:endParaRPr lang="en-US" dirty="0"/>
          </a:p>
          <a:p>
            <a:pPr marL="742950" indent="-285750">
              <a:buFont typeface="Arial" panose="02070309020205020404" pitchFamily="49" charset="0"/>
              <a:buChar char="•"/>
            </a:pPr>
            <a:endParaRPr lang="en-US" dirty="0"/>
          </a:p>
          <a:p>
            <a:pPr marL="756920" lvl="1" indent="-290830">
              <a:lnSpc>
                <a:spcPct val="107000"/>
              </a:lnSpc>
              <a:buFont typeface="Courier New" panose="02070309020205020404" pitchFamily="49" charset="0"/>
              <a:buChar char="o"/>
            </a:pPr>
            <a:endParaRPr lang="en-US" sz="1100" dirty="0">
              <a:latin typeface="Times New Roman"/>
              <a:ea typeface="Calibri" panose="020F0502020204030204" pitchFamily="34" charset="0"/>
              <a:cs typeface="Times New Roman"/>
            </a:endParaRPr>
          </a:p>
        </p:txBody>
      </p:sp>
      <p:sp>
        <p:nvSpPr>
          <p:cNvPr id="4" name="Slide Number Placeholder 3"/>
          <p:cNvSpPr>
            <a:spLocks noGrp="1"/>
          </p:cNvSpPr>
          <p:nvPr>
            <p:ph type="sldNum" sz="quarter" idx="5"/>
          </p:nvPr>
        </p:nvSpPr>
        <p:spPr/>
        <p:txBody>
          <a:bodyPr/>
          <a:lstStyle/>
          <a:p>
            <a:fld id="{05F4602C-E3DA-4B2F-BE2D-0AD8FF592C5B}" type="slidenum">
              <a:rPr lang="en-US" smtClean="0"/>
              <a:t>11</a:t>
            </a:fld>
            <a:endParaRPr lang="en-US"/>
          </a:p>
        </p:txBody>
      </p:sp>
    </p:spTree>
    <p:extLst>
      <p:ext uri="{BB962C8B-B14F-4D97-AF65-F5344CB8AC3E}">
        <p14:creationId xmlns:p14="http://schemas.microsoft.com/office/powerpoint/2010/main" val="428461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5A83CCFB-55C6-46B9-947A-0511113A5ABC}" type="datetimeFigureOut">
              <a:rPr lang="en-US" smtClean="0"/>
              <a:t>5/17/2022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9B1A6C6-56BA-4012-8C36-6BF79CE0C12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6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3CCFB-55C6-46B9-947A-0511113A5AB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14276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3CCFB-55C6-46B9-947A-0511113A5AB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395239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3CCFB-55C6-46B9-947A-0511113A5AB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398020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3CCFB-55C6-46B9-947A-0511113A5AB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A6C6-56BA-4012-8C36-6BF79CE0C12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78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3CCFB-55C6-46B9-947A-0511113A5ABC}"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3339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3CCFB-55C6-46B9-947A-0511113A5ABC}"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288327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3CCFB-55C6-46B9-947A-0511113A5ABC}"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401199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3CCFB-55C6-46B9-947A-0511113A5ABC}"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8132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3CCFB-55C6-46B9-947A-0511113A5ABC}"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8324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3CCFB-55C6-46B9-947A-0511113A5ABC}"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A6C6-56BA-4012-8C36-6BF79CE0C12A}" type="slidenum">
              <a:rPr lang="en-US" smtClean="0"/>
              <a:t>‹#›</a:t>
            </a:fld>
            <a:endParaRPr lang="en-US"/>
          </a:p>
        </p:txBody>
      </p:sp>
    </p:spTree>
    <p:extLst>
      <p:ext uri="{BB962C8B-B14F-4D97-AF65-F5344CB8AC3E}">
        <p14:creationId xmlns:p14="http://schemas.microsoft.com/office/powerpoint/2010/main" val="351519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A83CCFB-55C6-46B9-947A-0511113A5ABC}" type="datetimeFigureOut">
              <a:rPr lang="en-US" smtClean="0"/>
              <a:t>5/17/2022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9B1A6C6-56BA-4012-8C36-6BF79CE0C12A}" type="slidenum">
              <a:rPr lang="en-US" smtClean="0"/>
              <a:t>‹#›</a:t>
            </a:fld>
            <a:endParaRPr lang="en-US"/>
          </a:p>
        </p:txBody>
      </p:sp>
    </p:spTree>
    <p:extLst>
      <p:ext uri="{BB962C8B-B14F-4D97-AF65-F5344CB8AC3E}">
        <p14:creationId xmlns:p14="http://schemas.microsoft.com/office/powerpoint/2010/main" val="13113817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hyperlink" Target="http://ozarkshealthcommissio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hyperlink" Target="mailto:jmooney@springfieldmo.gov" TargetMode="External"/><Relationship Id="rId2" Type="http://schemas.openxmlformats.org/officeDocument/2006/relationships/hyperlink" Target="mailto:elittle@springfieldmo.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CCC80-7A96-41CB-8626-BBA75D236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2DAD7A7A-010A-4015-B647-7A27BB535D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ED68AF-C33F-4F55-AFB7-7862268C4BC3}"/>
              </a:ext>
            </a:extLst>
          </p:cNvPr>
          <p:cNvSpPr>
            <a:spLocks noGrp="1"/>
          </p:cNvSpPr>
          <p:nvPr>
            <p:ph type="ctrTitle"/>
          </p:nvPr>
        </p:nvSpPr>
        <p:spPr>
          <a:xfrm>
            <a:off x="1109980" y="2592370"/>
            <a:ext cx="9966960" cy="2111603"/>
          </a:xfrm>
        </p:spPr>
        <p:txBody>
          <a:bodyPr>
            <a:normAutofit/>
          </a:bodyPr>
          <a:lstStyle/>
          <a:p>
            <a:r>
              <a:rPr lang="en-US" sz="4400" dirty="0">
                <a:solidFill>
                  <a:schemeClr val="tx2"/>
                </a:solidFill>
              </a:rPr>
              <a:t>A collaborative  approach to </a:t>
            </a:r>
            <a:br>
              <a:rPr lang="en-US" sz="4400" dirty="0">
                <a:solidFill>
                  <a:schemeClr val="tx2"/>
                </a:solidFill>
              </a:rPr>
            </a:br>
            <a:r>
              <a:rPr lang="en-US" sz="4400" dirty="0">
                <a:solidFill>
                  <a:schemeClr val="tx2"/>
                </a:solidFill>
              </a:rPr>
              <a:t>Community health </a:t>
            </a:r>
            <a:br>
              <a:rPr lang="en-US" sz="4400" dirty="0">
                <a:solidFill>
                  <a:schemeClr val="tx2"/>
                </a:solidFill>
              </a:rPr>
            </a:br>
            <a:r>
              <a:rPr lang="en-US" sz="4400" dirty="0">
                <a:solidFill>
                  <a:schemeClr val="tx2"/>
                </a:solidFill>
              </a:rPr>
              <a:t>needs assessment</a:t>
            </a:r>
          </a:p>
        </p:txBody>
      </p:sp>
      <p:sp>
        <p:nvSpPr>
          <p:cNvPr id="3" name="Subtitle 2">
            <a:extLst>
              <a:ext uri="{FF2B5EF4-FFF2-40B4-BE49-F238E27FC236}">
                <a16:creationId xmlns:a16="http://schemas.microsoft.com/office/drawing/2014/main" id="{E68C1A2E-D719-4AC7-AF31-1B82F4E64778}"/>
              </a:ext>
            </a:extLst>
          </p:cNvPr>
          <p:cNvSpPr>
            <a:spLocks noGrp="1"/>
          </p:cNvSpPr>
          <p:nvPr>
            <p:ph type="subTitle" idx="1"/>
          </p:nvPr>
        </p:nvSpPr>
        <p:spPr>
          <a:xfrm>
            <a:off x="1709530" y="5458949"/>
            <a:ext cx="8767860" cy="721416"/>
          </a:xfrm>
        </p:spPr>
        <p:txBody>
          <a:bodyPr>
            <a:normAutofit fontScale="40000" lnSpcReduction="20000"/>
          </a:bodyPr>
          <a:lstStyle/>
          <a:p>
            <a:r>
              <a:rPr lang="en-US" sz="4800" dirty="0">
                <a:solidFill>
                  <a:schemeClr val="accent1"/>
                </a:solidFill>
              </a:rPr>
              <a:t>Springfield-Greene County Health </a:t>
            </a:r>
          </a:p>
          <a:p>
            <a:r>
              <a:rPr lang="en-US" sz="4800" dirty="0">
                <a:solidFill>
                  <a:schemeClr val="accent1"/>
                </a:solidFill>
              </a:rPr>
              <a:t>Erica Little &amp; Jon Mooney</a:t>
            </a:r>
          </a:p>
        </p:txBody>
      </p:sp>
    </p:spTree>
    <p:extLst>
      <p:ext uri="{BB962C8B-B14F-4D97-AF65-F5344CB8AC3E}">
        <p14:creationId xmlns:p14="http://schemas.microsoft.com/office/powerpoint/2010/main" val="281381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808C-4694-FE11-8B65-755BF75837FA}"/>
              </a:ext>
            </a:extLst>
          </p:cNvPr>
          <p:cNvSpPr>
            <a:spLocks noGrp="1"/>
          </p:cNvSpPr>
          <p:nvPr>
            <p:ph type="title"/>
          </p:nvPr>
        </p:nvSpPr>
        <p:spPr/>
        <p:txBody>
          <a:bodyPr/>
          <a:lstStyle/>
          <a:p>
            <a:r>
              <a:rPr lang="en-US" dirty="0">
                <a:solidFill>
                  <a:schemeClr val="tx2"/>
                </a:solidFill>
              </a:rPr>
              <a:t>Getting started </a:t>
            </a:r>
          </a:p>
        </p:txBody>
      </p:sp>
      <p:sp>
        <p:nvSpPr>
          <p:cNvPr id="3" name="Content Placeholder 2">
            <a:extLst>
              <a:ext uri="{FF2B5EF4-FFF2-40B4-BE49-F238E27FC236}">
                <a16:creationId xmlns:a16="http://schemas.microsoft.com/office/drawing/2014/main" id="{B35AAE0E-CCAE-8191-075A-93111EA3BEBB}"/>
              </a:ext>
            </a:extLst>
          </p:cNvPr>
          <p:cNvSpPr>
            <a:spLocks noGrp="1"/>
          </p:cNvSpPr>
          <p:nvPr>
            <p:ph sz="half" idx="1"/>
          </p:nvPr>
        </p:nvSpPr>
        <p:spPr/>
        <p:txBody>
          <a:bodyPr vert="horz" lIns="91440" tIns="45720" rIns="91440" bIns="45720" rtlCol="0" anchor="t">
            <a:normAutofit/>
          </a:bodyPr>
          <a:lstStyle/>
          <a:p>
            <a:r>
              <a:rPr lang="en-US" dirty="0"/>
              <a:t>Assemble steering group</a:t>
            </a:r>
          </a:p>
          <a:p>
            <a:r>
              <a:rPr lang="en-US" dirty="0"/>
              <a:t>Define assessment area</a:t>
            </a:r>
          </a:p>
          <a:p>
            <a:r>
              <a:rPr lang="en-US" dirty="0"/>
              <a:t>Set timeline</a:t>
            </a:r>
          </a:p>
          <a:p>
            <a:pPr marL="45720" indent="0">
              <a:buNone/>
            </a:pPr>
            <a:endParaRPr lang="en-US" dirty="0"/>
          </a:p>
          <a:p>
            <a:endParaRPr lang="en-US" dirty="0"/>
          </a:p>
        </p:txBody>
      </p:sp>
      <p:pic>
        <p:nvPicPr>
          <p:cNvPr id="6" name="Content Placeholder 6" descr="Chart&#10;&#10;Description automatically generated">
            <a:extLst>
              <a:ext uri="{FF2B5EF4-FFF2-40B4-BE49-F238E27FC236}">
                <a16:creationId xmlns:a16="http://schemas.microsoft.com/office/drawing/2014/main" id="{08B968B6-49F6-7A5D-EB52-54971F3CF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178" y="1880929"/>
            <a:ext cx="6516731" cy="3590431"/>
          </a:xfrm>
          <a:prstGeom prst="rect">
            <a:avLst/>
          </a:prstGeom>
          <a:effectLst>
            <a:innerShdw blurRad="114300">
              <a:schemeClr val="accent1"/>
            </a:innerShdw>
          </a:effectLst>
        </p:spPr>
      </p:pic>
    </p:spTree>
    <p:extLst>
      <p:ext uri="{BB962C8B-B14F-4D97-AF65-F5344CB8AC3E}">
        <p14:creationId xmlns:p14="http://schemas.microsoft.com/office/powerpoint/2010/main" val="115771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F0C7-068E-43C4-9639-CC8883458B55}"/>
              </a:ext>
            </a:extLst>
          </p:cNvPr>
          <p:cNvSpPr>
            <a:spLocks noGrp="1"/>
          </p:cNvSpPr>
          <p:nvPr>
            <p:ph type="title"/>
          </p:nvPr>
        </p:nvSpPr>
        <p:spPr>
          <a:xfrm>
            <a:off x="527538" y="658446"/>
            <a:ext cx="9875520" cy="1356360"/>
          </a:xfrm>
        </p:spPr>
        <p:txBody>
          <a:bodyPr/>
          <a:lstStyle/>
          <a:p>
            <a:r>
              <a:rPr lang="en-US" dirty="0">
                <a:solidFill>
                  <a:schemeClr val="tx2"/>
                </a:solidFill>
                <a:ea typeface="+mj-lt"/>
                <a:cs typeface="+mj-lt"/>
              </a:rPr>
              <a:t>Identify the Health Issues </a:t>
            </a:r>
            <a:endParaRPr lang="en-US" dirty="0">
              <a:solidFill>
                <a:schemeClr val="tx2"/>
              </a:solidFill>
            </a:endParaRPr>
          </a:p>
        </p:txBody>
      </p:sp>
      <p:sp>
        <p:nvSpPr>
          <p:cNvPr id="3" name="Content Placeholder 2">
            <a:extLst>
              <a:ext uri="{FF2B5EF4-FFF2-40B4-BE49-F238E27FC236}">
                <a16:creationId xmlns:a16="http://schemas.microsoft.com/office/drawing/2014/main" id="{FE1AC708-A002-449A-9AA9-E5B39EBD52D4}"/>
              </a:ext>
            </a:extLst>
          </p:cNvPr>
          <p:cNvSpPr>
            <a:spLocks noGrp="1"/>
          </p:cNvSpPr>
          <p:nvPr>
            <p:ph sz="half" idx="1"/>
          </p:nvPr>
        </p:nvSpPr>
        <p:spPr>
          <a:xfrm>
            <a:off x="908538" y="1857074"/>
            <a:ext cx="5185389" cy="4376708"/>
          </a:xfrm>
        </p:spPr>
        <p:txBody>
          <a:bodyPr vert="horz" lIns="91440" tIns="45720" rIns="91440" bIns="45720" rtlCol="0" anchor="t">
            <a:normAutofit/>
          </a:bodyPr>
          <a:lstStyle/>
          <a:p>
            <a:pPr marL="285750" indent="-285750">
              <a:buFont typeface="Corbel"/>
              <a:buChar char="•"/>
            </a:pPr>
            <a:r>
              <a:rPr lang="en-US" sz="2400" dirty="0">
                <a:ea typeface="+mn-lt"/>
                <a:cs typeface="+mn-lt"/>
              </a:rPr>
              <a:t>Collect Quantitative data – Public Health &amp; Hospital Data </a:t>
            </a:r>
          </a:p>
          <a:p>
            <a:pPr marL="285750" indent="-285750">
              <a:buFont typeface="Corbel"/>
              <a:buChar char="•"/>
            </a:pPr>
            <a:r>
              <a:rPr lang="en-US" sz="2400" dirty="0">
                <a:ea typeface="+mn-lt"/>
                <a:cs typeface="+mn-lt"/>
              </a:rPr>
              <a:t>Review </a:t>
            </a:r>
            <a:r>
              <a:rPr lang="en-US" sz="2400" dirty="0">
                <a:effectLst/>
                <a:ea typeface="+mn-lt"/>
                <a:cs typeface="+mn-lt"/>
              </a:rPr>
              <a:t>of health </a:t>
            </a:r>
            <a:r>
              <a:rPr lang="en-US" sz="2400" dirty="0">
                <a:ea typeface="+mn-lt"/>
                <a:cs typeface="+mn-lt"/>
              </a:rPr>
              <a:t>indicators</a:t>
            </a:r>
          </a:p>
          <a:p>
            <a:pPr marL="285750" indent="-285750">
              <a:buFont typeface="Corbel"/>
              <a:buChar char="•"/>
            </a:pPr>
            <a:r>
              <a:rPr lang="en-US" sz="2400" dirty="0">
                <a:ea typeface="+mn-lt"/>
                <a:cs typeface="+mn-lt"/>
              </a:rPr>
              <a:t>Review for themes</a:t>
            </a:r>
          </a:p>
          <a:p>
            <a:pPr marL="285750" indent="-285750">
              <a:buFont typeface="Corbel"/>
              <a:buChar char="•"/>
            </a:pPr>
            <a:r>
              <a:rPr lang="en-US" sz="2400" dirty="0">
                <a:ea typeface="+mn-lt"/>
                <a:cs typeface="+mn-lt"/>
              </a:rPr>
              <a:t>Collect/discuss emergent issues</a:t>
            </a:r>
          </a:p>
          <a:p>
            <a:pPr marL="285750" indent="-285750">
              <a:buFont typeface="Corbel"/>
              <a:buChar char="•"/>
            </a:pPr>
            <a:r>
              <a:rPr lang="en-US" sz="2400" dirty="0">
                <a:ea typeface="+mn-lt"/>
                <a:cs typeface="+mn-lt"/>
              </a:rPr>
              <a:t>Categorize into </a:t>
            </a:r>
            <a:r>
              <a:rPr lang="en-US" sz="2400" dirty="0">
                <a:effectLst/>
                <a:ea typeface="+mn-lt"/>
                <a:cs typeface="+mn-lt"/>
              </a:rPr>
              <a:t>health</a:t>
            </a:r>
            <a:r>
              <a:rPr lang="en-US" sz="2400" dirty="0">
                <a:ea typeface="+mn-lt"/>
                <a:cs typeface="+mn-lt"/>
              </a:rPr>
              <a:t> issues</a:t>
            </a:r>
            <a:endParaRPr lang="en-US" sz="2400" dirty="0"/>
          </a:p>
          <a:p>
            <a:endParaRPr lang="en-US" sz="2800">
              <a:effectLst/>
              <a:latin typeface="+mj-lt"/>
              <a:ea typeface="Calibri" panose="020F0502020204030204" pitchFamily="34" charset="0"/>
            </a:endParaRPr>
          </a:p>
          <a:p>
            <a:endParaRPr lang="en-US" sz="2800">
              <a:effectLst/>
              <a:latin typeface="+mj-lt"/>
              <a:ea typeface="Calibri" panose="020F0502020204030204" pitchFamily="34" charset="0"/>
            </a:endParaRPr>
          </a:p>
          <a:p>
            <a:endParaRPr lang="en-US" sz="2800">
              <a:latin typeface="+mj-lt"/>
            </a:endParaRPr>
          </a:p>
        </p:txBody>
      </p:sp>
      <p:pic>
        <p:nvPicPr>
          <p:cNvPr id="10" name="Picture 9" descr="Icon&#10;&#10;Description automatically generated">
            <a:extLst>
              <a:ext uri="{FF2B5EF4-FFF2-40B4-BE49-F238E27FC236}">
                <a16:creationId xmlns:a16="http://schemas.microsoft.com/office/drawing/2014/main" id="{4DCD3B8C-2705-454C-A760-0721068FD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278" y="898660"/>
            <a:ext cx="1348608" cy="1348608"/>
          </a:xfrm>
          <a:prstGeom prst="rect">
            <a:avLst/>
          </a:prstGeom>
        </p:spPr>
      </p:pic>
      <p:grpSp>
        <p:nvGrpSpPr>
          <p:cNvPr id="5" name="Group 4">
            <a:extLst>
              <a:ext uri="{FF2B5EF4-FFF2-40B4-BE49-F238E27FC236}">
                <a16:creationId xmlns:a16="http://schemas.microsoft.com/office/drawing/2014/main" id="{51DAA073-A769-417B-BEE9-43DFEB43FB89}"/>
              </a:ext>
            </a:extLst>
          </p:cNvPr>
          <p:cNvGrpSpPr/>
          <p:nvPr/>
        </p:nvGrpSpPr>
        <p:grpSpPr>
          <a:xfrm>
            <a:off x="7770834" y="4611242"/>
            <a:ext cx="2918694" cy="1260104"/>
            <a:chOff x="7770834" y="4132272"/>
            <a:chExt cx="2918694" cy="1260104"/>
          </a:xfrm>
        </p:grpSpPr>
        <p:pic>
          <p:nvPicPr>
            <p:cNvPr id="6" name="Picture 5" descr="Icon&#10;&#10;Description automatically generated">
              <a:extLst>
                <a:ext uri="{FF2B5EF4-FFF2-40B4-BE49-F238E27FC236}">
                  <a16:creationId xmlns:a16="http://schemas.microsoft.com/office/drawing/2014/main" id="{0C85B540-1F1C-4863-BA22-00E6EAD58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834" y="4132272"/>
              <a:ext cx="1260104" cy="1260104"/>
            </a:xfrm>
            <a:prstGeom prst="rect">
              <a:avLst/>
            </a:prstGeom>
          </p:spPr>
        </p:pic>
        <p:pic>
          <p:nvPicPr>
            <p:cNvPr id="14" name="Picture 13" descr="Icon&#10;&#10;Description automatically generated">
              <a:extLst>
                <a:ext uri="{FF2B5EF4-FFF2-40B4-BE49-F238E27FC236}">
                  <a16:creationId xmlns:a16="http://schemas.microsoft.com/office/drawing/2014/main" id="{B969B13C-214F-459D-BFBD-171BD392A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424" y="4132272"/>
              <a:ext cx="1260104" cy="1260104"/>
            </a:xfrm>
            <a:prstGeom prst="rect">
              <a:avLst/>
            </a:prstGeom>
          </p:spPr>
        </p:pic>
      </p:grpSp>
      <p:pic>
        <p:nvPicPr>
          <p:cNvPr id="18" name="Picture 17" descr="Icon&#10;&#10;Description automatically generated">
            <a:extLst>
              <a:ext uri="{FF2B5EF4-FFF2-40B4-BE49-F238E27FC236}">
                <a16:creationId xmlns:a16="http://schemas.microsoft.com/office/drawing/2014/main" id="{F5E00BFF-18F3-41EC-8DFF-F05D87D35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0833" y="898660"/>
            <a:ext cx="1356360" cy="1356360"/>
          </a:xfrm>
          <a:prstGeom prst="rect">
            <a:avLst/>
          </a:prstGeom>
        </p:spPr>
      </p:pic>
      <p:pic>
        <p:nvPicPr>
          <p:cNvPr id="8" name="Picture 7" descr="Icon&#10;&#10;Description automatically generated">
            <a:extLst>
              <a:ext uri="{FF2B5EF4-FFF2-40B4-BE49-F238E27FC236}">
                <a16:creationId xmlns:a16="http://schemas.microsoft.com/office/drawing/2014/main" id="{50B4FF97-FF47-4B3A-8F35-94D1C40856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9476" y="2780456"/>
            <a:ext cx="1260104" cy="1233152"/>
          </a:xfrm>
          <a:prstGeom prst="rect">
            <a:avLst/>
          </a:prstGeom>
        </p:spPr>
      </p:pic>
      <p:pic>
        <p:nvPicPr>
          <p:cNvPr id="12" name="Picture 11" descr="Icon&#10;&#10;Description automatically generated">
            <a:extLst>
              <a:ext uri="{FF2B5EF4-FFF2-40B4-BE49-F238E27FC236}">
                <a16:creationId xmlns:a16="http://schemas.microsoft.com/office/drawing/2014/main" id="{241F9D50-F11D-49AC-AC32-39309F2A4F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2279" y="2799969"/>
            <a:ext cx="1323285" cy="1234440"/>
          </a:xfrm>
          <a:prstGeom prst="rect">
            <a:avLst/>
          </a:prstGeom>
        </p:spPr>
      </p:pic>
      <p:pic>
        <p:nvPicPr>
          <p:cNvPr id="20" name="Picture 19" descr="Icon&#10;&#10;Description automatically generated">
            <a:extLst>
              <a:ext uri="{FF2B5EF4-FFF2-40B4-BE49-F238E27FC236}">
                <a16:creationId xmlns:a16="http://schemas.microsoft.com/office/drawing/2014/main" id="{5FC0279C-7724-4787-A005-725241FC4B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615473" y="2799969"/>
            <a:ext cx="1260104" cy="1233152"/>
          </a:xfrm>
          <a:prstGeom prst="rect">
            <a:avLst/>
          </a:prstGeom>
        </p:spPr>
      </p:pic>
      <p:pic>
        <p:nvPicPr>
          <p:cNvPr id="22" name="Picture 21" descr="Icon&#10;&#10;Description automatically generated">
            <a:extLst>
              <a:ext uri="{FF2B5EF4-FFF2-40B4-BE49-F238E27FC236}">
                <a16:creationId xmlns:a16="http://schemas.microsoft.com/office/drawing/2014/main" id="{AA57F200-7203-4E02-BB4C-C86E9B823F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476" y="898661"/>
            <a:ext cx="1356359" cy="1356359"/>
          </a:xfrm>
          <a:prstGeom prst="rect">
            <a:avLst/>
          </a:prstGeom>
        </p:spPr>
      </p:pic>
      <p:sp>
        <p:nvSpPr>
          <p:cNvPr id="7" name="TextBox 6">
            <a:extLst>
              <a:ext uri="{FF2B5EF4-FFF2-40B4-BE49-F238E27FC236}">
                <a16:creationId xmlns:a16="http://schemas.microsoft.com/office/drawing/2014/main" id="{B058D72A-4260-4F2A-B6FD-6E979BDC78E0}"/>
              </a:ext>
            </a:extLst>
          </p:cNvPr>
          <p:cNvSpPr txBox="1"/>
          <p:nvPr/>
        </p:nvSpPr>
        <p:spPr>
          <a:xfrm>
            <a:off x="7097486" y="2317220"/>
            <a:ext cx="1348608" cy="276999"/>
          </a:xfrm>
          <a:prstGeom prst="rect">
            <a:avLst/>
          </a:prstGeom>
          <a:noFill/>
        </p:spPr>
        <p:txBody>
          <a:bodyPr wrap="square" rtlCol="0">
            <a:spAutoFit/>
          </a:bodyPr>
          <a:lstStyle/>
          <a:p>
            <a:pPr algn="ctr"/>
            <a:r>
              <a:rPr lang="en-US" sz="1200" b="1"/>
              <a:t>HEART DISEASE</a:t>
            </a:r>
          </a:p>
        </p:txBody>
      </p:sp>
      <p:sp>
        <p:nvSpPr>
          <p:cNvPr id="15" name="TextBox 14">
            <a:extLst>
              <a:ext uri="{FF2B5EF4-FFF2-40B4-BE49-F238E27FC236}">
                <a16:creationId xmlns:a16="http://schemas.microsoft.com/office/drawing/2014/main" id="{AA6343F6-7DF6-47D6-A34B-CA8CEE1DF455}"/>
              </a:ext>
            </a:extLst>
          </p:cNvPr>
          <p:cNvSpPr txBox="1"/>
          <p:nvPr/>
        </p:nvSpPr>
        <p:spPr>
          <a:xfrm>
            <a:off x="8544709" y="2323439"/>
            <a:ext cx="1348608" cy="276999"/>
          </a:xfrm>
          <a:prstGeom prst="rect">
            <a:avLst/>
          </a:prstGeom>
          <a:noFill/>
        </p:spPr>
        <p:txBody>
          <a:bodyPr wrap="square" rtlCol="0">
            <a:spAutoFit/>
          </a:bodyPr>
          <a:lstStyle/>
          <a:p>
            <a:pPr algn="ctr"/>
            <a:r>
              <a:rPr lang="en-US" sz="1200" b="1"/>
              <a:t>CANCER</a:t>
            </a:r>
          </a:p>
        </p:txBody>
      </p:sp>
      <p:sp>
        <p:nvSpPr>
          <p:cNvPr id="16" name="TextBox 15">
            <a:extLst>
              <a:ext uri="{FF2B5EF4-FFF2-40B4-BE49-F238E27FC236}">
                <a16:creationId xmlns:a16="http://schemas.microsoft.com/office/drawing/2014/main" id="{B3A9D86E-80FB-4FC9-9D68-EBD449330B94}"/>
              </a:ext>
            </a:extLst>
          </p:cNvPr>
          <p:cNvSpPr txBox="1"/>
          <p:nvPr/>
        </p:nvSpPr>
        <p:spPr>
          <a:xfrm>
            <a:off x="10067227" y="2323439"/>
            <a:ext cx="1348608" cy="276999"/>
          </a:xfrm>
          <a:prstGeom prst="rect">
            <a:avLst/>
          </a:prstGeom>
          <a:noFill/>
        </p:spPr>
        <p:txBody>
          <a:bodyPr wrap="square" rtlCol="0">
            <a:spAutoFit/>
          </a:bodyPr>
          <a:lstStyle/>
          <a:p>
            <a:pPr algn="ctr"/>
            <a:r>
              <a:rPr lang="en-US" sz="1200" b="1"/>
              <a:t>DIABETES</a:t>
            </a:r>
          </a:p>
        </p:txBody>
      </p:sp>
      <p:sp>
        <p:nvSpPr>
          <p:cNvPr id="17" name="TextBox 16">
            <a:extLst>
              <a:ext uri="{FF2B5EF4-FFF2-40B4-BE49-F238E27FC236}">
                <a16:creationId xmlns:a16="http://schemas.microsoft.com/office/drawing/2014/main" id="{8FABC597-70EB-4425-816C-DFBE32C83B49}"/>
              </a:ext>
            </a:extLst>
          </p:cNvPr>
          <p:cNvSpPr txBox="1"/>
          <p:nvPr/>
        </p:nvSpPr>
        <p:spPr>
          <a:xfrm>
            <a:off x="7052278" y="4178738"/>
            <a:ext cx="1348608" cy="276999"/>
          </a:xfrm>
          <a:prstGeom prst="rect">
            <a:avLst/>
          </a:prstGeom>
          <a:noFill/>
        </p:spPr>
        <p:txBody>
          <a:bodyPr wrap="square" rtlCol="0">
            <a:spAutoFit/>
          </a:bodyPr>
          <a:lstStyle/>
          <a:p>
            <a:pPr algn="ctr"/>
            <a:r>
              <a:rPr lang="en-US" sz="1200" b="1"/>
              <a:t>LUNG DISEASE</a:t>
            </a:r>
          </a:p>
        </p:txBody>
      </p:sp>
      <p:sp>
        <p:nvSpPr>
          <p:cNvPr id="19" name="TextBox 18">
            <a:extLst>
              <a:ext uri="{FF2B5EF4-FFF2-40B4-BE49-F238E27FC236}">
                <a16:creationId xmlns:a16="http://schemas.microsoft.com/office/drawing/2014/main" id="{BD77F80C-25BC-4C07-B97A-546591D1F226}"/>
              </a:ext>
            </a:extLst>
          </p:cNvPr>
          <p:cNvSpPr txBox="1"/>
          <p:nvPr/>
        </p:nvSpPr>
        <p:spPr>
          <a:xfrm>
            <a:off x="8570509" y="4183682"/>
            <a:ext cx="1392860" cy="276999"/>
          </a:xfrm>
          <a:prstGeom prst="rect">
            <a:avLst/>
          </a:prstGeom>
          <a:noFill/>
        </p:spPr>
        <p:txBody>
          <a:bodyPr wrap="square" rtlCol="0">
            <a:spAutoFit/>
          </a:bodyPr>
          <a:lstStyle/>
          <a:p>
            <a:pPr algn="ctr"/>
            <a:r>
              <a:rPr lang="en-US" sz="1200" b="1"/>
              <a:t>MENTAL HEALTH</a:t>
            </a:r>
          </a:p>
        </p:txBody>
      </p:sp>
      <p:sp>
        <p:nvSpPr>
          <p:cNvPr id="21" name="TextBox 20">
            <a:extLst>
              <a:ext uri="{FF2B5EF4-FFF2-40B4-BE49-F238E27FC236}">
                <a16:creationId xmlns:a16="http://schemas.microsoft.com/office/drawing/2014/main" id="{620F6C0F-F074-4E75-95F6-A135E7C452D5}"/>
              </a:ext>
            </a:extLst>
          </p:cNvPr>
          <p:cNvSpPr txBox="1"/>
          <p:nvPr/>
        </p:nvSpPr>
        <p:spPr>
          <a:xfrm>
            <a:off x="10041225" y="4178737"/>
            <a:ext cx="1392860" cy="276999"/>
          </a:xfrm>
          <a:prstGeom prst="rect">
            <a:avLst/>
          </a:prstGeom>
          <a:noFill/>
        </p:spPr>
        <p:txBody>
          <a:bodyPr wrap="square" rtlCol="0">
            <a:spAutoFit/>
          </a:bodyPr>
          <a:lstStyle/>
          <a:p>
            <a:pPr algn="ctr"/>
            <a:r>
              <a:rPr lang="en-US" sz="1200" b="1"/>
              <a:t>ORAL HEALTH</a:t>
            </a:r>
          </a:p>
        </p:txBody>
      </p:sp>
      <p:sp>
        <p:nvSpPr>
          <p:cNvPr id="23" name="TextBox 22">
            <a:extLst>
              <a:ext uri="{FF2B5EF4-FFF2-40B4-BE49-F238E27FC236}">
                <a16:creationId xmlns:a16="http://schemas.microsoft.com/office/drawing/2014/main" id="{5442FB06-8119-493D-B439-A5E9DEF64BD3}"/>
              </a:ext>
            </a:extLst>
          </p:cNvPr>
          <p:cNvSpPr txBox="1"/>
          <p:nvPr/>
        </p:nvSpPr>
        <p:spPr>
          <a:xfrm>
            <a:off x="7638078" y="6000796"/>
            <a:ext cx="1392860" cy="276999"/>
          </a:xfrm>
          <a:prstGeom prst="rect">
            <a:avLst/>
          </a:prstGeom>
          <a:noFill/>
        </p:spPr>
        <p:txBody>
          <a:bodyPr wrap="square" rtlCol="0">
            <a:spAutoFit/>
          </a:bodyPr>
          <a:lstStyle/>
          <a:p>
            <a:pPr algn="ctr"/>
            <a:r>
              <a:rPr lang="en-US" sz="1200" b="1"/>
              <a:t>COVID-19</a:t>
            </a:r>
          </a:p>
        </p:txBody>
      </p:sp>
      <p:sp>
        <p:nvSpPr>
          <p:cNvPr id="24" name="TextBox 23">
            <a:extLst>
              <a:ext uri="{FF2B5EF4-FFF2-40B4-BE49-F238E27FC236}">
                <a16:creationId xmlns:a16="http://schemas.microsoft.com/office/drawing/2014/main" id="{0DD465B4-1D0C-4126-89E6-EA2DEC621196}"/>
              </a:ext>
            </a:extLst>
          </p:cNvPr>
          <p:cNvSpPr txBox="1"/>
          <p:nvPr/>
        </p:nvSpPr>
        <p:spPr>
          <a:xfrm>
            <a:off x="9378276" y="6000796"/>
            <a:ext cx="1392860" cy="461665"/>
          </a:xfrm>
          <a:prstGeom prst="rect">
            <a:avLst/>
          </a:prstGeom>
          <a:noFill/>
        </p:spPr>
        <p:txBody>
          <a:bodyPr wrap="square" rtlCol="0">
            <a:spAutoFit/>
          </a:bodyPr>
          <a:lstStyle/>
          <a:p>
            <a:pPr algn="ctr"/>
            <a:r>
              <a:rPr lang="en-US" sz="1200" b="1"/>
              <a:t>SUBSTANCE USE &amp; RECOVERY</a:t>
            </a:r>
          </a:p>
        </p:txBody>
      </p:sp>
    </p:spTree>
    <p:extLst>
      <p:ext uri="{BB962C8B-B14F-4D97-AF65-F5344CB8AC3E}">
        <p14:creationId xmlns:p14="http://schemas.microsoft.com/office/powerpoint/2010/main" val="379791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9603-9332-4439-9652-2A7307B8E296}"/>
              </a:ext>
            </a:extLst>
          </p:cNvPr>
          <p:cNvSpPr>
            <a:spLocks noGrp="1"/>
          </p:cNvSpPr>
          <p:nvPr>
            <p:ph type="title"/>
          </p:nvPr>
        </p:nvSpPr>
        <p:spPr>
          <a:xfrm>
            <a:off x="1143000" y="379446"/>
            <a:ext cx="9875520" cy="1356360"/>
          </a:xfrm>
        </p:spPr>
        <p:txBody>
          <a:bodyPr/>
          <a:lstStyle/>
          <a:p>
            <a:r>
              <a:rPr lang="en-US">
                <a:solidFill>
                  <a:schemeClr val="tx2"/>
                </a:solidFill>
              </a:rPr>
              <a:t>Social Determinants of Health</a:t>
            </a:r>
          </a:p>
        </p:txBody>
      </p:sp>
      <p:pic>
        <p:nvPicPr>
          <p:cNvPr id="6" name="Picture 5" descr="Icon&#10;&#10;Description automatically generated">
            <a:extLst>
              <a:ext uri="{FF2B5EF4-FFF2-40B4-BE49-F238E27FC236}">
                <a16:creationId xmlns:a16="http://schemas.microsoft.com/office/drawing/2014/main" id="{93BA7EF3-296D-4B0A-B31A-E1C88AF30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5039" y="2417214"/>
            <a:ext cx="1371600" cy="1371600"/>
          </a:xfrm>
          <a:prstGeom prst="rect">
            <a:avLst/>
          </a:prstGeom>
        </p:spPr>
      </p:pic>
      <p:pic>
        <p:nvPicPr>
          <p:cNvPr id="8" name="Picture 7" descr="Icon&#10;&#10;Description automatically generated">
            <a:extLst>
              <a:ext uri="{FF2B5EF4-FFF2-40B4-BE49-F238E27FC236}">
                <a16:creationId xmlns:a16="http://schemas.microsoft.com/office/drawing/2014/main" id="{499BEB13-4183-4F15-872D-55F3670B3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520" y="2409334"/>
            <a:ext cx="1371600" cy="1371600"/>
          </a:xfrm>
          <a:prstGeom prst="rect">
            <a:avLst/>
          </a:prstGeom>
        </p:spPr>
      </p:pic>
      <p:pic>
        <p:nvPicPr>
          <p:cNvPr id="10" name="Picture 9" descr="Icon&#10;&#10;Description automatically generated">
            <a:extLst>
              <a:ext uri="{FF2B5EF4-FFF2-40B4-BE49-F238E27FC236}">
                <a16:creationId xmlns:a16="http://schemas.microsoft.com/office/drawing/2014/main" id="{4E6F6C55-AC5E-49B0-8246-1CC42101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050" y="2417214"/>
            <a:ext cx="1371600" cy="1371600"/>
          </a:xfrm>
          <a:prstGeom prst="rect">
            <a:avLst/>
          </a:prstGeom>
        </p:spPr>
      </p:pic>
      <p:pic>
        <p:nvPicPr>
          <p:cNvPr id="12" name="Picture 11" descr="Icon&#10;&#10;Description automatically generated">
            <a:extLst>
              <a:ext uri="{FF2B5EF4-FFF2-40B4-BE49-F238E27FC236}">
                <a16:creationId xmlns:a16="http://schemas.microsoft.com/office/drawing/2014/main" id="{EC350F7B-0680-41CD-8085-37BD78EC36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1320" y="2375859"/>
            <a:ext cx="1371600" cy="1371600"/>
          </a:xfrm>
          <a:prstGeom prst="rect">
            <a:avLst/>
          </a:prstGeom>
        </p:spPr>
      </p:pic>
      <p:pic>
        <p:nvPicPr>
          <p:cNvPr id="14" name="Picture 13" descr="Icon&#10;&#10;Description automatically generated">
            <a:extLst>
              <a:ext uri="{FF2B5EF4-FFF2-40B4-BE49-F238E27FC236}">
                <a16:creationId xmlns:a16="http://schemas.microsoft.com/office/drawing/2014/main" id="{11AA6E0D-E093-4822-B3EB-1F89BC3417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6186" y="2417214"/>
            <a:ext cx="1371600" cy="1371600"/>
          </a:xfrm>
          <a:prstGeom prst="rect">
            <a:avLst/>
          </a:prstGeom>
        </p:spPr>
      </p:pic>
      <p:pic>
        <p:nvPicPr>
          <p:cNvPr id="16" name="Picture 15" descr="Icon&#10;&#10;Description automatically generated">
            <a:extLst>
              <a:ext uri="{FF2B5EF4-FFF2-40B4-BE49-F238E27FC236}">
                <a16:creationId xmlns:a16="http://schemas.microsoft.com/office/drawing/2014/main" id="{F09A2D8F-B377-474A-99AE-5F5D243610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961" y="2417214"/>
            <a:ext cx="1371600" cy="1371600"/>
          </a:xfrm>
          <a:prstGeom prst="rect">
            <a:avLst/>
          </a:prstGeom>
        </p:spPr>
      </p:pic>
      <p:sp>
        <p:nvSpPr>
          <p:cNvPr id="5" name="TextBox 4">
            <a:extLst>
              <a:ext uri="{FF2B5EF4-FFF2-40B4-BE49-F238E27FC236}">
                <a16:creationId xmlns:a16="http://schemas.microsoft.com/office/drawing/2014/main" id="{FA335992-7B5C-41C9-AC79-20EE75F28929}"/>
              </a:ext>
            </a:extLst>
          </p:cNvPr>
          <p:cNvSpPr txBox="1"/>
          <p:nvPr/>
        </p:nvSpPr>
        <p:spPr>
          <a:xfrm>
            <a:off x="448113" y="3853556"/>
            <a:ext cx="1501296" cy="415498"/>
          </a:xfrm>
          <a:prstGeom prst="rect">
            <a:avLst/>
          </a:prstGeom>
          <a:noFill/>
        </p:spPr>
        <p:txBody>
          <a:bodyPr wrap="square" rtlCol="0">
            <a:spAutoFit/>
          </a:bodyPr>
          <a:lstStyle/>
          <a:p>
            <a:pPr algn="ctr"/>
            <a:r>
              <a:rPr lang="en-US" sz="1050" b="1"/>
              <a:t>ECONOMIC STABILITY</a:t>
            </a:r>
          </a:p>
        </p:txBody>
      </p:sp>
      <p:sp>
        <p:nvSpPr>
          <p:cNvPr id="13" name="TextBox 12">
            <a:extLst>
              <a:ext uri="{FF2B5EF4-FFF2-40B4-BE49-F238E27FC236}">
                <a16:creationId xmlns:a16="http://schemas.microsoft.com/office/drawing/2014/main" id="{DFD8F4A8-DCE3-4940-8D83-3AFE82A116ED}"/>
              </a:ext>
            </a:extLst>
          </p:cNvPr>
          <p:cNvSpPr txBox="1"/>
          <p:nvPr/>
        </p:nvSpPr>
        <p:spPr>
          <a:xfrm>
            <a:off x="10242591" y="3850588"/>
            <a:ext cx="1501296" cy="415498"/>
          </a:xfrm>
          <a:prstGeom prst="rect">
            <a:avLst/>
          </a:prstGeom>
          <a:noFill/>
        </p:spPr>
        <p:txBody>
          <a:bodyPr wrap="square" rtlCol="0">
            <a:spAutoFit/>
          </a:bodyPr>
          <a:lstStyle/>
          <a:p>
            <a:pPr algn="ctr"/>
            <a:r>
              <a:rPr lang="en-US" sz="1050" b="1"/>
              <a:t>HEALTH </a:t>
            </a:r>
          </a:p>
          <a:p>
            <a:pPr algn="ctr"/>
            <a:r>
              <a:rPr lang="en-US" sz="1050" b="1"/>
              <a:t>BEHAVIORS</a:t>
            </a:r>
          </a:p>
        </p:txBody>
      </p:sp>
      <p:sp>
        <p:nvSpPr>
          <p:cNvPr id="15" name="TextBox 14">
            <a:extLst>
              <a:ext uri="{FF2B5EF4-FFF2-40B4-BE49-F238E27FC236}">
                <a16:creationId xmlns:a16="http://schemas.microsoft.com/office/drawing/2014/main" id="{16E98473-736D-4B22-85CF-C2D36126C34F}"/>
              </a:ext>
            </a:extLst>
          </p:cNvPr>
          <p:cNvSpPr txBox="1"/>
          <p:nvPr/>
        </p:nvSpPr>
        <p:spPr>
          <a:xfrm>
            <a:off x="8268672" y="3850588"/>
            <a:ext cx="1501296" cy="415498"/>
          </a:xfrm>
          <a:prstGeom prst="rect">
            <a:avLst/>
          </a:prstGeom>
          <a:noFill/>
        </p:spPr>
        <p:txBody>
          <a:bodyPr wrap="square" rtlCol="0">
            <a:spAutoFit/>
          </a:bodyPr>
          <a:lstStyle/>
          <a:p>
            <a:pPr algn="ctr"/>
            <a:r>
              <a:rPr lang="en-US" sz="1050" b="1"/>
              <a:t>EDUCATION </a:t>
            </a:r>
          </a:p>
          <a:p>
            <a:pPr algn="ctr"/>
            <a:r>
              <a:rPr lang="en-US" sz="1050" b="1"/>
              <a:t>ACCESS &amp; QUALITY</a:t>
            </a:r>
          </a:p>
        </p:txBody>
      </p:sp>
      <p:sp>
        <p:nvSpPr>
          <p:cNvPr id="17" name="TextBox 16">
            <a:extLst>
              <a:ext uri="{FF2B5EF4-FFF2-40B4-BE49-F238E27FC236}">
                <a16:creationId xmlns:a16="http://schemas.microsoft.com/office/drawing/2014/main" id="{582325AB-0BAB-4369-9129-4C0FBC9DC375}"/>
              </a:ext>
            </a:extLst>
          </p:cNvPr>
          <p:cNvSpPr txBox="1"/>
          <p:nvPr/>
        </p:nvSpPr>
        <p:spPr>
          <a:xfrm>
            <a:off x="6106653" y="3853556"/>
            <a:ext cx="1524276" cy="415498"/>
          </a:xfrm>
          <a:prstGeom prst="rect">
            <a:avLst/>
          </a:prstGeom>
          <a:noFill/>
        </p:spPr>
        <p:txBody>
          <a:bodyPr wrap="square" rtlCol="0">
            <a:spAutoFit/>
          </a:bodyPr>
          <a:lstStyle/>
          <a:p>
            <a:pPr algn="ctr"/>
            <a:r>
              <a:rPr lang="en-US" sz="1050" b="1"/>
              <a:t>NEIGHBORHOOD &amp; BUILT ENVIRONMENT</a:t>
            </a:r>
          </a:p>
        </p:txBody>
      </p:sp>
      <p:sp>
        <p:nvSpPr>
          <p:cNvPr id="18" name="TextBox 17">
            <a:extLst>
              <a:ext uri="{FF2B5EF4-FFF2-40B4-BE49-F238E27FC236}">
                <a16:creationId xmlns:a16="http://schemas.microsoft.com/office/drawing/2014/main" id="{FD1D8AAB-A783-4725-BE15-20B49B478AF3}"/>
              </a:ext>
            </a:extLst>
          </p:cNvPr>
          <p:cNvSpPr txBox="1"/>
          <p:nvPr/>
        </p:nvSpPr>
        <p:spPr>
          <a:xfrm>
            <a:off x="2283202" y="3856496"/>
            <a:ext cx="1501296" cy="415498"/>
          </a:xfrm>
          <a:prstGeom prst="rect">
            <a:avLst/>
          </a:prstGeom>
          <a:noFill/>
        </p:spPr>
        <p:txBody>
          <a:bodyPr wrap="square" rtlCol="0">
            <a:spAutoFit/>
          </a:bodyPr>
          <a:lstStyle/>
          <a:p>
            <a:pPr algn="ctr"/>
            <a:r>
              <a:rPr lang="en-US" sz="1050" b="1"/>
              <a:t>HEALTHCARE ACCESS &amp; QUALITY</a:t>
            </a:r>
          </a:p>
        </p:txBody>
      </p:sp>
      <p:sp>
        <p:nvSpPr>
          <p:cNvPr id="19" name="TextBox 18">
            <a:extLst>
              <a:ext uri="{FF2B5EF4-FFF2-40B4-BE49-F238E27FC236}">
                <a16:creationId xmlns:a16="http://schemas.microsoft.com/office/drawing/2014/main" id="{DDCDD7F6-70B2-445D-BF66-770B95A15E26}"/>
              </a:ext>
            </a:extLst>
          </p:cNvPr>
          <p:cNvSpPr txBox="1"/>
          <p:nvPr/>
        </p:nvSpPr>
        <p:spPr>
          <a:xfrm>
            <a:off x="4075528" y="3853556"/>
            <a:ext cx="1592916" cy="415498"/>
          </a:xfrm>
          <a:prstGeom prst="rect">
            <a:avLst/>
          </a:prstGeom>
          <a:noFill/>
        </p:spPr>
        <p:txBody>
          <a:bodyPr wrap="square" rtlCol="0">
            <a:spAutoFit/>
          </a:bodyPr>
          <a:lstStyle/>
          <a:p>
            <a:pPr algn="ctr"/>
            <a:r>
              <a:rPr lang="en-US" sz="1050" b="1"/>
              <a:t>SOCIAL &amp; </a:t>
            </a:r>
          </a:p>
          <a:p>
            <a:pPr algn="ctr"/>
            <a:r>
              <a:rPr lang="en-US" sz="1050" b="1"/>
              <a:t>COMMUNITY CONTEXT</a:t>
            </a:r>
          </a:p>
        </p:txBody>
      </p:sp>
      <p:sp>
        <p:nvSpPr>
          <p:cNvPr id="7" name="TextBox 6">
            <a:extLst>
              <a:ext uri="{FF2B5EF4-FFF2-40B4-BE49-F238E27FC236}">
                <a16:creationId xmlns:a16="http://schemas.microsoft.com/office/drawing/2014/main" id="{B44B1745-FC45-463F-980C-479FB2FD9152}"/>
              </a:ext>
            </a:extLst>
          </p:cNvPr>
          <p:cNvSpPr txBox="1"/>
          <p:nvPr/>
        </p:nvSpPr>
        <p:spPr>
          <a:xfrm>
            <a:off x="8609044" y="6389014"/>
            <a:ext cx="2270449" cy="169277"/>
          </a:xfrm>
          <a:prstGeom prst="rect">
            <a:avLst/>
          </a:prstGeom>
          <a:noFill/>
        </p:spPr>
        <p:txBody>
          <a:bodyPr wrap="square" rtlCol="0">
            <a:spAutoFit/>
          </a:bodyPr>
          <a:lstStyle/>
          <a:p>
            <a:pPr algn="r"/>
            <a:r>
              <a:rPr lang="en-US" sz="500"/>
              <a:t>Source: Trust for America’s Health</a:t>
            </a:r>
          </a:p>
        </p:txBody>
      </p:sp>
    </p:spTree>
    <p:extLst>
      <p:ext uri="{BB962C8B-B14F-4D97-AF65-F5344CB8AC3E}">
        <p14:creationId xmlns:p14="http://schemas.microsoft.com/office/powerpoint/2010/main" val="39765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C20E-27F1-4735-9955-97A0B54255F7}"/>
              </a:ext>
            </a:extLst>
          </p:cNvPr>
          <p:cNvSpPr>
            <a:spLocks noGrp="1"/>
          </p:cNvSpPr>
          <p:nvPr>
            <p:ph type="title"/>
          </p:nvPr>
        </p:nvSpPr>
        <p:spPr>
          <a:xfrm>
            <a:off x="1110108" y="260944"/>
            <a:ext cx="9875520" cy="1356360"/>
          </a:xfrm>
        </p:spPr>
        <p:txBody>
          <a:bodyPr/>
          <a:lstStyle/>
          <a:p>
            <a:r>
              <a:rPr lang="en-US" dirty="0">
                <a:solidFill>
                  <a:schemeClr val="tx2"/>
                </a:solidFill>
                <a:ea typeface="+mj-lt"/>
                <a:cs typeface="+mj-lt"/>
              </a:rPr>
              <a:t>Analyze Data –</a:t>
            </a:r>
            <a:r>
              <a:rPr lang="en-US" dirty="0">
                <a:solidFill>
                  <a:schemeClr val="tx2"/>
                </a:solidFill>
              </a:rPr>
              <a:t> Public Health Data</a:t>
            </a:r>
          </a:p>
        </p:txBody>
      </p:sp>
      <p:pic>
        <p:nvPicPr>
          <p:cNvPr id="7" name="Picture 6">
            <a:extLst>
              <a:ext uri="{FF2B5EF4-FFF2-40B4-BE49-F238E27FC236}">
                <a16:creationId xmlns:a16="http://schemas.microsoft.com/office/drawing/2014/main" id="{36263084-BD31-415D-9CAB-D882FEE790A2}"/>
              </a:ext>
            </a:extLst>
          </p:cNvPr>
          <p:cNvPicPr>
            <a:picLocks/>
          </p:cNvPicPr>
          <p:nvPr/>
        </p:nvPicPr>
        <p:blipFill rotWithShape="1">
          <a:blip r:embed="rId3"/>
          <a:srcRect b="46444"/>
          <a:stretch/>
        </p:blipFill>
        <p:spPr>
          <a:xfrm>
            <a:off x="415591" y="1735183"/>
            <a:ext cx="5486400" cy="3672840"/>
          </a:xfrm>
          <a:prstGeom prst="rect">
            <a:avLst/>
          </a:prstGeom>
        </p:spPr>
      </p:pic>
      <p:grpSp>
        <p:nvGrpSpPr>
          <p:cNvPr id="10" name="Group 9">
            <a:extLst>
              <a:ext uri="{FF2B5EF4-FFF2-40B4-BE49-F238E27FC236}">
                <a16:creationId xmlns:a16="http://schemas.microsoft.com/office/drawing/2014/main" id="{0555E960-D064-4B27-B375-0F55F9B1D2DB}"/>
              </a:ext>
            </a:extLst>
          </p:cNvPr>
          <p:cNvGrpSpPr/>
          <p:nvPr/>
        </p:nvGrpSpPr>
        <p:grpSpPr>
          <a:xfrm>
            <a:off x="6290009" y="1735183"/>
            <a:ext cx="5486400" cy="3657600"/>
            <a:chOff x="6225540" y="1386840"/>
            <a:chExt cx="5486400" cy="3520440"/>
          </a:xfrm>
        </p:grpSpPr>
        <p:pic>
          <p:nvPicPr>
            <p:cNvPr id="8" name="Picture 7">
              <a:extLst>
                <a:ext uri="{FF2B5EF4-FFF2-40B4-BE49-F238E27FC236}">
                  <a16:creationId xmlns:a16="http://schemas.microsoft.com/office/drawing/2014/main" id="{AEE0A6D8-280B-4E7E-8C05-D3293EBABE8D}"/>
                </a:ext>
              </a:extLst>
            </p:cNvPr>
            <p:cNvPicPr>
              <a:picLocks noChangeAspect="1"/>
            </p:cNvPicPr>
            <p:nvPr/>
          </p:nvPicPr>
          <p:blipFill rotWithShape="1">
            <a:blip r:embed="rId3"/>
            <a:srcRect t="53556"/>
            <a:stretch/>
          </p:blipFill>
          <p:spPr>
            <a:xfrm>
              <a:off x="6225540" y="1722120"/>
              <a:ext cx="5486400" cy="3185160"/>
            </a:xfrm>
            <a:prstGeom prst="rect">
              <a:avLst/>
            </a:prstGeom>
          </p:spPr>
        </p:pic>
        <p:pic>
          <p:nvPicPr>
            <p:cNvPr id="9" name="Picture 8">
              <a:extLst>
                <a:ext uri="{FF2B5EF4-FFF2-40B4-BE49-F238E27FC236}">
                  <a16:creationId xmlns:a16="http://schemas.microsoft.com/office/drawing/2014/main" id="{6ABA6A1F-9012-4ED8-8C55-ED951ABDC941}"/>
                </a:ext>
              </a:extLst>
            </p:cNvPr>
            <p:cNvPicPr>
              <a:picLocks noChangeAspect="1"/>
            </p:cNvPicPr>
            <p:nvPr/>
          </p:nvPicPr>
          <p:blipFill rotWithShape="1">
            <a:blip r:embed="rId3"/>
            <a:srcRect b="95111"/>
            <a:stretch/>
          </p:blipFill>
          <p:spPr>
            <a:xfrm>
              <a:off x="6225540" y="1386840"/>
              <a:ext cx="5486400" cy="335280"/>
            </a:xfrm>
            <a:prstGeom prst="rect">
              <a:avLst/>
            </a:prstGeom>
          </p:spPr>
        </p:pic>
      </p:grpSp>
      <p:pic>
        <p:nvPicPr>
          <p:cNvPr id="5" name="Picture 4">
            <a:extLst>
              <a:ext uri="{FF2B5EF4-FFF2-40B4-BE49-F238E27FC236}">
                <a16:creationId xmlns:a16="http://schemas.microsoft.com/office/drawing/2014/main" id="{6B7B6A8E-C3D8-4BE8-83C2-4EA1F5900E04}"/>
              </a:ext>
            </a:extLst>
          </p:cNvPr>
          <p:cNvPicPr>
            <a:picLocks noChangeAspect="1"/>
          </p:cNvPicPr>
          <p:nvPr/>
        </p:nvPicPr>
        <p:blipFill>
          <a:blip r:embed="rId4"/>
          <a:stretch>
            <a:fillRect/>
          </a:stretch>
        </p:blipFill>
        <p:spPr>
          <a:xfrm>
            <a:off x="3246120" y="5756366"/>
            <a:ext cx="5699760" cy="632460"/>
          </a:xfrm>
          <a:prstGeom prst="rect">
            <a:avLst/>
          </a:prstGeom>
          <a:ln>
            <a:solidFill>
              <a:schemeClr val="tx1"/>
            </a:solidFill>
          </a:ln>
        </p:spPr>
      </p:pic>
      <p:sp>
        <p:nvSpPr>
          <p:cNvPr id="3" name="Arrow: Left 2">
            <a:extLst>
              <a:ext uri="{FF2B5EF4-FFF2-40B4-BE49-F238E27FC236}">
                <a16:creationId xmlns:a16="http://schemas.microsoft.com/office/drawing/2014/main" id="{36CD1C80-B228-4990-97BE-4557F51F5440}"/>
              </a:ext>
            </a:extLst>
          </p:cNvPr>
          <p:cNvSpPr/>
          <p:nvPr/>
        </p:nvSpPr>
        <p:spPr>
          <a:xfrm>
            <a:off x="2468567" y="2039047"/>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18" name="Arrow: Left 17">
            <a:extLst>
              <a:ext uri="{FF2B5EF4-FFF2-40B4-BE49-F238E27FC236}">
                <a16:creationId xmlns:a16="http://schemas.microsoft.com/office/drawing/2014/main" id="{F6D26CF3-FAE0-4BA9-9631-B514F3D4D7C1}"/>
              </a:ext>
            </a:extLst>
          </p:cNvPr>
          <p:cNvSpPr/>
          <p:nvPr/>
        </p:nvSpPr>
        <p:spPr>
          <a:xfrm>
            <a:off x="2468566" y="2981749"/>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19" name="Arrow: Left 18">
            <a:extLst>
              <a:ext uri="{FF2B5EF4-FFF2-40B4-BE49-F238E27FC236}">
                <a16:creationId xmlns:a16="http://schemas.microsoft.com/office/drawing/2014/main" id="{0D402D7C-5A3C-4E4F-8698-936A7D33C280}"/>
              </a:ext>
            </a:extLst>
          </p:cNvPr>
          <p:cNvSpPr/>
          <p:nvPr/>
        </p:nvSpPr>
        <p:spPr>
          <a:xfrm>
            <a:off x="2468566" y="3829127"/>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20" name="Arrow: Left 19">
            <a:extLst>
              <a:ext uri="{FF2B5EF4-FFF2-40B4-BE49-F238E27FC236}">
                <a16:creationId xmlns:a16="http://schemas.microsoft.com/office/drawing/2014/main" id="{F7EBCFCE-2A37-493E-9DDF-40CF81CA640C}"/>
              </a:ext>
            </a:extLst>
          </p:cNvPr>
          <p:cNvSpPr/>
          <p:nvPr/>
        </p:nvSpPr>
        <p:spPr>
          <a:xfrm>
            <a:off x="2492511" y="4409953"/>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21" name="Arrow: Left 20">
            <a:extLst>
              <a:ext uri="{FF2B5EF4-FFF2-40B4-BE49-F238E27FC236}">
                <a16:creationId xmlns:a16="http://schemas.microsoft.com/office/drawing/2014/main" id="{592E98B0-8256-4A8B-AFB6-AB51C3528AA9}"/>
              </a:ext>
            </a:extLst>
          </p:cNvPr>
          <p:cNvSpPr/>
          <p:nvPr/>
        </p:nvSpPr>
        <p:spPr>
          <a:xfrm>
            <a:off x="8412167" y="2083526"/>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22" name="Arrow: Left 21">
            <a:extLst>
              <a:ext uri="{FF2B5EF4-FFF2-40B4-BE49-F238E27FC236}">
                <a16:creationId xmlns:a16="http://schemas.microsoft.com/office/drawing/2014/main" id="{CBD7330A-68AB-4A28-85C9-83C642FF5B8A}"/>
              </a:ext>
            </a:extLst>
          </p:cNvPr>
          <p:cNvSpPr/>
          <p:nvPr/>
        </p:nvSpPr>
        <p:spPr>
          <a:xfrm>
            <a:off x="9108852" y="2732623"/>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23" name="Arrow: Left 22">
            <a:extLst>
              <a:ext uri="{FF2B5EF4-FFF2-40B4-BE49-F238E27FC236}">
                <a16:creationId xmlns:a16="http://schemas.microsoft.com/office/drawing/2014/main" id="{722045EB-FA00-4C55-A714-F278897569E2}"/>
              </a:ext>
            </a:extLst>
          </p:cNvPr>
          <p:cNvSpPr/>
          <p:nvPr/>
        </p:nvSpPr>
        <p:spPr>
          <a:xfrm>
            <a:off x="8337521" y="3374878"/>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24" name="Arrow: Left 23">
            <a:extLst>
              <a:ext uri="{FF2B5EF4-FFF2-40B4-BE49-F238E27FC236}">
                <a16:creationId xmlns:a16="http://schemas.microsoft.com/office/drawing/2014/main" id="{3DB8BC35-0E61-4311-962B-4F6AD4623C2F}"/>
              </a:ext>
            </a:extLst>
          </p:cNvPr>
          <p:cNvSpPr/>
          <p:nvPr/>
        </p:nvSpPr>
        <p:spPr>
          <a:xfrm>
            <a:off x="8337521" y="4062703"/>
            <a:ext cx="771331" cy="181638"/>
          </a:xfrm>
          <a:prstGeom prst="leftArrow">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0</a:t>
            </a:r>
          </a:p>
        </p:txBody>
      </p:sp>
      <p:sp>
        <p:nvSpPr>
          <p:cNvPr id="4" name="TextBox 3">
            <a:extLst>
              <a:ext uri="{FF2B5EF4-FFF2-40B4-BE49-F238E27FC236}">
                <a16:creationId xmlns:a16="http://schemas.microsoft.com/office/drawing/2014/main" id="{E749D11A-2179-499A-8180-56DA33BB09D8}"/>
              </a:ext>
            </a:extLst>
          </p:cNvPr>
          <p:cNvSpPr txBox="1"/>
          <p:nvPr/>
        </p:nvSpPr>
        <p:spPr>
          <a:xfrm>
            <a:off x="7241731" y="3750450"/>
            <a:ext cx="109728" cy="109728"/>
          </a:xfrm>
          <a:prstGeom prst="rect">
            <a:avLst/>
          </a:prstGeom>
          <a:solidFill>
            <a:schemeClr val="bg1">
              <a:lumMod val="85000"/>
            </a:schemeClr>
          </a:solidFill>
        </p:spPr>
        <p:txBody>
          <a:bodyPr wrap="square" rtlCol="0" anchor="ctr">
            <a:spAutoFit/>
          </a:bodyPr>
          <a:lstStyle/>
          <a:p>
            <a:pPr algn="ctr"/>
            <a:r>
              <a:rPr lang="en-US" sz="600"/>
              <a:t>@</a:t>
            </a:r>
          </a:p>
        </p:txBody>
      </p:sp>
      <p:sp>
        <p:nvSpPr>
          <p:cNvPr id="17" name="TextBox 16">
            <a:extLst>
              <a:ext uri="{FF2B5EF4-FFF2-40B4-BE49-F238E27FC236}">
                <a16:creationId xmlns:a16="http://schemas.microsoft.com/office/drawing/2014/main" id="{938ED254-5EEE-45BE-9DF3-034EB39D694E}"/>
              </a:ext>
            </a:extLst>
          </p:cNvPr>
          <p:cNvSpPr txBox="1"/>
          <p:nvPr/>
        </p:nvSpPr>
        <p:spPr>
          <a:xfrm>
            <a:off x="6302449" y="5090948"/>
            <a:ext cx="109728" cy="109728"/>
          </a:xfrm>
          <a:prstGeom prst="rect">
            <a:avLst/>
          </a:prstGeom>
          <a:solidFill>
            <a:schemeClr val="bg1">
              <a:lumMod val="85000"/>
            </a:schemeClr>
          </a:solidFill>
        </p:spPr>
        <p:txBody>
          <a:bodyPr wrap="square" rtlCol="0" anchor="ctr">
            <a:spAutoFit/>
          </a:bodyPr>
          <a:lstStyle/>
          <a:p>
            <a:pPr algn="ctr"/>
            <a:r>
              <a:rPr lang="en-US" sz="600"/>
              <a:t>@</a:t>
            </a:r>
          </a:p>
        </p:txBody>
      </p:sp>
    </p:spTree>
    <p:extLst>
      <p:ext uri="{BB962C8B-B14F-4D97-AF65-F5344CB8AC3E}">
        <p14:creationId xmlns:p14="http://schemas.microsoft.com/office/powerpoint/2010/main" val="331783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gtEl>
                                        <p:attrNameLst>
                                          <p:attrName>style.color</p:attrName>
                                        </p:attrNameLst>
                                      </p:cBhvr>
                                      <p:to>
                                        <a:srgbClr val="F26422"/>
                                      </p:to>
                                    </p:animClr>
                                    <p:animClr clrSpc="rgb" dir="cw">
                                      <p:cBhvr>
                                        <p:cTn id="7" dur="500" fill="hold"/>
                                        <p:tgtEl>
                                          <p:spTgt spid="3"/>
                                        </p:tgtEl>
                                        <p:attrNameLst>
                                          <p:attrName>fillcolor</p:attrName>
                                        </p:attrNameLst>
                                      </p:cBhvr>
                                      <p:to>
                                        <a:srgbClr val="F2642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18"/>
                                        </p:tgtEl>
                                        <p:attrNameLst>
                                          <p:attrName>style.color</p:attrName>
                                        </p:attrNameLst>
                                      </p:cBhvr>
                                      <p:to>
                                        <a:srgbClr val="F26422"/>
                                      </p:to>
                                    </p:animClr>
                                    <p:animClr clrSpc="rgb" dir="cw">
                                      <p:cBhvr>
                                        <p:cTn id="14" dur="500" fill="hold"/>
                                        <p:tgtEl>
                                          <p:spTgt spid="18"/>
                                        </p:tgtEl>
                                        <p:attrNameLst>
                                          <p:attrName>fillcolor</p:attrName>
                                        </p:attrNameLst>
                                      </p:cBhvr>
                                      <p:to>
                                        <a:srgbClr val="F26422"/>
                                      </p:to>
                                    </p:animClr>
                                    <p:set>
                                      <p:cBhvr>
                                        <p:cTn id="15" dur="500" fill="hold"/>
                                        <p:tgtEl>
                                          <p:spTgt spid="18"/>
                                        </p:tgtEl>
                                        <p:attrNameLst>
                                          <p:attrName>fill.type</p:attrName>
                                        </p:attrNameLst>
                                      </p:cBhvr>
                                      <p:to>
                                        <p:strVal val="solid"/>
                                      </p:to>
                                    </p:set>
                                    <p:set>
                                      <p:cBhvr>
                                        <p:cTn id="16" dur="500" fill="hold"/>
                                        <p:tgtEl>
                                          <p:spTgt spid="18"/>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9"/>
                                        </p:tgtEl>
                                        <p:attrNameLst>
                                          <p:attrName>style.color</p:attrName>
                                        </p:attrNameLst>
                                      </p:cBhvr>
                                      <p:to>
                                        <a:srgbClr val="F26422"/>
                                      </p:to>
                                    </p:animClr>
                                    <p:animClr clrSpc="rgb" dir="cw">
                                      <p:cBhvr>
                                        <p:cTn id="21" dur="500" fill="hold"/>
                                        <p:tgtEl>
                                          <p:spTgt spid="19"/>
                                        </p:tgtEl>
                                        <p:attrNameLst>
                                          <p:attrName>fillcolor</p:attrName>
                                        </p:attrNameLst>
                                      </p:cBhvr>
                                      <p:to>
                                        <a:srgbClr val="F26422"/>
                                      </p:to>
                                    </p:animClr>
                                    <p:set>
                                      <p:cBhvr>
                                        <p:cTn id="22" dur="500" fill="hold"/>
                                        <p:tgtEl>
                                          <p:spTgt spid="19"/>
                                        </p:tgtEl>
                                        <p:attrNameLst>
                                          <p:attrName>fill.type</p:attrName>
                                        </p:attrNameLst>
                                      </p:cBhvr>
                                      <p:to>
                                        <p:strVal val="solid"/>
                                      </p:to>
                                    </p:set>
                                    <p:set>
                                      <p:cBhvr>
                                        <p:cTn id="23" dur="500" fill="hold"/>
                                        <p:tgtEl>
                                          <p:spTgt spid="19"/>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20"/>
                                        </p:tgtEl>
                                        <p:attrNameLst>
                                          <p:attrName>style.color</p:attrName>
                                        </p:attrNameLst>
                                      </p:cBhvr>
                                      <p:to>
                                        <a:srgbClr val="F26422"/>
                                      </p:to>
                                    </p:animClr>
                                    <p:animClr clrSpc="rgb" dir="cw">
                                      <p:cBhvr>
                                        <p:cTn id="28" dur="500" fill="hold"/>
                                        <p:tgtEl>
                                          <p:spTgt spid="20"/>
                                        </p:tgtEl>
                                        <p:attrNameLst>
                                          <p:attrName>fillcolor</p:attrName>
                                        </p:attrNameLst>
                                      </p:cBhvr>
                                      <p:to>
                                        <a:srgbClr val="F26422"/>
                                      </p:to>
                                    </p:animClr>
                                    <p:set>
                                      <p:cBhvr>
                                        <p:cTn id="29" dur="500" fill="hold"/>
                                        <p:tgtEl>
                                          <p:spTgt spid="20"/>
                                        </p:tgtEl>
                                        <p:attrNameLst>
                                          <p:attrName>fill.type</p:attrName>
                                        </p:attrNameLst>
                                      </p:cBhvr>
                                      <p:to>
                                        <p:strVal val="solid"/>
                                      </p:to>
                                    </p:set>
                                    <p:set>
                                      <p:cBhvr>
                                        <p:cTn id="30" dur="500" fill="hold"/>
                                        <p:tgtEl>
                                          <p:spTgt spid="20"/>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21"/>
                                        </p:tgtEl>
                                        <p:attrNameLst>
                                          <p:attrName>style.color</p:attrName>
                                        </p:attrNameLst>
                                      </p:cBhvr>
                                      <p:to>
                                        <a:srgbClr val="F26422"/>
                                      </p:to>
                                    </p:animClr>
                                    <p:animClr clrSpc="rgb" dir="cw">
                                      <p:cBhvr>
                                        <p:cTn id="35" dur="500" fill="hold"/>
                                        <p:tgtEl>
                                          <p:spTgt spid="21"/>
                                        </p:tgtEl>
                                        <p:attrNameLst>
                                          <p:attrName>fillcolor</p:attrName>
                                        </p:attrNameLst>
                                      </p:cBhvr>
                                      <p:to>
                                        <a:srgbClr val="F26422"/>
                                      </p:to>
                                    </p:animClr>
                                    <p:set>
                                      <p:cBhvr>
                                        <p:cTn id="36" dur="500" fill="hold"/>
                                        <p:tgtEl>
                                          <p:spTgt spid="21"/>
                                        </p:tgtEl>
                                        <p:attrNameLst>
                                          <p:attrName>fill.type</p:attrName>
                                        </p:attrNameLst>
                                      </p:cBhvr>
                                      <p:to>
                                        <p:strVal val="solid"/>
                                      </p:to>
                                    </p:set>
                                    <p:set>
                                      <p:cBhvr>
                                        <p:cTn id="37" dur="500" fill="hold"/>
                                        <p:tgtEl>
                                          <p:spTgt spid="2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22"/>
                                        </p:tgtEl>
                                        <p:attrNameLst>
                                          <p:attrName>style.color</p:attrName>
                                        </p:attrNameLst>
                                      </p:cBhvr>
                                      <p:to>
                                        <a:srgbClr val="F26422"/>
                                      </p:to>
                                    </p:animClr>
                                    <p:animClr clrSpc="rgb" dir="cw">
                                      <p:cBhvr>
                                        <p:cTn id="42" dur="500" fill="hold"/>
                                        <p:tgtEl>
                                          <p:spTgt spid="22"/>
                                        </p:tgtEl>
                                        <p:attrNameLst>
                                          <p:attrName>fillcolor</p:attrName>
                                        </p:attrNameLst>
                                      </p:cBhvr>
                                      <p:to>
                                        <a:srgbClr val="F26422"/>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23"/>
                                        </p:tgtEl>
                                        <p:attrNameLst>
                                          <p:attrName>style.color</p:attrName>
                                        </p:attrNameLst>
                                      </p:cBhvr>
                                      <p:to>
                                        <a:srgbClr val="F26422"/>
                                      </p:to>
                                    </p:animClr>
                                    <p:animClr clrSpc="rgb" dir="cw">
                                      <p:cBhvr>
                                        <p:cTn id="49" dur="500" fill="hold"/>
                                        <p:tgtEl>
                                          <p:spTgt spid="23"/>
                                        </p:tgtEl>
                                        <p:attrNameLst>
                                          <p:attrName>fillcolor</p:attrName>
                                        </p:attrNameLst>
                                      </p:cBhvr>
                                      <p:to>
                                        <a:srgbClr val="F26422"/>
                                      </p:to>
                                    </p:animClr>
                                    <p:set>
                                      <p:cBhvr>
                                        <p:cTn id="50" dur="500" fill="hold"/>
                                        <p:tgtEl>
                                          <p:spTgt spid="23"/>
                                        </p:tgtEl>
                                        <p:attrNameLst>
                                          <p:attrName>fill.type</p:attrName>
                                        </p:attrNameLst>
                                      </p:cBhvr>
                                      <p:to>
                                        <p:strVal val="solid"/>
                                      </p:to>
                                    </p:set>
                                    <p:set>
                                      <p:cBhvr>
                                        <p:cTn id="51" dur="500" fill="hold"/>
                                        <p:tgtEl>
                                          <p:spTgt spid="23"/>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24"/>
                                        </p:tgtEl>
                                        <p:attrNameLst>
                                          <p:attrName>style.color</p:attrName>
                                        </p:attrNameLst>
                                      </p:cBhvr>
                                      <p:to>
                                        <a:srgbClr val="F26422"/>
                                      </p:to>
                                    </p:animClr>
                                    <p:animClr clrSpc="rgb" dir="cw">
                                      <p:cBhvr>
                                        <p:cTn id="56" dur="500" fill="hold"/>
                                        <p:tgtEl>
                                          <p:spTgt spid="24"/>
                                        </p:tgtEl>
                                        <p:attrNameLst>
                                          <p:attrName>fillcolor</p:attrName>
                                        </p:attrNameLst>
                                      </p:cBhvr>
                                      <p:to>
                                        <a:srgbClr val="F26422"/>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409D-43F0-627B-3A62-41A153B2B23A}"/>
              </a:ext>
            </a:extLst>
          </p:cNvPr>
          <p:cNvSpPr>
            <a:spLocks noGrp="1"/>
          </p:cNvSpPr>
          <p:nvPr>
            <p:ph type="title"/>
          </p:nvPr>
        </p:nvSpPr>
        <p:spPr>
          <a:xfrm>
            <a:off x="1143000" y="609600"/>
            <a:ext cx="9875520" cy="1356360"/>
          </a:xfrm>
        </p:spPr>
        <p:txBody>
          <a:bodyPr>
            <a:normAutofit/>
          </a:bodyPr>
          <a:lstStyle/>
          <a:p>
            <a:r>
              <a:rPr lang="en-US" dirty="0">
                <a:solidFill>
                  <a:schemeClr val="tx2"/>
                </a:solidFill>
              </a:rPr>
              <a:t>Community Input</a:t>
            </a:r>
          </a:p>
        </p:txBody>
      </p:sp>
      <p:graphicFrame>
        <p:nvGraphicFramePr>
          <p:cNvPr id="5" name="Content Placeholder 2">
            <a:extLst>
              <a:ext uri="{FF2B5EF4-FFF2-40B4-BE49-F238E27FC236}">
                <a16:creationId xmlns:a16="http://schemas.microsoft.com/office/drawing/2014/main" id="{4F3D99B4-3384-E1D8-05EE-8F9D7FF8CB6F}"/>
              </a:ext>
            </a:extLst>
          </p:cNvPr>
          <p:cNvGraphicFramePr>
            <a:graphicFrameLocks noGrp="1"/>
          </p:cNvGraphicFramePr>
          <p:nvPr>
            <p:ph idx="1"/>
            <p:extLst>
              <p:ext uri="{D42A27DB-BD31-4B8C-83A1-F6EECF244321}">
                <p14:modId xmlns:p14="http://schemas.microsoft.com/office/powerpoint/2010/main" val="170383409"/>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74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8ECD-720B-43BB-804A-7EC0D5FA09DF}"/>
              </a:ext>
            </a:extLst>
          </p:cNvPr>
          <p:cNvSpPr>
            <a:spLocks noGrp="1"/>
          </p:cNvSpPr>
          <p:nvPr>
            <p:ph type="title"/>
          </p:nvPr>
        </p:nvSpPr>
        <p:spPr>
          <a:xfrm>
            <a:off x="1143000" y="609600"/>
            <a:ext cx="9875520" cy="1356360"/>
          </a:xfrm>
        </p:spPr>
        <p:txBody>
          <a:bodyPr>
            <a:normAutofit/>
          </a:bodyPr>
          <a:lstStyle/>
          <a:p>
            <a:r>
              <a:rPr lang="en-US">
                <a:solidFill>
                  <a:schemeClr val="tx2"/>
                </a:solidFill>
              </a:rPr>
              <a:t>Prioritization</a:t>
            </a:r>
            <a:r>
              <a:rPr lang="en-US" dirty="0">
                <a:solidFill>
                  <a:schemeClr val="tx2"/>
                </a:solidFill>
              </a:rPr>
              <a:t> of the Health Issues</a:t>
            </a:r>
            <a:endParaRPr lang="en-US">
              <a:solidFill>
                <a:schemeClr val="tx2"/>
              </a:solidFill>
            </a:endParaRPr>
          </a:p>
        </p:txBody>
      </p:sp>
      <p:graphicFrame>
        <p:nvGraphicFramePr>
          <p:cNvPr id="5" name="Content Placeholder 2">
            <a:extLst>
              <a:ext uri="{FF2B5EF4-FFF2-40B4-BE49-F238E27FC236}">
                <a16:creationId xmlns:a16="http://schemas.microsoft.com/office/drawing/2014/main" id="{FE03E4E4-4C4B-4295-AD7D-8A04F9189AB6}"/>
              </a:ext>
            </a:extLst>
          </p:cNvPr>
          <p:cNvGraphicFramePr>
            <a:graphicFrameLocks noGrp="1"/>
          </p:cNvGraphicFramePr>
          <p:nvPr>
            <p:ph idx="1"/>
            <p:extLst>
              <p:ext uri="{D42A27DB-BD31-4B8C-83A1-F6EECF244321}">
                <p14:modId xmlns:p14="http://schemas.microsoft.com/office/powerpoint/2010/main" val="170759003"/>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3622AFA5-8B09-41E7-B4C9-3E2365A819D4}"/>
              </a:ext>
            </a:extLst>
          </p:cNvPr>
          <p:cNvSpPr/>
          <p:nvPr/>
        </p:nvSpPr>
        <p:spPr>
          <a:xfrm rot="5400000">
            <a:off x="5799055" y="5879457"/>
            <a:ext cx="593889" cy="5561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50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0B3C99-3497-4461-81E5-88E3CDC03ED9}"/>
              </a:ext>
            </a:extLst>
          </p:cNvPr>
          <p:cNvSpPr>
            <a:spLocks noGrp="1"/>
          </p:cNvSpPr>
          <p:nvPr>
            <p:ph type="title"/>
          </p:nvPr>
        </p:nvSpPr>
        <p:spPr>
          <a:xfrm>
            <a:off x="1143000" y="609600"/>
            <a:ext cx="9875520" cy="1356360"/>
          </a:xfrm>
        </p:spPr>
        <p:txBody>
          <a:bodyPr vert="horz" lIns="91440" tIns="45720" rIns="91440" bIns="45720" rtlCol="0" anchor="ctr">
            <a:normAutofit/>
          </a:bodyPr>
          <a:lstStyle/>
          <a:p>
            <a:r>
              <a:rPr lang="en-US" dirty="0">
                <a:solidFill>
                  <a:schemeClr val="tx2"/>
                </a:solidFill>
              </a:rPr>
              <a:t>Prioritization</a:t>
            </a:r>
            <a:r>
              <a:rPr lang="en-US" dirty="0"/>
              <a:t>  </a:t>
            </a:r>
          </a:p>
        </p:txBody>
      </p:sp>
      <p:graphicFrame>
        <p:nvGraphicFramePr>
          <p:cNvPr id="8" name="Content Placeholder 2">
            <a:extLst>
              <a:ext uri="{FF2B5EF4-FFF2-40B4-BE49-F238E27FC236}">
                <a16:creationId xmlns:a16="http://schemas.microsoft.com/office/drawing/2014/main" id="{5F871A76-8C1B-F867-A9D2-392A323A9CB8}"/>
              </a:ext>
            </a:extLst>
          </p:cNvPr>
          <p:cNvGraphicFramePr/>
          <p:nvPr>
            <p:extLst>
              <p:ext uri="{D42A27DB-BD31-4B8C-83A1-F6EECF244321}">
                <p14:modId xmlns:p14="http://schemas.microsoft.com/office/powerpoint/2010/main" val="4071720707"/>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60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3C99-3497-4461-81E5-88E3CDC03ED9}"/>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A01A1073-9C14-4F17-B724-90090C4FE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2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C98B3A16-CEDE-49DF-9D17-8AC781A04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912" y="2286000"/>
            <a:ext cx="2286000" cy="2286000"/>
          </a:xfrm>
          <a:prstGeom prst="rect">
            <a:avLst/>
          </a:prstGeom>
        </p:spPr>
      </p:pic>
      <p:pic>
        <p:nvPicPr>
          <p:cNvPr id="5" name="Picture 4" descr="Icon&#10;&#10;Description automatically generated">
            <a:extLst>
              <a:ext uri="{FF2B5EF4-FFF2-40B4-BE49-F238E27FC236}">
                <a16:creationId xmlns:a16="http://schemas.microsoft.com/office/drawing/2014/main" id="{B93A6729-966A-4DEF-AB32-590E456F4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2286000"/>
            <a:ext cx="2286000" cy="2286000"/>
          </a:xfrm>
          <a:prstGeom prst="rect">
            <a:avLst/>
          </a:prstGeom>
        </p:spPr>
      </p:pic>
      <p:pic>
        <p:nvPicPr>
          <p:cNvPr id="7" name="Picture 6" descr="Icon&#10;&#10;Description automatically generated">
            <a:extLst>
              <a:ext uri="{FF2B5EF4-FFF2-40B4-BE49-F238E27FC236}">
                <a16:creationId xmlns:a16="http://schemas.microsoft.com/office/drawing/2014/main" id="{1EEB7C99-7239-4A16-A352-E744E494D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286000"/>
            <a:ext cx="2286000" cy="2286000"/>
          </a:xfrm>
          <a:prstGeom prst="rect">
            <a:avLst/>
          </a:prstGeom>
        </p:spPr>
      </p:pic>
      <p:pic>
        <p:nvPicPr>
          <p:cNvPr id="9" name="Picture 8" descr="Icon&#10;&#10;Description automatically generated">
            <a:extLst>
              <a:ext uri="{FF2B5EF4-FFF2-40B4-BE49-F238E27FC236}">
                <a16:creationId xmlns:a16="http://schemas.microsoft.com/office/drawing/2014/main" id="{F377A999-F1CC-4337-859B-62D35DF27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2286000"/>
            <a:ext cx="2286000" cy="2286000"/>
          </a:xfrm>
          <a:prstGeom prst="rect">
            <a:avLst/>
          </a:prstGeom>
        </p:spPr>
      </p:pic>
      <p:sp>
        <p:nvSpPr>
          <p:cNvPr id="10" name="TextBox 9">
            <a:extLst>
              <a:ext uri="{FF2B5EF4-FFF2-40B4-BE49-F238E27FC236}">
                <a16:creationId xmlns:a16="http://schemas.microsoft.com/office/drawing/2014/main" id="{990FF0E0-D913-4AC8-A280-C09C1EF90357}"/>
              </a:ext>
            </a:extLst>
          </p:cNvPr>
          <p:cNvSpPr txBox="1"/>
          <p:nvPr/>
        </p:nvSpPr>
        <p:spPr>
          <a:xfrm>
            <a:off x="609600" y="5044111"/>
            <a:ext cx="2286000" cy="400110"/>
          </a:xfrm>
          <a:prstGeom prst="rect">
            <a:avLst/>
          </a:prstGeom>
          <a:noFill/>
        </p:spPr>
        <p:txBody>
          <a:bodyPr wrap="square" rtlCol="0">
            <a:spAutoFit/>
          </a:bodyPr>
          <a:lstStyle/>
          <a:p>
            <a:pPr algn="ctr"/>
            <a:r>
              <a:rPr lang="en-US" sz="2000"/>
              <a:t>MENTAL HEALTH</a:t>
            </a:r>
          </a:p>
        </p:txBody>
      </p:sp>
      <p:sp>
        <p:nvSpPr>
          <p:cNvPr id="11" name="TextBox 10">
            <a:extLst>
              <a:ext uri="{FF2B5EF4-FFF2-40B4-BE49-F238E27FC236}">
                <a16:creationId xmlns:a16="http://schemas.microsoft.com/office/drawing/2014/main" id="{1005B6A4-BFA0-420F-9C8D-4961F2B7E263}"/>
              </a:ext>
            </a:extLst>
          </p:cNvPr>
          <p:cNvSpPr txBox="1"/>
          <p:nvPr/>
        </p:nvSpPr>
        <p:spPr>
          <a:xfrm>
            <a:off x="3352800" y="5044111"/>
            <a:ext cx="2286000" cy="707886"/>
          </a:xfrm>
          <a:prstGeom prst="rect">
            <a:avLst/>
          </a:prstGeom>
          <a:noFill/>
        </p:spPr>
        <p:txBody>
          <a:bodyPr wrap="square" rtlCol="0">
            <a:spAutoFit/>
          </a:bodyPr>
          <a:lstStyle/>
          <a:p>
            <a:pPr algn="ctr"/>
            <a:r>
              <a:rPr lang="en-US" sz="2000"/>
              <a:t>SUBSTANCE USE </a:t>
            </a:r>
          </a:p>
          <a:p>
            <a:pPr algn="ctr"/>
            <a:r>
              <a:rPr lang="en-US" sz="2000"/>
              <a:t>AND RECOVERY</a:t>
            </a:r>
          </a:p>
        </p:txBody>
      </p:sp>
      <p:sp>
        <p:nvSpPr>
          <p:cNvPr id="12" name="TextBox 11">
            <a:extLst>
              <a:ext uri="{FF2B5EF4-FFF2-40B4-BE49-F238E27FC236}">
                <a16:creationId xmlns:a16="http://schemas.microsoft.com/office/drawing/2014/main" id="{E3C6078B-6F1F-4F9A-A80B-717F9F91FEFA}"/>
              </a:ext>
            </a:extLst>
          </p:cNvPr>
          <p:cNvSpPr txBox="1"/>
          <p:nvPr/>
        </p:nvSpPr>
        <p:spPr>
          <a:xfrm>
            <a:off x="6073034" y="5044111"/>
            <a:ext cx="2286001" cy="400110"/>
          </a:xfrm>
          <a:prstGeom prst="rect">
            <a:avLst/>
          </a:prstGeom>
          <a:noFill/>
        </p:spPr>
        <p:txBody>
          <a:bodyPr wrap="square" rtlCol="0">
            <a:spAutoFit/>
          </a:bodyPr>
          <a:lstStyle/>
          <a:p>
            <a:pPr algn="ctr"/>
            <a:r>
              <a:rPr lang="en-US" sz="2000"/>
              <a:t>DIABETES</a:t>
            </a:r>
          </a:p>
        </p:txBody>
      </p:sp>
      <p:sp>
        <p:nvSpPr>
          <p:cNvPr id="13" name="TextBox 12">
            <a:extLst>
              <a:ext uri="{FF2B5EF4-FFF2-40B4-BE49-F238E27FC236}">
                <a16:creationId xmlns:a16="http://schemas.microsoft.com/office/drawing/2014/main" id="{942FAEEE-78D8-401F-88EF-FCAEEAF8B23B}"/>
              </a:ext>
            </a:extLst>
          </p:cNvPr>
          <p:cNvSpPr txBox="1"/>
          <p:nvPr/>
        </p:nvSpPr>
        <p:spPr>
          <a:xfrm>
            <a:off x="9296400" y="4860414"/>
            <a:ext cx="2286000" cy="615553"/>
          </a:xfrm>
          <a:prstGeom prst="rect">
            <a:avLst/>
          </a:prstGeom>
          <a:noFill/>
        </p:spPr>
        <p:txBody>
          <a:bodyPr wrap="square" rtlCol="0">
            <a:spAutoFit/>
          </a:bodyPr>
          <a:lstStyle/>
          <a:p>
            <a:pPr algn="ctr"/>
            <a:r>
              <a:rPr lang="en-US" sz="1400"/>
              <a:t>SPECIAL HEALTH ISSUE:</a:t>
            </a:r>
          </a:p>
          <a:p>
            <a:pPr algn="ctr"/>
            <a:r>
              <a:rPr lang="en-US" sz="2000"/>
              <a:t> COVID-19</a:t>
            </a:r>
          </a:p>
        </p:txBody>
      </p:sp>
      <p:sp>
        <p:nvSpPr>
          <p:cNvPr id="14" name="Title 13">
            <a:extLst>
              <a:ext uri="{FF2B5EF4-FFF2-40B4-BE49-F238E27FC236}">
                <a16:creationId xmlns:a16="http://schemas.microsoft.com/office/drawing/2014/main" id="{B7A4BE84-C002-4B5E-99DB-811A87151939}"/>
              </a:ext>
            </a:extLst>
          </p:cNvPr>
          <p:cNvSpPr>
            <a:spLocks noGrp="1"/>
          </p:cNvSpPr>
          <p:nvPr>
            <p:ph type="title"/>
          </p:nvPr>
        </p:nvSpPr>
        <p:spPr/>
        <p:txBody>
          <a:bodyPr/>
          <a:lstStyle/>
          <a:p>
            <a:pPr algn="ctr"/>
            <a:r>
              <a:rPr lang="en-US">
                <a:solidFill>
                  <a:schemeClr val="tx2"/>
                </a:solidFill>
              </a:rPr>
              <a:t>RECOMMENDED PRIORITIES</a:t>
            </a:r>
            <a:br>
              <a:rPr lang="en-US">
                <a:solidFill>
                  <a:schemeClr val="tx2"/>
                </a:solidFill>
              </a:rPr>
            </a:br>
            <a:r>
              <a:rPr lang="en-US"/>
              <a:t>2022-2025</a:t>
            </a:r>
          </a:p>
        </p:txBody>
      </p:sp>
      <p:sp>
        <p:nvSpPr>
          <p:cNvPr id="15" name="Rectangle 14">
            <a:extLst>
              <a:ext uri="{FF2B5EF4-FFF2-40B4-BE49-F238E27FC236}">
                <a16:creationId xmlns:a16="http://schemas.microsoft.com/office/drawing/2014/main" id="{73B6CADF-1C4C-470C-BD9D-EA7CB75D0882}"/>
              </a:ext>
            </a:extLst>
          </p:cNvPr>
          <p:cNvSpPr/>
          <p:nvPr/>
        </p:nvSpPr>
        <p:spPr>
          <a:xfrm>
            <a:off x="9193500" y="2156753"/>
            <a:ext cx="2524018" cy="3527610"/>
          </a:xfrm>
          <a:prstGeom prst="rect">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E16B-D3C3-42C3-B7BD-6B835901D499}"/>
              </a:ext>
            </a:extLst>
          </p:cNvPr>
          <p:cNvSpPr>
            <a:spLocks noGrp="1"/>
          </p:cNvSpPr>
          <p:nvPr>
            <p:ph type="title"/>
          </p:nvPr>
        </p:nvSpPr>
        <p:spPr/>
        <p:txBody>
          <a:bodyPr/>
          <a:lstStyle/>
          <a:p>
            <a:r>
              <a:rPr lang="en-US" dirty="0">
                <a:solidFill>
                  <a:schemeClr val="tx2"/>
                </a:solidFill>
              </a:rPr>
              <a:t>Effective Rollout of the Assessment</a:t>
            </a:r>
          </a:p>
        </p:txBody>
      </p:sp>
      <p:sp>
        <p:nvSpPr>
          <p:cNvPr id="3" name="Content Placeholder 2">
            <a:extLst>
              <a:ext uri="{FF2B5EF4-FFF2-40B4-BE49-F238E27FC236}">
                <a16:creationId xmlns:a16="http://schemas.microsoft.com/office/drawing/2014/main" id="{793C8BFD-D1A8-4313-B958-C9FC29B5D07A}"/>
              </a:ext>
            </a:extLst>
          </p:cNvPr>
          <p:cNvSpPr>
            <a:spLocks noGrp="1"/>
          </p:cNvSpPr>
          <p:nvPr>
            <p:ph idx="1"/>
          </p:nvPr>
        </p:nvSpPr>
        <p:spPr/>
        <p:txBody>
          <a:bodyPr vert="horz" lIns="91440" tIns="45720" rIns="91440" bIns="45720" rtlCol="0" anchor="t">
            <a:normAutofit/>
          </a:bodyPr>
          <a:lstStyle/>
          <a:p>
            <a:r>
              <a:rPr lang="en-US" dirty="0"/>
              <a:t>Publishing the report(s) - </a:t>
            </a:r>
            <a:r>
              <a:rPr lang="en-US" dirty="0">
                <a:hlinkClick r:id="rId3">
                  <a:extLst>
                    <a:ext uri="{A12FA001-AC4F-418D-AE19-62706E023703}">
                      <ahyp:hlinkClr xmlns:ahyp="http://schemas.microsoft.com/office/drawing/2018/hyperlinkcolor" val="tx"/>
                    </a:ext>
                  </a:extLst>
                </a:hlinkClick>
              </a:rPr>
              <a:t>Website</a:t>
            </a:r>
            <a:endParaRPr lang="en-US" dirty="0"/>
          </a:p>
          <a:p>
            <a:r>
              <a:rPr lang="en-US" dirty="0"/>
              <a:t>Promoting the report(s)</a:t>
            </a:r>
          </a:p>
          <a:p>
            <a:r>
              <a:rPr lang="en-US" dirty="0"/>
              <a:t>Changing the mindset of the purpose and impact</a:t>
            </a:r>
          </a:p>
          <a:p>
            <a:pPr marL="45720" indent="0">
              <a:buNone/>
            </a:pPr>
            <a:endParaRPr lang="en-US" dirty="0"/>
          </a:p>
        </p:txBody>
      </p:sp>
    </p:spTree>
    <p:extLst>
      <p:ext uri="{BB962C8B-B14F-4D97-AF65-F5344CB8AC3E}">
        <p14:creationId xmlns:p14="http://schemas.microsoft.com/office/powerpoint/2010/main" val="288482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22F1FA-D4B8-425C-B9FE-BC3A06BAF8E5}"/>
              </a:ext>
            </a:extLst>
          </p:cNvPr>
          <p:cNvSpPr>
            <a:spLocks noGrp="1"/>
          </p:cNvSpPr>
          <p:nvPr>
            <p:ph idx="1"/>
          </p:nvPr>
        </p:nvSpPr>
        <p:spPr>
          <a:xfrm>
            <a:off x="5075318" y="609600"/>
            <a:ext cx="6359029" cy="5486400"/>
          </a:xfrm>
        </p:spPr>
        <p:txBody>
          <a:bodyPr anchor="ctr">
            <a:normAutofit/>
          </a:bodyPr>
          <a:lstStyle/>
          <a:p>
            <a:r>
              <a:rPr lang="en-US" sz="2000" i="1">
                <a:solidFill>
                  <a:srgbClr val="FFFFFF"/>
                </a:solidFill>
              </a:rPr>
              <a:t>Hospital &amp; LPHA Partnership</a:t>
            </a:r>
          </a:p>
          <a:p>
            <a:r>
              <a:rPr lang="en-US" sz="2000" i="1">
                <a:solidFill>
                  <a:srgbClr val="FFFFFF"/>
                </a:solidFill>
              </a:rPr>
              <a:t>Assessment Nuts &amp; Bolts</a:t>
            </a:r>
          </a:p>
          <a:p>
            <a:r>
              <a:rPr lang="en-US" sz="2000" i="1">
                <a:solidFill>
                  <a:srgbClr val="FFFFFF"/>
                </a:solidFill>
              </a:rPr>
              <a:t>Community Rollout &amp; Benefit</a:t>
            </a:r>
          </a:p>
          <a:p>
            <a:endParaRPr lang="en-US" sz="2000">
              <a:solidFill>
                <a:srgbClr val="FFFFFF"/>
              </a:solidFill>
            </a:endParaRPr>
          </a:p>
        </p:txBody>
      </p:sp>
      <p:sp>
        <p:nvSpPr>
          <p:cNvPr id="2" name="TextBox 1">
            <a:extLst>
              <a:ext uri="{FF2B5EF4-FFF2-40B4-BE49-F238E27FC236}">
                <a16:creationId xmlns:a16="http://schemas.microsoft.com/office/drawing/2014/main" id="{05582762-0B86-425C-A27A-689B9FF36A6C}"/>
              </a:ext>
            </a:extLst>
          </p:cNvPr>
          <p:cNvSpPr txBox="1"/>
          <p:nvPr/>
        </p:nvSpPr>
        <p:spPr>
          <a:xfrm>
            <a:off x="919762" y="1960952"/>
            <a:ext cx="3865257" cy="707886"/>
          </a:xfrm>
          <a:prstGeom prst="rect">
            <a:avLst/>
          </a:prstGeom>
          <a:noFill/>
        </p:spPr>
        <p:txBody>
          <a:bodyPr wrap="square" rtlCol="0">
            <a:spAutoFit/>
          </a:bodyPr>
          <a:lstStyle/>
          <a:p>
            <a:r>
              <a:rPr lang="en-US" sz="4000">
                <a:latin typeface="+mj-lt"/>
              </a:rPr>
              <a:t>Key points</a:t>
            </a:r>
          </a:p>
        </p:txBody>
      </p:sp>
    </p:spTree>
    <p:extLst>
      <p:ext uri="{BB962C8B-B14F-4D97-AF65-F5344CB8AC3E}">
        <p14:creationId xmlns:p14="http://schemas.microsoft.com/office/powerpoint/2010/main" val="24517799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E16B-D3C3-42C3-B7BD-6B835901D499}"/>
              </a:ext>
            </a:extLst>
          </p:cNvPr>
          <p:cNvSpPr>
            <a:spLocks noGrp="1"/>
          </p:cNvSpPr>
          <p:nvPr>
            <p:ph type="title"/>
          </p:nvPr>
        </p:nvSpPr>
        <p:spPr/>
        <p:txBody>
          <a:bodyPr/>
          <a:lstStyle/>
          <a:p>
            <a:r>
              <a:rPr lang="en-US" dirty="0">
                <a:solidFill>
                  <a:schemeClr val="tx2"/>
                </a:solidFill>
              </a:rPr>
              <a:t>Benefits Beyond the Assessment</a:t>
            </a:r>
          </a:p>
        </p:txBody>
      </p:sp>
      <p:sp>
        <p:nvSpPr>
          <p:cNvPr id="3" name="Content Placeholder 2">
            <a:extLst>
              <a:ext uri="{FF2B5EF4-FFF2-40B4-BE49-F238E27FC236}">
                <a16:creationId xmlns:a16="http://schemas.microsoft.com/office/drawing/2014/main" id="{793C8BFD-D1A8-4313-B958-C9FC29B5D07A}"/>
              </a:ext>
            </a:extLst>
          </p:cNvPr>
          <p:cNvSpPr>
            <a:spLocks noGrp="1"/>
          </p:cNvSpPr>
          <p:nvPr>
            <p:ph idx="1"/>
          </p:nvPr>
        </p:nvSpPr>
        <p:spPr/>
        <p:txBody>
          <a:bodyPr/>
          <a:lstStyle/>
          <a:p>
            <a:r>
              <a:rPr lang="en-US"/>
              <a:t>1 set of health priorities</a:t>
            </a:r>
          </a:p>
          <a:p>
            <a:r>
              <a:rPr lang="en-US"/>
              <a:t>Improved funding for health priorities</a:t>
            </a:r>
          </a:p>
          <a:p>
            <a:r>
              <a:rPr lang="en-US"/>
              <a:t>Improved collaboration</a:t>
            </a:r>
          </a:p>
          <a:p>
            <a:pPr marL="45720" indent="0">
              <a:buNone/>
            </a:pPr>
            <a:endParaRPr lang="en-US"/>
          </a:p>
        </p:txBody>
      </p:sp>
    </p:spTree>
    <p:extLst>
      <p:ext uri="{BB962C8B-B14F-4D97-AF65-F5344CB8AC3E}">
        <p14:creationId xmlns:p14="http://schemas.microsoft.com/office/powerpoint/2010/main" val="183186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DEAB-0BD3-492C-A058-CE5CD2CC4823}"/>
              </a:ext>
            </a:extLst>
          </p:cNvPr>
          <p:cNvSpPr>
            <a:spLocks noGrp="1"/>
          </p:cNvSpPr>
          <p:nvPr>
            <p:ph type="title"/>
          </p:nvPr>
        </p:nvSpPr>
        <p:spPr>
          <a:xfrm>
            <a:off x="1143000" y="249672"/>
            <a:ext cx="9875520" cy="1356360"/>
          </a:xfrm>
        </p:spPr>
        <p:txBody>
          <a:bodyPr>
            <a:normAutofit fontScale="90000"/>
          </a:bodyPr>
          <a:lstStyle/>
          <a:p>
            <a:pPr algn="ctr"/>
            <a:r>
              <a:rPr lang="en-US" sz="6000">
                <a:solidFill>
                  <a:srgbClr val="565349"/>
                </a:solidFill>
              </a:rPr>
              <a:t>Celebrating Success</a:t>
            </a:r>
            <a:br>
              <a:rPr lang="en-US">
                <a:solidFill>
                  <a:srgbClr val="565349"/>
                </a:solidFill>
              </a:rPr>
            </a:br>
            <a:r>
              <a:rPr lang="en-US" sz="3600">
                <a:solidFill>
                  <a:srgbClr val="565349"/>
                </a:solidFill>
              </a:rPr>
              <a:t>Outcomes from previous assessments...</a:t>
            </a:r>
          </a:p>
        </p:txBody>
      </p:sp>
      <p:sp>
        <p:nvSpPr>
          <p:cNvPr id="26" name="Content Placeholder 25">
            <a:extLst>
              <a:ext uri="{FF2B5EF4-FFF2-40B4-BE49-F238E27FC236}">
                <a16:creationId xmlns:a16="http://schemas.microsoft.com/office/drawing/2014/main" id="{C225BC08-4C98-4E47-A07A-7FEEAD048942}"/>
              </a:ext>
            </a:extLst>
          </p:cNvPr>
          <p:cNvSpPr>
            <a:spLocks noGrp="1"/>
          </p:cNvSpPr>
          <p:nvPr>
            <p:ph idx="1"/>
          </p:nvPr>
        </p:nvSpPr>
        <p:spPr>
          <a:xfrm>
            <a:off x="8078989" y="3091991"/>
            <a:ext cx="3837385" cy="3480125"/>
          </a:xfrm>
        </p:spPr>
        <p:txBody>
          <a:bodyPr>
            <a:normAutofit fontScale="92500" lnSpcReduction="10000"/>
          </a:bodyPr>
          <a:lstStyle/>
          <a:p>
            <a:pPr marL="45720" indent="0" algn="ctr">
              <a:buNone/>
            </a:pPr>
            <a:r>
              <a:rPr lang="en-US" dirty="0">
                <a:solidFill>
                  <a:schemeClr val="tx1"/>
                </a:solidFill>
              </a:rPr>
              <a:t>Community Mental Health </a:t>
            </a:r>
            <a:r>
              <a:rPr lang="en-US">
                <a:solidFill>
                  <a:schemeClr val="tx1"/>
                </a:solidFill>
              </a:rPr>
              <a:t>Needs Assessment</a:t>
            </a:r>
          </a:p>
          <a:p>
            <a:pPr marL="45720" indent="0" algn="ctr">
              <a:buNone/>
            </a:pPr>
            <a:endParaRPr lang="en-US" dirty="0">
              <a:solidFill>
                <a:schemeClr val="tx1"/>
              </a:solidFill>
            </a:endParaRPr>
          </a:p>
          <a:p>
            <a:pPr marL="45720" indent="0" algn="ctr">
              <a:buNone/>
            </a:pPr>
            <a:r>
              <a:rPr lang="en-US" dirty="0">
                <a:solidFill>
                  <a:schemeClr val="tx1"/>
                </a:solidFill>
              </a:rPr>
              <a:t>Burrell Behavioral Crisis Center</a:t>
            </a:r>
          </a:p>
          <a:p>
            <a:pPr marL="45720" indent="0" algn="ctr">
              <a:buNone/>
            </a:pPr>
            <a:endParaRPr lang="en-US" dirty="0">
              <a:solidFill>
                <a:schemeClr val="tx1"/>
              </a:solidFill>
            </a:endParaRPr>
          </a:p>
          <a:p>
            <a:pPr marL="45720" indent="0" algn="ctr">
              <a:buNone/>
            </a:pPr>
            <a:r>
              <a:rPr lang="en-US" dirty="0">
                <a:solidFill>
                  <a:schemeClr val="tx1"/>
                </a:solidFill>
              </a:rPr>
              <a:t>Mental Health First Aid</a:t>
            </a:r>
          </a:p>
          <a:p>
            <a:pPr marL="45720" indent="0" algn="ctr">
              <a:buNone/>
            </a:pPr>
            <a:endParaRPr lang="en-US" dirty="0">
              <a:solidFill>
                <a:schemeClr val="tx1"/>
              </a:solidFill>
            </a:endParaRPr>
          </a:p>
          <a:p>
            <a:pPr marL="45720" indent="0" algn="ctr">
              <a:buNone/>
            </a:pPr>
            <a:r>
              <a:rPr lang="en-US" dirty="0">
                <a:solidFill>
                  <a:schemeClr val="tx1"/>
                </a:solidFill>
              </a:rPr>
              <a:t>Community Health Advocates in the Criminal Justice System</a:t>
            </a:r>
          </a:p>
          <a:p>
            <a:pPr marL="45720" indent="0" algn="ctr">
              <a:buNone/>
            </a:pPr>
            <a:endParaRPr lang="en-US" dirty="0">
              <a:solidFill>
                <a:srgbClr val="565349"/>
              </a:solidFill>
            </a:endParaRPr>
          </a:p>
          <a:p>
            <a:pPr marL="45720" indent="0" algn="ctr">
              <a:buNone/>
            </a:pPr>
            <a:endParaRPr lang="en-US" dirty="0">
              <a:solidFill>
                <a:srgbClr val="565349"/>
              </a:solidFill>
            </a:endParaRPr>
          </a:p>
          <a:p>
            <a:pPr marL="45720" indent="0" algn="ctr">
              <a:buNone/>
            </a:pPr>
            <a:endParaRPr lang="en-US" dirty="0">
              <a:solidFill>
                <a:srgbClr val="565349"/>
              </a:solidFill>
            </a:endParaRPr>
          </a:p>
          <a:p>
            <a:pPr marL="45720" indent="0" algn="ctr">
              <a:buNone/>
            </a:pPr>
            <a:endParaRPr lang="en-US" dirty="0">
              <a:solidFill>
                <a:srgbClr val="565349"/>
              </a:solidFill>
            </a:endParaRPr>
          </a:p>
          <a:p>
            <a:pPr marL="45720" indent="0" algn="ctr">
              <a:buNone/>
            </a:pPr>
            <a:endParaRPr lang="en-US" dirty="0">
              <a:solidFill>
                <a:srgbClr val="565349"/>
              </a:solidFill>
            </a:endParaRPr>
          </a:p>
          <a:p>
            <a:pPr marL="45720" indent="0" algn="ctr">
              <a:buNone/>
            </a:pPr>
            <a:endParaRPr lang="en-US" dirty="0">
              <a:solidFill>
                <a:srgbClr val="565349"/>
              </a:solidFill>
            </a:endParaRPr>
          </a:p>
          <a:p>
            <a:pPr marL="45720" indent="0" algn="ctr">
              <a:buNone/>
            </a:pPr>
            <a:endParaRPr lang="en-US" dirty="0">
              <a:solidFill>
                <a:srgbClr val="565349"/>
              </a:solidFill>
            </a:endParaRPr>
          </a:p>
          <a:p>
            <a:pPr marL="45720" indent="0" algn="ctr">
              <a:buNone/>
            </a:pPr>
            <a:endParaRPr lang="en-US" dirty="0"/>
          </a:p>
          <a:p>
            <a:pPr marL="45720" indent="0" algn="ctr">
              <a:buNone/>
            </a:pPr>
            <a:endParaRPr lang="en-US" dirty="0"/>
          </a:p>
        </p:txBody>
      </p:sp>
      <p:pic>
        <p:nvPicPr>
          <p:cNvPr id="9" name="Picture 8" descr="Icon&#10;&#10;Description automatically generated">
            <a:extLst>
              <a:ext uri="{FF2B5EF4-FFF2-40B4-BE49-F238E27FC236}">
                <a16:creationId xmlns:a16="http://schemas.microsoft.com/office/drawing/2014/main" id="{C71CF9EC-D902-492B-B72D-FEBCD1A15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253" y="1620220"/>
            <a:ext cx="1371600" cy="1371600"/>
          </a:xfrm>
          <a:prstGeom prst="rect">
            <a:avLst/>
          </a:prstGeom>
        </p:spPr>
      </p:pic>
      <p:pic>
        <p:nvPicPr>
          <p:cNvPr id="23" name="Picture 22" descr="Icon&#10;&#10;Description automatically generated">
            <a:extLst>
              <a:ext uri="{FF2B5EF4-FFF2-40B4-BE49-F238E27FC236}">
                <a16:creationId xmlns:a16="http://schemas.microsoft.com/office/drawing/2014/main" id="{75F6F009-CEF3-4BE6-82D0-07B2317BF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881" y="1620220"/>
            <a:ext cx="1371600" cy="1371600"/>
          </a:xfrm>
          <a:prstGeom prst="rect">
            <a:avLst/>
          </a:prstGeom>
        </p:spPr>
      </p:pic>
      <p:pic>
        <p:nvPicPr>
          <p:cNvPr id="25" name="Picture 24" descr="Icon&#10;&#10;Description automatically generated">
            <a:extLst>
              <a:ext uri="{FF2B5EF4-FFF2-40B4-BE49-F238E27FC236}">
                <a16:creationId xmlns:a16="http://schemas.microsoft.com/office/drawing/2014/main" id="{56715BD4-F953-4188-BFDC-40A8DA1AA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112" y="1620220"/>
            <a:ext cx="1371600" cy="1371600"/>
          </a:xfrm>
          <a:prstGeom prst="rect">
            <a:avLst/>
          </a:prstGeom>
        </p:spPr>
      </p:pic>
      <p:sp>
        <p:nvSpPr>
          <p:cNvPr id="27" name="Content Placeholder 25">
            <a:extLst>
              <a:ext uri="{FF2B5EF4-FFF2-40B4-BE49-F238E27FC236}">
                <a16:creationId xmlns:a16="http://schemas.microsoft.com/office/drawing/2014/main" id="{7E060B45-A586-4E41-8D9E-45420671B16E}"/>
              </a:ext>
            </a:extLst>
          </p:cNvPr>
          <p:cNvSpPr txBox="1">
            <a:spLocks/>
          </p:cNvSpPr>
          <p:nvPr/>
        </p:nvSpPr>
        <p:spPr>
          <a:xfrm>
            <a:off x="404220" y="3091990"/>
            <a:ext cx="3837385" cy="3766009"/>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en-US" sz="2000" dirty="0">
                <a:solidFill>
                  <a:schemeClr val="tx1"/>
                </a:solidFill>
              </a:rPr>
              <a:t>Health as a component of SGF's comprehensive plan</a:t>
            </a:r>
          </a:p>
          <a:p>
            <a:pPr marL="45720" indent="0" algn="ctr">
              <a:buNone/>
            </a:pPr>
            <a:endParaRPr lang="en-US" sz="2000" dirty="0">
              <a:solidFill>
                <a:schemeClr val="tx1"/>
              </a:solidFill>
            </a:endParaRPr>
          </a:p>
          <a:p>
            <a:pPr marL="45720" indent="0" algn="ctr">
              <a:buNone/>
            </a:pPr>
            <a:r>
              <a:rPr lang="en-US" sz="2000" dirty="0">
                <a:solidFill>
                  <a:schemeClr val="tx1"/>
                </a:solidFill>
              </a:rPr>
              <a:t>Advocate for MO Medicaid transformation</a:t>
            </a:r>
          </a:p>
          <a:p>
            <a:pPr marL="45720" indent="0" algn="ctr">
              <a:buNone/>
            </a:pPr>
            <a:endParaRPr lang="en-US" sz="2000" dirty="0">
              <a:solidFill>
                <a:schemeClr val="tx1"/>
              </a:solidFill>
            </a:endParaRPr>
          </a:p>
          <a:p>
            <a:pPr marL="45720" indent="0" algn="ctr">
              <a:buNone/>
            </a:pPr>
            <a:r>
              <a:rPr lang="en-US" sz="2000" dirty="0">
                <a:solidFill>
                  <a:schemeClr val="tx1"/>
                </a:solidFill>
              </a:rPr>
              <a:t>Prescription Drug Monitoring Program (PDMP)</a:t>
            </a: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p>
          <a:p>
            <a:pPr marL="45720" indent="0" algn="ctr">
              <a:buNone/>
            </a:pPr>
            <a:endParaRPr lang="en-US" sz="2000" dirty="0"/>
          </a:p>
        </p:txBody>
      </p:sp>
      <p:sp>
        <p:nvSpPr>
          <p:cNvPr id="28" name="Content Placeholder 25">
            <a:extLst>
              <a:ext uri="{FF2B5EF4-FFF2-40B4-BE49-F238E27FC236}">
                <a16:creationId xmlns:a16="http://schemas.microsoft.com/office/drawing/2014/main" id="{D5032927-D42A-4267-8FCB-C25DA39945B8}"/>
              </a:ext>
            </a:extLst>
          </p:cNvPr>
          <p:cNvSpPr txBox="1">
            <a:spLocks/>
          </p:cNvSpPr>
          <p:nvPr/>
        </p:nvSpPr>
        <p:spPr>
          <a:xfrm>
            <a:off x="4364610" y="3091991"/>
            <a:ext cx="3091992" cy="417754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en-US" sz="2000" dirty="0">
                <a:solidFill>
                  <a:schemeClr val="tx1"/>
                </a:solidFill>
              </a:rPr>
              <a:t>Adoption of Tobacco 21</a:t>
            </a:r>
          </a:p>
          <a:p>
            <a:pPr marL="45720" indent="0" algn="ctr">
              <a:buNone/>
            </a:pPr>
            <a:endParaRPr lang="en-US" sz="2000" dirty="0">
              <a:solidFill>
                <a:schemeClr val="tx1"/>
              </a:solidFill>
            </a:endParaRPr>
          </a:p>
          <a:p>
            <a:pPr marL="45720" indent="0" algn="ctr">
              <a:buNone/>
            </a:pPr>
            <a:r>
              <a:rPr lang="en-US" sz="2000" dirty="0">
                <a:solidFill>
                  <a:schemeClr val="tx1"/>
                </a:solidFill>
              </a:rPr>
              <a:t>Increased smoke-free multi-unit housing </a:t>
            </a: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solidFill>
                <a:srgbClr val="565349"/>
              </a:solidFill>
            </a:endParaRPr>
          </a:p>
          <a:p>
            <a:pPr marL="45720" indent="0" algn="ctr">
              <a:buNone/>
            </a:pPr>
            <a:endParaRPr lang="en-US" sz="2000" dirty="0"/>
          </a:p>
          <a:p>
            <a:pPr marL="45720" indent="0" algn="ctr">
              <a:buNone/>
            </a:pPr>
            <a:endParaRPr lang="en-US" sz="2000" dirty="0"/>
          </a:p>
        </p:txBody>
      </p:sp>
    </p:spTree>
    <p:extLst>
      <p:ext uri="{BB962C8B-B14F-4D97-AF65-F5344CB8AC3E}">
        <p14:creationId xmlns:p14="http://schemas.microsoft.com/office/powerpoint/2010/main" val="73710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E142-9F93-47DA-A1D7-08A0A002D30B}"/>
              </a:ext>
            </a:extLst>
          </p:cNvPr>
          <p:cNvSpPr>
            <a:spLocks noGrp="1"/>
          </p:cNvSpPr>
          <p:nvPr>
            <p:ph type="title"/>
          </p:nvPr>
        </p:nvSpPr>
        <p:spPr/>
        <p:txBody>
          <a:bodyPr/>
          <a:lstStyle/>
          <a:p>
            <a:r>
              <a:rPr lang="en-US" dirty="0">
                <a:solidFill>
                  <a:schemeClr val="tx2"/>
                </a:solidFill>
              </a:rPr>
              <a:t>Partner Input &amp; Questions</a:t>
            </a:r>
          </a:p>
        </p:txBody>
      </p:sp>
      <p:sp>
        <p:nvSpPr>
          <p:cNvPr id="5" name="Content Placeholder 4">
            <a:extLst>
              <a:ext uri="{FF2B5EF4-FFF2-40B4-BE49-F238E27FC236}">
                <a16:creationId xmlns:a16="http://schemas.microsoft.com/office/drawing/2014/main" id="{4682063B-9147-4849-934B-874CE159D7D9}"/>
              </a:ext>
            </a:extLst>
          </p:cNvPr>
          <p:cNvSpPr>
            <a:spLocks noGrp="1"/>
          </p:cNvSpPr>
          <p:nvPr>
            <p:ph idx="1"/>
          </p:nvPr>
        </p:nvSpPr>
        <p:spPr>
          <a:xfrm>
            <a:off x="1140351" y="5250259"/>
            <a:ext cx="9872871" cy="1203958"/>
          </a:xfrm>
        </p:spPr>
        <p:txBody>
          <a:bodyPr>
            <a:normAutofit fontScale="92500" lnSpcReduction="10000"/>
          </a:bodyPr>
          <a:lstStyle/>
          <a:p>
            <a:pPr marL="45720" indent="0" algn="r">
              <a:buNone/>
            </a:pPr>
            <a:r>
              <a:rPr lang="en-US" sz="3200" dirty="0"/>
              <a:t>Thank you!</a:t>
            </a:r>
          </a:p>
          <a:p>
            <a:pPr marL="45720" indent="0" algn="r">
              <a:buNone/>
            </a:pPr>
            <a:r>
              <a:rPr lang="en-US" sz="1600" dirty="0"/>
              <a:t>Erica Little – </a:t>
            </a:r>
            <a:r>
              <a:rPr lang="en-US" sz="1600" dirty="0">
                <a:hlinkClick r:id="rId2">
                  <a:extLst>
                    <a:ext uri="{A12FA001-AC4F-418D-AE19-62706E023703}">
                      <ahyp:hlinkClr xmlns:ahyp="http://schemas.microsoft.com/office/drawing/2018/hyperlinkcolor" val="tx"/>
                    </a:ext>
                  </a:extLst>
                </a:hlinkClick>
              </a:rPr>
              <a:t>elittle@springfieldmo.gov</a:t>
            </a:r>
            <a:endParaRPr lang="en-US" sz="1600" dirty="0"/>
          </a:p>
          <a:p>
            <a:pPr marL="45720" indent="0" algn="r">
              <a:buNone/>
            </a:pPr>
            <a:r>
              <a:rPr lang="en-US" sz="1600" dirty="0"/>
              <a:t>Jon Mooney – </a:t>
            </a:r>
            <a:r>
              <a:rPr lang="en-US" sz="1600" dirty="0">
                <a:hlinkClick r:id="rId3">
                  <a:extLst>
                    <a:ext uri="{A12FA001-AC4F-418D-AE19-62706E023703}">
                      <ahyp:hlinkClr xmlns:ahyp="http://schemas.microsoft.com/office/drawing/2018/hyperlinkcolor" val="tx"/>
                    </a:ext>
                  </a:extLst>
                </a:hlinkClick>
              </a:rPr>
              <a:t>jmooney@springfieldmo.gov</a:t>
            </a:r>
            <a:endParaRPr lang="en-US" sz="1600" dirty="0"/>
          </a:p>
          <a:p>
            <a:endParaRPr lang="en-US" dirty="0"/>
          </a:p>
        </p:txBody>
      </p:sp>
    </p:spTree>
    <p:extLst>
      <p:ext uri="{BB962C8B-B14F-4D97-AF65-F5344CB8AC3E}">
        <p14:creationId xmlns:p14="http://schemas.microsoft.com/office/powerpoint/2010/main" val="173489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CA98A0-A83E-4711-8F5D-FB52CF261886}"/>
              </a:ext>
            </a:extLst>
          </p:cNvPr>
          <p:cNvSpPr>
            <a:spLocks noGrp="1"/>
          </p:cNvSpPr>
          <p:nvPr>
            <p:ph type="title"/>
          </p:nvPr>
        </p:nvSpPr>
        <p:spPr/>
        <p:txBody>
          <a:bodyPr/>
          <a:lstStyle/>
          <a:p>
            <a:r>
              <a:rPr lang="en-US" dirty="0">
                <a:solidFill>
                  <a:schemeClr val="tx2"/>
                </a:solidFill>
              </a:rPr>
              <a:t>Pros and Cons to Partnering</a:t>
            </a:r>
          </a:p>
        </p:txBody>
      </p:sp>
      <p:sp>
        <p:nvSpPr>
          <p:cNvPr id="5" name="Text Placeholder 4">
            <a:extLst>
              <a:ext uri="{FF2B5EF4-FFF2-40B4-BE49-F238E27FC236}">
                <a16:creationId xmlns:a16="http://schemas.microsoft.com/office/drawing/2014/main" id="{A2680808-E386-410A-84D6-DE9B3F9543AE}"/>
              </a:ext>
            </a:extLst>
          </p:cNvPr>
          <p:cNvSpPr>
            <a:spLocks noGrp="1"/>
          </p:cNvSpPr>
          <p:nvPr>
            <p:ph type="body" idx="1"/>
          </p:nvPr>
        </p:nvSpPr>
        <p:spPr/>
        <p:txBody>
          <a:bodyPr/>
          <a:lstStyle/>
          <a:p>
            <a:r>
              <a:rPr lang="en-US"/>
              <a:t>Benefits</a:t>
            </a:r>
          </a:p>
        </p:txBody>
      </p:sp>
      <p:sp>
        <p:nvSpPr>
          <p:cNvPr id="6" name="Content Placeholder 5">
            <a:extLst>
              <a:ext uri="{FF2B5EF4-FFF2-40B4-BE49-F238E27FC236}">
                <a16:creationId xmlns:a16="http://schemas.microsoft.com/office/drawing/2014/main" id="{47C01109-11EA-42EA-8106-F9F6DC891BE7}"/>
              </a:ext>
            </a:extLst>
          </p:cNvPr>
          <p:cNvSpPr>
            <a:spLocks noGrp="1"/>
          </p:cNvSpPr>
          <p:nvPr>
            <p:ph sz="half" idx="2"/>
          </p:nvPr>
        </p:nvSpPr>
        <p:spPr/>
        <p:txBody>
          <a:bodyPr/>
          <a:lstStyle/>
          <a:p>
            <a:r>
              <a:rPr lang="en-US"/>
              <a:t>Economies of Scale</a:t>
            </a:r>
          </a:p>
          <a:p>
            <a:pPr lvl="1"/>
            <a:r>
              <a:rPr lang="en-US"/>
              <a:t>Hospital requirements</a:t>
            </a:r>
          </a:p>
          <a:p>
            <a:pPr lvl="1"/>
            <a:r>
              <a:rPr lang="en-US"/>
              <a:t>Public health requirements</a:t>
            </a:r>
          </a:p>
          <a:p>
            <a:r>
              <a:rPr lang="en-US"/>
              <a:t>Diverse perspectives but a single process</a:t>
            </a:r>
          </a:p>
          <a:p>
            <a:r>
              <a:rPr lang="en-US"/>
              <a:t>Develops the relationships</a:t>
            </a:r>
          </a:p>
          <a:p>
            <a:endParaRPr lang="en-US"/>
          </a:p>
        </p:txBody>
      </p:sp>
      <p:sp>
        <p:nvSpPr>
          <p:cNvPr id="7" name="Text Placeholder 6">
            <a:extLst>
              <a:ext uri="{FF2B5EF4-FFF2-40B4-BE49-F238E27FC236}">
                <a16:creationId xmlns:a16="http://schemas.microsoft.com/office/drawing/2014/main" id="{1915E5D2-7CDD-4362-865E-A93523228931}"/>
              </a:ext>
            </a:extLst>
          </p:cNvPr>
          <p:cNvSpPr>
            <a:spLocks noGrp="1"/>
          </p:cNvSpPr>
          <p:nvPr>
            <p:ph type="body" sz="quarter" idx="3"/>
          </p:nvPr>
        </p:nvSpPr>
        <p:spPr/>
        <p:txBody>
          <a:bodyPr/>
          <a:lstStyle/>
          <a:p>
            <a:r>
              <a:rPr lang="en-US"/>
              <a:t>Drawbacks</a:t>
            </a:r>
          </a:p>
        </p:txBody>
      </p:sp>
      <p:sp>
        <p:nvSpPr>
          <p:cNvPr id="8" name="Content Placeholder 7">
            <a:extLst>
              <a:ext uri="{FF2B5EF4-FFF2-40B4-BE49-F238E27FC236}">
                <a16:creationId xmlns:a16="http://schemas.microsoft.com/office/drawing/2014/main" id="{5617CA47-18E7-4C10-8C0C-2DA4680F8C27}"/>
              </a:ext>
            </a:extLst>
          </p:cNvPr>
          <p:cNvSpPr>
            <a:spLocks noGrp="1"/>
          </p:cNvSpPr>
          <p:nvPr>
            <p:ph sz="quarter" idx="4"/>
          </p:nvPr>
        </p:nvSpPr>
        <p:spPr/>
        <p:txBody>
          <a:bodyPr/>
          <a:lstStyle/>
          <a:p>
            <a:r>
              <a:rPr lang="en-US" dirty="0"/>
              <a:t>Slower and more burdensome process</a:t>
            </a:r>
          </a:p>
          <a:p>
            <a:r>
              <a:rPr lang="en-US" dirty="0"/>
              <a:t>Sharing of power</a:t>
            </a:r>
          </a:p>
          <a:p>
            <a:r>
              <a:rPr lang="en-US" dirty="0"/>
              <a:t>Increased complexity</a:t>
            </a:r>
          </a:p>
        </p:txBody>
      </p:sp>
    </p:spTree>
    <p:extLst>
      <p:ext uri="{BB962C8B-B14F-4D97-AF65-F5344CB8AC3E}">
        <p14:creationId xmlns:p14="http://schemas.microsoft.com/office/powerpoint/2010/main" val="252364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C33049-B983-493C-9669-7A7D89475344}"/>
              </a:ext>
            </a:extLst>
          </p:cNvPr>
          <p:cNvSpPr>
            <a:spLocks noGrp="1"/>
          </p:cNvSpPr>
          <p:nvPr>
            <p:ph type="title"/>
          </p:nvPr>
        </p:nvSpPr>
        <p:spPr/>
        <p:txBody>
          <a:bodyPr/>
          <a:lstStyle/>
          <a:p>
            <a:r>
              <a:rPr lang="en-US" dirty="0">
                <a:solidFill>
                  <a:schemeClr val="tx2"/>
                </a:solidFill>
              </a:rPr>
              <a:t>Core Elements to Partnering</a:t>
            </a:r>
          </a:p>
        </p:txBody>
      </p:sp>
      <p:sp>
        <p:nvSpPr>
          <p:cNvPr id="8" name="Content Placeholder 7">
            <a:extLst>
              <a:ext uri="{FF2B5EF4-FFF2-40B4-BE49-F238E27FC236}">
                <a16:creationId xmlns:a16="http://schemas.microsoft.com/office/drawing/2014/main" id="{C6838DEE-2975-4243-8B74-4FDF0C96D093}"/>
              </a:ext>
            </a:extLst>
          </p:cNvPr>
          <p:cNvSpPr>
            <a:spLocks noGrp="1"/>
          </p:cNvSpPr>
          <p:nvPr>
            <p:ph idx="1"/>
          </p:nvPr>
        </p:nvSpPr>
        <p:spPr/>
        <p:txBody>
          <a:bodyPr/>
          <a:lstStyle/>
          <a:p>
            <a:r>
              <a:rPr lang="en-US"/>
              <a:t>Public Health must look beyond its jurisdiction</a:t>
            </a:r>
          </a:p>
          <a:p>
            <a:r>
              <a:rPr lang="en-US"/>
              <a:t>Share the load but establish leads</a:t>
            </a:r>
          </a:p>
          <a:p>
            <a:r>
              <a:rPr lang="en-US"/>
              <a:t>Establish an agreed upon roadmap</a:t>
            </a:r>
          </a:p>
          <a:p>
            <a:r>
              <a:rPr lang="en-US"/>
              <a:t>Engage with multiple sectors the right way</a:t>
            </a:r>
          </a:p>
          <a:p>
            <a:r>
              <a:rPr lang="en-US"/>
              <a:t>Build trust through the process</a:t>
            </a:r>
          </a:p>
        </p:txBody>
      </p:sp>
    </p:spTree>
    <p:extLst>
      <p:ext uri="{BB962C8B-B14F-4D97-AF65-F5344CB8AC3E}">
        <p14:creationId xmlns:p14="http://schemas.microsoft.com/office/powerpoint/2010/main" val="210937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F19A-0183-4763-A6E4-246D11C772AA}"/>
              </a:ext>
            </a:extLst>
          </p:cNvPr>
          <p:cNvSpPr>
            <a:spLocks noGrp="1"/>
          </p:cNvSpPr>
          <p:nvPr>
            <p:ph type="title"/>
          </p:nvPr>
        </p:nvSpPr>
        <p:spPr>
          <a:xfrm>
            <a:off x="1141571" y="62295"/>
            <a:ext cx="9875520" cy="1356360"/>
          </a:xfrm>
        </p:spPr>
        <p:txBody>
          <a:bodyPr/>
          <a:lstStyle/>
          <a:p>
            <a:pPr algn="ctr"/>
            <a:r>
              <a:rPr lang="en-US">
                <a:solidFill>
                  <a:schemeClr val="tx2"/>
                </a:solidFill>
              </a:rPr>
              <a:t>Assessment Region 2016</a:t>
            </a:r>
          </a:p>
        </p:txBody>
      </p:sp>
      <p:pic>
        <p:nvPicPr>
          <p:cNvPr id="8" name="Picture 7" descr="RHA Map.jpg">
            <a:extLst>
              <a:ext uri="{FF2B5EF4-FFF2-40B4-BE49-F238E27FC236}">
                <a16:creationId xmlns:a16="http://schemas.microsoft.com/office/drawing/2014/main" id="{8B70B622-24F5-4A95-B849-E43096CB93CC}"/>
              </a:ext>
            </a:extLst>
          </p:cNvPr>
          <p:cNvPicPr>
            <a:picLocks noChangeAspect="1"/>
          </p:cNvPicPr>
          <p:nvPr/>
        </p:nvPicPr>
        <p:blipFill rotWithShape="1">
          <a:blip r:embed="rId3" cstate="print">
            <a:clrChange>
              <a:clrFrom>
                <a:srgbClr val="FFFFFF"/>
              </a:clrFrom>
              <a:clrTo>
                <a:srgbClr val="FFFFFF">
                  <a:alpha val="0"/>
                </a:srgbClr>
              </a:clrTo>
            </a:clrChange>
          </a:blip>
          <a:srcRect l="8889" t="5500" r="7740" b="45612"/>
          <a:stretch/>
        </p:blipFill>
        <p:spPr>
          <a:xfrm>
            <a:off x="3064214" y="1463791"/>
            <a:ext cx="5710136" cy="4557631"/>
          </a:xfrm>
          <a:prstGeom prst="rect">
            <a:avLst/>
          </a:prstGeom>
        </p:spPr>
      </p:pic>
      <p:pic>
        <p:nvPicPr>
          <p:cNvPr id="9" name="Picture 3" descr="C:\Users\kwall\Desktop\CoxHealth.JPG">
            <a:extLst>
              <a:ext uri="{FF2B5EF4-FFF2-40B4-BE49-F238E27FC236}">
                <a16:creationId xmlns:a16="http://schemas.microsoft.com/office/drawing/2014/main" id="{50876CEB-01A0-4016-8CA1-7E3E5148EE23}"/>
              </a:ext>
            </a:extLst>
          </p:cNvPr>
          <p:cNvPicPr>
            <a:picLocks noChangeAspect="1" noChangeArrowheads="1"/>
          </p:cNvPicPr>
          <p:nvPr/>
        </p:nvPicPr>
        <p:blipFill>
          <a:blip r:embed="rId4" cstate="print"/>
          <a:srcRect/>
          <a:stretch>
            <a:fillRect/>
          </a:stretch>
        </p:blipFill>
        <p:spPr bwMode="auto">
          <a:xfrm>
            <a:off x="9848550" y="3279109"/>
            <a:ext cx="1795462" cy="578051"/>
          </a:xfrm>
          <a:prstGeom prst="rect">
            <a:avLst/>
          </a:prstGeom>
          <a:noFill/>
        </p:spPr>
      </p:pic>
      <p:pic>
        <p:nvPicPr>
          <p:cNvPr id="10" name="Picture 4" descr="C:\Users\kwall\Desktop\Freeman.JPG">
            <a:extLst>
              <a:ext uri="{FF2B5EF4-FFF2-40B4-BE49-F238E27FC236}">
                <a16:creationId xmlns:a16="http://schemas.microsoft.com/office/drawing/2014/main" id="{F2475187-1078-4628-8F8E-2706A20AA838}"/>
              </a:ext>
            </a:extLst>
          </p:cNvPr>
          <p:cNvPicPr>
            <a:picLocks noChangeAspect="1" noChangeArrowheads="1"/>
          </p:cNvPicPr>
          <p:nvPr/>
        </p:nvPicPr>
        <p:blipFill>
          <a:blip r:embed="rId5" cstate="print"/>
          <a:srcRect/>
          <a:stretch>
            <a:fillRect/>
          </a:stretch>
        </p:blipFill>
        <p:spPr bwMode="auto">
          <a:xfrm>
            <a:off x="9565181" y="4469032"/>
            <a:ext cx="2362200" cy="871421"/>
          </a:xfrm>
          <a:prstGeom prst="rect">
            <a:avLst/>
          </a:prstGeom>
          <a:noFill/>
        </p:spPr>
      </p:pic>
      <p:pic>
        <p:nvPicPr>
          <p:cNvPr id="11" name="Picture 5" descr="C:\Users\kwall\Desktop\mercy-logo-jpg.jpg">
            <a:extLst>
              <a:ext uri="{FF2B5EF4-FFF2-40B4-BE49-F238E27FC236}">
                <a16:creationId xmlns:a16="http://schemas.microsoft.com/office/drawing/2014/main" id="{314F2BF2-12B8-457E-93EF-CACA04CED7C8}"/>
              </a:ext>
            </a:extLst>
          </p:cNvPr>
          <p:cNvPicPr>
            <a:picLocks noChangeAspect="1" noChangeArrowheads="1"/>
          </p:cNvPicPr>
          <p:nvPr/>
        </p:nvPicPr>
        <p:blipFill>
          <a:blip r:embed="rId6" cstate="print"/>
          <a:srcRect/>
          <a:stretch>
            <a:fillRect/>
          </a:stretch>
        </p:blipFill>
        <p:spPr bwMode="auto">
          <a:xfrm>
            <a:off x="10009068" y="5834341"/>
            <a:ext cx="1474426" cy="583972"/>
          </a:xfrm>
          <a:prstGeom prst="rect">
            <a:avLst/>
          </a:prstGeom>
          <a:noFill/>
        </p:spPr>
      </p:pic>
    </p:spTree>
    <p:extLst>
      <p:ext uri="{BB962C8B-B14F-4D97-AF65-F5344CB8AC3E}">
        <p14:creationId xmlns:p14="http://schemas.microsoft.com/office/powerpoint/2010/main" val="188044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F19A-0183-4763-A6E4-246D11C772AA}"/>
              </a:ext>
            </a:extLst>
          </p:cNvPr>
          <p:cNvSpPr>
            <a:spLocks noGrp="1"/>
          </p:cNvSpPr>
          <p:nvPr>
            <p:ph type="title"/>
          </p:nvPr>
        </p:nvSpPr>
        <p:spPr>
          <a:xfrm>
            <a:off x="1141571" y="62295"/>
            <a:ext cx="9875520" cy="1356360"/>
          </a:xfrm>
        </p:spPr>
        <p:txBody>
          <a:bodyPr/>
          <a:lstStyle/>
          <a:p>
            <a:pPr algn="ctr"/>
            <a:r>
              <a:rPr lang="en-US">
                <a:solidFill>
                  <a:schemeClr val="tx2"/>
                </a:solidFill>
              </a:rPr>
              <a:t>Assessment Region 2019</a:t>
            </a:r>
          </a:p>
        </p:txBody>
      </p:sp>
      <p:pic>
        <p:nvPicPr>
          <p:cNvPr id="6" name="Content Placeholder 4" descr="A screenshot of text&#10;&#10;Description generated with very high confidence">
            <a:extLst>
              <a:ext uri="{FF2B5EF4-FFF2-40B4-BE49-F238E27FC236}">
                <a16:creationId xmlns:a16="http://schemas.microsoft.com/office/drawing/2014/main" id="{86A5FDF0-A13D-4379-BB9D-9103933A3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352" y="1607225"/>
            <a:ext cx="7251993" cy="4499869"/>
          </a:xfrm>
          <a:prstGeom prst="rect">
            <a:avLst/>
          </a:prstGeom>
        </p:spPr>
      </p:pic>
      <p:pic>
        <p:nvPicPr>
          <p:cNvPr id="8" name="Picture 3" descr="C:\Users\kwall\Desktop\CoxHealth.JPG">
            <a:extLst>
              <a:ext uri="{FF2B5EF4-FFF2-40B4-BE49-F238E27FC236}">
                <a16:creationId xmlns:a16="http://schemas.microsoft.com/office/drawing/2014/main" id="{E0399C22-D4C9-47A8-AD4F-3C9227142491}"/>
              </a:ext>
            </a:extLst>
          </p:cNvPr>
          <p:cNvPicPr>
            <a:picLocks noChangeAspect="1" noChangeArrowheads="1"/>
          </p:cNvPicPr>
          <p:nvPr/>
        </p:nvPicPr>
        <p:blipFill>
          <a:blip r:embed="rId4" cstate="print"/>
          <a:srcRect/>
          <a:stretch>
            <a:fillRect/>
          </a:stretch>
        </p:blipFill>
        <p:spPr bwMode="auto">
          <a:xfrm>
            <a:off x="9848550" y="3279109"/>
            <a:ext cx="1795462" cy="578051"/>
          </a:xfrm>
          <a:prstGeom prst="rect">
            <a:avLst/>
          </a:prstGeom>
          <a:noFill/>
        </p:spPr>
      </p:pic>
      <p:pic>
        <p:nvPicPr>
          <p:cNvPr id="9" name="Picture 4" descr="C:\Users\kwall\Desktop\Freeman.JPG">
            <a:extLst>
              <a:ext uri="{FF2B5EF4-FFF2-40B4-BE49-F238E27FC236}">
                <a16:creationId xmlns:a16="http://schemas.microsoft.com/office/drawing/2014/main" id="{5A70A7B1-6325-43AD-AA09-A1641E246436}"/>
              </a:ext>
            </a:extLst>
          </p:cNvPr>
          <p:cNvPicPr>
            <a:picLocks noChangeAspect="1" noChangeArrowheads="1"/>
          </p:cNvPicPr>
          <p:nvPr/>
        </p:nvPicPr>
        <p:blipFill>
          <a:blip r:embed="rId5" cstate="print"/>
          <a:srcRect/>
          <a:stretch>
            <a:fillRect/>
          </a:stretch>
        </p:blipFill>
        <p:spPr bwMode="auto">
          <a:xfrm>
            <a:off x="9565181" y="4469032"/>
            <a:ext cx="2362200" cy="871421"/>
          </a:xfrm>
          <a:prstGeom prst="rect">
            <a:avLst/>
          </a:prstGeom>
          <a:noFill/>
        </p:spPr>
      </p:pic>
      <p:pic>
        <p:nvPicPr>
          <p:cNvPr id="10" name="Picture 5" descr="C:\Users\kwall\Desktop\mercy-logo-jpg.jpg">
            <a:extLst>
              <a:ext uri="{FF2B5EF4-FFF2-40B4-BE49-F238E27FC236}">
                <a16:creationId xmlns:a16="http://schemas.microsoft.com/office/drawing/2014/main" id="{842EE101-1A73-44F9-B33F-822CA53D1FDD}"/>
              </a:ext>
            </a:extLst>
          </p:cNvPr>
          <p:cNvPicPr>
            <a:picLocks noChangeAspect="1" noChangeArrowheads="1"/>
          </p:cNvPicPr>
          <p:nvPr/>
        </p:nvPicPr>
        <p:blipFill>
          <a:blip r:embed="rId6" cstate="print"/>
          <a:srcRect/>
          <a:stretch>
            <a:fillRect/>
          </a:stretch>
        </p:blipFill>
        <p:spPr bwMode="auto">
          <a:xfrm>
            <a:off x="10009068" y="5834341"/>
            <a:ext cx="1474426" cy="583972"/>
          </a:xfrm>
          <a:prstGeom prst="rect">
            <a:avLst/>
          </a:prstGeom>
          <a:noFill/>
        </p:spPr>
      </p:pic>
    </p:spTree>
    <p:extLst>
      <p:ext uri="{BB962C8B-B14F-4D97-AF65-F5344CB8AC3E}">
        <p14:creationId xmlns:p14="http://schemas.microsoft.com/office/powerpoint/2010/main" val="120957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F19A-0183-4763-A6E4-246D11C772AA}"/>
              </a:ext>
            </a:extLst>
          </p:cNvPr>
          <p:cNvSpPr>
            <a:spLocks noGrp="1"/>
          </p:cNvSpPr>
          <p:nvPr>
            <p:ph type="title"/>
          </p:nvPr>
        </p:nvSpPr>
        <p:spPr>
          <a:xfrm>
            <a:off x="1141571" y="62295"/>
            <a:ext cx="9875520" cy="1356360"/>
          </a:xfrm>
        </p:spPr>
        <p:txBody>
          <a:bodyPr/>
          <a:lstStyle/>
          <a:p>
            <a:pPr algn="ctr"/>
            <a:r>
              <a:rPr lang="en-US">
                <a:solidFill>
                  <a:schemeClr val="tx2"/>
                </a:solidFill>
              </a:rPr>
              <a:t>Assessment Region 2022</a:t>
            </a:r>
          </a:p>
        </p:txBody>
      </p:sp>
      <p:pic>
        <p:nvPicPr>
          <p:cNvPr id="7" name="Content Placeholder 6" descr="Chart&#10;&#10;Description automatically generated">
            <a:extLst>
              <a:ext uri="{FF2B5EF4-FFF2-40B4-BE49-F238E27FC236}">
                <a16:creationId xmlns:a16="http://schemas.microsoft.com/office/drawing/2014/main" id="{2762A962-B988-4363-812E-4079862E77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777" y="1815614"/>
            <a:ext cx="8780960" cy="4385088"/>
          </a:xfrm>
          <a:effectLst>
            <a:innerShdw blurRad="114300">
              <a:schemeClr val="accent1"/>
            </a:innerShdw>
          </a:effectLst>
        </p:spPr>
      </p:pic>
      <p:pic>
        <p:nvPicPr>
          <p:cNvPr id="4" name="Picture 3" descr="C:\Users\kwall\Desktop\CoxHealth.JPG">
            <a:extLst>
              <a:ext uri="{FF2B5EF4-FFF2-40B4-BE49-F238E27FC236}">
                <a16:creationId xmlns:a16="http://schemas.microsoft.com/office/drawing/2014/main" id="{6E87F3BD-9432-4160-AE31-320EDD6580F7}"/>
              </a:ext>
            </a:extLst>
          </p:cNvPr>
          <p:cNvPicPr>
            <a:picLocks noChangeAspect="1" noChangeArrowheads="1"/>
          </p:cNvPicPr>
          <p:nvPr/>
        </p:nvPicPr>
        <p:blipFill>
          <a:blip r:embed="rId4" cstate="print"/>
          <a:srcRect/>
          <a:stretch>
            <a:fillRect/>
          </a:stretch>
        </p:blipFill>
        <p:spPr bwMode="auto">
          <a:xfrm>
            <a:off x="9848550" y="3279109"/>
            <a:ext cx="1795462" cy="578051"/>
          </a:xfrm>
          <a:prstGeom prst="rect">
            <a:avLst/>
          </a:prstGeom>
          <a:noFill/>
        </p:spPr>
      </p:pic>
      <p:pic>
        <p:nvPicPr>
          <p:cNvPr id="5" name="Picture 4" descr="C:\Users\kwall\Desktop\Freeman.JPG">
            <a:extLst>
              <a:ext uri="{FF2B5EF4-FFF2-40B4-BE49-F238E27FC236}">
                <a16:creationId xmlns:a16="http://schemas.microsoft.com/office/drawing/2014/main" id="{70AEBAD4-6946-42FD-B66F-9ED17A1CF03D}"/>
              </a:ext>
            </a:extLst>
          </p:cNvPr>
          <p:cNvPicPr>
            <a:picLocks noChangeAspect="1" noChangeArrowheads="1"/>
          </p:cNvPicPr>
          <p:nvPr/>
        </p:nvPicPr>
        <p:blipFill>
          <a:blip r:embed="rId5" cstate="print"/>
          <a:srcRect/>
          <a:stretch>
            <a:fillRect/>
          </a:stretch>
        </p:blipFill>
        <p:spPr bwMode="auto">
          <a:xfrm>
            <a:off x="9565181" y="4469032"/>
            <a:ext cx="2362200" cy="871421"/>
          </a:xfrm>
          <a:prstGeom prst="rect">
            <a:avLst/>
          </a:prstGeom>
          <a:noFill/>
        </p:spPr>
      </p:pic>
      <p:pic>
        <p:nvPicPr>
          <p:cNvPr id="6" name="Picture 5" descr="C:\Users\kwall\Desktop\mercy-logo-jpg.jpg">
            <a:extLst>
              <a:ext uri="{FF2B5EF4-FFF2-40B4-BE49-F238E27FC236}">
                <a16:creationId xmlns:a16="http://schemas.microsoft.com/office/drawing/2014/main" id="{4F52FBD8-CAE7-4F02-86BB-E18EF90411B5}"/>
              </a:ext>
            </a:extLst>
          </p:cNvPr>
          <p:cNvPicPr>
            <a:picLocks noChangeAspect="1" noChangeArrowheads="1"/>
          </p:cNvPicPr>
          <p:nvPr/>
        </p:nvPicPr>
        <p:blipFill>
          <a:blip r:embed="rId6" cstate="print"/>
          <a:srcRect/>
          <a:stretch>
            <a:fillRect/>
          </a:stretch>
        </p:blipFill>
        <p:spPr bwMode="auto">
          <a:xfrm>
            <a:off x="10009068" y="5834341"/>
            <a:ext cx="1474426" cy="583972"/>
          </a:xfrm>
          <a:prstGeom prst="rect">
            <a:avLst/>
          </a:prstGeom>
          <a:noFill/>
        </p:spPr>
      </p:pic>
    </p:spTree>
    <p:extLst>
      <p:ext uri="{BB962C8B-B14F-4D97-AF65-F5344CB8AC3E}">
        <p14:creationId xmlns:p14="http://schemas.microsoft.com/office/powerpoint/2010/main" val="418611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E16B-D3C3-42C3-B7BD-6B835901D499}"/>
              </a:ext>
            </a:extLst>
          </p:cNvPr>
          <p:cNvSpPr>
            <a:spLocks noGrp="1"/>
          </p:cNvSpPr>
          <p:nvPr>
            <p:ph type="title"/>
          </p:nvPr>
        </p:nvSpPr>
        <p:spPr/>
        <p:txBody>
          <a:bodyPr/>
          <a:lstStyle/>
          <a:p>
            <a:r>
              <a:rPr lang="en-US" dirty="0">
                <a:solidFill>
                  <a:schemeClr val="tx2"/>
                </a:solidFill>
              </a:rPr>
              <a:t>Core Components of the Assessment</a:t>
            </a:r>
          </a:p>
        </p:txBody>
      </p:sp>
      <p:sp>
        <p:nvSpPr>
          <p:cNvPr id="3" name="Content Placeholder 2">
            <a:extLst>
              <a:ext uri="{FF2B5EF4-FFF2-40B4-BE49-F238E27FC236}">
                <a16:creationId xmlns:a16="http://schemas.microsoft.com/office/drawing/2014/main" id="{793C8BFD-D1A8-4313-B958-C9FC29B5D07A}"/>
              </a:ext>
            </a:extLst>
          </p:cNvPr>
          <p:cNvSpPr>
            <a:spLocks noGrp="1"/>
          </p:cNvSpPr>
          <p:nvPr>
            <p:ph idx="1"/>
          </p:nvPr>
        </p:nvSpPr>
        <p:spPr/>
        <p:txBody>
          <a:bodyPr/>
          <a:lstStyle/>
          <a:p>
            <a:r>
              <a:rPr lang="en-US"/>
              <a:t>Publicly available data</a:t>
            </a:r>
          </a:p>
          <a:p>
            <a:r>
              <a:rPr lang="en-US"/>
              <a:t>Hospital data</a:t>
            </a:r>
          </a:p>
          <a:p>
            <a:r>
              <a:rPr lang="en-US"/>
              <a:t>Community input</a:t>
            </a:r>
          </a:p>
          <a:p>
            <a:endParaRPr lang="en-US"/>
          </a:p>
        </p:txBody>
      </p:sp>
    </p:spTree>
    <p:extLst>
      <p:ext uri="{BB962C8B-B14F-4D97-AF65-F5344CB8AC3E}">
        <p14:creationId xmlns:p14="http://schemas.microsoft.com/office/powerpoint/2010/main" val="218165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dirty="0">
                <a:solidFill>
                  <a:schemeClr val="tx1"/>
                </a:solidFill>
              </a:rPr>
              <a:t> </a:t>
            </a:r>
            <a:r>
              <a:rPr lang="en-US" sz="5200" kern="1200" dirty="0">
                <a:solidFill>
                  <a:schemeClr val="tx1"/>
                </a:solidFill>
                <a:latin typeface="+mj-lt"/>
                <a:ea typeface="+mj-ea"/>
                <a:cs typeface="+mj-cs"/>
              </a:rPr>
              <a:t>CHNA Timeline</a:t>
            </a:r>
            <a:r>
              <a:rPr lang="en-US" sz="5200" dirty="0">
                <a:solidFill>
                  <a:schemeClr val="tx1"/>
                </a:solidFill>
              </a:rPr>
              <a:t>/Steps</a:t>
            </a:r>
            <a:endParaRPr lang="en-US" sz="5200" kern="1200" dirty="0">
              <a:solidFill>
                <a:schemeClr val="tx1"/>
              </a:solidFill>
              <a:latin typeface="+mj-lt"/>
              <a:ea typeface="+mj-ea"/>
              <a:cs typeface="+mj-cs"/>
            </a:endParaRPr>
          </a:p>
        </p:txBody>
      </p:sp>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extLst>
              <p:ext uri="{D42A27DB-BD31-4B8C-83A1-F6EECF244321}">
                <p14:modId xmlns:p14="http://schemas.microsoft.com/office/powerpoint/2010/main" val="179734090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79DBCEEC-D937-4954-BED6-818F4A665FFE}"/>
                  </a:ext>
                </a:extLst>
              </p:cNvPr>
              <p:cNvGraphicFramePr>
                <a:graphicFrameLocks noChangeAspect="1"/>
              </p:cNvGraphicFramePr>
              <p:nvPr>
                <p:extLst>
                  <p:ext uri="{D42A27DB-BD31-4B8C-83A1-F6EECF244321}">
                    <p14:modId xmlns:p14="http://schemas.microsoft.com/office/powerpoint/2010/main" val="3966452979"/>
                  </p:ext>
                </p:extLst>
              </p:nvPr>
            </p:nvGraphicFramePr>
            <p:xfrm>
              <a:off x="1221921" y="3167744"/>
              <a:ext cx="1227364" cy="690392"/>
            </p:xfrm>
            <a:graphic>
              <a:graphicData uri="http://schemas.microsoft.com/office/powerpoint/2016/slidezoom">
                <pslz:sldZm>
                  <pslz:sldZmObj sldId="318" cId="1157713543">
                    <pslz:zmPr id="{0F131997-DE8A-4AEA-AFD4-1C296EFAACB1}" returnToParent="0" transitionDur="1000">
                      <p166:blipFill xmlns:p166="http://schemas.microsoft.com/office/powerpoint/2016/6/main">
                        <a:blip r:embed="rId8"/>
                        <a:stretch>
                          <a:fillRect/>
                        </a:stretch>
                      </p166:blipFill>
                      <p166:spPr xmlns:p166="http://schemas.microsoft.com/office/powerpoint/2016/6/main">
                        <a:xfrm>
                          <a:off x="0" y="0"/>
                          <a:ext cx="1227364" cy="690392"/>
                        </a:xfrm>
                        <a:prstGeom prst="rect">
                          <a:avLst/>
                        </a:prstGeom>
                        <a:ln w="3175">
                          <a:solidFill>
                            <a:prstClr val="ltGray"/>
                          </a:solidFill>
                        </a:ln>
                      </p166:spPr>
                    </pslz:zmPr>
                  </pslz:sldZmObj>
                </pslz:sldZm>
              </a:graphicData>
            </a:graphic>
          </p:graphicFrame>
        </mc:Choice>
        <mc:Fallback>
          <p:pic>
            <p:nvPicPr>
              <p:cNvPr id="5" name="Slide Zoom 4">
                <a:extLst>
                  <a:ext uri="{FF2B5EF4-FFF2-40B4-BE49-F238E27FC236}">
                    <a16:creationId xmlns:a16="http://schemas.microsoft.com/office/drawing/2014/main" id="{79DBCEEC-D937-4954-BED6-818F4A665FFE}"/>
                  </a:ext>
                </a:extLst>
              </p:cNvPr>
              <p:cNvPicPr>
                <a:picLocks noGrp="1" noRot="1" noChangeAspect="1" noMove="1" noResize="1" noEditPoints="1" noAdjustHandles="1" noChangeArrowheads="1" noChangeShapeType="1"/>
              </p:cNvPicPr>
              <p:nvPr/>
            </p:nvPicPr>
            <p:blipFill>
              <a:blip r:embed="rId8"/>
              <a:stretch>
                <a:fillRect/>
              </a:stretch>
            </p:blipFill>
            <p:spPr>
              <a:xfrm>
                <a:off x="1221921" y="3167744"/>
                <a:ext cx="1227364" cy="69039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27FDFF6B-E155-474D-9183-167F6ED31474}"/>
                  </a:ext>
                </a:extLst>
              </p:cNvPr>
              <p:cNvGraphicFramePr>
                <a:graphicFrameLocks noChangeAspect="1"/>
              </p:cNvGraphicFramePr>
              <p:nvPr>
                <p:extLst>
                  <p:ext uri="{D42A27DB-BD31-4B8C-83A1-F6EECF244321}">
                    <p14:modId xmlns:p14="http://schemas.microsoft.com/office/powerpoint/2010/main" val="1087310777"/>
                  </p:ext>
                </p:extLst>
              </p:nvPr>
            </p:nvGraphicFramePr>
            <p:xfrm>
              <a:off x="2677887" y="4160194"/>
              <a:ext cx="1134835" cy="638345"/>
            </p:xfrm>
            <a:graphic>
              <a:graphicData uri="http://schemas.microsoft.com/office/powerpoint/2016/slidezoom">
                <pslz:sldZm>
                  <pslz:sldZmObj sldId="259" cId="3797919929">
                    <pslz:zmPr id="{7DEC6CDF-8FBB-49C1-B6DE-FB8DEEB8DEB7}" returnToParent="0" transitionDur="1000">
                      <p166:blipFill xmlns:p166="http://schemas.microsoft.com/office/powerpoint/2016/6/main">
                        <a:blip r:embed="rId9"/>
                        <a:stretch>
                          <a:fillRect/>
                        </a:stretch>
                      </p166:blipFill>
                      <p166:spPr xmlns:p166="http://schemas.microsoft.com/office/powerpoint/2016/6/main">
                        <a:xfrm>
                          <a:off x="0" y="0"/>
                          <a:ext cx="1134835" cy="638345"/>
                        </a:xfrm>
                        <a:prstGeom prst="rect">
                          <a:avLst/>
                        </a:prstGeom>
                        <a:ln w="3175">
                          <a:solidFill>
                            <a:prstClr val="ltGray"/>
                          </a:solidFill>
                        </a:ln>
                      </p166:spPr>
                    </pslz:zmPr>
                  </pslz:sldZmObj>
                </pslz:sldZm>
              </a:graphicData>
            </a:graphic>
          </p:graphicFrame>
        </mc:Choice>
        <mc:Fallback>
          <p:pic>
            <p:nvPicPr>
              <p:cNvPr id="7" name="Slide Zoom 6">
                <a:extLst>
                  <a:ext uri="{FF2B5EF4-FFF2-40B4-BE49-F238E27FC236}">
                    <a16:creationId xmlns:a16="http://schemas.microsoft.com/office/drawing/2014/main" id="{27FDFF6B-E155-474D-9183-167F6ED31474}"/>
                  </a:ext>
                </a:extLst>
              </p:cNvPr>
              <p:cNvPicPr>
                <a:picLocks noGrp="1" noRot="1" noChangeAspect="1" noMove="1" noResize="1" noEditPoints="1" noAdjustHandles="1" noChangeArrowheads="1" noChangeShapeType="1"/>
              </p:cNvPicPr>
              <p:nvPr/>
            </p:nvPicPr>
            <p:blipFill>
              <a:blip r:embed="rId9"/>
              <a:stretch>
                <a:fillRect/>
              </a:stretch>
            </p:blipFill>
            <p:spPr>
              <a:xfrm>
                <a:off x="2677887" y="4160194"/>
                <a:ext cx="1134835" cy="63834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9" name="Slide Zoom 8">
                <a:extLst>
                  <a:ext uri="{FF2B5EF4-FFF2-40B4-BE49-F238E27FC236}">
                    <a16:creationId xmlns:a16="http://schemas.microsoft.com/office/drawing/2014/main" id="{7BCD231B-9853-46AF-A6C5-05306BD7BF5C}"/>
                  </a:ext>
                </a:extLst>
              </p:cNvPr>
              <p:cNvGraphicFramePr>
                <a:graphicFrameLocks noChangeAspect="1"/>
              </p:cNvGraphicFramePr>
              <p:nvPr>
                <p:extLst>
                  <p:ext uri="{D42A27DB-BD31-4B8C-83A1-F6EECF244321}">
                    <p14:modId xmlns:p14="http://schemas.microsoft.com/office/powerpoint/2010/main" val="2485551849"/>
                  </p:ext>
                </p:extLst>
              </p:nvPr>
            </p:nvGraphicFramePr>
            <p:xfrm>
              <a:off x="3967842" y="4160194"/>
              <a:ext cx="1143001" cy="642938"/>
            </p:xfrm>
            <a:graphic>
              <a:graphicData uri="http://schemas.microsoft.com/office/powerpoint/2016/slidezoom">
                <pslz:sldZm>
                  <pslz:sldZmObj sldId="260" cId="397650653">
                    <pslz:zmPr id="{A3410AAC-CC0A-477A-ADBC-DEFB02575F2F}" returnToParent="0" transitionDur="1000">
                      <p166:blipFill xmlns:p166="http://schemas.microsoft.com/office/powerpoint/2016/6/main">
                        <a:blip r:embed="rId10"/>
                        <a:stretch>
                          <a:fillRect/>
                        </a:stretch>
                      </p166:blipFill>
                      <p166:spPr xmlns:p166="http://schemas.microsoft.com/office/powerpoint/2016/6/main">
                        <a:xfrm>
                          <a:off x="0" y="0"/>
                          <a:ext cx="1143001" cy="642938"/>
                        </a:xfrm>
                        <a:prstGeom prst="rect">
                          <a:avLst/>
                        </a:prstGeom>
                        <a:ln w="3175">
                          <a:solidFill>
                            <a:prstClr val="ltGray"/>
                          </a:solidFill>
                        </a:ln>
                      </p166:spPr>
                    </pslz:zmPr>
                  </pslz:sldZmObj>
                </pslz:sldZm>
              </a:graphicData>
            </a:graphic>
          </p:graphicFrame>
        </mc:Choice>
        <mc:Fallback>
          <p:pic>
            <p:nvPicPr>
              <p:cNvPr id="9" name="Slide Zoom 8">
                <a:extLst>
                  <a:ext uri="{FF2B5EF4-FFF2-40B4-BE49-F238E27FC236}">
                    <a16:creationId xmlns:a16="http://schemas.microsoft.com/office/drawing/2014/main" id="{7BCD231B-9853-46AF-A6C5-05306BD7BF5C}"/>
                  </a:ext>
                </a:extLst>
              </p:cNvPr>
              <p:cNvPicPr>
                <a:picLocks noGrp="1" noRot="1" noChangeAspect="1" noMove="1" noResize="1" noEditPoints="1" noAdjustHandles="1" noChangeArrowheads="1" noChangeShapeType="1"/>
              </p:cNvPicPr>
              <p:nvPr/>
            </p:nvPicPr>
            <p:blipFill>
              <a:blip r:embed="rId10"/>
              <a:stretch>
                <a:fillRect/>
              </a:stretch>
            </p:blipFill>
            <p:spPr>
              <a:xfrm>
                <a:off x="3967842" y="4160194"/>
                <a:ext cx="1143001" cy="64293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1" name="Slide Zoom 10">
                <a:extLst>
                  <a:ext uri="{FF2B5EF4-FFF2-40B4-BE49-F238E27FC236}">
                    <a16:creationId xmlns:a16="http://schemas.microsoft.com/office/drawing/2014/main" id="{80DA0391-33DB-4AE5-B34C-A98B04EBF86D}"/>
                  </a:ext>
                </a:extLst>
              </p:cNvPr>
              <p:cNvGraphicFramePr>
                <a:graphicFrameLocks noChangeAspect="1"/>
              </p:cNvGraphicFramePr>
              <p:nvPr>
                <p:extLst>
                  <p:ext uri="{D42A27DB-BD31-4B8C-83A1-F6EECF244321}">
                    <p14:modId xmlns:p14="http://schemas.microsoft.com/office/powerpoint/2010/main" val="129124684"/>
                  </p:ext>
                </p:extLst>
              </p:nvPr>
            </p:nvGraphicFramePr>
            <p:xfrm>
              <a:off x="4201888" y="3167744"/>
              <a:ext cx="1227364" cy="690392"/>
            </p:xfrm>
            <a:graphic>
              <a:graphicData uri="http://schemas.microsoft.com/office/powerpoint/2016/slidezoom">
                <pslz:sldZm>
                  <pslz:sldZmObj sldId="295" cId="3317839307">
                    <pslz:zmPr id="{504C5610-AC4D-4B77-967B-0E212367D9D1}" returnToParent="0" transitionDur="1000">
                      <p166:blipFill xmlns:p166="http://schemas.microsoft.com/office/powerpoint/2016/6/main">
                        <a:blip r:embed="rId11"/>
                        <a:stretch>
                          <a:fillRect/>
                        </a:stretch>
                      </p166:blipFill>
                      <p166:spPr xmlns:p166="http://schemas.microsoft.com/office/powerpoint/2016/6/main">
                        <a:xfrm>
                          <a:off x="0" y="0"/>
                          <a:ext cx="1227364" cy="690392"/>
                        </a:xfrm>
                        <a:prstGeom prst="rect">
                          <a:avLst/>
                        </a:prstGeom>
                        <a:ln w="3175">
                          <a:solidFill>
                            <a:prstClr val="ltGray"/>
                          </a:solidFill>
                        </a:ln>
                      </p166:spPr>
                    </pslz:zmPr>
                  </pslz:sldZmObj>
                </pslz:sldZm>
              </a:graphicData>
            </a:graphic>
          </p:graphicFrame>
        </mc:Choice>
        <mc:Fallback>
          <p:pic>
            <p:nvPicPr>
              <p:cNvPr id="11" name="Slide Zoom 10">
                <a:extLst>
                  <a:ext uri="{FF2B5EF4-FFF2-40B4-BE49-F238E27FC236}">
                    <a16:creationId xmlns:a16="http://schemas.microsoft.com/office/drawing/2014/main" id="{80DA0391-33DB-4AE5-B34C-A98B04EBF86D}"/>
                  </a:ext>
                </a:extLst>
              </p:cNvPr>
              <p:cNvPicPr>
                <a:picLocks noGrp="1" noRot="1" noChangeAspect="1" noMove="1" noResize="1" noEditPoints="1" noAdjustHandles="1" noChangeArrowheads="1" noChangeShapeType="1"/>
              </p:cNvPicPr>
              <p:nvPr/>
            </p:nvPicPr>
            <p:blipFill>
              <a:blip r:embed="rId11"/>
              <a:stretch>
                <a:fillRect/>
              </a:stretch>
            </p:blipFill>
            <p:spPr>
              <a:xfrm>
                <a:off x="4201888" y="3167744"/>
                <a:ext cx="1227364" cy="69039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3" name="Slide Zoom 12">
                <a:extLst>
                  <a:ext uri="{FF2B5EF4-FFF2-40B4-BE49-F238E27FC236}">
                    <a16:creationId xmlns:a16="http://schemas.microsoft.com/office/drawing/2014/main" id="{E3559BE8-8C34-4FEF-8E67-401F93B0FE21}"/>
                  </a:ext>
                </a:extLst>
              </p:cNvPr>
              <p:cNvGraphicFramePr>
                <a:graphicFrameLocks noChangeAspect="1"/>
              </p:cNvGraphicFramePr>
              <p:nvPr>
                <p:extLst>
                  <p:ext uri="{D42A27DB-BD31-4B8C-83A1-F6EECF244321}">
                    <p14:modId xmlns:p14="http://schemas.microsoft.com/office/powerpoint/2010/main" val="3860764966"/>
                  </p:ext>
                </p:extLst>
              </p:nvPr>
            </p:nvGraphicFramePr>
            <p:xfrm>
              <a:off x="5739495" y="4155601"/>
              <a:ext cx="1143001" cy="642938"/>
            </p:xfrm>
            <a:graphic>
              <a:graphicData uri="http://schemas.microsoft.com/office/powerpoint/2016/slidezoom">
                <pslz:sldZm>
                  <pslz:sldZmObj sldId="319" cId="2831748189">
                    <pslz:zmPr id="{B4B4F988-C41A-423B-8417-36302BC0075E}" returnToParent="0" transitionDur="1000">
                      <p166:blipFill xmlns:p166="http://schemas.microsoft.com/office/powerpoint/2016/6/main">
                        <a:blip r:embed="rId12"/>
                        <a:stretch>
                          <a:fillRect/>
                        </a:stretch>
                      </p166:blipFill>
                      <p166:spPr xmlns:p166="http://schemas.microsoft.com/office/powerpoint/2016/6/main">
                        <a:xfrm>
                          <a:off x="0" y="0"/>
                          <a:ext cx="1143001" cy="642938"/>
                        </a:xfrm>
                        <a:prstGeom prst="rect">
                          <a:avLst/>
                        </a:prstGeom>
                        <a:ln w="3175">
                          <a:solidFill>
                            <a:prstClr val="ltGray"/>
                          </a:solidFill>
                        </a:ln>
                      </p166:spPr>
                    </pslz:zmPr>
                  </pslz:sldZmObj>
                </pslz:sldZm>
              </a:graphicData>
            </a:graphic>
          </p:graphicFrame>
        </mc:Choice>
        <mc:Fallback>
          <p:pic>
            <p:nvPicPr>
              <p:cNvPr id="13" name="Slide Zoom 12">
                <a:extLst>
                  <a:ext uri="{FF2B5EF4-FFF2-40B4-BE49-F238E27FC236}">
                    <a16:creationId xmlns:a16="http://schemas.microsoft.com/office/drawing/2014/main" id="{E3559BE8-8C34-4FEF-8E67-401F93B0FE21}"/>
                  </a:ext>
                </a:extLst>
              </p:cNvPr>
              <p:cNvPicPr>
                <a:picLocks noGrp="1" noRot="1" noChangeAspect="1" noMove="1" noResize="1" noEditPoints="1" noAdjustHandles="1" noChangeArrowheads="1" noChangeShapeType="1"/>
              </p:cNvPicPr>
              <p:nvPr/>
            </p:nvPicPr>
            <p:blipFill>
              <a:blip r:embed="rId12"/>
              <a:stretch>
                <a:fillRect/>
              </a:stretch>
            </p:blipFill>
            <p:spPr>
              <a:xfrm>
                <a:off x="5739495" y="4155601"/>
                <a:ext cx="1143001" cy="64293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5" name="Slide Zoom 14">
                <a:extLst>
                  <a:ext uri="{FF2B5EF4-FFF2-40B4-BE49-F238E27FC236}">
                    <a16:creationId xmlns:a16="http://schemas.microsoft.com/office/drawing/2014/main" id="{D5DDF344-7A6B-488F-B2F8-F1601E964F9E}"/>
                  </a:ext>
                </a:extLst>
              </p:cNvPr>
              <p:cNvGraphicFramePr>
                <a:graphicFrameLocks noChangeAspect="1"/>
              </p:cNvGraphicFramePr>
              <p:nvPr>
                <p:extLst>
                  <p:ext uri="{D42A27DB-BD31-4B8C-83A1-F6EECF244321}">
                    <p14:modId xmlns:p14="http://schemas.microsoft.com/office/powerpoint/2010/main" val="3165531555"/>
                  </p:ext>
                </p:extLst>
              </p:nvPr>
            </p:nvGraphicFramePr>
            <p:xfrm>
              <a:off x="7181855" y="3167744"/>
              <a:ext cx="1227364" cy="690392"/>
            </p:xfrm>
            <a:graphic>
              <a:graphicData uri="http://schemas.microsoft.com/office/powerpoint/2016/slidezoom">
                <pslz:sldZm>
                  <pslz:sldZmObj sldId="264" cId="2691507223">
                    <pslz:zmPr id="{5C16453C-8FD5-4966-8229-3DD8B59F7952}" returnToParent="0" transitionDur="1000">
                      <p166:blipFill xmlns:p166="http://schemas.microsoft.com/office/powerpoint/2016/6/main">
                        <a:blip r:embed="rId13"/>
                        <a:stretch>
                          <a:fillRect/>
                        </a:stretch>
                      </p166:blipFill>
                      <p166:spPr xmlns:p166="http://schemas.microsoft.com/office/powerpoint/2016/6/main">
                        <a:xfrm>
                          <a:off x="0" y="0"/>
                          <a:ext cx="1227364" cy="690392"/>
                        </a:xfrm>
                        <a:prstGeom prst="rect">
                          <a:avLst/>
                        </a:prstGeom>
                        <a:ln w="3175">
                          <a:solidFill>
                            <a:prstClr val="ltGray"/>
                          </a:solidFill>
                        </a:ln>
                      </p166:spPr>
                    </pslz:zmPr>
                  </pslz:sldZmObj>
                </pslz:sldZm>
              </a:graphicData>
            </a:graphic>
          </p:graphicFrame>
        </mc:Choice>
        <mc:Fallback>
          <p:pic>
            <p:nvPicPr>
              <p:cNvPr id="15" name="Slide Zoom 14">
                <a:extLst>
                  <a:ext uri="{FF2B5EF4-FFF2-40B4-BE49-F238E27FC236}">
                    <a16:creationId xmlns:a16="http://schemas.microsoft.com/office/drawing/2014/main" id="{D5DDF344-7A6B-488F-B2F8-F1601E964F9E}"/>
                  </a:ext>
                </a:extLst>
              </p:cNvPr>
              <p:cNvPicPr>
                <a:picLocks noGrp="1" noRot="1" noChangeAspect="1" noMove="1" noResize="1" noEditPoints="1" noAdjustHandles="1" noChangeArrowheads="1" noChangeShapeType="1"/>
              </p:cNvPicPr>
              <p:nvPr/>
            </p:nvPicPr>
            <p:blipFill>
              <a:blip r:embed="rId13"/>
              <a:stretch>
                <a:fillRect/>
              </a:stretch>
            </p:blipFill>
            <p:spPr>
              <a:xfrm>
                <a:off x="7181855" y="3167744"/>
                <a:ext cx="1227364" cy="690392"/>
              </a:xfrm>
              <a:prstGeom prst="rect">
                <a:avLst/>
              </a:prstGeom>
              <a:ln w="3175">
                <a:solidFill>
                  <a:prstClr val="ltGray"/>
                </a:solidFill>
              </a:ln>
            </p:spPr>
          </p:pic>
        </mc:Fallback>
      </mc:AlternateContent>
    </p:spTree>
    <p:extLst>
      <p:ext uri="{BB962C8B-B14F-4D97-AF65-F5344CB8AC3E}">
        <p14:creationId xmlns:p14="http://schemas.microsoft.com/office/powerpoint/2010/main" val="1088790320"/>
      </p:ext>
    </p:extLst>
  </p:cSld>
  <p:clrMapOvr>
    <a:masterClrMapping/>
  </p:clrMapOvr>
</p:sld>
</file>

<file path=ppt/theme/theme1.xml><?xml version="1.0" encoding="utf-8"?>
<a:theme xmlns:a="http://schemas.openxmlformats.org/drawingml/2006/main" name="Basis">
  <a:themeElements>
    <a:clrScheme name="Custom 2">
      <a:dk1>
        <a:srgbClr val="000000"/>
      </a:dk1>
      <a:lt1>
        <a:srgbClr val="FFFFFF"/>
      </a:lt1>
      <a:dk2>
        <a:srgbClr val="565349"/>
      </a:dk2>
      <a:lt2>
        <a:srgbClr val="DDDDDD"/>
      </a:lt2>
      <a:accent1>
        <a:srgbClr val="F26422"/>
      </a:accent1>
      <a:accent2>
        <a:srgbClr val="ADDCEC"/>
      </a:accent2>
      <a:accent3>
        <a:srgbClr val="FEF200"/>
      </a:accent3>
      <a:accent4>
        <a:srgbClr val="00ADEF"/>
      </a:accent4>
      <a:accent5>
        <a:srgbClr val="3AB54A"/>
      </a:accent5>
      <a:accent6>
        <a:srgbClr val="9A9A9A"/>
      </a:accent6>
      <a:hlink>
        <a:srgbClr val="FFFA9F"/>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EA852127BD7643998CCC7EA1CF07EA" ma:contentTypeVersion="5" ma:contentTypeDescription="Create a new document." ma:contentTypeScope="" ma:versionID="7d1b373a3cf7e49f99d40191baa7bd66">
  <xsd:schema xmlns:xsd="http://www.w3.org/2001/XMLSchema" xmlns:xs="http://www.w3.org/2001/XMLSchema" xmlns:p="http://schemas.microsoft.com/office/2006/metadata/properties" xmlns:ns3="957167f4-214f-441e-864b-5decc13fbd32" xmlns:ns4="57fc460a-f467-47cd-903f-03317108372a" targetNamespace="http://schemas.microsoft.com/office/2006/metadata/properties" ma:root="true" ma:fieldsID="4560601d822a47f7ded9d285a0919993" ns3:_="" ns4:_="">
    <xsd:import namespace="957167f4-214f-441e-864b-5decc13fbd32"/>
    <xsd:import namespace="57fc460a-f467-47cd-903f-03317108372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167f4-214f-441e-864b-5decc13fb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fc460a-f467-47cd-903f-0331710837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1E12CA-B65E-4FB2-BD67-0C8B233C810D}">
  <ds:schemaRefs>
    <ds:schemaRef ds:uri="57fc460a-f467-47cd-903f-03317108372a"/>
    <ds:schemaRef ds:uri="957167f4-214f-441e-864b-5decc13fbd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10AA5D-9366-4C2C-906A-401121C94AA4}">
  <ds:schemaRefs>
    <ds:schemaRef ds:uri="http://schemas.microsoft.com/sharepoint/v3/contenttype/forms"/>
  </ds:schemaRefs>
</ds:datastoreItem>
</file>

<file path=customXml/itemProps3.xml><?xml version="1.0" encoding="utf-8"?>
<ds:datastoreItem xmlns:ds="http://schemas.openxmlformats.org/officeDocument/2006/customXml" ds:itemID="{BBC069BE-8177-4DAF-B9A2-239E6535AEE6}">
  <ds:schemaRefs>
    <ds:schemaRef ds:uri="957167f4-214f-441e-864b-5decc13fbd32"/>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57fc460a-f467-47cd-903f-03317108372a"/>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TM03457444[[fn=Basis]]</Template>
  <TotalTime>5</TotalTime>
  <Words>1895</Words>
  <Application>Microsoft Office PowerPoint</Application>
  <PresentationFormat>Widescreen</PresentationFormat>
  <Paragraphs>273</Paragraphs>
  <Slides>22</Slides>
  <Notes>18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Courier New</vt:lpstr>
      <vt:lpstr>Times New Roman</vt:lpstr>
      <vt:lpstr>Basis</vt:lpstr>
      <vt:lpstr>A collaborative  approach to  Community health  needs assessment</vt:lpstr>
      <vt:lpstr>PowerPoint Presentation</vt:lpstr>
      <vt:lpstr>Pros and Cons to Partnering</vt:lpstr>
      <vt:lpstr>Core Elements to Partnering</vt:lpstr>
      <vt:lpstr>Assessment Region 2016</vt:lpstr>
      <vt:lpstr>Assessment Region 2019</vt:lpstr>
      <vt:lpstr>Assessment Region 2022</vt:lpstr>
      <vt:lpstr>Core Components of the Assessment</vt:lpstr>
      <vt:lpstr> CHNA Timeline/Steps</vt:lpstr>
      <vt:lpstr>Getting started </vt:lpstr>
      <vt:lpstr>Identify the Health Issues </vt:lpstr>
      <vt:lpstr>Social Determinants of Health</vt:lpstr>
      <vt:lpstr>Analyze Data – Public Health Data</vt:lpstr>
      <vt:lpstr>Community Input</vt:lpstr>
      <vt:lpstr>Prioritization of the Health Issues</vt:lpstr>
      <vt:lpstr>Prioritization  </vt:lpstr>
      <vt:lpstr>PowerPoint Presentation</vt:lpstr>
      <vt:lpstr>RECOMMENDED PRIORITIES 2022-2025</vt:lpstr>
      <vt:lpstr>Effective Rollout of the Assessment</vt:lpstr>
      <vt:lpstr>Benefits Beyond the Assessment</vt:lpstr>
      <vt:lpstr>Celebrating Success Outcomes from previous assessments...</vt:lpstr>
      <vt:lpstr>Partner Input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needs assessment</dc:title>
  <dc:creator>Coffey, Whitney</dc:creator>
  <cp:lastModifiedBy>Mooney, Jon</cp:lastModifiedBy>
  <cp:revision>1</cp:revision>
  <cp:lastPrinted>2022-01-26T20:36:58Z</cp:lastPrinted>
  <dcterms:created xsi:type="dcterms:W3CDTF">2021-10-04T17:53:56Z</dcterms:created>
  <dcterms:modified xsi:type="dcterms:W3CDTF">2022-05-17T13:24:12Z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0x010100D2EA852127BD7643998CCC7EA1CF07EA</vt:lpwstr>
  </property>
</Properties>
</file>