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753600" cy="54864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Epilogue" panose="020B0604020202020204" charset="0"/>
      <p:regular r:id="rId19"/>
      <p:italic r:id="rId20"/>
      <p:boldItalic r:id="rId21"/>
    </p:embeddedFont>
    <p:embeddedFont>
      <p:font typeface="Montserrat" panose="020B0604020202020204" charset="0"/>
      <p:regular r:id="rId22"/>
      <p:italic r:id="rId23"/>
      <p:boldItalic r:id="rId24"/>
    </p:embeddedFont>
    <p:embeddedFont>
      <p:font typeface="Red Hat Display" panose="020B0604020202020204" charset="0"/>
      <p:regular r:id="rId25"/>
      <p:italic r:id="rId26"/>
      <p:boldItalic r:id="rId27"/>
    </p:embeddedFont>
    <p:embeddedFont>
      <p:font typeface="Lato" panose="020B0604020202020204" charset="0"/>
      <p:regular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/>
    <p:restoredTop sz="93465"/>
  </p:normalViewPr>
  <p:slideViewPr>
    <p:cSldViewPr snapToGrid="0" snapToObjects="1">
      <p:cViewPr varScale="1">
        <p:scale>
          <a:sx n="98" d="100"/>
          <a:sy n="98" d="100"/>
        </p:scale>
        <p:origin x="117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-95250" y="3952842"/>
            <a:ext cx="10334492" cy="1609563"/>
            <a:chOff x="-95250" y="3952842"/>
            <a:chExt cx="10334492" cy="1609563"/>
          </a:xfrm>
        </p:grpSpPr>
        <p:sp>
          <p:nvSpPr>
            <p:cNvPr id="4" name="Freeform 4"/>
            <p:cNvSpPr/>
            <p:nvPr/>
          </p:nvSpPr>
          <p:spPr>
            <a:xfrm>
              <a:off x="-95250" y="3952842"/>
              <a:ext cx="10334492" cy="160956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E3D2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643890" y="661988"/>
            <a:ext cx="6132048" cy="100965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>
              <a:lnSpc>
                <a:spcPts val="3994"/>
              </a:lnSpc>
            </a:pPr>
            <a:r>
              <a:rPr lang="en-US" sz="3072" b="1" i="0" spc="0" dirty="0">
                <a:solidFill>
                  <a:srgbClr val="303E6D">
                    <a:alpha val="100000"/>
                  </a:srgbClr>
                </a:solidFill>
                <a:latin typeface="Montserrat"/>
              </a:rPr>
              <a:t>Next Steps in Transforming Health in Missouri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8163020" y="171450"/>
            <a:ext cx="1683505" cy="2381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853"/>
              </a:lnSpc>
            </a:pPr>
            <a:r>
              <a:rPr lang="en-US" sz="1425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April/May 2023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185738" y="4429115"/>
            <a:ext cx="4588715" cy="657225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591"/>
              </a:lnSpc>
            </a:pPr>
            <a:r>
              <a:rPr lang="en-US" sz="162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Daniel Bogle, </a:t>
            </a:r>
            <a:r>
              <a:rPr lang="en-US" sz="1620" b="0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Health Policy Director</a:t>
            </a:r>
          </a:p>
          <a:p>
            <a:pPr algn="l">
              <a:lnSpc>
                <a:spcPts val="2591"/>
              </a:lnSpc>
            </a:pPr>
            <a:r>
              <a:rPr lang="en-US" sz="162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Brenna Davidson, </a:t>
            </a:r>
            <a:r>
              <a:rPr lang="en-US" sz="1620" b="0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Operational Excellence Leader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643890" y="1969771"/>
            <a:ext cx="5150595" cy="285651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249"/>
              </a:lnSpc>
            </a:pPr>
            <a:r>
              <a:rPr lang="en-US" sz="2249" b="0" i="0" spc="0" dirty="0">
                <a:solidFill>
                  <a:srgbClr val="303E6D">
                    <a:alpha val="100000"/>
                  </a:srgbClr>
                </a:solidFill>
                <a:latin typeface="Montserrat"/>
              </a:rPr>
              <a:t>FPHS and Accreditation Support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4819593" y="3066802"/>
            <a:ext cx="2524125" cy="2343007"/>
          </a:xfrm>
          <a:prstGeom prst="rect">
            <a:avLst/>
          </a:prstGeom>
        </p:spPr>
      </p:pic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1852548" y="1903482"/>
            <a:ext cx="4076633" cy="0"/>
          </a:xfrm>
          <a:prstGeom prst="line">
            <a:avLst/>
          </a:prstGeom>
          <a:ln w="50546">
            <a:solidFill>
              <a:srgbClr val="303E6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-1685908" y="1916823"/>
            <a:ext cx="4076633" cy="0"/>
          </a:xfrm>
          <a:prstGeom prst="line">
            <a:avLst/>
          </a:prstGeom>
          <a:ln w="33274">
            <a:solidFill>
              <a:srgbClr val="303E6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7505672" y="3235062"/>
            <a:ext cx="1905000" cy="21389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43000"/>
          </a:blip>
          <a:srcRect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1433527" y="290612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Accreditation Support for LPHAs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1433227" y="803913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Cost Reimbursement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908218" y="2346172"/>
            <a:ext cx="1496681" cy="0"/>
          </a:xfrm>
          <a:prstGeom prst="line">
            <a:avLst/>
          </a:prstGeom>
          <a:ln w="19685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303879" y="1998296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21600000">
            <a:off x="251751" y="1599562"/>
            <a:ext cx="1207217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Project Type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1613621" y="1600200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Funding Source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6948754" y="1599247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Program Purpose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3936063" y="1597342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Current Status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3912280" y="2160270"/>
            <a:ext cx="2035901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Program planning stage within DHSS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6377274" y="2161222"/>
            <a:ext cx="3131305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Cost reimbursement options available to LPHAs to support costs associated with accreditation activities such as:</a:t>
            </a:r>
          </a:p>
        </p:txBody>
      </p:sp>
      <p:cxnSp>
        <p:nvCxnSpPr>
          <p:cNvPr id="15" name="Straight Connector 15"/>
          <p:cNvCxnSpPr>
            <a:cxnSpLocks/>
          </p:cNvCxnSpPr>
          <p:nvPr/>
        </p:nvCxnSpPr>
        <p:spPr>
          <a:xfrm rot="5400000">
            <a:off x="2898981" y="2343476"/>
            <a:ext cx="1495358" cy="0"/>
          </a:xfrm>
          <a:prstGeom prst="line">
            <a:avLst/>
          </a:prstGeom>
          <a:ln w="23749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6"/>
          <p:cNvCxnSpPr>
            <a:cxnSpLocks/>
          </p:cNvCxnSpPr>
          <p:nvPr/>
        </p:nvCxnSpPr>
        <p:spPr>
          <a:xfrm rot="5400000">
            <a:off x="4989005" y="2814999"/>
            <a:ext cx="2447906" cy="0"/>
          </a:xfrm>
          <a:prstGeom prst="line">
            <a:avLst/>
          </a:prstGeom>
          <a:ln w="23876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/>
          <p:nvPr/>
        </p:nvSpPr>
        <p:spPr>
          <a:xfrm rot="21600000">
            <a:off x="289817" y="2160270"/>
            <a:ext cx="1131017" cy="209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Contracted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1761249" y="2161222"/>
            <a:ext cx="1693087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CDC Infrastructure Grant</a:t>
            </a:r>
          </a:p>
        </p:txBody>
      </p:sp>
      <p:sp>
        <p:nvSpPr>
          <p:cNvPr id="19" name="TextBox 19"/>
          <p:cNvSpPr txBox="1"/>
          <p:nvPr/>
        </p:nvSpPr>
        <p:spPr>
          <a:xfrm rot="21600000">
            <a:off x="6377274" y="3131820"/>
            <a:ext cx="3313803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Accreditation readiness assessments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Health plan development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Contractor or LPHA staff activities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422910" y="2998470"/>
            <a:ext cx="2857500" cy="28575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20084" y="3450184"/>
            <a:ext cx="2663135" cy="17768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1433527" y="290612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Accreditation Support for LPHAs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1433227" y="746763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Enhanced Core Funding</a:t>
            </a:r>
          </a:p>
        </p:txBody>
      </p: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868022" y="2374871"/>
            <a:ext cx="1496681" cy="0"/>
          </a:xfrm>
          <a:prstGeom prst="line">
            <a:avLst/>
          </a:prstGeom>
          <a:ln w="19685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>
            <a:cxnSpLocks/>
          </p:cNvCxnSpPr>
          <p:nvPr/>
        </p:nvCxnSpPr>
        <p:spPr>
          <a:xfrm rot="21600000">
            <a:off x="263683" y="2026871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/>
          <p:cNvSpPr txBox="1"/>
          <p:nvPr/>
        </p:nvSpPr>
        <p:spPr>
          <a:xfrm rot="21600000">
            <a:off x="211555" y="1628137"/>
            <a:ext cx="1207217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Project Type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1573425" y="1628775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Funding Source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6908563" y="1627822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Program Purpose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3895868" y="1625917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Current Status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1721053" y="2189797"/>
            <a:ext cx="1693087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State of Missouri General Revenue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3872084" y="2188845"/>
            <a:ext cx="2035901" cy="628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New Decision Item submitted for legislative consideration for FY 25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6337078" y="2189797"/>
            <a:ext cx="3131305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Long-term incentive program administered by DHSS to promote accreditation and quality improvement activities within LPHAs</a:t>
            </a:r>
          </a:p>
        </p:txBody>
      </p:sp>
      <p:sp>
        <p:nvSpPr>
          <p:cNvPr id="16" name="TextBox 16"/>
          <p:cNvSpPr txBox="1"/>
          <p:nvPr/>
        </p:nvSpPr>
        <p:spPr>
          <a:xfrm rot="21600000">
            <a:off x="748665" y="4022407"/>
            <a:ext cx="8779592" cy="11430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LPHAs must complete initial accreditation and/or maintain their accredited status under the accrediting body of their choice</a:t>
            </a:r>
          </a:p>
          <a:p>
            <a:pPr marL="315750" lvl="0" indent="-2857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LPHA Administrators must complete annual training courses</a:t>
            </a:r>
          </a:p>
          <a:p>
            <a:pPr marL="315750" lvl="0" indent="-2857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100% of Commissioners/Boards of Health members must complete annual training courses</a:t>
            </a:r>
          </a:p>
          <a:p>
            <a:pPr marL="485750" lvl="1" indent="-285750" algn="l">
              <a:lnSpc>
                <a:spcPts val="180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DHSS is partnering with MAC to include training as part of commissioner's CEUs</a:t>
            </a:r>
          </a:p>
        </p:txBody>
      </p:sp>
      <p:cxnSp>
        <p:nvCxnSpPr>
          <p:cNvPr id="17" name="Straight Connector 17"/>
          <p:cNvCxnSpPr>
            <a:cxnSpLocks/>
          </p:cNvCxnSpPr>
          <p:nvPr/>
        </p:nvCxnSpPr>
        <p:spPr>
          <a:xfrm rot="5400000">
            <a:off x="2666286" y="2582794"/>
            <a:ext cx="1913335" cy="0"/>
          </a:xfrm>
          <a:prstGeom prst="line">
            <a:avLst/>
          </a:prstGeom>
          <a:ln w="20574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/>
          <p:cNvCxnSpPr>
            <a:cxnSpLocks/>
          </p:cNvCxnSpPr>
          <p:nvPr/>
        </p:nvCxnSpPr>
        <p:spPr>
          <a:xfrm rot="5400000">
            <a:off x="5228641" y="2582875"/>
            <a:ext cx="1914449" cy="0"/>
          </a:xfrm>
          <a:prstGeom prst="line">
            <a:avLst/>
          </a:prstGeom>
          <a:ln w="21209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9"/>
          <p:cNvSpPr txBox="1"/>
          <p:nvPr/>
        </p:nvSpPr>
        <p:spPr>
          <a:xfrm rot="21600000">
            <a:off x="249622" y="2188845"/>
            <a:ext cx="1131017" cy="628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Proposed DHSS program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310744" y="3633788"/>
            <a:ext cx="32837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Requirements for Eligibility: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872084" y="2951797"/>
            <a:ext cx="2035901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Included in Governor's Office approved budget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95250" y="4593907"/>
            <a:ext cx="1219200" cy="1000125"/>
            <a:chOff x="95250" y="4593907"/>
            <a:chExt cx="1219200" cy="1000125"/>
          </a:xfrm>
        </p:grpSpPr>
        <p:sp>
          <p:nvSpPr>
            <p:cNvPr id="4" name="Freeform 4"/>
            <p:cNvSpPr/>
            <p:nvPr/>
          </p:nvSpPr>
          <p:spPr>
            <a:xfrm>
              <a:off x="95250" y="4593907"/>
              <a:ext cx="1219200" cy="1000125"/>
            </a:xfrm>
            <a:custGeom>
              <a:avLst/>
              <a:gdLst/>
              <a:ahLst/>
              <a:cxnLst/>
              <a:rect l="0" t="0" r="0" b="0"/>
              <a:pathLst>
                <a:path w="304800" h="249136">
                  <a:moveTo>
                    <a:pt x="12306" y="6153"/>
                  </a:moveTo>
                  <a:cubicBezTo>
                    <a:pt x="12306" y="9554"/>
                    <a:pt x="9554" y="12306"/>
                    <a:pt x="6153" y="12306"/>
                  </a:cubicBezTo>
                  <a:cubicBezTo>
                    <a:pt x="2753" y="12306"/>
                    <a:pt x="0" y="9554"/>
                    <a:pt x="0" y="6153"/>
                  </a:cubicBezTo>
                  <a:cubicBezTo>
                    <a:pt x="0" y="2753"/>
                    <a:pt x="2753" y="0"/>
                    <a:pt x="6153" y="0"/>
                  </a:cubicBezTo>
                  <a:cubicBezTo>
                    <a:pt x="9554" y="0"/>
                    <a:pt x="12306" y="2762"/>
                    <a:pt x="12306" y="6153"/>
                  </a:cubicBezTo>
                  <a:close/>
                  <a:moveTo>
                    <a:pt x="38652" y="0"/>
                  </a:moveTo>
                  <a:cubicBezTo>
                    <a:pt x="35252" y="0"/>
                    <a:pt x="32499" y="2753"/>
                    <a:pt x="32499" y="6153"/>
                  </a:cubicBezTo>
                  <a:cubicBezTo>
                    <a:pt x="32499" y="9554"/>
                    <a:pt x="35252" y="12306"/>
                    <a:pt x="38652" y="12306"/>
                  </a:cubicBezTo>
                  <a:cubicBezTo>
                    <a:pt x="42053" y="12306"/>
                    <a:pt x="44806" y="9554"/>
                    <a:pt x="44806" y="6153"/>
                  </a:cubicBezTo>
                  <a:cubicBezTo>
                    <a:pt x="44806" y="2753"/>
                    <a:pt x="42053" y="0"/>
                    <a:pt x="38652" y="0"/>
                  </a:cubicBezTo>
                  <a:close/>
                  <a:moveTo>
                    <a:pt x="71152" y="0"/>
                  </a:moveTo>
                  <a:cubicBezTo>
                    <a:pt x="67751" y="0"/>
                    <a:pt x="64999" y="2753"/>
                    <a:pt x="64999" y="6153"/>
                  </a:cubicBezTo>
                  <a:cubicBezTo>
                    <a:pt x="64999" y="9554"/>
                    <a:pt x="67751" y="12306"/>
                    <a:pt x="71152" y="12306"/>
                  </a:cubicBezTo>
                  <a:cubicBezTo>
                    <a:pt x="74552" y="12306"/>
                    <a:pt x="77305" y="9554"/>
                    <a:pt x="77305" y="6153"/>
                  </a:cubicBezTo>
                  <a:cubicBezTo>
                    <a:pt x="77305" y="2753"/>
                    <a:pt x="74552" y="0"/>
                    <a:pt x="71152" y="0"/>
                  </a:cubicBezTo>
                  <a:close/>
                  <a:moveTo>
                    <a:pt x="103651" y="0"/>
                  </a:moveTo>
                  <a:cubicBezTo>
                    <a:pt x="100251" y="0"/>
                    <a:pt x="97498" y="2753"/>
                    <a:pt x="97498" y="6153"/>
                  </a:cubicBezTo>
                  <a:cubicBezTo>
                    <a:pt x="97498" y="9554"/>
                    <a:pt x="100251" y="12306"/>
                    <a:pt x="103651" y="12306"/>
                  </a:cubicBezTo>
                  <a:cubicBezTo>
                    <a:pt x="107051" y="12306"/>
                    <a:pt x="109804" y="9554"/>
                    <a:pt x="109804" y="6153"/>
                  </a:cubicBezTo>
                  <a:cubicBezTo>
                    <a:pt x="109804" y="2753"/>
                    <a:pt x="107051" y="0"/>
                    <a:pt x="103651" y="0"/>
                  </a:cubicBezTo>
                  <a:close/>
                  <a:moveTo>
                    <a:pt x="136150" y="0"/>
                  </a:moveTo>
                  <a:cubicBezTo>
                    <a:pt x="132750" y="0"/>
                    <a:pt x="129997" y="2753"/>
                    <a:pt x="129997" y="6153"/>
                  </a:cubicBezTo>
                  <a:cubicBezTo>
                    <a:pt x="129997" y="9554"/>
                    <a:pt x="132750" y="12306"/>
                    <a:pt x="136150" y="12306"/>
                  </a:cubicBezTo>
                  <a:cubicBezTo>
                    <a:pt x="139551" y="12306"/>
                    <a:pt x="142304" y="9554"/>
                    <a:pt x="142304" y="6153"/>
                  </a:cubicBezTo>
                  <a:cubicBezTo>
                    <a:pt x="142304" y="2753"/>
                    <a:pt x="139551" y="0"/>
                    <a:pt x="136150" y="0"/>
                  </a:cubicBezTo>
                  <a:close/>
                  <a:moveTo>
                    <a:pt x="168650" y="0"/>
                  </a:moveTo>
                  <a:cubicBezTo>
                    <a:pt x="165249" y="0"/>
                    <a:pt x="162497" y="2753"/>
                    <a:pt x="162497" y="6153"/>
                  </a:cubicBezTo>
                  <a:cubicBezTo>
                    <a:pt x="162497" y="9554"/>
                    <a:pt x="165249" y="12306"/>
                    <a:pt x="168650" y="12306"/>
                  </a:cubicBezTo>
                  <a:cubicBezTo>
                    <a:pt x="172050" y="12306"/>
                    <a:pt x="174803" y="9554"/>
                    <a:pt x="174803" y="6153"/>
                  </a:cubicBezTo>
                  <a:cubicBezTo>
                    <a:pt x="174803" y="2753"/>
                    <a:pt x="172050" y="0"/>
                    <a:pt x="168650" y="0"/>
                  </a:cubicBezTo>
                  <a:close/>
                  <a:moveTo>
                    <a:pt x="201149" y="0"/>
                  </a:moveTo>
                  <a:cubicBezTo>
                    <a:pt x="197749" y="0"/>
                    <a:pt x="194996" y="2753"/>
                    <a:pt x="194996" y="6153"/>
                  </a:cubicBezTo>
                  <a:cubicBezTo>
                    <a:pt x="194996" y="9554"/>
                    <a:pt x="197749" y="12306"/>
                    <a:pt x="201149" y="12306"/>
                  </a:cubicBezTo>
                  <a:cubicBezTo>
                    <a:pt x="204549" y="12306"/>
                    <a:pt x="207302" y="9554"/>
                    <a:pt x="207302" y="6153"/>
                  </a:cubicBezTo>
                  <a:cubicBezTo>
                    <a:pt x="207302" y="2753"/>
                    <a:pt x="204549" y="0"/>
                    <a:pt x="201149" y="0"/>
                  </a:cubicBezTo>
                  <a:close/>
                  <a:moveTo>
                    <a:pt x="233648" y="0"/>
                  </a:moveTo>
                  <a:cubicBezTo>
                    <a:pt x="230248" y="0"/>
                    <a:pt x="227495" y="2753"/>
                    <a:pt x="227495" y="6153"/>
                  </a:cubicBezTo>
                  <a:cubicBezTo>
                    <a:pt x="227495" y="9554"/>
                    <a:pt x="230248" y="12306"/>
                    <a:pt x="233648" y="12306"/>
                  </a:cubicBezTo>
                  <a:cubicBezTo>
                    <a:pt x="237049" y="12306"/>
                    <a:pt x="239801" y="9554"/>
                    <a:pt x="239801" y="6153"/>
                  </a:cubicBezTo>
                  <a:cubicBezTo>
                    <a:pt x="239801" y="2753"/>
                    <a:pt x="237049" y="0"/>
                    <a:pt x="233648" y="0"/>
                  </a:cubicBezTo>
                  <a:close/>
                  <a:moveTo>
                    <a:pt x="266148" y="0"/>
                  </a:moveTo>
                  <a:cubicBezTo>
                    <a:pt x="262747" y="0"/>
                    <a:pt x="259994" y="2753"/>
                    <a:pt x="259994" y="6153"/>
                  </a:cubicBezTo>
                  <a:cubicBezTo>
                    <a:pt x="259994" y="9554"/>
                    <a:pt x="262747" y="12306"/>
                    <a:pt x="266148" y="12306"/>
                  </a:cubicBezTo>
                  <a:cubicBezTo>
                    <a:pt x="269548" y="12306"/>
                    <a:pt x="272301" y="9554"/>
                    <a:pt x="272301" y="6153"/>
                  </a:cubicBezTo>
                  <a:cubicBezTo>
                    <a:pt x="272301" y="2753"/>
                    <a:pt x="269548" y="0"/>
                    <a:pt x="266148" y="0"/>
                  </a:cubicBezTo>
                  <a:close/>
                  <a:moveTo>
                    <a:pt x="298647" y="0"/>
                  </a:moveTo>
                  <a:cubicBezTo>
                    <a:pt x="295246" y="0"/>
                    <a:pt x="292494" y="2753"/>
                    <a:pt x="292494" y="6153"/>
                  </a:cubicBezTo>
                  <a:cubicBezTo>
                    <a:pt x="292494" y="9554"/>
                    <a:pt x="295246" y="12306"/>
                    <a:pt x="298647" y="12306"/>
                  </a:cubicBezTo>
                  <a:cubicBezTo>
                    <a:pt x="302047" y="12306"/>
                    <a:pt x="304800" y="9554"/>
                    <a:pt x="304800" y="6153"/>
                  </a:cubicBezTo>
                  <a:cubicBezTo>
                    <a:pt x="304800" y="2753"/>
                    <a:pt x="302047" y="0"/>
                    <a:pt x="298647" y="0"/>
                  </a:cubicBezTo>
                  <a:close/>
                  <a:moveTo>
                    <a:pt x="6153" y="26213"/>
                  </a:moveTo>
                  <a:cubicBezTo>
                    <a:pt x="2753" y="26213"/>
                    <a:pt x="0" y="28966"/>
                    <a:pt x="0" y="32366"/>
                  </a:cubicBezTo>
                  <a:cubicBezTo>
                    <a:pt x="0" y="35766"/>
                    <a:pt x="2753" y="38519"/>
                    <a:pt x="6153" y="38519"/>
                  </a:cubicBezTo>
                  <a:cubicBezTo>
                    <a:pt x="9554" y="38519"/>
                    <a:pt x="12306" y="35757"/>
                    <a:pt x="12306" y="32366"/>
                  </a:cubicBezTo>
                  <a:cubicBezTo>
                    <a:pt x="12306" y="28975"/>
                    <a:pt x="9554" y="26213"/>
                    <a:pt x="6153" y="26213"/>
                  </a:cubicBezTo>
                  <a:close/>
                  <a:moveTo>
                    <a:pt x="38652" y="26213"/>
                  </a:moveTo>
                  <a:cubicBezTo>
                    <a:pt x="35252" y="26213"/>
                    <a:pt x="32499" y="28966"/>
                    <a:pt x="32499" y="32366"/>
                  </a:cubicBezTo>
                  <a:cubicBezTo>
                    <a:pt x="32499" y="35766"/>
                    <a:pt x="35252" y="38519"/>
                    <a:pt x="38652" y="38519"/>
                  </a:cubicBezTo>
                  <a:cubicBezTo>
                    <a:pt x="42053" y="38519"/>
                    <a:pt x="44806" y="35757"/>
                    <a:pt x="44806" y="32366"/>
                  </a:cubicBezTo>
                  <a:cubicBezTo>
                    <a:pt x="44806" y="28975"/>
                    <a:pt x="42053" y="26213"/>
                    <a:pt x="38652" y="26213"/>
                  </a:cubicBezTo>
                  <a:close/>
                  <a:moveTo>
                    <a:pt x="71152" y="26213"/>
                  </a:moveTo>
                  <a:cubicBezTo>
                    <a:pt x="67751" y="26213"/>
                    <a:pt x="64999" y="28966"/>
                    <a:pt x="64999" y="32366"/>
                  </a:cubicBezTo>
                  <a:cubicBezTo>
                    <a:pt x="64999" y="35766"/>
                    <a:pt x="67751" y="38519"/>
                    <a:pt x="71152" y="38519"/>
                  </a:cubicBezTo>
                  <a:cubicBezTo>
                    <a:pt x="74552" y="38519"/>
                    <a:pt x="77305" y="35757"/>
                    <a:pt x="77305" y="32366"/>
                  </a:cubicBezTo>
                  <a:cubicBezTo>
                    <a:pt x="77305" y="28975"/>
                    <a:pt x="74552" y="26213"/>
                    <a:pt x="71152" y="26213"/>
                  </a:cubicBezTo>
                  <a:close/>
                  <a:moveTo>
                    <a:pt x="103651" y="26213"/>
                  </a:moveTo>
                  <a:cubicBezTo>
                    <a:pt x="100251" y="26213"/>
                    <a:pt x="97498" y="28966"/>
                    <a:pt x="97498" y="32366"/>
                  </a:cubicBezTo>
                  <a:cubicBezTo>
                    <a:pt x="97498" y="35766"/>
                    <a:pt x="100251" y="38519"/>
                    <a:pt x="103651" y="38519"/>
                  </a:cubicBezTo>
                  <a:cubicBezTo>
                    <a:pt x="107051" y="38519"/>
                    <a:pt x="109804" y="35766"/>
                    <a:pt x="109804" y="32366"/>
                  </a:cubicBezTo>
                  <a:cubicBezTo>
                    <a:pt x="109804" y="28966"/>
                    <a:pt x="107051" y="26213"/>
                    <a:pt x="103651" y="26213"/>
                  </a:cubicBezTo>
                  <a:close/>
                  <a:moveTo>
                    <a:pt x="136150" y="26213"/>
                  </a:moveTo>
                  <a:cubicBezTo>
                    <a:pt x="132750" y="26213"/>
                    <a:pt x="129997" y="28966"/>
                    <a:pt x="129997" y="32366"/>
                  </a:cubicBezTo>
                  <a:cubicBezTo>
                    <a:pt x="129997" y="35766"/>
                    <a:pt x="132750" y="38519"/>
                    <a:pt x="136150" y="38519"/>
                  </a:cubicBezTo>
                  <a:cubicBezTo>
                    <a:pt x="139551" y="38519"/>
                    <a:pt x="142304" y="35766"/>
                    <a:pt x="142304" y="32366"/>
                  </a:cubicBezTo>
                  <a:cubicBezTo>
                    <a:pt x="142304" y="28966"/>
                    <a:pt x="139551" y="26213"/>
                    <a:pt x="136150" y="26213"/>
                  </a:cubicBezTo>
                  <a:close/>
                  <a:moveTo>
                    <a:pt x="168650" y="26213"/>
                  </a:moveTo>
                  <a:cubicBezTo>
                    <a:pt x="165249" y="26213"/>
                    <a:pt x="162497" y="28966"/>
                    <a:pt x="162497" y="32366"/>
                  </a:cubicBezTo>
                  <a:cubicBezTo>
                    <a:pt x="162497" y="35766"/>
                    <a:pt x="165249" y="38519"/>
                    <a:pt x="168650" y="38519"/>
                  </a:cubicBezTo>
                  <a:cubicBezTo>
                    <a:pt x="172050" y="38519"/>
                    <a:pt x="174803" y="35766"/>
                    <a:pt x="174803" y="32366"/>
                  </a:cubicBezTo>
                  <a:cubicBezTo>
                    <a:pt x="174803" y="28966"/>
                    <a:pt x="172050" y="26213"/>
                    <a:pt x="168650" y="26213"/>
                  </a:cubicBezTo>
                  <a:close/>
                  <a:moveTo>
                    <a:pt x="201149" y="26213"/>
                  </a:moveTo>
                  <a:cubicBezTo>
                    <a:pt x="197749" y="26213"/>
                    <a:pt x="194996" y="28966"/>
                    <a:pt x="194996" y="32366"/>
                  </a:cubicBezTo>
                  <a:cubicBezTo>
                    <a:pt x="194996" y="35766"/>
                    <a:pt x="197749" y="38519"/>
                    <a:pt x="201149" y="38519"/>
                  </a:cubicBezTo>
                  <a:cubicBezTo>
                    <a:pt x="204549" y="38519"/>
                    <a:pt x="207302" y="35766"/>
                    <a:pt x="207302" y="32366"/>
                  </a:cubicBezTo>
                  <a:cubicBezTo>
                    <a:pt x="207302" y="28966"/>
                    <a:pt x="204549" y="26213"/>
                    <a:pt x="201149" y="26213"/>
                  </a:cubicBezTo>
                  <a:close/>
                  <a:moveTo>
                    <a:pt x="233648" y="26213"/>
                  </a:moveTo>
                  <a:cubicBezTo>
                    <a:pt x="230248" y="26213"/>
                    <a:pt x="227495" y="28966"/>
                    <a:pt x="227495" y="32366"/>
                  </a:cubicBezTo>
                  <a:cubicBezTo>
                    <a:pt x="227495" y="35766"/>
                    <a:pt x="230248" y="38519"/>
                    <a:pt x="233648" y="38519"/>
                  </a:cubicBezTo>
                  <a:cubicBezTo>
                    <a:pt x="237049" y="38519"/>
                    <a:pt x="239801" y="35766"/>
                    <a:pt x="239801" y="32366"/>
                  </a:cubicBezTo>
                  <a:cubicBezTo>
                    <a:pt x="239801" y="28966"/>
                    <a:pt x="237049" y="26213"/>
                    <a:pt x="233648" y="26213"/>
                  </a:cubicBezTo>
                  <a:close/>
                  <a:moveTo>
                    <a:pt x="266148" y="26213"/>
                  </a:moveTo>
                  <a:cubicBezTo>
                    <a:pt x="262747" y="26213"/>
                    <a:pt x="259994" y="28966"/>
                    <a:pt x="259994" y="32366"/>
                  </a:cubicBezTo>
                  <a:cubicBezTo>
                    <a:pt x="259994" y="35766"/>
                    <a:pt x="262747" y="38519"/>
                    <a:pt x="266148" y="38519"/>
                  </a:cubicBezTo>
                  <a:cubicBezTo>
                    <a:pt x="269548" y="38519"/>
                    <a:pt x="272301" y="35766"/>
                    <a:pt x="272301" y="32366"/>
                  </a:cubicBezTo>
                  <a:cubicBezTo>
                    <a:pt x="272301" y="28966"/>
                    <a:pt x="269548" y="26213"/>
                    <a:pt x="266148" y="26213"/>
                  </a:cubicBezTo>
                  <a:close/>
                  <a:moveTo>
                    <a:pt x="298647" y="26213"/>
                  </a:moveTo>
                  <a:cubicBezTo>
                    <a:pt x="295246" y="26213"/>
                    <a:pt x="292494" y="28966"/>
                    <a:pt x="292494" y="32366"/>
                  </a:cubicBezTo>
                  <a:cubicBezTo>
                    <a:pt x="292494" y="35766"/>
                    <a:pt x="295246" y="38519"/>
                    <a:pt x="298647" y="38519"/>
                  </a:cubicBezTo>
                  <a:cubicBezTo>
                    <a:pt x="302047" y="38519"/>
                    <a:pt x="304800" y="35757"/>
                    <a:pt x="304800" y="32366"/>
                  </a:cubicBezTo>
                  <a:cubicBezTo>
                    <a:pt x="304800" y="28975"/>
                    <a:pt x="302047" y="26213"/>
                    <a:pt x="298647" y="26213"/>
                  </a:cubicBezTo>
                  <a:close/>
                  <a:moveTo>
                    <a:pt x="6153" y="52416"/>
                  </a:moveTo>
                  <a:cubicBezTo>
                    <a:pt x="2753" y="52416"/>
                    <a:pt x="0" y="55169"/>
                    <a:pt x="0" y="58569"/>
                  </a:cubicBezTo>
                  <a:cubicBezTo>
                    <a:pt x="0" y="61970"/>
                    <a:pt x="2753" y="64722"/>
                    <a:pt x="6153" y="64722"/>
                  </a:cubicBezTo>
                  <a:cubicBezTo>
                    <a:pt x="9554" y="64722"/>
                    <a:pt x="12306" y="61970"/>
                    <a:pt x="12306" y="58569"/>
                  </a:cubicBezTo>
                  <a:cubicBezTo>
                    <a:pt x="12306" y="55169"/>
                    <a:pt x="9554" y="52416"/>
                    <a:pt x="6153" y="52416"/>
                  </a:cubicBezTo>
                  <a:close/>
                  <a:moveTo>
                    <a:pt x="38652" y="52416"/>
                  </a:moveTo>
                  <a:cubicBezTo>
                    <a:pt x="35252" y="52416"/>
                    <a:pt x="32499" y="55169"/>
                    <a:pt x="32499" y="58569"/>
                  </a:cubicBezTo>
                  <a:cubicBezTo>
                    <a:pt x="32499" y="61970"/>
                    <a:pt x="35252" y="64722"/>
                    <a:pt x="38652" y="64722"/>
                  </a:cubicBezTo>
                  <a:cubicBezTo>
                    <a:pt x="42053" y="64722"/>
                    <a:pt x="44806" y="61970"/>
                    <a:pt x="44806" y="58569"/>
                  </a:cubicBezTo>
                  <a:cubicBezTo>
                    <a:pt x="44806" y="55169"/>
                    <a:pt x="42053" y="52416"/>
                    <a:pt x="38652" y="52416"/>
                  </a:cubicBezTo>
                  <a:close/>
                  <a:moveTo>
                    <a:pt x="71152" y="52416"/>
                  </a:moveTo>
                  <a:cubicBezTo>
                    <a:pt x="67751" y="52416"/>
                    <a:pt x="64999" y="55169"/>
                    <a:pt x="64999" y="58569"/>
                  </a:cubicBezTo>
                  <a:cubicBezTo>
                    <a:pt x="64999" y="61970"/>
                    <a:pt x="67751" y="64722"/>
                    <a:pt x="71152" y="64722"/>
                  </a:cubicBezTo>
                  <a:cubicBezTo>
                    <a:pt x="74552" y="64722"/>
                    <a:pt x="77305" y="61970"/>
                    <a:pt x="77305" y="58569"/>
                  </a:cubicBezTo>
                  <a:cubicBezTo>
                    <a:pt x="77305" y="55169"/>
                    <a:pt x="74552" y="52416"/>
                    <a:pt x="71152" y="52416"/>
                  </a:cubicBezTo>
                  <a:close/>
                  <a:moveTo>
                    <a:pt x="103651" y="52416"/>
                  </a:moveTo>
                  <a:cubicBezTo>
                    <a:pt x="100251" y="52416"/>
                    <a:pt x="97498" y="55169"/>
                    <a:pt x="97498" y="58569"/>
                  </a:cubicBezTo>
                  <a:cubicBezTo>
                    <a:pt x="97498" y="61970"/>
                    <a:pt x="100251" y="64722"/>
                    <a:pt x="103651" y="64722"/>
                  </a:cubicBezTo>
                  <a:cubicBezTo>
                    <a:pt x="107051" y="64722"/>
                    <a:pt x="109804" y="61970"/>
                    <a:pt x="109804" y="58569"/>
                  </a:cubicBezTo>
                  <a:cubicBezTo>
                    <a:pt x="109804" y="55169"/>
                    <a:pt x="107051" y="52416"/>
                    <a:pt x="103651" y="52416"/>
                  </a:cubicBezTo>
                  <a:close/>
                  <a:moveTo>
                    <a:pt x="136150" y="52416"/>
                  </a:moveTo>
                  <a:cubicBezTo>
                    <a:pt x="132750" y="52416"/>
                    <a:pt x="129997" y="55169"/>
                    <a:pt x="129997" y="58569"/>
                  </a:cubicBezTo>
                  <a:cubicBezTo>
                    <a:pt x="129997" y="61970"/>
                    <a:pt x="132750" y="64722"/>
                    <a:pt x="136150" y="64722"/>
                  </a:cubicBezTo>
                  <a:cubicBezTo>
                    <a:pt x="139551" y="64722"/>
                    <a:pt x="142304" y="61970"/>
                    <a:pt x="142304" y="58569"/>
                  </a:cubicBezTo>
                  <a:cubicBezTo>
                    <a:pt x="142304" y="55169"/>
                    <a:pt x="139551" y="52416"/>
                    <a:pt x="136150" y="52416"/>
                  </a:cubicBezTo>
                  <a:close/>
                  <a:moveTo>
                    <a:pt x="168650" y="52416"/>
                  </a:moveTo>
                  <a:cubicBezTo>
                    <a:pt x="165249" y="52416"/>
                    <a:pt x="162497" y="55169"/>
                    <a:pt x="162497" y="58569"/>
                  </a:cubicBezTo>
                  <a:cubicBezTo>
                    <a:pt x="162497" y="61970"/>
                    <a:pt x="165249" y="64722"/>
                    <a:pt x="168650" y="64722"/>
                  </a:cubicBezTo>
                  <a:cubicBezTo>
                    <a:pt x="172050" y="64722"/>
                    <a:pt x="174803" y="61970"/>
                    <a:pt x="174803" y="58569"/>
                  </a:cubicBezTo>
                  <a:cubicBezTo>
                    <a:pt x="174803" y="55169"/>
                    <a:pt x="172050" y="52416"/>
                    <a:pt x="168650" y="52416"/>
                  </a:cubicBezTo>
                  <a:close/>
                  <a:moveTo>
                    <a:pt x="201149" y="52416"/>
                  </a:moveTo>
                  <a:cubicBezTo>
                    <a:pt x="197749" y="52416"/>
                    <a:pt x="194996" y="55169"/>
                    <a:pt x="194996" y="58569"/>
                  </a:cubicBezTo>
                  <a:cubicBezTo>
                    <a:pt x="194996" y="61970"/>
                    <a:pt x="197749" y="64722"/>
                    <a:pt x="201149" y="64722"/>
                  </a:cubicBezTo>
                  <a:cubicBezTo>
                    <a:pt x="204549" y="64722"/>
                    <a:pt x="207302" y="61970"/>
                    <a:pt x="207302" y="58569"/>
                  </a:cubicBezTo>
                  <a:cubicBezTo>
                    <a:pt x="207302" y="55169"/>
                    <a:pt x="204549" y="52416"/>
                    <a:pt x="201149" y="52416"/>
                  </a:cubicBezTo>
                  <a:close/>
                  <a:moveTo>
                    <a:pt x="233648" y="52416"/>
                  </a:moveTo>
                  <a:cubicBezTo>
                    <a:pt x="230248" y="52416"/>
                    <a:pt x="227495" y="55169"/>
                    <a:pt x="227495" y="58569"/>
                  </a:cubicBezTo>
                  <a:cubicBezTo>
                    <a:pt x="227495" y="61970"/>
                    <a:pt x="230248" y="64722"/>
                    <a:pt x="233648" y="64722"/>
                  </a:cubicBezTo>
                  <a:cubicBezTo>
                    <a:pt x="237049" y="64722"/>
                    <a:pt x="239801" y="61970"/>
                    <a:pt x="239801" y="58569"/>
                  </a:cubicBezTo>
                  <a:cubicBezTo>
                    <a:pt x="239801" y="55169"/>
                    <a:pt x="237049" y="52416"/>
                    <a:pt x="233648" y="52416"/>
                  </a:cubicBezTo>
                  <a:close/>
                  <a:moveTo>
                    <a:pt x="266148" y="52416"/>
                  </a:moveTo>
                  <a:cubicBezTo>
                    <a:pt x="262747" y="52416"/>
                    <a:pt x="259994" y="55169"/>
                    <a:pt x="259994" y="58569"/>
                  </a:cubicBezTo>
                  <a:cubicBezTo>
                    <a:pt x="259994" y="61970"/>
                    <a:pt x="262747" y="64722"/>
                    <a:pt x="266148" y="64722"/>
                  </a:cubicBezTo>
                  <a:cubicBezTo>
                    <a:pt x="269548" y="64722"/>
                    <a:pt x="272301" y="61970"/>
                    <a:pt x="272301" y="58569"/>
                  </a:cubicBezTo>
                  <a:cubicBezTo>
                    <a:pt x="272301" y="55169"/>
                    <a:pt x="269548" y="52416"/>
                    <a:pt x="266148" y="52416"/>
                  </a:cubicBezTo>
                  <a:close/>
                  <a:moveTo>
                    <a:pt x="298647" y="52416"/>
                  </a:moveTo>
                  <a:cubicBezTo>
                    <a:pt x="295246" y="52416"/>
                    <a:pt x="292494" y="55169"/>
                    <a:pt x="292494" y="58569"/>
                  </a:cubicBezTo>
                  <a:cubicBezTo>
                    <a:pt x="292494" y="61970"/>
                    <a:pt x="295246" y="64722"/>
                    <a:pt x="298647" y="64722"/>
                  </a:cubicBezTo>
                  <a:cubicBezTo>
                    <a:pt x="302047" y="64722"/>
                    <a:pt x="304800" y="61970"/>
                    <a:pt x="304800" y="58569"/>
                  </a:cubicBezTo>
                  <a:cubicBezTo>
                    <a:pt x="304800" y="55169"/>
                    <a:pt x="302047" y="52416"/>
                    <a:pt x="298647" y="52416"/>
                  </a:cubicBezTo>
                  <a:close/>
                  <a:moveTo>
                    <a:pt x="6153" y="78629"/>
                  </a:moveTo>
                  <a:cubicBezTo>
                    <a:pt x="2753" y="78629"/>
                    <a:pt x="0" y="81382"/>
                    <a:pt x="0" y="84782"/>
                  </a:cubicBezTo>
                  <a:cubicBezTo>
                    <a:pt x="0" y="88182"/>
                    <a:pt x="2753" y="90935"/>
                    <a:pt x="6153" y="90935"/>
                  </a:cubicBezTo>
                  <a:cubicBezTo>
                    <a:pt x="9554" y="90935"/>
                    <a:pt x="12306" y="88182"/>
                    <a:pt x="12306" y="84782"/>
                  </a:cubicBezTo>
                  <a:cubicBezTo>
                    <a:pt x="12306" y="81382"/>
                    <a:pt x="9554" y="78629"/>
                    <a:pt x="6153" y="78629"/>
                  </a:cubicBezTo>
                  <a:close/>
                  <a:moveTo>
                    <a:pt x="38652" y="78629"/>
                  </a:moveTo>
                  <a:cubicBezTo>
                    <a:pt x="35252" y="78629"/>
                    <a:pt x="32499" y="81382"/>
                    <a:pt x="32499" y="84782"/>
                  </a:cubicBezTo>
                  <a:cubicBezTo>
                    <a:pt x="32499" y="88182"/>
                    <a:pt x="35252" y="90935"/>
                    <a:pt x="38652" y="90935"/>
                  </a:cubicBezTo>
                  <a:cubicBezTo>
                    <a:pt x="42053" y="90935"/>
                    <a:pt x="44806" y="88182"/>
                    <a:pt x="44806" y="84782"/>
                  </a:cubicBezTo>
                  <a:cubicBezTo>
                    <a:pt x="44806" y="81382"/>
                    <a:pt x="42053" y="78629"/>
                    <a:pt x="38652" y="78629"/>
                  </a:cubicBezTo>
                  <a:close/>
                  <a:moveTo>
                    <a:pt x="71152" y="78629"/>
                  </a:moveTo>
                  <a:cubicBezTo>
                    <a:pt x="67751" y="78629"/>
                    <a:pt x="64999" y="81382"/>
                    <a:pt x="64999" y="84782"/>
                  </a:cubicBezTo>
                  <a:cubicBezTo>
                    <a:pt x="64999" y="88182"/>
                    <a:pt x="67751" y="90935"/>
                    <a:pt x="71152" y="90935"/>
                  </a:cubicBezTo>
                  <a:cubicBezTo>
                    <a:pt x="74552" y="90935"/>
                    <a:pt x="77305" y="88182"/>
                    <a:pt x="77305" y="84782"/>
                  </a:cubicBezTo>
                  <a:cubicBezTo>
                    <a:pt x="77305" y="81382"/>
                    <a:pt x="74552" y="78629"/>
                    <a:pt x="71152" y="78629"/>
                  </a:cubicBezTo>
                  <a:close/>
                  <a:moveTo>
                    <a:pt x="103651" y="78629"/>
                  </a:moveTo>
                  <a:cubicBezTo>
                    <a:pt x="100251" y="78629"/>
                    <a:pt x="97498" y="81382"/>
                    <a:pt x="97498" y="84782"/>
                  </a:cubicBezTo>
                  <a:cubicBezTo>
                    <a:pt x="97498" y="88182"/>
                    <a:pt x="100251" y="90935"/>
                    <a:pt x="103651" y="90935"/>
                  </a:cubicBezTo>
                  <a:cubicBezTo>
                    <a:pt x="107051" y="90935"/>
                    <a:pt x="109804" y="88182"/>
                    <a:pt x="109804" y="84782"/>
                  </a:cubicBezTo>
                  <a:cubicBezTo>
                    <a:pt x="109804" y="81382"/>
                    <a:pt x="107051" y="78629"/>
                    <a:pt x="103651" y="78629"/>
                  </a:cubicBezTo>
                  <a:close/>
                  <a:moveTo>
                    <a:pt x="136150" y="78629"/>
                  </a:moveTo>
                  <a:cubicBezTo>
                    <a:pt x="132750" y="78629"/>
                    <a:pt x="129997" y="81382"/>
                    <a:pt x="129997" y="84782"/>
                  </a:cubicBezTo>
                  <a:cubicBezTo>
                    <a:pt x="129997" y="88182"/>
                    <a:pt x="132750" y="90935"/>
                    <a:pt x="136150" y="90935"/>
                  </a:cubicBezTo>
                  <a:cubicBezTo>
                    <a:pt x="139551" y="90935"/>
                    <a:pt x="142304" y="88182"/>
                    <a:pt x="142304" y="84782"/>
                  </a:cubicBezTo>
                  <a:cubicBezTo>
                    <a:pt x="142304" y="81382"/>
                    <a:pt x="139551" y="78629"/>
                    <a:pt x="136150" y="78629"/>
                  </a:cubicBezTo>
                  <a:close/>
                  <a:moveTo>
                    <a:pt x="168650" y="78629"/>
                  </a:moveTo>
                  <a:cubicBezTo>
                    <a:pt x="165249" y="78629"/>
                    <a:pt x="162497" y="81382"/>
                    <a:pt x="162497" y="84782"/>
                  </a:cubicBezTo>
                  <a:cubicBezTo>
                    <a:pt x="162497" y="88182"/>
                    <a:pt x="165249" y="90935"/>
                    <a:pt x="168650" y="90935"/>
                  </a:cubicBezTo>
                  <a:cubicBezTo>
                    <a:pt x="172050" y="90935"/>
                    <a:pt x="174803" y="88182"/>
                    <a:pt x="174803" y="84782"/>
                  </a:cubicBezTo>
                  <a:cubicBezTo>
                    <a:pt x="174803" y="81382"/>
                    <a:pt x="172050" y="78629"/>
                    <a:pt x="168650" y="78629"/>
                  </a:cubicBezTo>
                  <a:close/>
                  <a:moveTo>
                    <a:pt x="201149" y="78629"/>
                  </a:moveTo>
                  <a:cubicBezTo>
                    <a:pt x="197749" y="78629"/>
                    <a:pt x="194996" y="81382"/>
                    <a:pt x="194996" y="84782"/>
                  </a:cubicBezTo>
                  <a:cubicBezTo>
                    <a:pt x="194996" y="88182"/>
                    <a:pt x="197749" y="90935"/>
                    <a:pt x="201149" y="90935"/>
                  </a:cubicBezTo>
                  <a:cubicBezTo>
                    <a:pt x="204549" y="90935"/>
                    <a:pt x="207302" y="88182"/>
                    <a:pt x="207302" y="84782"/>
                  </a:cubicBezTo>
                  <a:cubicBezTo>
                    <a:pt x="207302" y="81382"/>
                    <a:pt x="204549" y="78629"/>
                    <a:pt x="201149" y="78629"/>
                  </a:cubicBezTo>
                  <a:close/>
                  <a:moveTo>
                    <a:pt x="233648" y="78629"/>
                  </a:moveTo>
                  <a:cubicBezTo>
                    <a:pt x="230248" y="78629"/>
                    <a:pt x="227495" y="81382"/>
                    <a:pt x="227495" y="84782"/>
                  </a:cubicBezTo>
                  <a:cubicBezTo>
                    <a:pt x="227495" y="88182"/>
                    <a:pt x="230248" y="90935"/>
                    <a:pt x="233648" y="90935"/>
                  </a:cubicBezTo>
                  <a:cubicBezTo>
                    <a:pt x="237049" y="90935"/>
                    <a:pt x="239801" y="88182"/>
                    <a:pt x="239801" y="84782"/>
                  </a:cubicBezTo>
                  <a:cubicBezTo>
                    <a:pt x="239801" y="81382"/>
                    <a:pt x="237049" y="78629"/>
                    <a:pt x="233648" y="78629"/>
                  </a:cubicBezTo>
                  <a:close/>
                  <a:moveTo>
                    <a:pt x="266148" y="78629"/>
                  </a:moveTo>
                  <a:cubicBezTo>
                    <a:pt x="262747" y="78629"/>
                    <a:pt x="259994" y="81382"/>
                    <a:pt x="259994" y="84782"/>
                  </a:cubicBezTo>
                  <a:cubicBezTo>
                    <a:pt x="259994" y="88182"/>
                    <a:pt x="262747" y="90935"/>
                    <a:pt x="266148" y="90935"/>
                  </a:cubicBezTo>
                  <a:cubicBezTo>
                    <a:pt x="269548" y="90935"/>
                    <a:pt x="272301" y="88182"/>
                    <a:pt x="272301" y="84782"/>
                  </a:cubicBezTo>
                  <a:cubicBezTo>
                    <a:pt x="272301" y="81382"/>
                    <a:pt x="269548" y="78629"/>
                    <a:pt x="266148" y="78629"/>
                  </a:cubicBezTo>
                  <a:close/>
                  <a:moveTo>
                    <a:pt x="298647" y="78629"/>
                  </a:moveTo>
                  <a:cubicBezTo>
                    <a:pt x="295246" y="78629"/>
                    <a:pt x="292494" y="81382"/>
                    <a:pt x="292494" y="84782"/>
                  </a:cubicBezTo>
                  <a:cubicBezTo>
                    <a:pt x="292494" y="88182"/>
                    <a:pt x="295246" y="90935"/>
                    <a:pt x="298647" y="90935"/>
                  </a:cubicBezTo>
                  <a:cubicBezTo>
                    <a:pt x="302047" y="90935"/>
                    <a:pt x="304800" y="88182"/>
                    <a:pt x="304800" y="84782"/>
                  </a:cubicBezTo>
                  <a:cubicBezTo>
                    <a:pt x="304800" y="81382"/>
                    <a:pt x="302047" y="78629"/>
                    <a:pt x="298647" y="78629"/>
                  </a:cubicBezTo>
                  <a:close/>
                  <a:moveTo>
                    <a:pt x="6153" y="104832"/>
                  </a:moveTo>
                  <a:cubicBezTo>
                    <a:pt x="2753" y="104832"/>
                    <a:pt x="0" y="107585"/>
                    <a:pt x="0" y="110985"/>
                  </a:cubicBezTo>
                  <a:cubicBezTo>
                    <a:pt x="0" y="114386"/>
                    <a:pt x="2753" y="117138"/>
                    <a:pt x="6153" y="117138"/>
                  </a:cubicBezTo>
                  <a:cubicBezTo>
                    <a:pt x="9554" y="117138"/>
                    <a:pt x="12306" y="114386"/>
                    <a:pt x="12306" y="110985"/>
                  </a:cubicBezTo>
                  <a:cubicBezTo>
                    <a:pt x="12306" y="107585"/>
                    <a:pt x="9554" y="104832"/>
                    <a:pt x="6153" y="104832"/>
                  </a:cubicBezTo>
                  <a:close/>
                  <a:moveTo>
                    <a:pt x="38652" y="104832"/>
                  </a:moveTo>
                  <a:cubicBezTo>
                    <a:pt x="35252" y="104832"/>
                    <a:pt x="32499" y="107585"/>
                    <a:pt x="32499" y="110985"/>
                  </a:cubicBezTo>
                  <a:cubicBezTo>
                    <a:pt x="32499" y="114386"/>
                    <a:pt x="35252" y="117138"/>
                    <a:pt x="38652" y="117138"/>
                  </a:cubicBezTo>
                  <a:cubicBezTo>
                    <a:pt x="42053" y="117138"/>
                    <a:pt x="44806" y="114386"/>
                    <a:pt x="44806" y="110985"/>
                  </a:cubicBezTo>
                  <a:cubicBezTo>
                    <a:pt x="44806" y="107585"/>
                    <a:pt x="42053" y="104832"/>
                    <a:pt x="38652" y="104832"/>
                  </a:cubicBezTo>
                  <a:close/>
                  <a:moveTo>
                    <a:pt x="71152" y="104832"/>
                  </a:moveTo>
                  <a:cubicBezTo>
                    <a:pt x="67751" y="104832"/>
                    <a:pt x="64999" y="107585"/>
                    <a:pt x="64999" y="110985"/>
                  </a:cubicBezTo>
                  <a:cubicBezTo>
                    <a:pt x="64999" y="114386"/>
                    <a:pt x="67751" y="117138"/>
                    <a:pt x="71152" y="117138"/>
                  </a:cubicBezTo>
                  <a:cubicBezTo>
                    <a:pt x="74552" y="117138"/>
                    <a:pt x="77305" y="114386"/>
                    <a:pt x="77305" y="110985"/>
                  </a:cubicBezTo>
                  <a:cubicBezTo>
                    <a:pt x="77305" y="107585"/>
                    <a:pt x="74552" y="104832"/>
                    <a:pt x="71152" y="104832"/>
                  </a:cubicBezTo>
                  <a:close/>
                  <a:moveTo>
                    <a:pt x="103651" y="104832"/>
                  </a:moveTo>
                  <a:cubicBezTo>
                    <a:pt x="100251" y="104832"/>
                    <a:pt x="97498" y="107585"/>
                    <a:pt x="97498" y="110985"/>
                  </a:cubicBezTo>
                  <a:cubicBezTo>
                    <a:pt x="97498" y="114386"/>
                    <a:pt x="100251" y="117138"/>
                    <a:pt x="103651" y="117138"/>
                  </a:cubicBezTo>
                  <a:cubicBezTo>
                    <a:pt x="107051" y="117138"/>
                    <a:pt x="109804" y="114386"/>
                    <a:pt x="109804" y="110985"/>
                  </a:cubicBezTo>
                  <a:cubicBezTo>
                    <a:pt x="109804" y="107585"/>
                    <a:pt x="107051" y="104832"/>
                    <a:pt x="103651" y="104832"/>
                  </a:cubicBezTo>
                  <a:close/>
                  <a:moveTo>
                    <a:pt x="136150" y="104832"/>
                  </a:moveTo>
                  <a:cubicBezTo>
                    <a:pt x="132750" y="104832"/>
                    <a:pt x="129997" y="107585"/>
                    <a:pt x="129997" y="110985"/>
                  </a:cubicBezTo>
                  <a:cubicBezTo>
                    <a:pt x="129997" y="114386"/>
                    <a:pt x="132750" y="117138"/>
                    <a:pt x="136150" y="117138"/>
                  </a:cubicBezTo>
                  <a:cubicBezTo>
                    <a:pt x="139551" y="117138"/>
                    <a:pt x="142304" y="114386"/>
                    <a:pt x="142304" y="110985"/>
                  </a:cubicBezTo>
                  <a:cubicBezTo>
                    <a:pt x="142304" y="107585"/>
                    <a:pt x="139551" y="104832"/>
                    <a:pt x="136150" y="104832"/>
                  </a:cubicBezTo>
                  <a:close/>
                  <a:moveTo>
                    <a:pt x="168650" y="104832"/>
                  </a:moveTo>
                  <a:cubicBezTo>
                    <a:pt x="165249" y="104832"/>
                    <a:pt x="162497" y="107585"/>
                    <a:pt x="162497" y="110985"/>
                  </a:cubicBezTo>
                  <a:cubicBezTo>
                    <a:pt x="162497" y="114386"/>
                    <a:pt x="165249" y="117138"/>
                    <a:pt x="168650" y="117138"/>
                  </a:cubicBezTo>
                  <a:cubicBezTo>
                    <a:pt x="172050" y="117138"/>
                    <a:pt x="174803" y="114386"/>
                    <a:pt x="174803" y="110985"/>
                  </a:cubicBezTo>
                  <a:cubicBezTo>
                    <a:pt x="174803" y="107585"/>
                    <a:pt x="172050" y="104832"/>
                    <a:pt x="168650" y="104832"/>
                  </a:cubicBezTo>
                  <a:close/>
                  <a:moveTo>
                    <a:pt x="201149" y="104832"/>
                  </a:moveTo>
                  <a:cubicBezTo>
                    <a:pt x="197749" y="104832"/>
                    <a:pt x="194996" y="107585"/>
                    <a:pt x="194996" y="110985"/>
                  </a:cubicBezTo>
                  <a:cubicBezTo>
                    <a:pt x="194996" y="114386"/>
                    <a:pt x="197749" y="117138"/>
                    <a:pt x="201149" y="117138"/>
                  </a:cubicBezTo>
                  <a:cubicBezTo>
                    <a:pt x="204549" y="117138"/>
                    <a:pt x="207302" y="114386"/>
                    <a:pt x="207302" y="110985"/>
                  </a:cubicBezTo>
                  <a:cubicBezTo>
                    <a:pt x="207302" y="107585"/>
                    <a:pt x="204549" y="104832"/>
                    <a:pt x="201149" y="104832"/>
                  </a:cubicBezTo>
                  <a:close/>
                  <a:moveTo>
                    <a:pt x="233648" y="104832"/>
                  </a:moveTo>
                  <a:cubicBezTo>
                    <a:pt x="230248" y="104832"/>
                    <a:pt x="227495" y="107585"/>
                    <a:pt x="227495" y="110985"/>
                  </a:cubicBezTo>
                  <a:cubicBezTo>
                    <a:pt x="227495" y="114386"/>
                    <a:pt x="230248" y="117138"/>
                    <a:pt x="233648" y="117138"/>
                  </a:cubicBezTo>
                  <a:cubicBezTo>
                    <a:pt x="237049" y="117138"/>
                    <a:pt x="239801" y="114386"/>
                    <a:pt x="239801" y="110985"/>
                  </a:cubicBezTo>
                  <a:cubicBezTo>
                    <a:pt x="239801" y="107585"/>
                    <a:pt x="237049" y="104832"/>
                    <a:pt x="233648" y="104832"/>
                  </a:cubicBezTo>
                  <a:close/>
                  <a:moveTo>
                    <a:pt x="266148" y="104832"/>
                  </a:moveTo>
                  <a:cubicBezTo>
                    <a:pt x="262747" y="104832"/>
                    <a:pt x="259994" y="107585"/>
                    <a:pt x="259994" y="110985"/>
                  </a:cubicBezTo>
                  <a:cubicBezTo>
                    <a:pt x="259994" y="114386"/>
                    <a:pt x="262747" y="117138"/>
                    <a:pt x="266148" y="117138"/>
                  </a:cubicBezTo>
                  <a:cubicBezTo>
                    <a:pt x="269548" y="117138"/>
                    <a:pt x="272301" y="114386"/>
                    <a:pt x="272301" y="110985"/>
                  </a:cubicBezTo>
                  <a:cubicBezTo>
                    <a:pt x="272301" y="107585"/>
                    <a:pt x="269548" y="104832"/>
                    <a:pt x="266148" y="104832"/>
                  </a:cubicBezTo>
                  <a:close/>
                  <a:moveTo>
                    <a:pt x="298647" y="104832"/>
                  </a:moveTo>
                  <a:cubicBezTo>
                    <a:pt x="295246" y="104832"/>
                    <a:pt x="292494" y="107585"/>
                    <a:pt x="292494" y="110985"/>
                  </a:cubicBezTo>
                  <a:cubicBezTo>
                    <a:pt x="292494" y="114386"/>
                    <a:pt x="295246" y="117138"/>
                    <a:pt x="298647" y="117138"/>
                  </a:cubicBezTo>
                  <a:cubicBezTo>
                    <a:pt x="302047" y="117138"/>
                    <a:pt x="304800" y="114386"/>
                    <a:pt x="304800" y="110985"/>
                  </a:cubicBezTo>
                  <a:cubicBezTo>
                    <a:pt x="304800" y="107585"/>
                    <a:pt x="302047" y="104832"/>
                    <a:pt x="298647" y="104832"/>
                  </a:cubicBezTo>
                  <a:close/>
                  <a:moveTo>
                    <a:pt x="6153" y="131045"/>
                  </a:moveTo>
                  <a:cubicBezTo>
                    <a:pt x="2753" y="131045"/>
                    <a:pt x="0" y="133798"/>
                    <a:pt x="0" y="137198"/>
                  </a:cubicBezTo>
                  <a:cubicBezTo>
                    <a:pt x="0" y="140599"/>
                    <a:pt x="2753" y="143351"/>
                    <a:pt x="6153" y="143351"/>
                  </a:cubicBezTo>
                  <a:cubicBezTo>
                    <a:pt x="9554" y="143351"/>
                    <a:pt x="12306" y="140599"/>
                    <a:pt x="12306" y="137198"/>
                  </a:cubicBezTo>
                  <a:cubicBezTo>
                    <a:pt x="12306" y="133798"/>
                    <a:pt x="9554" y="131045"/>
                    <a:pt x="6153" y="131045"/>
                  </a:cubicBezTo>
                  <a:close/>
                  <a:moveTo>
                    <a:pt x="38652" y="131045"/>
                  </a:moveTo>
                  <a:cubicBezTo>
                    <a:pt x="35252" y="131045"/>
                    <a:pt x="32499" y="133798"/>
                    <a:pt x="32499" y="137198"/>
                  </a:cubicBezTo>
                  <a:cubicBezTo>
                    <a:pt x="32499" y="140599"/>
                    <a:pt x="35252" y="143351"/>
                    <a:pt x="38652" y="143351"/>
                  </a:cubicBezTo>
                  <a:cubicBezTo>
                    <a:pt x="42053" y="143351"/>
                    <a:pt x="44806" y="140599"/>
                    <a:pt x="44806" y="137198"/>
                  </a:cubicBezTo>
                  <a:cubicBezTo>
                    <a:pt x="44806" y="133798"/>
                    <a:pt x="42053" y="131045"/>
                    <a:pt x="38652" y="131045"/>
                  </a:cubicBezTo>
                  <a:close/>
                  <a:moveTo>
                    <a:pt x="71152" y="131045"/>
                  </a:moveTo>
                  <a:cubicBezTo>
                    <a:pt x="67751" y="131045"/>
                    <a:pt x="64999" y="133798"/>
                    <a:pt x="64999" y="137198"/>
                  </a:cubicBezTo>
                  <a:cubicBezTo>
                    <a:pt x="64999" y="140599"/>
                    <a:pt x="67751" y="143351"/>
                    <a:pt x="71152" y="143351"/>
                  </a:cubicBezTo>
                  <a:cubicBezTo>
                    <a:pt x="74552" y="143351"/>
                    <a:pt x="77305" y="140599"/>
                    <a:pt x="77305" y="137198"/>
                  </a:cubicBezTo>
                  <a:cubicBezTo>
                    <a:pt x="77305" y="133798"/>
                    <a:pt x="74552" y="131045"/>
                    <a:pt x="71152" y="131045"/>
                  </a:cubicBezTo>
                  <a:close/>
                  <a:moveTo>
                    <a:pt x="103651" y="131045"/>
                  </a:moveTo>
                  <a:cubicBezTo>
                    <a:pt x="100251" y="131045"/>
                    <a:pt x="97498" y="133798"/>
                    <a:pt x="97498" y="137198"/>
                  </a:cubicBezTo>
                  <a:cubicBezTo>
                    <a:pt x="97498" y="140599"/>
                    <a:pt x="100251" y="143351"/>
                    <a:pt x="103651" y="143351"/>
                  </a:cubicBezTo>
                  <a:cubicBezTo>
                    <a:pt x="107051" y="143351"/>
                    <a:pt x="109804" y="140599"/>
                    <a:pt x="109804" y="137198"/>
                  </a:cubicBezTo>
                  <a:cubicBezTo>
                    <a:pt x="109804" y="133798"/>
                    <a:pt x="107051" y="131045"/>
                    <a:pt x="103651" y="131045"/>
                  </a:cubicBezTo>
                  <a:close/>
                  <a:moveTo>
                    <a:pt x="136150" y="131045"/>
                  </a:moveTo>
                  <a:cubicBezTo>
                    <a:pt x="132750" y="131045"/>
                    <a:pt x="129997" y="133798"/>
                    <a:pt x="129997" y="137198"/>
                  </a:cubicBezTo>
                  <a:cubicBezTo>
                    <a:pt x="129997" y="140599"/>
                    <a:pt x="132750" y="143351"/>
                    <a:pt x="136150" y="143351"/>
                  </a:cubicBezTo>
                  <a:cubicBezTo>
                    <a:pt x="139551" y="143351"/>
                    <a:pt x="142304" y="140599"/>
                    <a:pt x="142304" y="137198"/>
                  </a:cubicBezTo>
                  <a:cubicBezTo>
                    <a:pt x="142304" y="133798"/>
                    <a:pt x="139551" y="131045"/>
                    <a:pt x="136150" y="131045"/>
                  </a:cubicBezTo>
                  <a:close/>
                  <a:moveTo>
                    <a:pt x="168650" y="131045"/>
                  </a:moveTo>
                  <a:cubicBezTo>
                    <a:pt x="165249" y="131045"/>
                    <a:pt x="162497" y="133798"/>
                    <a:pt x="162497" y="137198"/>
                  </a:cubicBezTo>
                  <a:cubicBezTo>
                    <a:pt x="162497" y="140599"/>
                    <a:pt x="165249" y="143351"/>
                    <a:pt x="168650" y="143351"/>
                  </a:cubicBezTo>
                  <a:cubicBezTo>
                    <a:pt x="172050" y="143351"/>
                    <a:pt x="174803" y="140599"/>
                    <a:pt x="174803" y="137198"/>
                  </a:cubicBezTo>
                  <a:cubicBezTo>
                    <a:pt x="174803" y="133798"/>
                    <a:pt x="172050" y="131045"/>
                    <a:pt x="168650" y="131045"/>
                  </a:cubicBezTo>
                  <a:close/>
                  <a:moveTo>
                    <a:pt x="201149" y="131045"/>
                  </a:moveTo>
                  <a:cubicBezTo>
                    <a:pt x="197749" y="131045"/>
                    <a:pt x="194996" y="133798"/>
                    <a:pt x="194996" y="137198"/>
                  </a:cubicBezTo>
                  <a:cubicBezTo>
                    <a:pt x="194996" y="140599"/>
                    <a:pt x="197749" y="143351"/>
                    <a:pt x="201149" y="143351"/>
                  </a:cubicBezTo>
                  <a:cubicBezTo>
                    <a:pt x="204549" y="143351"/>
                    <a:pt x="207302" y="140599"/>
                    <a:pt x="207302" y="137198"/>
                  </a:cubicBezTo>
                  <a:cubicBezTo>
                    <a:pt x="207302" y="133798"/>
                    <a:pt x="204549" y="131045"/>
                    <a:pt x="201149" y="131045"/>
                  </a:cubicBezTo>
                  <a:close/>
                  <a:moveTo>
                    <a:pt x="233648" y="131045"/>
                  </a:moveTo>
                  <a:cubicBezTo>
                    <a:pt x="230248" y="131045"/>
                    <a:pt x="227495" y="133798"/>
                    <a:pt x="227495" y="137198"/>
                  </a:cubicBezTo>
                  <a:cubicBezTo>
                    <a:pt x="227495" y="140599"/>
                    <a:pt x="230248" y="143351"/>
                    <a:pt x="233648" y="143351"/>
                  </a:cubicBezTo>
                  <a:cubicBezTo>
                    <a:pt x="237049" y="143351"/>
                    <a:pt x="239801" y="140599"/>
                    <a:pt x="239801" y="137198"/>
                  </a:cubicBezTo>
                  <a:cubicBezTo>
                    <a:pt x="239801" y="133798"/>
                    <a:pt x="237049" y="131045"/>
                    <a:pt x="233648" y="131045"/>
                  </a:cubicBezTo>
                  <a:close/>
                  <a:moveTo>
                    <a:pt x="266148" y="131045"/>
                  </a:moveTo>
                  <a:cubicBezTo>
                    <a:pt x="262747" y="131045"/>
                    <a:pt x="259994" y="133798"/>
                    <a:pt x="259994" y="137198"/>
                  </a:cubicBezTo>
                  <a:cubicBezTo>
                    <a:pt x="259994" y="140599"/>
                    <a:pt x="262747" y="143351"/>
                    <a:pt x="266148" y="143351"/>
                  </a:cubicBezTo>
                  <a:cubicBezTo>
                    <a:pt x="269548" y="143351"/>
                    <a:pt x="272301" y="140599"/>
                    <a:pt x="272301" y="137198"/>
                  </a:cubicBezTo>
                  <a:cubicBezTo>
                    <a:pt x="272301" y="133798"/>
                    <a:pt x="269548" y="131045"/>
                    <a:pt x="266148" y="131045"/>
                  </a:cubicBezTo>
                  <a:close/>
                  <a:moveTo>
                    <a:pt x="298647" y="131045"/>
                  </a:moveTo>
                  <a:cubicBezTo>
                    <a:pt x="295246" y="131045"/>
                    <a:pt x="292494" y="133798"/>
                    <a:pt x="292494" y="137198"/>
                  </a:cubicBezTo>
                  <a:cubicBezTo>
                    <a:pt x="292494" y="140599"/>
                    <a:pt x="295246" y="143351"/>
                    <a:pt x="298647" y="143351"/>
                  </a:cubicBezTo>
                  <a:cubicBezTo>
                    <a:pt x="302047" y="143351"/>
                    <a:pt x="304800" y="140599"/>
                    <a:pt x="304800" y="137198"/>
                  </a:cubicBezTo>
                  <a:cubicBezTo>
                    <a:pt x="304800" y="133798"/>
                    <a:pt x="302047" y="131045"/>
                    <a:pt x="298647" y="131045"/>
                  </a:cubicBezTo>
                  <a:close/>
                  <a:moveTo>
                    <a:pt x="6153" y="158201"/>
                  </a:moveTo>
                  <a:cubicBezTo>
                    <a:pt x="2753" y="158201"/>
                    <a:pt x="0" y="160963"/>
                    <a:pt x="0" y="164354"/>
                  </a:cubicBezTo>
                  <a:cubicBezTo>
                    <a:pt x="0" y="167754"/>
                    <a:pt x="2753" y="170507"/>
                    <a:pt x="6153" y="170507"/>
                  </a:cubicBezTo>
                  <a:cubicBezTo>
                    <a:pt x="9554" y="170507"/>
                    <a:pt x="12306" y="167754"/>
                    <a:pt x="12306" y="164354"/>
                  </a:cubicBezTo>
                  <a:cubicBezTo>
                    <a:pt x="12306" y="160963"/>
                    <a:pt x="9554" y="158201"/>
                    <a:pt x="6153" y="158201"/>
                  </a:cubicBezTo>
                  <a:close/>
                  <a:moveTo>
                    <a:pt x="38652" y="158201"/>
                  </a:moveTo>
                  <a:cubicBezTo>
                    <a:pt x="35252" y="158201"/>
                    <a:pt x="32499" y="160953"/>
                    <a:pt x="32499" y="164354"/>
                  </a:cubicBezTo>
                  <a:cubicBezTo>
                    <a:pt x="32499" y="167754"/>
                    <a:pt x="35252" y="170507"/>
                    <a:pt x="38652" y="170507"/>
                  </a:cubicBezTo>
                  <a:cubicBezTo>
                    <a:pt x="42053" y="170507"/>
                    <a:pt x="44806" y="167754"/>
                    <a:pt x="44806" y="164354"/>
                  </a:cubicBezTo>
                  <a:cubicBezTo>
                    <a:pt x="44806" y="160963"/>
                    <a:pt x="42053" y="158201"/>
                    <a:pt x="38652" y="158201"/>
                  </a:cubicBezTo>
                  <a:close/>
                  <a:moveTo>
                    <a:pt x="71152" y="158201"/>
                  </a:moveTo>
                  <a:cubicBezTo>
                    <a:pt x="67751" y="158201"/>
                    <a:pt x="64999" y="160953"/>
                    <a:pt x="64999" y="164354"/>
                  </a:cubicBezTo>
                  <a:cubicBezTo>
                    <a:pt x="64999" y="167754"/>
                    <a:pt x="67751" y="170507"/>
                    <a:pt x="71152" y="170507"/>
                  </a:cubicBezTo>
                  <a:cubicBezTo>
                    <a:pt x="74552" y="170507"/>
                    <a:pt x="77305" y="167754"/>
                    <a:pt x="77305" y="164354"/>
                  </a:cubicBezTo>
                  <a:cubicBezTo>
                    <a:pt x="77305" y="160963"/>
                    <a:pt x="74552" y="158201"/>
                    <a:pt x="71152" y="158201"/>
                  </a:cubicBezTo>
                  <a:close/>
                  <a:moveTo>
                    <a:pt x="103651" y="158201"/>
                  </a:moveTo>
                  <a:cubicBezTo>
                    <a:pt x="100251" y="158201"/>
                    <a:pt x="97498" y="160953"/>
                    <a:pt x="97498" y="164354"/>
                  </a:cubicBezTo>
                  <a:cubicBezTo>
                    <a:pt x="97498" y="167754"/>
                    <a:pt x="100251" y="170507"/>
                    <a:pt x="103651" y="170507"/>
                  </a:cubicBezTo>
                  <a:cubicBezTo>
                    <a:pt x="107051" y="170507"/>
                    <a:pt x="109804" y="167754"/>
                    <a:pt x="109804" y="164354"/>
                  </a:cubicBezTo>
                  <a:cubicBezTo>
                    <a:pt x="109804" y="160963"/>
                    <a:pt x="107051" y="158201"/>
                    <a:pt x="103651" y="158201"/>
                  </a:cubicBezTo>
                  <a:close/>
                  <a:moveTo>
                    <a:pt x="136150" y="158201"/>
                  </a:moveTo>
                  <a:cubicBezTo>
                    <a:pt x="132750" y="158201"/>
                    <a:pt x="129997" y="160953"/>
                    <a:pt x="129997" y="164354"/>
                  </a:cubicBezTo>
                  <a:cubicBezTo>
                    <a:pt x="129997" y="167754"/>
                    <a:pt x="132750" y="170507"/>
                    <a:pt x="136150" y="170507"/>
                  </a:cubicBezTo>
                  <a:cubicBezTo>
                    <a:pt x="139551" y="170507"/>
                    <a:pt x="142304" y="167754"/>
                    <a:pt x="142304" y="164354"/>
                  </a:cubicBezTo>
                  <a:cubicBezTo>
                    <a:pt x="142304" y="160963"/>
                    <a:pt x="139551" y="158201"/>
                    <a:pt x="136150" y="158201"/>
                  </a:cubicBezTo>
                  <a:close/>
                  <a:moveTo>
                    <a:pt x="168650" y="158201"/>
                  </a:moveTo>
                  <a:cubicBezTo>
                    <a:pt x="165249" y="158201"/>
                    <a:pt x="162497" y="160953"/>
                    <a:pt x="162497" y="164354"/>
                  </a:cubicBezTo>
                  <a:cubicBezTo>
                    <a:pt x="162497" y="167754"/>
                    <a:pt x="165249" y="170507"/>
                    <a:pt x="168650" y="170507"/>
                  </a:cubicBezTo>
                  <a:cubicBezTo>
                    <a:pt x="172050" y="170507"/>
                    <a:pt x="174803" y="167754"/>
                    <a:pt x="174803" y="164354"/>
                  </a:cubicBezTo>
                  <a:cubicBezTo>
                    <a:pt x="174803" y="160963"/>
                    <a:pt x="172050" y="158201"/>
                    <a:pt x="168650" y="158201"/>
                  </a:cubicBezTo>
                  <a:close/>
                  <a:moveTo>
                    <a:pt x="201149" y="158201"/>
                  </a:moveTo>
                  <a:cubicBezTo>
                    <a:pt x="197749" y="158201"/>
                    <a:pt x="194996" y="160953"/>
                    <a:pt x="194996" y="164354"/>
                  </a:cubicBezTo>
                  <a:cubicBezTo>
                    <a:pt x="194996" y="167754"/>
                    <a:pt x="197749" y="170507"/>
                    <a:pt x="201149" y="170507"/>
                  </a:cubicBezTo>
                  <a:cubicBezTo>
                    <a:pt x="204549" y="170507"/>
                    <a:pt x="207302" y="167754"/>
                    <a:pt x="207302" y="164354"/>
                  </a:cubicBezTo>
                  <a:cubicBezTo>
                    <a:pt x="207302" y="160963"/>
                    <a:pt x="204549" y="158201"/>
                    <a:pt x="201149" y="158201"/>
                  </a:cubicBezTo>
                  <a:close/>
                  <a:moveTo>
                    <a:pt x="233648" y="158201"/>
                  </a:moveTo>
                  <a:cubicBezTo>
                    <a:pt x="230248" y="158201"/>
                    <a:pt x="227495" y="160953"/>
                    <a:pt x="227495" y="164354"/>
                  </a:cubicBezTo>
                  <a:cubicBezTo>
                    <a:pt x="227495" y="167754"/>
                    <a:pt x="230248" y="170507"/>
                    <a:pt x="233648" y="170507"/>
                  </a:cubicBezTo>
                  <a:cubicBezTo>
                    <a:pt x="237049" y="170507"/>
                    <a:pt x="239801" y="167754"/>
                    <a:pt x="239801" y="164354"/>
                  </a:cubicBezTo>
                  <a:cubicBezTo>
                    <a:pt x="239801" y="160963"/>
                    <a:pt x="237049" y="158201"/>
                    <a:pt x="233648" y="158201"/>
                  </a:cubicBezTo>
                  <a:close/>
                  <a:moveTo>
                    <a:pt x="266148" y="158201"/>
                  </a:moveTo>
                  <a:cubicBezTo>
                    <a:pt x="262747" y="158201"/>
                    <a:pt x="259994" y="160953"/>
                    <a:pt x="259994" y="164354"/>
                  </a:cubicBezTo>
                  <a:cubicBezTo>
                    <a:pt x="259994" y="167754"/>
                    <a:pt x="262747" y="170507"/>
                    <a:pt x="266148" y="170507"/>
                  </a:cubicBezTo>
                  <a:cubicBezTo>
                    <a:pt x="269548" y="170507"/>
                    <a:pt x="272301" y="167754"/>
                    <a:pt x="272301" y="164354"/>
                  </a:cubicBezTo>
                  <a:cubicBezTo>
                    <a:pt x="272301" y="160963"/>
                    <a:pt x="269548" y="158201"/>
                    <a:pt x="266148" y="158201"/>
                  </a:cubicBezTo>
                  <a:close/>
                  <a:moveTo>
                    <a:pt x="298647" y="158201"/>
                  </a:moveTo>
                  <a:cubicBezTo>
                    <a:pt x="295246" y="158201"/>
                    <a:pt x="292494" y="160953"/>
                    <a:pt x="292494" y="164354"/>
                  </a:cubicBezTo>
                  <a:cubicBezTo>
                    <a:pt x="292494" y="167754"/>
                    <a:pt x="295246" y="170507"/>
                    <a:pt x="298647" y="170507"/>
                  </a:cubicBezTo>
                  <a:cubicBezTo>
                    <a:pt x="302047" y="170507"/>
                    <a:pt x="304800" y="167754"/>
                    <a:pt x="304800" y="164354"/>
                  </a:cubicBezTo>
                  <a:cubicBezTo>
                    <a:pt x="304800" y="160963"/>
                    <a:pt x="302047" y="158201"/>
                    <a:pt x="298647" y="158201"/>
                  </a:cubicBezTo>
                  <a:close/>
                  <a:moveTo>
                    <a:pt x="6153" y="184414"/>
                  </a:moveTo>
                  <a:cubicBezTo>
                    <a:pt x="2753" y="184414"/>
                    <a:pt x="0" y="187166"/>
                    <a:pt x="0" y="190567"/>
                  </a:cubicBezTo>
                  <a:cubicBezTo>
                    <a:pt x="0" y="193967"/>
                    <a:pt x="2753" y="196720"/>
                    <a:pt x="6153" y="196720"/>
                  </a:cubicBezTo>
                  <a:cubicBezTo>
                    <a:pt x="9554" y="196720"/>
                    <a:pt x="12306" y="193967"/>
                    <a:pt x="12306" y="190567"/>
                  </a:cubicBezTo>
                  <a:cubicBezTo>
                    <a:pt x="12306" y="187166"/>
                    <a:pt x="9554" y="184414"/>
                    <a:pt x="6153" y="184414"/>
                  </a:cubicBezTo>
                  <a:close/>
                  <a:moveTo>
                    <a:pt x="38652" y="184414"/>
                  </a:moveTo>
                  <a:cubicBezTo>
                    <a:pt x="35252" y="184414"/>
                    <a:pt x="32499" y="187166"/>
                    <a:pt x="32499" y="190567"/>
                  </a:cubicBezTo>
                  <a:cubicBezTo>
                    <a:pt x="32499" y="193967"/>
                    <a:pt x="35252" y="196720"/>
                    <a:pt x="38652" y="196720"/>
                  </a:cubicBezTo>
                  <a:cubicBezTo>
                    <a:pt x="42053" y="196720"/>
                    <a:pt x="44806" y="193967"/>
                    <a:pt x="44806" y="190567"/>
                  </a:cubicBezTo>
                  <a:cubicBezTo>
                    <a:pt x="44806" y="187166"/>
                    <a:pt x="42053" y="184414"/>
                    <a:pt x="38652" y="184414"/>
                  </a:cubicBezTo>
                  <a:close/>
                  <a:moveTo>
                    <a:pt x="71152" y="184414"/>
                  </a:moveTo>
                  <a:cubicBezTo>
                    <a:pt x="67751" y="184414"/>
                    <a:pt x="64999" y="187166"/>
                    <a:pt x="64999" y="190567"/>
                  </a:cubicBezTo>
                  <a:cubicBezTo>
                    <a:pt x="64999" y="193967"/>
                    <a:pt x="67751" y="196720"/>
                    <a:pt x="71152" y="196720"/>
                  </a:cubicBezTo>
                  <a:cubicBezTo>
                    <a:pt x="74552" y="196720"/>
                    <a:pt x="77305" y="193967"/>
                    <a:pt x="77305" y="190567"/>
                  </a:cubicBezTo>
                  <a:cubicBezTo>
                    <a:pt x="77305" y="187166"/>
                    <a:pt x="74552" y="184414"/>
                    <a:pt x="71152" y="184414"/>
                  </a:cubicBezTo>
                  <a:close/>
                  <a:moveTo>
                    <a:pt x="103651" y="184414"/>
                  </a:moveTo>
                  <a:cubicBezTo>
                    <a:pt x="100251" y="184414"/>
                    <a:pt x="97498" y="187166"/>
                    <a:pt x="97498" y="190567"/>
                  </a:cubicBezTo>
                  <a:cubicBezTo>
                    <a:pt x="97498" y="193967"/>
                    <a:pt x="100251" y="196720"/>
                    <a:pt x="103651" y="196720"/>
                  </a:cubicBezTo>
                  <a:cubicBezTo>
                    <a:pt x="107051" y="196720"/>
                    <a:pt x="109804" y="193967"/>
                    <a:pt x="109804" y="190567"/>
                  </a:cubicBezTo>
                  <a:cubicBezTo>
                    <a:pt x="109804" y="187166"/>
                    <a:pt x="107051" y="184414"/>
                    <a:pt x="103651" y="184414"/>
                  </a:cubicBezTo>
                  <a:close/>
                  <a:moveTo>
                    <a:pt x="136150" y="184414"/>
                  </a:moveTo>
                  <a:cubicBezTo>
                    <a:pt x="132750" y="184414"/>
                    <a:pt x="129997" y="187166"/>
                    <a:pt x="129997" y="190567"/>
                  </a:cubicBezTo>
                  <a:cubicBezTo>
                    <a:pt x="129997" y="193967"/>
                    <a:pt x="132750" y="196720"/>
                    <a:pt x="136150" y="196720"/>
                  </a:cubicBezTo>
                  <a:cubicBezTo>
                    <a:pt x="139551" y="196720"/>
                    <a:pt x="142304" y="193967"/>
                    <a:pt x="142304" y="190567"/>
                  </a:cubicBezTo>
                  <a:cubicBezTo>
                    <a:pt x="142304" y="187166"/>
                    <a:pt x="139551" y="184414"/>
                    <a:pt x="136150" y="184414"/>
                  </a:cubicBezTo>
                  <a:close/>
                  <a:moveTo>
                    <a:pt x="168650" y="184414"/>
                  </a:moveTo>
                  <a:cubicBezTo>
                    <a:pt x="165249" y="184414"/>
                    <a:pt x="162497" y="187166"/>
                    <a:pt x="162497" y="190567"/>
                  </a:cubicBezTo>
                  <a:cubicBezTo>
                    <a:pt x="162497" y="193967"/>
                    <a:pt x="165249" y="196720"/>
                    <a:pt x="168650" y="196720"/>
                  </a:cubicBezTo>
                  <a:cubicBezTo>
                    <a:pt x="172050" y="196720"/>
                    <a:pt x="174803" y="193967"/>
                    <a:pt x="174803" y="190567"/>
                  </a:cubicBezTo>
                  <a:cubicBezTo>
                    <a:pt x="174803" y="187166"/>
                    <a:pt x="172050" y="184414"/>
                    <a:pt x="168650" y="184414"/>
                  </a:cubicBezTo>
                  <a:close/>
                  <a:moveTo>
                    <a:pt x="201149" y="184414"/>
                  </a:moveTo>
                  <a:cubicBezTo>
                    <a:pt x="197749" y="184414"/>
                    <a:pt x="194996" y="187166"/>
                    <a:pt x="194996" y="190567"/>
                  </a:cubicBezTo>
                  <a:cubicBezTo>
                    <a:pt x="194996" y="193967"/>
                    <a:pt x="197749" y="196720"/>
                    <a:pt x="201149" y="196720"/>
                  </a:cubicBezTo>
                  <a:cubicBezTo>
                    <a:pt x="204549" y="196720"/>
                    <a:pt x="207302" y="193967"/>
                    <a:pt x="207302" y="190567"/>
                  </a:cubicBezTo>
                  <a:cubicBezTo>
                    <a:pt x="207302" y="187166"/>
                    <a:pt x="204549" y="184414"/>
                    <a:pt x="201149" y="184414"/>
                  </a:cubicBezTo>
                  <a:close/>
                  <a:moveTo>
                    <a:pt x="233648" y="184414"/>
                  </a:moveTo>
                  <a:cubicBezTo>
                    <a:pt x="230248" y="184414"/>
                    <a:pt x="227495" y="187166"/>
                    <a:pt x="227495" y="190567"/>
                  </a:cubicBezTo>
                  <a:cubicBezTo>
                    <a:pt x="227495" y="193967"/>
                    <a:pt x="230248" y="196720"/>
                    <a:pt x="233648" y="196720"/>
                  </a:cubicBezTo>
                  <a:cubicBezTo>
                    <a:pt x="237049" y="196720"/>
                    <a:pt x="239801" y="193967"/>
                    <a:pt x="239801" y="190567"/>
                  </a:cubicBezTo>
                  <a:cubicBezTo>
                    <a:pt x="239801" y="187166"/>
                    <a:pt x="237049" y="184414"/>
                    <a:pt x="233648" y="184414"/>
                  </a:cubicBezTo>
                  <a:close/>
                  <a:moveTo>
                    <a:pt x="266148" y="184414"/>
                  </a:moveTo>
                  <a:cubicBezTo>
                    <a:pt x="262747" y="184414"/>
                    <a:pt x="259994" y="187166"/>
                    <a:pt x="259994" y="190567"/>
                  </a:cubicBezTo>
                  <a:cubicBezTo>
                    <a:pt x="259994" y="193967"/>
                    <a:pt x="262747" y="196720"/>
                    <a:pt x="266148" y="196720"/>
                  </a:cubicBezTo>
                  <a:cubicBezTo>
                    <a:pt x="269548" y="196720"/>
                    <a:pt x="272301" y="193967"/>
                    <a:pt x="272301" y="190567"/>
                  </a:cubicBezTo>
                  <a:cubicBezTo>
                    <a:pt x="272301" y="187166"/>
                    <a:pt x="269548" y="184414"/>
                    <a:pt x="266148" y="184414"/>
                  </a:cubicBezTo>
                  <a:close/>
                  <a:moveTo>
                    <a:pt x="298647" y="184414"/>
                  </a:moveTo>
                  <a:cubicBezTo>
                    <a:pt x="295246" y="184414"/>
                    <a:pt x="292494" y="187166"/>
                    <a:pt x="292494" y="190567"/>
                  </a:cubicBezTo>
                  <a:cubicBezTo>
                    <a:pt x="292494" y="193967"/>
                    <a:pt x="295246" y="196720"/>
                    <a:pt x="298647" y="196720"/>
                  </a:cubicBezTo>
                  <a:cubicBezTo>
                    <a:pt x="302047" y="196720"/>
                    <a:pt x="304800" y="193967"/>
                    <a:pt x="304800" y="190567"/>
                  </a:cubicBezTo>
                  <a:cubicBezTo>
                    <a:pt x="304800" y="187166"/>
                    <a:pt x="302047" y="184414"/>
                    <a:pt x="298647" y="184414"/>
                  </a:cubicBezTo>
                  <a:close/>
                  <a:moveTo>
                    <a:pt x="6153" y="210617"/>
                  </a:moveTo>
                  <a:cubicBezTo>
                    <a:pt x="2753" y="210617"/>
                    <a:pt x="0" y="213379"/>
                    <a:pt x="0" y="216770"/>
                  </a:cubicBezTo>
                  <a:cubicBezTo>
                    <a:pt x="0" y="220170"/>
                    <a:pt x="2753" y="222923"/>
                    <a:pt x="6153" y="222923"/>
                  </a:cubicBezTo>
                  <a:cubicBezTo>
                    <a:pt x="9554" y="222923"/>
                    <a:pt x="12306" y="220170"/>
                    <a:pt x="12306" y="216770"/>
                  </a:cubicBezTo>
                  <a:cubicBezTo>
                    <a:pt x="12306" y="213379"/>
                    <a:pt x="9554" y="210617"/>
                    <a:pt x="6153" y="210617"/>
                  </a:cubicBezTo>
                  <a:close/>
                  <a:moveTo>
                    <a:pt x="38652" y="210617"/>
                  </a:moveTo>
                  <a:cubicBezTo>
                    <a:pt x="35252" y="210617"/>
                    <a:pt x="32499" y="213370"/>
                    <a:pt x="32499" y="216770"/>
                  </a:cubicBezTo>
                  <a:cubicBezTo>
                    <a:pt x="32499" y="220170"/>
                    <a:pt x="35252" y="222923"/>
                    <a:pt x="38652" y="222923"/>
                  </a:cubicBezTo>
                  <a:cubicBezTo>
                    <a:pt x="42053" y="222923"/>
                    <a:pt x="44806" y="220170"/>
                    <a:pt x="44806" y="216770"/>
                  </a:cubicBezTo>
                  <a:cubicBezTo>
                    <a:pt x="44806" y="213379"/>
                    <a:pt x="42053" y="210617"/>
                    <a:pt x="38652" y="210617"/>
                  </a:cubicBezTo>
                  <a:close/>
                  <a:moveTo>
                    <a:pt x="71152" y="210617"/>
                  </a:moveTo>
                  <a:cubicBezTo>
                    <a:pt x="67751" y="210617"/>
                    <a:pt x="64999" y="213370"/>
                    <a:pt x="64999" y="216770"/>
                  </a:cubicBezTo>
                  <a:cubicBezTo>
                    <a:pt x="64999" y="220170"/>
                    <a:pt x="67751" y="222923"/>
                    <a:pt x="71152" y="222923"/>
                  </a:cubicBezTo>
                  <a:cubicBezTo>
                    <a:pt x="74552" y="222923"/>
                    <a:pt x="77305" y="220170"/>
                    <a:pt x="77305" y="216770"/>
                  </a:cubicBezTo>
                  <a:cubicBezTo>
                    <a:pt x="77305" y="213379"/>
                    <a:pt x="74552" y="210617"/>
                    <a:pt x="71152" y="210617"/>
                  </a:cubicBezTo>
                  <a:close/>
                  <a:moveTo>
                    <a:pt x="103651" y="210617"/>
                  </a:moveTo>
                  <a:cubicBezTo>
                    <a:pt x="100251" y="210617"/>
                    <a:pt x="97498" y="213370"/>
                    <a:pt x="97498" y="216770"/>
                  </a:cubicBezTo>
                  <a:cubicBezTo>
                    <a:pt x="97498" y="220170"/>
                    <a:pt x="100251" y="222923"/>
                    <a:pt x="103651" y="222923"/>
                  </a:cubicBezTo>
                  <a:cubicBezTo>
                    <a:pt x="107051" y="222923"/>
                    <a:pt x="109804" y="220170"/>
                    <a:pt x="109804" y="216770"/>
                  </a:cubicBezTo>
                  <a:cubicBezTo>
                    <a:pt x="109804" y="213379"/>
                    <a:pt x="107051" y="210617"/>
                    <a:pt x="103651" y="210617"/>
                  </a:cubicBezTo>
                  <a:close/>
                  <a:moveTo>
                    <a:pt x="136150" y="210617"/>
                  </a:moveTo>
                  <a:cubicBezTo>
                    <a:pt x="132750" y="210617"/>
                    <a:pt x="129997" y="213370"/>
                    <a:pt x="129997" y="216770"/>
                  </a:cubicBezTo>
                  <a:cubicBezTo>
                    <a:pt x="129997" y="220170"/>
                    <a:pt x="132750" y="222923"/>
                    <a:pt x="136150" y="222923"/>
                  </a:cubicBezTo>
                  <a:cubicBezTo>
                    <a:pt x="139551" y="222923"/>
                    <a:pt x="142304" y="220170"/>
                    <a:pt x="142304" y="216770"/>
                  </a:cubicBezTo>
                  <a:cubicBezTo>
                    <a:pt x="142304" y="213379"/>
                    <a:pt x="139551" y="210617"/>
                    <a:pt x="136150" y="210617"/>
                  </a:cubicBezTo>
                  <a:close/>
                  <a:moveTo>
                    <a:pt x="168650" y="210617"/>
                  </a:moveTo>
                  <a:cubicBezTo>
                    <a:pt x="165249" y="210617"/>
                    <a:pt x="162497" y="213370"/>
                    <a:pt x="162497" y="216770"/>
                  </a:cubicBezTo>
                  <a:cubicBezTo>
                    <a:pt x="162497" y="220170"/>
                    <a:pt x="165249" y="222923"/>
                    <a:pt x="168650" y="222923"/>
                  </a:cubicBezTo>
                  <a:cubicBezTo>
                    <a:pt x="172050" y="222923"/>
                    <a:pt x="174803" y="220170"/>
                    <a:pt x="174803" y="216770"/>
                  </a:cubicBezTo>
                  <a:cubicBezTo>
                    <a:pt x="174803" y="213379"/>
                    <a:pt x="172050" y="210617"/>
                    <a:pt x="168650" y="210617"/>
                  </a:cubicBezTo>
                  <a:close/>
                  <a:moveTo>
                    <a:pt x="201149" y="210617"/>
                  </a:moveTo>
                  <a:cubicBezTo>
                    <a:pt x="197749" y="210617"/>
                    <a:pt x="194996" y="213370"/>
                    <a:pt x="194996" y="216770"/>
                  </a:cubicBezTo>
                  <a:cubicBezTo>
                    <a:pt x="194996" y="220170"/>
                    <a:pt x="197749" y="222923"/>
                    <a:pt x="201149" y="222923"/>
                  </a:cubicBezTo>
                  <a:cubicBezTo>
                    <a:pt x="204549" y="222923"/>
                    <a:pt x="207302" y="220170"/>
                    <a:pt x="207302" y="216770"/>
                  </a:cubicBezTo>
                  <a:cubicBezTo>
                    <a:pt x="207302" y="213379"/>
                    <a:pt x="204549" y="210617"/>
                    <a:pt x="201149" y="210617"/>
                  </a:cubicBezTo>
                  <a:close/>
                  <a:moveTo>
                    <a:pt x="233648" y="210617"/>
                  </a:moveTo>
                  <a:cubicBezTo>
                    <a:pt x="230248" y="210617"/>
                    <a:pt x="227495" y="213370"/>
                    <a:pt x="227495" y="216770"/>
                  </a:cubicBezTo>
                  <a:cubicBezTo>
                    <a:pt x="227495" y="220170"/>
                    <a:pt x="230248" y="222923"/>
                    <a:pt x="233648" y="222923"/>
                  </a:cubicBezTo>
                  <a:cubicBezTo>
                    <a:pt x="237049" y="222923"/>
                    <a:pt x="239801" y="220170"/>
                    <a:pt x="239801" y="216770"/>
                  </a:cubicBezTo>
                  <a:cubicBezTo>
                    <a:pt x="239801" y="213379"/>
                    <a:pt x="237049" y="210617"/>
                    <a:pt x="233648" y="210617"/>
                  </a:cubicBezTo>
                  <a:close/>
                  <a:moveTo>
                    <a:pt x="266148" y="210617"/>
                  </a:moveTo>
                  <a:cubicBezTo>
                    <a:pt x="262747" y="210617"/>
                    <a:pt x="259994" y="213370"/>
                    <a:pt x="259994" y="216770"/>
                  </a:cubicBezTo>
                  <a:cubicBezTo>
                    <a:pt x="259994" y="220170"/>
                    <a:pt x="262747" y="222923"/>
                    <a:pt x="266148" y="222923"/>
                  </a:cubicBezTo>
                  <a:cubicBezTo>
                    <a:pt x="269548" y="222923"/>
                    <a:pt x="272301" y="220170"/>
                    <a:pt x="272301" y="216770"/>
                  </a:cubicBezTo>
                  <a:cubicBezTo>
                    <a:pt x="272301" y="213379"/>
                    <a:pt x="269548" y="210617"/>
                    <a:pt x="266148" y="210617"/>
                  </a:cubicBezTo>
                  <a:close/>
                  <a:moveTo>
                    <a:pt x="298647" y="210617"/>
                  </a:moveTo>
                  <a:cubicBezTo>
                    <a:pt x="295246" y="210617"/>
                    <a:pt x="292494" y="213370"/>
                    <a:pt x="292494" y="216770"/>
                  </a:cubicBezTo>
                  <a:cubicBezTo>
                    <a:pt x="292494" y="220170"/>
                    <a:pt x="295246" y="222923"/>
                    <a:pt x="298647" y="222923"/>
                  </a:cubicBezTo>
                  <a:cubicBezTo>
                    <a:pt x="302047" y="222923"/>
                    <a:pt x="304800" y="220170"/>
                    <a:pt x="304800" y="216770"/>
                  </a:cubicBezTo>
                  <a:cubicBezTo>
                    <a:pt x="304800" y="213379"/>
                    <a:pt x="302047" y="210617"/>
                    <a:pt x="298647" y="210617"/>
                  </a:cubicBezTo>
                  <a:close/>
                  <a:moveTo>
                    <a:pt x="6153" y="236830"/>
                  </a:moveTo>
                  <a:cubicBezTo>
                    <a:pt x="2753" y="236830"/>
                    <a:pt x="0" y="239582"/>
                    <a:pt x="0" y="242983"/>
                  </a:cubicBezTo>
                  <a:cubicBezTo>
                    <a:pt x="0" y="246383"/>
                    <a:pt x="2753" y="249136"/>
                    <a:pt x="6153" y="249136"/>
                  </a:cubicBezTo>
                  <a:cubicBezTo>
                    <a:pt x="9554" y="249136"/>
                    <a:pt x="12306" y="246383"/>
                    <a:pt x="12306" y="242983"/>
                  </a:cubicBezTo>
                  <a:cubicBezTo>
                    <a:pt x="12306" y="239582"/>
                    <a:pt x="9554" y="236830"/>
                    <a:pt x="6153" y="236830"/>
                  </a:cubicBezTo>
                  <a:close/>
                  <a:moveTo>
                    <a:pt x="38652" y="236830"/>
                  </a:moveTo>
                  <a:cubicBezTo>
                    <a:pt x="35252" y="236830"/>
                    <a:pt x="32499" y="239582"/>
                    <a:pt x="32499" y="242983"/>
                  </a:cubicBezTo>
                  <a:cubicBezTo>
                    <a:pt x="32499" y="246383"/>
                    <a:pt x="35252" y="249136"/>
                    <a:pt x="38652" y="249136"/>
                  </a:cubicBezTo>
                  <a:cubicBezTo>
                    <a:pt x="42053" y="249136"/>
                    <a:pt x="44806" y="246383"/>
                    <a:pt x="44806" y="242983"/>
                  </a:cubicBezTo>
                  <a:cubicBezTo>
                    <a:pt x="44806" y="239582"/>
                    <a:pt x="42053" y="236830"/>
                    <a:pt x="38652" y="236830"/>
                  </a:cubicBezTo>
                  <a:close/>
                  <a:moveTo>
                    <a:pt x="71152" y="236830"/>
                  </a:moveTo>
                  <a:cubicBezTo>
                    <a:pt x="67751" y="236830"/>
                    <a:pt x="64999" y="239582"/>
                    <a:pt x="64999" y="242983"/>
                  </a:cubicBezTo>
                  <a:cubicBezTo>
                    <a:pt x="64999" y="246383"/>
                    <a:pt x="67751" y="249136"/>
                    <a:pt x="71152" y="249136"/>
                  </a:cubicBezTo>
                  <a:cubicBezTo>
                    <a:pt x="74552" y="249136"/>
                    <a:pt x="77305" y="246383"/>
                    <a:pt x="77305" y="242983"/>
                  </a:cubicBezTo>
                  <a:cubicBezTo>
                    <a:pt x="77305" y="239582"/>
                    <a:pt x="74552" y="236830"/>
                    <a:pt x="71152" y="236830"/>
                  </a:cubicBezTo>
                  <a:close/>
                  <a:moveTo>
                    <a:pt x="103651" y="236830"/>
                  </a:moveTo>
                  <a:cubicBezTo>
                    <a:pt x="100251" y="236830"/>
                    <a:pt x="97498" y="239582"/>
                    <a:pt x="97498" y="242983"/>
                  </a:cubicBezTo>
                  <a:cubicBezTo>
                    <a:pt x="97498" y="246383"/>
                    <a:pt x="100251" y="249136"/>
                    <a:pt x="103651" y="249136"/>
                  </a:cubicBezTo>
                  <a:cubicBezTo>
                    <a:pt x="107051" y="249136"/>
                    <a:pt x="109804" y="246383"/>
                    <a:pt x="109804" y="242983"/>
                  </a:cubicBezTo>
                  <a:cubicBezTo>
                    <a:pt x="109804" y="239582"/>
                    <a:pt x="107051" y="236830"/>
                    <a:pt x="103651" y="236830"/>
                  </a:cubicBezTo>
                  <a:close/>
                  <a:moveTo>
                    <a:pt x="136150" y="236830"/>
                  </a:moveTo>
                  <a:cubicBezTo>
                    <a:pt x="132750" y="236830"/>
                    <a:pt x="129997" y="239582"/>
                    <a:pt x="129997" y="242983"/>
                  </a:cubicBezTo>
                  <a:cubicBezTo>
                    <a:pt x="129997" y="246383"/>
                    <a:pt x="132750" y="249136"/>
                    <a:pt x="136150" y="249136"/>
                  </a:cubicBezTo>
                  <a:cubicBezTo>
                    <a:pt x="139551" y="249136"/>
                    <a:pt x="142304" y="246383"/>
                    <a:pt x="142304" y="242983"/>
                  </a:cubicBezTo>
                  <a:cubicBezTo>
                    <a:pt x="142304" y="239582"/>
                    <a:pt x="139551" y="236830"/>
                    <a:pt x="136150" y="236830"/>
                  </a:cubicBezTo>
                  <a:close/>
                  <a:moveTo>
                    <a:pt x="168650" y="236830"/>
                  </a:moveTo>
                  <a:cubicBezTo>
                    <a:pt x="165249" y="236830"/>
                    <a:pt x="162497" y="239582"/>
                    <a:pt x="162497" y="242983"/>
                  </a:cubicBezTo>
                  <a:cubicBezTo>
                    <a:pt x="162497" y="246383"/>
                    <a:pt x="165249" y="249136"/>
                    <a:pt x="168650" y="249136"/>
                  </a:cubicBezTo>
                  <a:cubicBezTo>
                    <a:pt x="172050" y="249136"/>
                    <a:pt x="174803" y="246383"/>
                    <a:pt x="174803" y="242983"/>
                  </a:cubicBezTo>
                  <a:cubicBezTo>
                    <a:pt x="174803" y="239582"/>
                    <a:pt x="172050" y="236830"/>
                    <a:pt x="168650" y="236830"/>
                  </a:cubicBezTo>
                  <a:close/>
                  <a:moveTo>
                    <a:pt x="201149" y="236830"/>
                  </a:moveTo>
                  <a:cubicBezTo>
                    <a:pt x="197749" y="236830"/>
                    <a:pt x="194996" y="239582"/>
                    <a:pt x="194996" y="242983"/>
                  </a:cubicBezTo>
                  <a:cubicBezTo>
                    <a:pt x="194996" y="246383"/>
                    <a:pt x="197749" y="249136"/>
                    <a:pt x="201149" y="249136"/>
                  </a:cubicBezTo>
                  <a:cubicBezTo>
                    <a:pt x="204549" y="249136"/>
                    <a:pt x="207302" y="246383"/>
                    <a:pt x="207302" y="242983"/>
                  </a:cubicBezTo>
                  <a:cubicBezTo>
                    <a:pt x="207302" y="239582"/>
                    <a:pt x="204549" y="236830"/>
                    <a:pt x="201149" y="236830"/>
                  </a:cubicBezTo>
                  <a:close/>
                  <a:moveTo>
                    <a:pt x="233648" y="236830"/>
                  </a:moveTo>
                  <a:cubicBezTo>
                    <a:pt x="230248" y="236830"/>
                    <a:pt x="227495" y="239582"/>
                    <a:pt x="227495" y="242983"/>
                  </a:cubicBezTo>
                  <a:cubicBezTo>
                    <a:pt x="227495" y="246383"/>
                    <a:pt x="230248" y="249136"/>
                    <a:pt x="233648" y="249136"/>
                  </a:cubicBezTo>
                  <a:cubicBezTo>
                    <a:pt x="237049" y="249136"/>
                    <a:pt x="239801" y="246383"/>
                    <a:pt x="239801" y="242983"/>
                  </a:cubicBezTo>
                  <a:cubicBezTo>
                    <a:pt x="239801" y="239582"/>
                    <a:pt x="237049" y="236830"/>
                    <a:pt x="233648" y="236830"/>
                  </a:cubicBezTo>
                  <a:close/>
                  <a:moveTo>
                    <a:pt x="266148" y="236830"/>
                  </a:moveTo>
                  <a:cubicBezTo>
                    <a:pt x="262747" y="236830"/>
                    <a:pt x="259994" y="239582"/>
                    <a:pt x="259994" y="242983"/>
                  </a:cubicBezTo>
                  <a:cubicBezTo>
                    <a:pt x="259994" y="246383"/>
                    <a:pt x="262747" y="249136"/>
                    <a:pt x="266148" y="249136"/>
                  </a:cubicBezTo>
                  <a:cubicBezTo>
                    <a:pt x="269548" y="249136"/>
                    <a:pt x="272301" y="246383"/>
                    <a:pt x="272301" y="242983"/>
                  </a:cubicBezTo>
                  <a:cubicBezTo>
                    <a:pt x="272301" y="239582"/>
                    <a:pt x="269548" y="236830"/>
                    <a:pt x="266148" y="236830"/>
                  </a:cubicBezTo>
                  <a:close/>
                  <a:moveTo>
                    <a:pt x="298647" y="236830"/>
                  </a:moveTo>
                  <a:cubicBezTo>
                    <a:pt x="295246" y="236830"/>
                    <a:pt x="292494" y="239582"/>
                    <a:pt x="292494" y="242983"/>
                  </a:cubicBezTo>
                  <a:cubicBezTo>
                    <a:pt x="292494" y="246383"/>
                    <a:pt x="295246" y="249136"/>
                    <a:pt x="298647" y="249136"/>
                  </a:cubicBezTo>
                  <a:cubicBezTo>
                    <a:pt x="302047" y="249136"/>
                    <a:pt x="304800" y="246383"/>
                    <a:pt x="304800" y="242983"/>
                  </a:cubicBezTo>
                  <a:cubicBezTo>
                    <a:pt x="304800" y="239582"/>
                    <a:pt x="302047" y="236830"/>
                    <a:pt x="298647" y="236830"/>
                  </a:cubicBezTo>
                  <a:close/>
                </a:path>
              </a:pathLst>
            </a:custGeom>
            <a:solidFill>
              <a:srgbClr val="048C94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-171450" y="1295190"/>
            <a:ext cx="10172700" cy="3524250"/>
            <a:chOff x="-171450" y="1295190"/>
            <a:chExt cx="10172700" cy="3524250"/>
          </a:xfrm>
        </p:grpSpPr>
        <p:sp>
          <p:nvSpPr>
            <p:cNvPr id="6" name="Freeform 6"/>
            <p:cNvSpPr/>
            <p:nvPr/>
          </p:nvSpPr>
          <p:spPr>
            <a:xfrm>
              <a:off x="-171450" y="1295190"/>
              <a:ext cx="10172700" cy="35242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330880" y="-108274"/>
            <a:ext cx="4030864" cy="57019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427990" y="486099"/>
            <a:ext cx="4769671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How can we support you?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937565" y="1644720"/>
            <a:ext cx="4160024" cy="609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Do you feel able to take on an accreditation project?  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937247" y="3825107"/>
            <a:ext cx="4741049" cy="609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Where do you see barriers and how can DHSS help address them?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428053" y="3848919"/>
            <a:ext cx="349973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937253" y="2712942"/>
            <a:ext cx="4693424" cy="609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Do you need more specialized support for accreditation activities?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428053" y="2736755"/>
            <a:ext cx="349973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428053" y="1668532"/>
            <a:ext cx="349973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8572500" y="-120967"/>
            <a:ext cx="1219200" cy="1000125"/>
            <a:chOff x="8572500" y="-120967"/>
            <a:chExt cx="1219200" cy="1000125"/>
          </a:xfrm>
        </p:grpSpPr>
        <p:sp>
          <p:nvSpPr>
            <p:cNvPr id="4" name="Freeform 4"/>
            <p:cNvSpPr/>
            <p:nvPr/>
          </p:nvSpPr>
          <p:spPr>
            <a:xfrm>
              <a:off x="8572500" y="-120967"/>
              <a:ext cx="1219200" cy="1000125"/>
            </a:xfrm>
            <a:custGeom>
              <a:avLst/>
              <a:gdLst/>
              <a:ahLst/>
              <a:cxnLst/>
              <a:rect l="0" t="0" r="0" b="0"/>
              <a:pathLst>
                <a:path w="304800" h="249136">
                  <a:moveTo>
                    <a:pt x="12306" y="6153"/>
                  </a:moveTo>
                  <a:cubicBezTo>
                    <a:pt x="12306" y="9554"/>
                    <a:pt x="9554" y="12306"/>
                    <a:pt x="6153" y="12306"/>
                  </a:cubicBezTo>
                  <a:cubicBezTo>
                    <a:pt x="2753" y="12306"/>
                    <a:pt x="0" y="9554"/>
                    <a:pt x="0" y="6153"/>
                  </a:cubicBezTo>
                  <a:cubicBezTo>
                    <a:pt x="0" y="2753"/>
                    <a:pt x="2753" y="0"/>
                    <a:pt x="6153" y="0"/>
                  </a:cubicBezTo>
                  <a:cubicBezTo>
                    <a:pt x="9554" y="0"/>
                    <a:pt x="12306" y="2762"/>
                    <a:pt x="12306" y="6153"/>
                  </a:cubicBezTo>
                  <a:close/>
                  <a:moveTo>
                    <a:pt x="38652" y="0"/>
                  </a:moveTo>
                  <a:cubicBezTo>
                    <a:pt x="35252" y="0"/>
                    <a:pt x="32499" y="2753"/>
                    <a:pt x="32499" y="6153"/>
                  </a:cubicBezTo>
                  <a:cubicBezTo>
                    <a:pt x="32499" y="9554"/>
                    <a:pt x="35252" y="12306"/>
                    <a:pt x="38652" y="12306"/>
                  </a:cubicBezTo>
                  <a:cubicBezTo>
                    <a:pt x="42053" y="12306"/>
                    <a:pt x="44806" y="9554"/>
                    <a:pt x="44806" y="6153"/>
                  </a:cubicBezTo>
                  <a:cubicBezTo>
                    <a:pt x="44806" y="2753"/>
                    <a:pt x="42053" y="0"/>
                    <a:pt x="38652" y="0"/>
                  </a:cubicBezTo>
                  <a:close/>
                  <a:moveTo>
                    <a:pt x="71152" y="0"/>
                  </a:moveTo>
                  <a:cubicBezTo>
                    <a:pt x="67751" y="0"/>
                    <a:pt x="64999" y="2753"/>
                    <a:pt x="64999" y="6153"/>
                  </a:cubicBezTo>
                  <a:cubicBezTo>
                    <a:pt x="64999" y="9554"/>
                    <a:pt x="67751" y="12306"/>
                    <a:pt x="71152" y="12306"/>
                  </a:cubicBezTo>
                  <a:cubicBezTo>
                    <a:pt x="74552" y="12306"/>
                    <a:pt x="77305" y="9554"/>
                    <a:pt x="77305" y="6153"/>
                  </a:cubicBezTo>
                  <a:cubicBezTo>
                    <a:pt x="77305" y="2753"/>
                    <a:pt x="74552" y="0"/>
                    <a:pt x="71152" y="0"/>
                  </a:cubicBezTo>
                  <a:close/>
                  <a:moveTo>
                    <a:pt x="103651" y="0"/>
                  </a:moveTo>
                  <a:cubicBezTo>
                    <a:pt x="100251" y="0"/>
                    <a:pt x="97498" y="2753"/>
                    <a:pt x="97498" y="6153"/>
                  </a:cubicBezTo>
                  <a:cubicBezTo>
                    <a:pt x="97498" y="9554"/>
                    <a:pt x="100251" y="12306"/>
                    <a:pt x="103651" y="12306"/>
                  </a:cubicBezTo>
                  <a:cubicBezTo>
                    <a:pt x="107051" y="12306"/>
                    <a:pt x="109804" y="9554"/>
                    <a:pt x="109804" y="6153"/>
                  </a:cubicBezTo>
                  <a:cubicBezTo>
                    <a:pt x="109804" y="2753"/>
                    <a:pt x="107051" y="0"/>
                    <a:pt x="103651" y="0"/>
                  </a:cubicBezTo>
                  <a:close/>
                  <a:moveTo>
                    <a:pt x="136150" y="0"/>
                  </a:moveTo>
                  <a:cubicBezTo>
                    <a:pt x="132750" y="0"/>
                    <a:pt x="129997" y="2753"/>
                    <a:pt x="129997" y="6153"/>
                  </a:cubicBezTo>
                  <a:cubicBezTo>
                    <a:pt x="129997" y="9554"/>
                    <a:pt x="132750" y="12306"/>
                    <a:pt x="136150" y="12306"/>
                  </a:cubicBezTo>
                  <a:cubicBezTo>
                    <a:pt x="139551" y="12306"/>
                    <a:pt x="142304" y="9554"/>
                    <a:pt x="142304" y="6153"/>
                  </a:cubicBezTo>
                  <a:cubicBezTo>
                    <a:pt x="142304" y="2753"/>
                    <a:pt x="139551" y="0"/>
                    <a:pt x="136150" y="0"/>
                  </a:cubicBezTo>
                  <a:close/>
                  <a:moveTo>
                    <a:pt x="168650" y="0"/>
                  </a:moveTo>
                  <a:cubicBezTo>
                    <a:pt x="165249" y="0"/>
                    <a:pt x="162497" y="2753"/>
                    <a:pt x="162497" y="6153"/>
                  </a:cubicBezTo>
                  <a:cubicBezTo>
                    <a:pt x="162497" y="9554"/>
                    <a:pt x="165249" y="12306"/>
                    <a:pt x="168650" y="12306"/>
                  </a:cubicBezTo>
                  <a:cubicBezTo>
                    <a:pt x="172050" y="12306"/>
                    <a:pt x="174803" y="9554"/>
                    <a:pt x="174803" y="6153"/>
                  </a:cubicBezTo>
                  <a:cubicBezTo>
                    <a:pt x="174803" y="2753"/>
                    <a:pt x="172050" y="0"/>
                    <a:pt x="168650" y="0"/>
                  </a:cubicBezTo>
                  <a:close/>
                  <a:moveTo>
                    <a:pt x="201149" y="0"/>
                  </a:moveTo>
                  <a:cubicBezTo>
                    <a:pt x="197749" y="0"/>
                    <a:pt x="194996" y="2753"/>
                    <a:pt x="194996" y="6153"/>
                  </a:cubicBezTo>
                  <a:cubicBezTo>
                    <a:pt x="194996" y="9554"/>
                    <a:pt x="197749" y="12306"/>
                    <a:pt x="201149" y="12306"/>
                  </a:cubicBezTo>
                  <a:cubicBezTo>
                    <a:pt x="204549" y="12306"/>
                    <a:pt x="207302" y="9554"/>
                    <a:pt x="207302" y="6153"/>
                  </a:cubicBezTo>
                  <a:cubicBezTo>
                    <a:pt x="207302" y="2753"/>
                    <a:pt x="204549" y="0"/>
                    <a:pt x="201149" y="0"/>
                  </a:cubicBezTo>
                  <a:close/>
                  <a:moveTo>
                    <a:pt x="233648" y="0"/>
                  </a:moveTo>
                  <a:cubicBezTo>
                    <a:pt x="230248" y="0"/>
                    <a:pt x="227495" y="2753"/>
                    <a:pt x="227495" y="6153"/>
                  </a:cubicBezTo>
                  <a:cubicBezTo>
                    <a:pt x="227495" y="9554"/>
                    <a:pt x="230248" y="12306"/>
                    <a:pt x="233648" y="12306"/>
                  </a:cubicBezTo>
                  <a:cubicBezTo>
                    <a:pt x="237049" y="12306"/>
                    <a:pt x="239801" y="9554"/>
                    <a:pt x="239801" y="6153"/>
                  </a:cubicBezTo>
                  <a:cubicBezTo>
                    <a:pt x="239801" y="2753"/>
                    <a:pt x="237049" y="0"/>
                    <a:pt x="233648" y="0"/>
                  </a:cubicBezTo>
                  <a:close/>
                  <a:moveTo>
                    <a:pt x="266148" y="0"/>
                  </a:moveTo>
                  <a:cubicBezTo>
                    <a:pt x="262747" y="0"/>
                    <a:pt x="259994" y="2753"/>
                    <a:pt x="259994" y="6153"/>
                  </a:cubicBezTo>
                  <a:cubicBezTo>
                    <a:pt x="259994" y="9554"/>
                    <a:pt x="262747" y="12306"/>
                    <a:pt x="266148" y="12306"/>
                  </a:cubicBezTo>
                  <a:cubicBezTo>
                    <a:pt x="269548" y="12306"/>
                    <a:pt x="272301" y="9554"/>
                    <a:pt x="272301" y="6153"/>
                  </a:cubicBezTo>
                  <a:cubicBezTo>
                    <a:pt x="272301" y="2753"/>
                    <a:pt x="269548" y="0"/>
                    <a:pt x="266148" y="0"/>
                  </a:cubicBezTo>
                  <a:close/>
                  <a:moveTo>
                    <a:pt x="298647" y="0"/>
                  </a:moveTo>
                  <a:cubicBezTo>
                    <a:pt x="295246" y="0"/>
                    <a:pt x="292494" y="2753"/>
                    <a:pt x="292494" y="6153"/>
                  </a:cubicBezTo>
                  <a:cubicBezTo>
                    <a:pt x="292494" y="9554"/>
                    <a:pt x="295246" y="12306"/>
                    <a:pt x="298647" y="12306"/>
                  </a:cubicBezTo>
                  <a:cubicBezTo>
                    <a:pt x="302047" y="12306"/>
                    <a:pt x="304800" y="9554"/>
                    <a:pt x="304800" y="6153"/>
                  </a:cubicBezTo>
                  <a:cubicBezTo>
                    <a:pt x="304800" y="2753"/>
                    <a:pt x="302047" y="0"/>
                    <a:pt x="298647" y="0"/>
                  </a:cubicBezTo>
                  <a:close/>
                  <a:moveTo>
                    <a:pt x="6153" y="26213"/>
                  </a:moveTo>
                  <a:cubicBezTo>
                    <a:pt x="2753" y="26213"/>
                    <a:pt x="0" y="28966"/>
                    <a:pt x="0" y="32366"/>
                  </a:cubicBezTo>
                  <a:cubicBezTo>
                    <a:pt x="0" y="35766"/>
                    <a:pt x="2753" y="38519"/>
                    <a:pt x="6153" y="38519"/>
                  </a:cubicBezTo>
                  <a:cubicBezTo>
                    <a:pt x="9554" y="38519"/>
                    <a:pt x="12306" y="35757"/>
                    <a:pt x="12306" y="32366"/>
                  </a:cubicBezTo>
                  <a:cubicBezTo>
                    <a:pt x="12306" y="28975"/>
                    <a:pt x="9554" y="26213"/>
                    <a:pt x="6153" y="26213"/>
                  </a:cubicBezTo>
                  <a:close/>
                  <a:moveTo>
                    <a:pt x="38652" y="26213"/>
                  </a:moveTo>
                  <a:cubicBezTo>
                    <a:pt x="35252" y="26213"/>
                    <a:pt x="32499" y="28966"/>
                    <a:pt x="32499" y="32366"/>
                  </a:cubicBezTo>
                  <a:cubicBezTo>
                    <a:pt x="32499" y="35766"/>
                    <a:pt x="35252" y="38519"/>
                    <a:pt x="38652" y="38519"/>
                  </a:cubicBezTo>
                  <a:cubicBezTo>
                    <a:pt x="42053" y="38519"/>
                    <a:pt x="44806" y="35757"/>
                    <a:pt x="44806" y="32366"/>
                  </a:cubicBezTo>
                  <a:cubicBezTo>
                    <a:pt x="44806" y="28975"/>
                    <a:pt x="42053" y="26213"/>
                    <a:pt x="38652" y="26213"/>
                  </a:cubicBezTo>
                  <a:close/>
                  <a:moveTo>
                    <a:pt x="71152" y="26213"/>
                  </a:moveTo>
                  <a:cubicBezTo>
                    <a:pt x="67751" y="26213"/>
                    <a:pt x="64999" y="28966"/>
                    <a:pt x="64999" y="32366"/>
                  </a:cubicBezTo>
                  <a:cubicBezTo>
                    <a:pt x="64999" y="35766"/>
                    <a:pt x="67751" y="38519"/>
                    <a:pt x="71152" y="38519"/>
                  </a:cubicBezTo>
                  <a:cubicBezTo>
                    <a:pt x="74552" y="38519"/>
                    <a:pt x="77305" y="35757"/>
                    <a:pt x="77305" y="32366"/>
                  </a:cubicBezTo>
                  <a:cubicBezTo>
                    <a:pt x="77305" y="28975"/>
                    <a:pt x="74552" y="26213"/>
                    <a:pt x="71152" y="26213"/>
                  </a:cubicBezTo>
                  <a:close/>
                  <a:moveTo>
                    <a:pt x="103651" y="26213"/>
                  </a:moveTo>
                  <a:cubicBezTo>
                    <a:pt x="100251" y="26213"/>
                    <a:pt x="97498" y="28966"/>
                    <a:pt x="97498" y="32366"/>
                  </a:cubicBezTo>
                  <a:cubicBezTo>
                    <a:pt x="97498" y="35766"/>
                    <a:pt x="100251" y="38519"/>
                    <a:pt x="103651" y="38519"/>
                  </a:cubicBezTo>
                  <a:cubicBezTo>
                    <a:pt x="107051" y="38519"/>
                    <a:pt x="109804" y="35766"/>
                    <a:pt x="109804" y="32366"/>
                  </a:cubicBezTo>
                  <a:cubicBezTo>
                    <a:pt x="109804" y="28966"/>
                    <a:pt x="107051" y="26213"/>
                    <a:pt x="103651" y="26213"/>
                  </a:cubicBezTo>
                  <a:close/>
                  <a:moveTo>
                    <a:pt x="136150" y="26213"/>
                  </a:moveTo>
                  <a:cubicBezTo>
                    <a:pt x="132750" y="26213"/>
                    <a:pt x="129997" y="28966"/>
                    <a:pt x="129997" y="32366"/>
                  </a:cubicBezTo>
                  <a:cubicBezTo>
                    <a:pt x="129997" y="35766"/>
                    <a:pt x="132750" y="38519"/>
                    <a:pt x="136150" y="38519"/>
                  </a:cubicBezTo>
                  <a:cubicBezTo>
                    <a:pt x="139551" y="38519"/>
                    <a:pt x="142304" y="35766"/>
                    <a:pt x="142304" y="32366"/>
                  </a:cubicBezTo>
                  <a:cubicBezTo>
                    <a:pt x="142304" y="28966"/>
                    <a:pt x="139551" y="26213"/>
                    <a:pt x="136150" y="26213"/>
                  </a:cubicBezTo>
                  <a:close/>
                  <a:moveTo>
                    <a:pt x="168650" y="26213"/>
                  </a:moveTo>
                  <a:cubicBezTo>
                    <a:pt x="165249" y="26213"/>
                    <a:pt x="162497" y="28966"/>
                    <a:pt x="162497" y="32366"/>
                  </a:cubicBezTo>
                  <a:cubicBezTo>
                    <a:pt x="162497" y="35766"/>
                    <a:pt x="165249" y="38519"/>
                    <a:pt x="168650" y="38519"/>
                  </a:cubicBezTo>
                  <a:cubicBezTo>
                    <a:pt x="172050" y="38519"/>
                    <a:pt x="174803" y="35766"/>
                    <a:pt x="174803" y="32366"/>
                  </a:cubicBezTo>
                  <a:cubicBezTo>
                    <a:pt x="174803" y="28966"/>
                    <a:pt x="172050" y="26213"/>
                    <a:pt x="168650" y="26213"/>
                  </a:cubicBezTo>
                  <a:close/>
                  <a:moveTo>
                    <a:pt x="201149" y="26213"/>
                  </a:moveTo>
                  <a:cubicBezTo>
                    <a:pt x="197749" y="26213"/>
                    <a:pt x="194996" y="28966"/>
                    <a:pt x="194996" y="32366"/>
                  </a:cubicBezTo>
                  <a:cubicBezTo>
                    <a:pt x="194996" y="35766"/>
                    <a:pt x="197749" y="38519"/>
                    <a:pt x="201149" y="38519"/>
                  </a:cubicBezTo>
                  <a:cubicBezTo>
                    <a:pt x="204549" y="38519"/>
                    <a:pt x="207302" y="35766"/>
                    <a:pt x="207302" y="32366"/>
                  </a:cubicBezTo>
                  <a:cubicBezTo>
                    <a:pt x="207302" y="28966"/>
                    <a:pt x="204549" y="26213"/>
                    <a:pt x="201149" y="26213"/>
                  </a:cubicBezTo>
                  <a:close/>
                  <a:moveTo>
                    <a:pt x="233648" y="26213"/>
                  </a:moveTo>
                  <a:cubicBezTo>
                    <a:pt x="230248" y="26213"/>
                    <a:pt x="227495" y="28966"/>
                    <a:pt x="227495" y="32366"/>
                  </a:cubicBezTo>
                  <a:cubicBezTo>
                    <a:pt x="227495" y="35766"/>
                    <a:pt x="230248" y="38519"/>
                    <a:pt x="233648" y="38519"/>
                  </a:cubicBezTo>
                  <a:cubicBezTo>
                    <a:pt x="237049" y="38519"/>
                    <a:pt x="239801" y="35766"/>
                    <a:pt x="239801" y="32366"/>
                  </a:cubicBezTo>
                  <a:cubicBezTo>
                    <a:pt x="239801" y="28966"/>
                    <a:pt x="237049" y="26213"/>
                    <a:pt x="233648" y="26213"/>
                  </a:cubicBezTo>
                  <a:close/>
                  <a:moveTo>
                    <a:pt x="266148" y="26213"/>
                  </a:moveTo>
                  <a:cubicBezTo>
                    <a:pt x="262747" y="26213"/>
                    <a:pt x="259994" y="28966"/>
                    <a:pt x="259994" y="32366"/>
                  </a:cubicBezTo>
                  <a:cubicBezTo>
                    <a:pt x="259994" y="35766"/>
                    <a:pt x="262747" y="38519"/>
                    <a:pt x="266148" y="38519"/>
                  </a:cubicBezTo>
                  <a:cubicBezTo>
                    <a:pt x="269548" y="38519"/>
                    <a:pt x="272301" y="35766"/>
                    <a:pt x="272301" y="32366"/>
                  </a:cubicBezTo>
                  <a:cubicBezTo>
                    <a:pt x="272301" y="28966"/>
                    <a:pt x="269548" y="26213"/>
                    <a:pt x="266148" y="26213"/>
                  </a:cubicBezTo>
                  <a:close/>
                  <a:moveTo>
                    <a:pt x="298647" y="26213"/>
                  </a:moveTo>
                  <a:cubicBezTo>
                    <a:pt x="295246" y="26213"/>
                    <a:pt x="292494" y="28966"/>
                    <a:pt x="292494" y="32366"/>
                  </a:cubicBezTo>
                  <a:cubicBezTo>
                    <a:pt x="292494" y="35766"/>
                    <a:pt x="295246" y="38519"/>
                    <a:pt x="298647" y="38519"/>
                  </a:cubicBezTo>
                  <a:cubicBezTo>
                    <a:pt x="302047" y="38519"/>
                    <a:pt x="304800" y="35757"/>
                    <a:pt x="304800" y="32366"/>
                  </a:cubicBezTo>
                  <a:cubicBezTo>
                    <a:pt x="304800" y="28975"/>
                    <a:pt x="302047" y="26213"/>
                    <a:pt x="298647" y="26213"/>
                  </a:cubicBezTo>
                  <a:close/>
                  <a:moveTo>
                    <a:pt x="6153" y="52416"/>
                  </a:moveTo>
                  <a:cubicBezTo>
                    <a:pt x="2753" y="52416"/>
                    <a:pt x="0" y="55169"/>
                    <a:pt x="0" y="58569"/>
                  </a:cubicBezTo>
                  <a:cubicBezTo>
                    <a:pt x="0" y="61970"/>
                    <a:pt x="2753" y="64722"/>
                    <a:pt x="6153" y="64722"/>
                  </a:cubicBezTo>
                  <a:cubicBezTo>
                    <a:pt x="9554" y="64722"/>
                    <a:pt x="12306" y="61970"/>
                    <a:pt x="12306" y="58569"/>
                  </a:cubicBezTo>
                  <a:cubicBezTo>
                    <a:pt x="12306" y="55169"/>
                    <a:pt x="9554" y="52416"/>
                    <a:pt x="6153" y="52416"/>
                  </a:cubicBezTo>
                  <a:close/>
                  <a:moveTo>
                    <a:pt x="38652" y="52416"/>
                  </a:moveTo>
                  <a:cubicBezTo>
                    <a:pt x="35252" y="52416"/>
                    <a:pt x="32499" y="55169"/>
                    <a:pt x="32499" y="58569"/>
                  </a:cubicBezTo>
                  <a:cubicBezTo>
                    <a:pt x="32499" y="61970"/>
                    <a:pt x="35252" y="64722"/>
                    <a:pt x="38652" y="64722"/>
                  </a:cubicBezTo>
                  <a:cubicBezTo>
                    <a:pt x="42053" y="64722"/>
                    <a:pt x="44806" y="61970"/>
                    <a:pt x="44806" y="58569"/>
                  </a:cubicBezTo>
                  <a:cubicBezTo>
                    <a:pt x="44806" y="55169"/>
                    <a:pt x="42053" y="52416"/>
                    <a:pt x="38652" y="52416"/>
                  </a:cubicBezTo>
                  <a:close/>
                  <a:moveTo>
                    <a:pt x="71152" y="52416"/>
                  </a:moveTo>
                  <a:cubicBezTo>
                    <a:pt x="67751" y="52416"/>
                    <a:pt x="64999" y="55169"/>
                    <a:pt x="64999" y="58569"/>
                  </a:cubicBezTo>
                  <a:cubicBezTo>
                    <a:pt x="64999" y="61970"/>
                    <a:pt x="67751" y="64722"/>
                    <a:pt x="71152" y="64722"/>
                  </a:cubicBezTo>
                  <a:cubicBezTo>
                    <a:pt x="74552" y="64722"/>
                    <a:pt x="77305" y="61970"/>
                    <a:pt x="77305" y="58569"/>
                  </a:cubicBezTo>
                  <a:cubicBezTo>
                    <a:pt x="77305" y="55169"/>
                    <a:pt x="74552" y="52416"/>
                    <a:pt x="71152" y="52416"/>
                  </a:cubicBezTo>
                  <a:close/>
                  <a:moveTo>
                    <a:pt x="103651" y="52416"/>
                  </a:moveTo>
                  <a:cubicBezTo>
                    <a:pt x="100251" y="52416"/>
                    <a:pt x="97498" y="55169"/>
                    <a:pt x="97498" y="58569"/>
                  </a:cubicBezTo>
                  <a:cubicBezTo>
                    <a:pt x="97498" y="61970"/>
                    <a:pt x="100251" y="64722"/>
                    <a:pt x="103651" y="64722"/>
                  </a:cubicBezTo>
                  <a:cubicBezTo>
                    <a:pt x="107051" y="64722"/>
                    <a:pt x="109804" y="61970"/>
                    <a:pt x="109804" y="58569"/>
                  </a:cubicBezTo>
                  <a:cubicBezTo>
                    <a:pt x="109804" y="55169"/>
                    <a:pt x="107051" y="52416"/>
                    <a:pt x="103651" y="52416"/>
                  </a:cubicBezTo>
                  <a:close/>
                  <a:moveTo>
                    <a:pt x="136150" y="52416"/>
                  </a:moveTo>
                  <a:cubicBezTo>
                    <a:pt x="132750" y="52416"/>
                    <a:pt x="129997" y="55169"/>
                    <a:pt x="129997" y="58569"/>
                  </a:cubicBezTo>
                  <a:cubicBezTo>
                    <a:pt x="129997" y="61970"/>
                    <a:pt x="132750" y="64722"/>
                    <a:pt x="136150" y="64722"/>
                  </a:cubicBezTo>
                  <a:cubicBezTo>
                    <a:pt x="139551" y="64722"/>
                    <a:pt x="142304" y="61970"/>
                    <a:pt x="142304" y="58569"/>
                  </a:cubicBezTo>
                  <a:cubicBezTo>
                    <a:pt x="142304" y="55169"/>
                    <a:pt x="139551" y="52416"/>
                    <a:pt x="136150" y="52416"/>
                  </a:cubicBezTo>
                  <a:close/>
                  <a:moveTo>
                    <a:pt x="168650" y="52416"/>
                  </a:moveTo>
                  <a:cubicBezTo>
                    <a:pt x="165249" y="52416"/>
                    <a:pt x="162497" y="55169"/>
                    <a:pt x="162497" y="58569"/>
                  </a:cubicBezTo>
                  <a:cubicBezTo>
                    <a:pt x="162497" y="61970"/>
                    <a:pt x="165249" y="64722"/>
                    <a:pt x="168650" y="64722"/>
                  </a:cubicBezTo>
                  <a:cubicBezTo>
                    <a:pt x="172050" y="64722"/>
                    <a:pt x="174803" y="61970"/>
                    <a:pt x="174803" y="58569"/>
                  </a:cubicBezTo>
                  <a:cubicBezTo>
                    <a:pt x="174803" y="55169"/>
                    <a:pt x="172050" y="52416"/>
                    <a:pt x="168650" y="52416"/>
                  </a:cubicBezTo>
                  <a:close/>
                  <a:moveTo>
                    <a:pt x="201149" y="52416"/>
                  </a:moveTo>
                  <a:cubicBezTo>
                    <a:pt x="197749" y="52416"/>
                    <a:pt x="194996" y="55169"/>
                    <a:pt x="194996" y="58569"/>
                  </a:cubicBezTo>
                  <a:cubicBezTo>
                    <a:pt x="194996" y="61970"/>
                    <a:pt x="197749" y="64722"/>
                    <a:pt x="201149" y="64722"/>
                  </a:cubicBezTo>
                  <a:cubicBezTo>
                    <a:pt x="204549" y="64722"/>
                    <a:pt x="207302" y="61970"/>
                    <a:pt x="207302" y="58569"/>
                  </a:cubicBezTo>
                  <a:cubicBezTo>
                    <a:pt x="207302" y="55169"/>
                    <a:pt x="204549" y="52416"/>
                    <a:pt x="201149" y="52416"/>
                  </a:cubicBezTo>
                  <a:close/>
                  <a:moveTo>
                    <a:pt x="233648" y="52416"/>
                  </a:moveTo>
                  <a:cubicBezTo>
                    <a:pt x="230248" y="52416"/>
                    <a:pt x="227495" y="55169"/>
                    <a:pt x="227495" y="58569"/>
                  </a:cubicBezTo>
                  <a:cubicBezTo>
                    <a:pt x="227495" y="61970"/>
                    <a:pt x="230248" y="64722"/>
                    <a:pt x="233648" y="64722"/>
                  </a:cubicBezTo>
                  <a:cubicBezTo>
                    <a:pt x="237049" y="64722"/>
                    <a:pt x="239801" y="61970"/>
                    <a:pt x="239801" y="58569"/>
                  </a:cubicBezTo>
                  <a:cubicBezTo>
                    <a:pt x="239801" y="55169"/>
                    <a:pt x="237049" y="52416"/>
                    <a:pt x="233648" y="52416"/>
                  </a:cubicBezTo>
                  <a:close/>
                  <a:moveTo>
                    <a:pt x="266148" y="52416"/>
                  </a:moveTo>
                  <a:cubicBezTo>
                    <a:pt x="262747" y="52416"/>
                    <a:pt x="259994" y="55169"/>
                    <a:pt x="259994" y="58569"/>
                  </a:cubicBezTo>
                  <a:cubicBezTo>
                    <a:pt x="259994" y="61970"/>
                    <a:pt x="262747" y="64722"/>
                    <a:pt x="266148" y="64722"/>
                  </a:cubicBezTo>
                  <a:cubicBezTo>
                    <a:pt x="269548" y="64722"/>
                    <a:pt x="272301" y="61970"/>
                    <a:pt x="272301" y="58569"/>
                  </a:cubicBezTo>
                  <a:cubicBezTo>
                    <a:pt x="272301" y="55169"/>
                    <a:pt x="269548" y="52416"/>
                    <a:pt x="266148" y="52416"/>
                  </a:cubicBezTo>
                  <a:close/>
                  <a:moveTo>
                    <a:pt x="298647" y="52416"/>
                  </a:moveTo>
                  <a:cubicBezTo>
                    <a:pt x="295246" y="52416"/>
                    <a:pt x="292494" y="55169"/>
                    <a:pt x="292494" y="58569"/>
                  </a:cubicBezTo>
                  <a:cubicBezTo>
                    <a:pt x="292494" y="61970"/>
                    <a:pt x="295246" y="64722"/>
                    <a:pt x="298647" y="64722"/>
                  </a:cubicBezTo>
                  <a:cubicBezTo>
                    <a:pt x="302047" y="64722"/>
                    <a:pt x="304800" y="61970"/>
                    <a:pt x="304800" y="58569"/>
                  </a:cubicBezTo>
                  <a:cubicBezTo>
                    <a:pt x="304800" y="55169"/>
                    <a:pt x="302047" y="52416"/>
                    <a:pt x="298647" y="52416"/>
                  </a:cubicBezTo>
                  <a:close/>
                  <a:moveTo>
                    <a:pt x="6153" y="78629"/>
                  </a:moveTo>
                  <a:cubicBezTo>
                    <a:pt x="2753" y="78629"/>
                    <a:pt x="0" y="81382"/>
                    <a:pt x="0" y="84782"/>
                  </a:cubicBezTo>
                  <a:cubicBezTo>
                    <a:pt x="0" y="88182"/>
                    <a:pt x="2753" y="90935"/>
                    <a:pt x="6153" y="90935"/>
                  </a:cubicBezTo>
                  <a:cubicBezTo>
                    <a:pt x="9554" y="90935"/>
                    <a:pt x="12306" y="88182"/>
                    <a:pt x="12306" y="84782"/>
                  </a:cubicBezTo>
                  <a:cubicBezTo>
                    <a:pt x="12306" y="81382"/>
                    <a:pt x="9554" y="78629"/>
                    <a:pt x="6153" y="78629"/>
                  </a:cubicBezTo>
                  <a:close/>
                  <a:moveTo>
                    <a:pt x="38652" y="78629"/>
                  </a:moveTo>
                  <a:cubicBezTo>
                    <a:pt x="35252" y="78629"/>
                    <a:pt x="32499" y="81382"/>
                    <a:pt x="32499" y="84782"/>
                  </a:cubicBezTo>
                  <a:cubicBezTo>
                    <a:pt x="32499" y="88182"/>
                    <a:pt x="35252" y="90935"/>
                    <a:pt x="38652" y="90935"/>
                  </a:cubicBezTo>
                  <a:cubicBezTo>
                    <a:pt x="42053" y="90935"/>
                    <a:pt x="44806" y="88182"/>
                    <a:pt x="44806" y="84782"/>
                  </a:cubicBezTo>
                  <a:cubicBezTo>
                    <a:pt x="44806" y="81382"/>
                    <a:pt x="42053" y="78629"/>
                    <a:pt x="38652" y="78629"/>
                  </a:cubicBezTo>
                  <a:close/>
                  <a:moveTo>
                    <a:pt x="71152" y="78629"/>
                  </a:moveTo>
                  <a:cubicBezTo>
                    <a:pt x="67751" y="78629"/>
                    <a:pt x="64999" y="81382"/>
                    <a:pt x="64999" y="84782"/>
                  </a:cubicBezTo>
                  <a:cubicBezTo>
                    <a:pt x="64999" y="88182"/>
                    <a:pt x="67751" y="90935"/>
                    <a:pt x="71152" y="90935"/>
                  </a:cubicBezTo>
                  <a:cubicBezTo>
                    <a:pt x="74552" y="90935"/>
                    <a:pt x="77305" y="88182"/>
                    <a:pt x="77305" y="84782"/>
                  </a:cubicBezTo>
                  <a:cubicBezTo>
                    <a:pt x="77305" y="81382"/>
                    <a:pt x="74552" y="78629"/>
                    <a:pt x="71152" y="78629"/>
                  </a:cubicBezTo>
                  <a:close/>
                  <a:moveTo>
                    <a:pt x="103651" y="78629"/>
                  </a:moveTo>
                  <a:cubicBezTo>
                    <a:pt x="100251" y="78629"/>
                    <a:pt x="97498" y="81382"/>
                    <a:pt x="97498" y="84782"/>
                  </a:cubicBezTo>
                  <a:cubicBezTo>
                    <a:pt x="97498" y="88182"/>
                    <a:pt x="100251" y="90935"/>
                    <a:pt x="103651" y="90935"/>
                  </a:cubicBezTo>
                  <a:cubicBezTo>
                    <a:pt x="107051" y="90935"/>
                    <a:pt x="109804" y="88182"/>
                    <a:pt x="109804" y="84782"/>
                  </a:cubicBezTo>
                  <a:cubicBezTo>
                    <a:pt x="109804" y="81382"/>
                    <a:pt x="107051" y="78629"/>
                    <a:pt x="103651" y="78629"/>
                  </a:cubicBezTo>
                  <a:close/>
                  <a:moveTo>
                    <a:pt x="136150" y="78629"/>
                  </a:moveTo>
                  <a:cubicBezTo>
                    <a:pt x="132750" y="78629"/>
                    <a:pt x="129997" y="81382"/>
                    <a:pt x="129997" y="84782"/>
                  </a:cubicBezTo>
                  <a:cubicBezTo>
                    <a:pt x="129997" y="88182"/>
                    <a:pt x="132750" y="90935"/>
                    <a:pt x="136150" y="90935"/>
                  </a:cubicBezTo>
                  <a:cubicBezTo>
                    <a:pt x="139551" y="90935"/>
                    <a:pt x="142304" y="88182"/>
                    <a:pt x="142304" y="84782"/>
                  </a:cubicBezTo>
                  <a:cubicBezTo>
                    <a:pt x="142304" y="81382"/>
                    <a:pt x="139551" y="78629"/>
                    <a:pt x="136150" y="78629"/>
                  </a:cubicBezTo>
                  <a:close/>
                  <a:moveTo>
                    <a:pt x="168650" y="78629"/>
                  </a:moveTo>
                  <a:cubicBezTo>
                    <a:pt x="165249" y="78629"/>
                    <a:pt x="162497" y="81382"/>
                    <a:pt x="162497" y="84782"/>
                  </a:cubicBezTo>
                  <a:cubicBezTo>
                    <a:pt x="162497" y="88182"/>
                    <a:pt x="165249" y="90935"/>
                    <a:pt x="168650" y="90935"/>
                  </a:cubicBezTo>
                  <a:cubicBezTo>
                    <a:pt x="172050" y="90935"/>
                    <a:pt x="174803" y="88182"/>
                    <a:pt x="174803" y="84782"/>
                  </a:cubicBezTo>
                  <a:cubicBezTo>
                    <a:pt x="174803" y="81382"/>
                    <a:pt x="172050" y="78629"/>
                    <a:pt x="168650" y="78629"/>
                  </a:cubicBezTo>
                  <a:close/>
                  <a:moveTo>
                    <a:pt x="201149" y="78629"/>
                  </a:moveTo>
                  <a:cubicBezTo>
                    <a:pt x="197749" y="78629"/>
                    <a:pt x="194996" y="81382"/>
                    <a:pt x="194996" y="84782"/>
                  </a:cubicBezTo>
                  <a:cubicBezTo>
                    <a:pt x="194996" y="88182"/>
                    <a:pt x="197749" y="90935"/>
                    <a:pt x="201149" y="90935"/>
                  </a:cubicBezTo>
                  <a:cubicBezTo>
                    <a:pt x="204549" y="90935"/>
                    <a:pt x="207302" y="88182"/>
                    <a:pt x="207302" y="84782"/>
                  </a:cubicBezTo>
                  <a:cubicBezTo>
                    <a:pt x="207302" y="81382"/>
                    <a:pt x="204549" y="78629"/>
                    <a:pt x="201149" y="78629"/>
                  </a:cubicBezTo>
                  <a:close/>
                  <a:moveTo>
                    <a:pt x="233648" y="78629"/>
                  </a:moveTo>
                  <a:cubicBezTo>
                    <a:pt x="230248" y="78629"/>
                    <a:pt x="227495" y="81382"/>
                    <a:pt x="227495" y="84782"/>
                  </a:cubicBezTo>
                  <a:cubicBezTo>
                    <a:pt x="227495" y="88182"/>
                    <a:pt x="230248" y="90935"/>
                    <a:pt x="233648" y="90935"/>
                  </a:cubicBezTo>
                  <a:cubicBezTo>
                    <a:pt x="237049" y="90935"/>
                    <a:pt x="239801" y="88182"/>
                    <a:pt x="239801" y="84782"/>
                  </a:cubicBezTo>
                  <a:cubicBezTo>
                    <a:pt x="239801" y="81382"/>
                    <a:pt x="237049" y="78629"/>
                    <a:pt x="233648" y="78629"/>
                  </a:cubicBezTo>
                  <a:close/>
                  <a:moveTo>
                    <a:pt x="266148" y="78629"/>
                  </a:moveTo>
                  <a:cubicBezTo>
                    <a:pt x="262747" y="78629"/>
                    <a:pt x="259994" y="81382"/>
                    <a:pt x="259994" y="84782"/>
                  </a:cubicBezTo>
                  <a:cubicBezTo>
                    <a:pt x="259994" y="88182"/>
                    <a:pt x="262747" y="90935"/>
                    <a:pt x="266148" y="90935"/>
                  </a:cubicBezTo>
                  <a:cubicBezTo>
                    <a:pt x="269548" y="90935"/>
                    <a:pt x="272301" y="88182"/>
                    <a:pt x="272301" y="84782"/>
                  </a:cubicBezTo>
                  <a:cubicBezTo>
                    <a:pt x="272301" y="81382"/>
                    <a:pt x="269548" y="78629"/>
                    <a:pt x="266148" y="78629"/>
                  </a:cubicBezTo>
                  <a:close/>
                  <a:moveTo>
                    <a:pt x="298647" y="78629"/>
                  </a:moveTo>
                  <a:cubicBezTo>
                    <a:pt x="295246" y="78629"/>
                    <a:pt x="292494" y="81382"/>
                    <a:pt x="292494" y="84782"/>
                  </a:cubicBezTo>
                  <a:cubicBezTo>
                    <a:pt x="292494" y="88182"/>
                    <a:pt x="295246" y="90935"/>
                    <a:pt x="298647" y="90935"/>
                  </a:cubicBezTo>
                  <a:cubicBezTo>
                    <a:pt x="302047" y="90935"/>
                    <a:pt x="304800" y="88182"/>
                    <a:pt x="304800" y="84782"/>
                  </a:cubicBezTo>
                  <a:cubicBezTo>
                    <a:pt x="304800" y="81382"/>
                    <a:pt x="302047" y="78629"/>
                    <a:pt x="298647" y="78629"/>
                  </a:cubicBezTo>
                  <a:close/>
                  <a:moveTo>
                    <a:pt x="6153" y="104832"/>
                  </a:moveTo>
                  <a:cubicBezTo>
                    <a:pt x="2753" y="104832"/>
                    <a:pt x="0" y="107585"/>
                    <a:pt x="0" y="110985"/>
                  </a:cubicBezTo>
                  <a:cubicBezTo>
                    <a:pt x="0" y="114386"/>
                    <a:pt x="2753" y="117138"/>
                    <a:pt x="6153" y="117138"/>
                  </a:cubicBezTo>
                  <a:cubicBezTo>
                    <a:pt x="9554" y="117138"/>
                    <a:pt x="12306" y="114386"/>
                    <a:pt x="12306" y="110985"/>
                  </a:cubicBezTo>
                  <a:cubicBezTo>
                    <a:pt x="12306" y="107585"/>
                    <a:pt x="9554" y="104832"/>
                    <a:pt x="6153" y="104832"/>
                  </a:cubicBezTo>
                  <a:close/>
                  <a:moveTo>
                    <a:pt x="38652" y="104832"/>
                  </a:moveTo>
                  <a:cubicBezTo>
                    <a:pt x="35252" y="104832"/>
                    <a:pt x="32499" y="107585"/>
                    <a:pt x="32499" y="110985"/>
                  </a:cubicBezTo>
                  <a:cubicBezTo>
                    <a:pt x="32499" y="114386"/>
                    <a:pt x="35252" y="117138"/>
                    <a:pt x="38652" y="117138"/>
                  </a:cubicBezTo>
                  <a:cubicBezTo>
                    <a:pt x="42053" y="117138"/>
                    <a:pt x="44806" y="114386"/>
                    <a:pt x="44806" y="110985"/>
                  </a:cubicBezTo>
                  <a:cubicBezTo>
                    <a:pt x="44806" y="107585"/>
                    <a:pt x="42053" y="104832"/>
                    <a:pt x="38652" y="104832"/>
                  </a:cubicBezTo>
                  <a:close/>
                  <a:moveTo>
                    <a:pt x="71152" y="104832"/>
                  </a:moveTo>
                  <a:cubicBezTo>
                    <a:pt x="67751" y="104832"/>
                    <a:pt x="64999" y="107585"/>
                    <a:pt x="64999" y="110985"/>
                  </a:cubicBezTo>
                  <a:cubicBezTo>
                    <a:pt x="64999" y="114386"/>
                    <a:pt x="67751" y="117138"/>
                    <a:pt x="71152" y="117138"/>
                  </a:cubicBezTo>
                  <a:cubicBezTo>
                    <a:pt x="74552" y="117138"/>
                    <a:pt x="77305" y="114386"/>
                    <a:pt x="77305" y="110985"/>
                  </a:cubicBezTo>
                  <a:cubicBezTo>
                    <a:pt x="77305" y="107585"/>
                    <a:pt x="74552" y="104832"/>
                    <a:pt x="71152" y="104832"/>
                  </a:cubicBezTo>
                  <a:close/>
                  <a:moveTo>
                    <a:pt x="103651" y="104832"/>
                  </a:moveTo>
                  <a:cubicBezTo>
                    <a:pt x="100251" y="104832"/>
                    <a:pt x="97498" y="107585"/>
                    <a:pt x="97498" y="110985"/>
                  </a:cubicBezTo>
                  <a:cubicBezTo>
                    <a:pt x="97498" y="114386"/>
                    <a:pt x="100251" y="117138"/>
                    <a:pt x="103651" y="117138"/>
                  </a:cubicBezTo>
                  <a:cubicBezTo>
                    <a:pt x="107051" y="117138"/>
                    <a:pt x="109804" y="114386"/>
                    <a:pt x="109804" y="110985"/>
                  </a:cubicBezTo>
                  <a:cubicBezTo>
                    <a:pt x="109804" y="107585"/>
                    <a:pt x="107051" y="104832"/>
                    <a:pt x="103651" y="104832"/>
                  </a:cubicBezTo>
                  <a:close/>
                  <a:moveTo>
                    <a:pt x="136150" y="104832"/>
                  </a:moveTo>
                  <a:cubicBezTo>
                    <a:pt x="132750" y="104832"/>
                    <a:pt x="129997" y="107585"/>
                    <a:pt x="129997" y="110985"/>
                  </a:cubicBezTo>
                  <a:cubicBezTo>
                    <a:pt x="129997" y="114386"/>
                    <a:pt x="132750" y="117138"/>
                    <a:pt x="136150" y="117138"/>
                  </a:cubicBezTo>
                  <a:cubicBezTo>
                    <a:pt x="139551" y="117138"/>
                    <a:pt x="142304" y="114386"/>
                    <a:pt x="142304" y="110985"/>
                  </a:cubicBezTo>
                  <a:cubicBezTo>
                    <a:pt x="142304" y="107585"/>
                    <a:pt x="139551" y="104832"/>
                    <a:pt x="136150" y="104832"/>
                  </a:cubicBezTo>
                  <a:close/>
                  <a:moveTo>
                    <a:pt x="168650" y="104832"/>
                  </a:moveTo>
                  <a:cubicBezTo>
                    <a:pt x="165249" y="104832"/>
                    <a:pt x="162497" y="107585"/>
                    <a:pt x="162497" y="110985"/>
                  </a:cubicBezTo>
                  <a:cubicBezTo>
                    <a:pt x="162497" y="114386"/>
                    <a:pt x="165249" y="117138"/>
                    <a:pt x="168650" y="117138"/>
                  </a:cubicBezTo>
                  <a:cubicBezTo>
                    <a:pt x="172050" y="117138"/>
                    <a:pt x="174803" y="114386"/>
                    <a:pt x="174803" y="110985"/>
                  </a:cubicBezTo>
                  <a:cubicBezTo>
                    <a:pt x="174803" y="107585"/>
                    <a:pt x="172050" y="104832"/>
                    <a:pt x="168650" y="104832"/>
                  </a:cubicBezTo>
                  <a:close/>
                  <a:moveTo>
                    <a:pt x="201149" y="104832"/>
                  </a:moveTo>
                  <a:cubicBezTo>
                    <a:pt x="197749" y="104832"/>
                    <a:pt x="194996" y="107585"/>
                    <a:pt x="194996" y="110985"/>
                  </a:cubicBezTo>
                  <a:cubicBezTo>
                    <a:pt x="194996" y="114386"/>
                    <a:pt x="197749" y="117138"/>
                    <a:pt x="201149" y="117138"/>
                  </a:cubicBezTo>
                  <a:cubicBezTo>
                    <a:pt x="204549" y="117138"/>
                    <a:pt x="207302" y="114386"/>
                    <a:pt x="207302" y="110985"/>
                  </a:cubicBezTo>
                  <a:cubicBezTo>
                    <a:pt x="207302" y="107585"/>
                    <a:pt x="204549" y="104832"/>
                    <a:pt x="201149" y="104832"/>
                  </a:cubicBezTo>
                  <a:close/>
                  <a:moveTo>
                    <a:pt x="233648" y="104832"/>
                  </a:moveTo>
                  <a:cubicBezTo>
                    <a:pt x="230248" y="104832"/>
                    <a:pt x="227495" y="107585"/>
                    <a:pt x="227495" y="110985"/>
                  </a:cubicBezTo>
                  <a:cubicBezTo>
                    <a:pt x="227495" y="114386"/>
                    <a:pt x="230248" y="117138"/>
                    <a:pt x="233648" y="117138"/>
                  </a:cubicBezTo>
                  <a:cubicBezTo>
                    <a:pt x="237049" y="117138"/>
                    <a:pt x="239801" y="114386"/>
                    <a:pt x="239801" y="110985"/>
                  </a:cubicBezTo>
                  <a:cubicBezTo>
                    <a:pt x="239801" y="107585"/>
                    <a:pt x="237049" y="104832"/>
                    <a:pt x="233648" y="104832"/>
                  </a:cubicBezTo>
                  <a:close/>
                  <a:moveTo>
                    <a:pt x="266148" y="104832"/>
                  </a:moveTo>
                  <a:cubicBezTo>
                    <a:pt x="262747" y="104832"/>
                    <a:pt x="259994" y="107585"/>
                    <a:pt x="259994" y="110985"/>
                  </a:cubicBezTo>
                  <a:cubicBezTo>
                    <a:pt x="259994" y="114386"/>
                    <a:pt x="262747" y="117138"/>
                    <a:pt x="266148" y="117138"/>
                  </a:cubicBezTo>
                  <a:cubicBezTo>
                    <a:pt x="269548" y="117138"/>
                    <a:pt x="272301" y="114386"/>
                    <a:pt x="272301" y="110985"/>
                  </a:cubicBezTo>
                  <a:cubicBezTo>
                    <a:pt x="272301" y="107585"/>
                    <a:pt x="269548" y="104832"/>
                    <a:pt x="266148" y="104832"/>
                  </a:cubicBezTo>
                  <a:close/>
                  <a:moveTo>
                    <a:pt x="298647" y="104832"/>
                  </a:moveTo>
                  <a:cubicBezTo>
                    <a:pt x="295246" y="104832"/>
                    <a:pt x="292494" y="107585"/>
                    <a:pt x="292494" y="110985"/>
                  </a:cubicBezTo>
                  <a:cubicBezTo>
                    <a:pt x="292494" y="114386"/>
                    <a:pt x="295246" y="117138"/>
                    <a:pt x="298647" y="117138"/>
                  </a:cubicBezTo>
                  <a:cubicBezTo>
                    <a:pt x="302047" y="117138"/>
                    <a:pt x="304800" y="114386"/>
                    <a:pt x="304800" y="110985"/>
                  </a:cubicBezTo>
                  <a:cubicBezTo>
                    <a:pt x="304800" y="107585"/>
                    <a:pt x="302047" y="104832"/>
                    <a:pt x="298647" y="104832"/>
                  </a:cubicBezTo>
                  <a:close/>
                  <a:moveTo>
                    <a:pt x="6153" y="131045"/>
                  </a:moveTo>
                  <a:cubicBezTo>
                    <a:pt x="2753" y="131045"/>
                    <a:pt x="0" y="133798"/>
                    <a:pt x="0" y="137198"/>
                  </a:cubicBezTo>
                  <a:cubicBezTo>
                    <a:pt x="0" y="140599"/>
                    <a:pt x="2753" y="143351"/>
                    <a:pt x="6153" y="143351"/>
                  </a:cubicBezTo>
                  <a:cubicBezTo>
                    <a:pt x="9554" y="143351"/>
                    <a:pt x="12306" y="140599"/>
                    <a:pt x="12306" y="137198"/>
                  </a:cubicBezTo>
                  <a:cubicBezTo>
                    <a:pt x="12306" y="133798"/>
                    <a:pt x="9554" y="131045"/>
                    <a:pt x="6153" y="131045"/>
                  </a:cubicBezTo>
                  <a:close/>
                  <a:moveTo>
                    <a:pt x="38652" y="131045"/>
                  </a:moveTo>
                  <a:cubicBezTo>
                    <a:pt x="35252" y="131045"/>
                    <a:pt x="32499" y="133798"/>
                    <a:pt x="32499" y="137198"/>
                  </a:cubicBezTo>
                  <a:cubicBezTo>
                    <a:pt x="32499" y="140599"/>
                    <a:pt x="35252" y="143351"/>
                    <a:pt x="38652" y="143351"/>
                  </a:cubicBezTo>
                  <a:cubicBezTo>
                    <a:pt x="42053" y="143351"/>
                    <a:pt x="44806" y="140599"/>
                    <a:pt x="44806" y="137198"/>
                  </a:cubicBezTo>
                  <a:cubicBezTo>
                    <a:pt x="44806" y="133798"/>
                    <a:pt x="42053" y="131045"/>
                    <a:pt x="38652" y="131045"/>
                  </a:cubicBezTo>
                  <a:close/>
                  <a:moveTo>
                    <a:pt x="71152" y="131045"/>
                  </a:moveTo>
                  <a:cubicBezTo>
                    <a:pt x="67751" y="131045"/>
                    <a:pt x="64999" y="133798"/>
                    <a:pt x="64999" y="137198"/>
                  </a:cubicBezTo>
                  <a:cubicBezTo>
                    <a:pt x="64999" y="140599"/>
                    <a:pt x="67751" y="143351"/>
                    <a:pt x="71152" y="143351"/>
                  </a:cubicBezTo>
                  <a:cubicBezTo>
                    <a:pt x="74552" y="143351"/>
                    <a:pt x="77305" y="140599"/>
                    <a:pt x="77305" y="137198"/>
                  </a:cubicBezTo>
                  <a:cubicBezTo>
                    <a:pt x="77305" y="133798"/>
                    <a:pt x="74552" y="131045"/>
                    <a:pt x="71152" y="131045"/>
                  </a:cubicBezTo>
                  <a:close/>
                  <a:moveTo>
                    <a:pt x="103651" y="131045"/>
                  </a:moveTo>
                  <a:cubicBezTo>
                    <a:pt x="100251" y="131045"/>
                    <a:pt x="97498" y="133798"/>
                    <a:pt x="97498" y="137198"/>
                  </a:cubicBezTo>
                  <a:cubicBezTo>
                    <a:pt x="97498" y="140599"/>
                    <a:pt x="100251" y="143351"/>
                    <a:pt x="103651" y="143351"/>
                  </a:cubicBezTo>
                  <a:cubicBezTo>
                    <a:pt x="107051" y="143351"/>
                    <a:pt x="109804" y="140599"/>
                    <a:pt x="109804" y="137198"/>
                  </a:cubicBezTo>
                  <a:cubicBezTo>
                    <a:pt x="109804" y="133798"/>
                    <a:pt x="107051" y="131045"/>
                    <a:pt x="103651" y="131045"/>
                  </a:cubicBezTo>
                  <a:close/>
                  <a:moveTo>
                    <a:pt x="136150" y="131045"/>
                  </a:moveTo>
                  <a:cubicBezTo>
                    <a:pt x="132750" y="131045"/>
                    <a:pt x="129997" y="133798"/>
                    <a:pt x="129997" y="137198"/>
                  </a:cubicBezTo>
                  <a:cubicBezTo>
                    <a:pt x="129997" y="140599"/>
                    <a:pt x="132750" y="143351"/>
                    <a:pt x="136150" y="143351"/>
                  </a:cubicBezTo>
                  <a:cubicBezTo>
                    <a:pt x="139551" y="143351"/>
                    <a:pt x="142304" y="140599"/>
                    <a:pt x="142304" y="137198"/>
                  </a:cubicBezTo>
                  <a:cubicBezTo>
                    <a:pt x="142304" y="133798"/>
                    <a:pt x="139551" y="131045"/>
                    <a:pt x="136150" y="131045"/>
                  </a:cubicBezTo>
                  <a:close/>
                  <a:moveTo>
                    <a:pt x="168650" y="131045"/>
                  </a:moveTo>
                  <a:cubicBezTo>
                    <a:pt x="165249" y="131045"/>
                    <a:pt x="162497" y="133798"/>
                    <a:pt x="162497" y="137198"/>
                  </a:cubicBezTo>
                  <a:cubicBezTo>
                    <a:pt x="162497" y="140599"/>
                    <a:pt x="165249" y="143351"/>
                    <a:pt x="168650" y="143351"/>
                  </a:cubicBezTo>
                  <a:cubicBezTo>
                    <a:pt x="172050" y="143351"/>
                    <a:pt x="174803" y="140599"/>
                    <a:pt x="174803" y="137198"/>
                  </a:cubicBezTo>
                  <a:cubicBezTo>
                    <a:pt x="174803" y="133798"/>
                    <a:pt x="172050" y="131045"/>
                    <a:pt x="168650" y="131045"/>
                  </a:cubicBezTo>
                  <a:close/>
                  <a:moveTo>
                    <a:pt x="201149" y="131045"/>
                  </a:moveTo>
                  <a:cubicBezTo>
                    <a:pt x="197749" y="131045"/>
                    <a:pt x="194996" y="133798"/>
                    <a:pt x="194996" y="137198"/>
                  </a:cubicBezTo>
                  <a:cubicBezTo>
                    <a:pt x="194996" y="140599"/>
                    <a:pt x="197749" y="143351"/>
                    <a:pt x="201149" y="143351"/>
                  </a:cubicBezTo>
                  <a:cubicBezTo>
                    <a:pt x="204549" y="143351"/>
                    <a:pt x="207302" y="140599"/>
                    <a:pt x="207302" y="137198"/>
                  </a:cubicBezTo>
                  <a:cubicBezTo>
                    <a:pt x="207302" y="133798"/>
                    <a:pt x="204549" y="131045"/>
                    <a:pt x="201149" y="131045"/>
                  </a:cubicBezTo>
                  <a:close/>
                  <a:moveTo>
                    <a:pt x="233648" y="131045"/>
                  </a:moveTo>
                  <a:cubicBezTo>
                    <a:pt x="230248" y="131045"/>
                    <a:pt x="227495" y="133798"/>
                    <a:pt x="227495" y="137198"/>
                  </a:cubicBezTo>
                  <a:cubicBezTo>
                    <a:pt x="227495" y="140599"/>
                    <a:pt x="230248" y="143351"/>
                    <a:pt x="233648" y="143351"/>
                  </a:cubicBezTo>
                  <a:cubicBezTo>
                    <a:pt x="237049" y="143351"/>
                    <a:pt x="239801" y="140599"/>
                    <a:pt x="239801" y="137198"/>
                  </a:cubicBezTo>
                  <a:cubicBezTo>
                    <a:pt x="239801" y="133798"/>
                    <a:pt x="237049" y="131045"/>
                    <a:pt x="233648" y="131045"/>
                  </a:cubicBezTo>
                  <a:close/>
                  <a:moveTo>
                    <a:pt x="266148" y="131045"/>
                  </a:moveTo>
                  <a:cubicBezTo>
                    <a:pt x="262747" y="131045"/>
                    <a:pt x="259994" y="133798"/>
                    <a:pt x="259994" y="137198"/>
                  </a:cubicBezTo>
                  <a:cubicBezTo>
                    <a:pt x="259994" y="140599"/>
                    <a:pt x="262747" y="143351"/>
                    <a:pt x="266148" y="143351"/>
                  </a:cubicBezTo>
                  <a:cubicBezTo>
                    <a:pt x="269548" y="143351"/>
                    <a:pt x="272301" y="140599"/>
                    <a:pt x="272301" y="137198"/>
                  </a:cubicBezTo>
                  <a:cubicBezTo>
                    <a:pt x="272301" y="133798"/>
                    <a:pt x="269548" y="131045"/>
                    <a:pt x="266148" y="131045"/>
                  </a:cubicBezTo>
                  <a:close/>
                  <a:moveTo>
                    <a:pt x="298647" y="131045"/>
                  </a:moveTo>
                  <a:cubicBezTo>
                    <a:pt x="295246" y="131045"/>
                    <a:pt x="292494" y="133798"/>
                    <a:pt x="292494" y="137198"/>
                  </a:cubicBezTo>
                  <a:cubicBezTo>
                    <a:pt x="292494" y="140599"/>
                    <a:pt x="295246" y="143351"/>
                    <a:pt x="298647" y="143351"/>
                  </a:cubicBezTo>
                  <a:cubicBezTo>
                    <a:pt x="302047" y="143351"/>
                    <a:pt x="304800" y="140599"/>
                    <a:pt x="304800" y="137198"/>
                  </a:cubicBezTo>
                  <a:cubicBezTo>
                    <a:pt x="304800" y="133798"/>
                    <a:pt x="302047" y="131045"/>
                    <a:pt x="298647" y="131045"/>
                  </a:cubicBezTo>
                  <a:close/>
                  <a:moveTo>
                    <a:pt x="6153" y="158201"/>
                  </a:moveTo>
                  <a:cubicBezTo>
                    <a:pt x="2753" y="158201"/>
                    <a:pt x="0" y="160963"/>
                    <a:pt x="0" y="164354"/>
                  </a:cubicBezTo>
                  <a:cubicBezTo>
                    <a:pt x="0" y="167754"/>
                    <a:pt x="2753" y="170507"/>
                    <a:pt x="6153" y="170507"/>
                  </a:cubicBezTo>
                  <a:cubicBezTo>
                    <a:pt x="9554" y="170507"/>
                    <a:pt x="12306" y="167754"/>
                    <a:pt x="12306" y="164354"/>
                  </a:cubicBezTo>
                  <a:cubicBezTo>
                    <a:pt x="12306" y="160963"/>
                    <a:pt x="9554" y="158201"/>
                    <a:pt x="6153" y="158201"/>
                  </a:cubicBezTo>
                  <a:close/>
                  <a:moveTo>
                    <a:pt x="38652" y="158201"/>
                  </a:moveTo>
                  <a:cubicBezTo>
                    <a:pt x="35252" y="158201"/>
                    <a:pt x="32499" y="160953"/>
                    <a:pt x="32499" y="164354"/>
                  </a:cubicBezTo>
                  <a:cubicBezTo>
                    <a:pt x="32499" y="167754"/>
                    <a:pt x="35252" y="170507"/>
                    <a:pt x="38652" y="170507"/>
                  </a:cubicBezTo>
                  <a:cubicBezTo>
                    <a:pt x="42053" y="170507"/>
                    <a:pt x="44806" y="167754"/>
                    <a:pt x="44806" y="164354"/>
                  </a:cubicBezTo>
                  <a:cubicBezTo>
                    <a:pt x="44806" y="160963"/>
                    <a:pt x="42053" y="158201"/>
                    <a:pt x="38652" y="158201"/>
                  </a:cubicBezTo>
                  <a:close/>
                  <a:moveTo>
                    <a:pt x="71152" y="158201"/>
                  </a:moveTo>
                  <a:cubicBezTo>
                    <a:pt x="67751" y="158201"/>
                    <a:pt x="64999" y="160953"/>
                    <a:pt x="64999" y="164354"/>
                  </a:cubicBezTo>
                  <a:cubicBezTo>
                    <a:pt x="64999" y="167754"/>
                    <a:pt x="67751" y="170507"/>
                    <a:pt x="71152" y="170507"/>
                  </a:cubicBezTo>
                  <a:cubicBezTo>
                    <a:pt x="74552" y="170507"/>
                    <a:pt x="77305" y="167754"/>
                    <a:pt x="77305" y="164354"/>
                  </a:cubicBezTo>
                  <a:cubicBezTo>
                    <a:pt x="77305" y="160963"/>
                    <a:pt x="74552" y="158201"/>
                    <a:pt x="71152" y="158201"/>
                  </a:cubicBezTo>
                  <a:close/>
                  <a:moveTo>
                    <a:pt x="103651" y="158201"/>
                  </a:moveTo>
                  <a:cubicBezTo>
                    <a:pt x="100251" y="158201"/>
                    <a:pt x="97498" y="160953"/>
                    <a:pt x="97498" y="164354"/>
                  </a:cubicBezTo>
                  <a:cubicBezTo>
                    <a:pt x="97498" y="167754"/>
                    <a:pt x="100251" y="170507"/>
                    <a:pt x="103651" y="170507"/>
                  </a:cubicBezTo>
                  <a:cubicBezTo>
                    <a:pt x="107051" y="170507"/>
                    <a:pt x="109804" y="167754"/>
                    <a:pt x="109804" y="164354"/>
                  </a:cubicBezTo>
                  <a:cubicBezTo>
                    <a:pt x="109804" y="160963"/>
                    <a:pt x="107051" y="158201"/>
                    <a:pt x="103651" y="158201"/>
                  </a:cubicBezTo>
                  <a:close/>
                  <a:moveTo>
                    <a:pt x="136150" y="158201"/>
                  </a:moveTo>
                  <a:cubicBezTo>
                    <a:pt x="132750" y="158201"/>
                    <a:pt x="129997" y="160953"/>
                    <a:pt x="129997" y="164354"/>
                  </a:cubicBezTo>
                  <a:cubicBezTo>
                    <a:pt x="129997" y="167754"/>
                    <a:pt x="132750" y="170507"/>
                    <a:pt x="136150" y="170507"/>
                  </a:cubicBezTo>
                  <a:cubicBezTo>
                    <a:pt x="139551" y="170507"/>
                    <a:pt x="142304" y="167754"/>
                    <a:pt x="142304" y="164354"/>
                  </a:cubicBezTo>
                  <a:cubicBezTo>
                    <a:pt x="142304" y="160963"/>
                    <a:pt x="139551" y="158201"/>
                    <a:pt x="136150" y="158201"/>
                  </a:cubicBezTo>
                  <a:close/>
                  <a:moveTo>
                    <a:pt x="168650" y="158201"/>
                  </a:moveTo>
                  <a:cubicBezTo>
                    <a:pt x="165249" y="158201"/>
                    <a:pt x="162497" y="160953"/>
                    <a:pt x="162497" y="164354"/>
                  </a:cubicBezTo>
                  <a:cubicBezTo>
                    <a:pt x="162497" y="167754"/>
                    <a:pt x="165249" y="170507"/>
                    <a:pt x="168650" y="170507"/>
                  </a:cubicBezTo>
                  <a:cubicBezTo>
                    <a:pt x="172050" y="170507"/>
                    <a:pt x="174803" y="167754"/>
                    <a:pt x="174803" y="164354"/>
                  </a:cubicBezTo>
                  <a:cubicBezTo>
                    <a:pt x="174803" y="160963"/>
                    <a:pt x="172050" y="158201"/>
                    <a:pt x="168650" y="158201"/>
                  </a:cubicBezTo>
                  <a:close/>
                  <a:moveTo>
                    <a:pt x="201149" y="158201"/>
                  </a:moveTo>
                  <a:cubicBezTo>
                    <a:pt x="197749" y="158201"/>
                    <a:pt x="194996" y="160953"/>
                    <a:pt x="194996" y="164354"/>
                  </a:cubicBezTo>
                  <a:cubicBezTo>
                    <a:pt x="194996" y="167754"/>
                    <a:pt x="197749" y="170507"/>
                    <a:pt x="201149" y="170507"/>
                  </a:cubicBezTo>
                  <a:cubicBezTo>
                    <a:pt x="204549" y="170507"/>
                    <a:pt x="207302" y="167754"/>
                    <a:pt x="207302" y="164354"/>
                  </a:cubicBezTo>
                  <a:cubicBezTo>
                    <a:pt x="207302" y="160963"/>
                    <a:pt x="204549" y="158201"/>
                    <a:pt x="201149" y="158201"/>
                  </a:cubicBezTo>
                  <a:close/>
                  <a:moveTo>
                    <a:pt x="233648" y="158201"/>
                  </a:moveTo>
                  <a:cubicBezTo>
                    <a:pt x="230248" y="158201"/>
                    <a:pt x="227495" y="160953"/>
                    <a:pt x="227495" y="164354"/>
                  </a:cubicBezTo>
                  <a:cubicBezTo>
                    <a:pt x="227495" y="167754"/>
                    <a:pt x="230248" y="170507"/>
                    <a:pt x="233648" y="170507"/>
                  </a:cubicBezTo>
                  <a:cubicBezTo>
                    <a:pt x="237049" y="170507"/>
                    <a:pt x="239801" y="167754"/>
                    <a:pt x="239801" y="164354"/>
                  </a:cubicBezTo>
                  <a:cubicBezTo>
                    <a:pt x="239801" y="160963"/>
                    <a:pt x="237049" y="158201"/>
                    <a:pt x="233648" y="158201"/>
                  </a:cubicBezTo>
                  <a:close/>
                  <a:moveTo>
                    <a:pt x="266148" y="158201"/>
                  </a:moveTo>
                  <a:cubicBezTo>
                    <a:pt x="262747" y="158201"/>
                    <a:pt x="259994" y="160953"/>
                    <a:pt x="259994" y="164354"/>
                  </a:cubicBezTo>
                  <a:cubicBezTo>
                    <a:pt x="259994" y="167754"/>
                    <a:pt x="262747" y="170507"/>
                    <a:pt x="266148" y="170507"/>
                  </a:cubicBezTo>
                  <a:cubicBezTo>
                    <a:pt x="269548" y="170507"/>
                    <a:pt x="272301" y="167754"/>
                    <a:pt x="272301" y="164354"/>
                  </a:cubicBezTo>
                  <a:cubicBezTo>
                    <a:pt x="272301" y="160963"/>
                    <a:pt x="269548" y="158201"/>
                    <a:pt x="266148" y="158201"/>
                  </a:cubicBezTo>
                  <a:close/>
                  <a:moveTo>
                    <a:pt x="298647" y="158201"/>
                  </a:moveTo>
                  <a:cubicBezTo>
                    <a:pt x="295246" y="158201"/>
                    <a:pt x="292494" y="160953"/>
                    <a:pt x="292494" y="164354"/>
                  </a:cubicBezTo>
                  <a:cubicBezTo>
                    <a:pt x="292494" y="167754"/>
                    <a:pt x="295246" y="170507"/>
                    <a:pt x="298647" y="170507"/>
                  </a:cubicBezTo>
                  <a:cubicBezTo>
                    <a:pt x="302047" y="170507"/>
                    <a:pt x="304800" y="167754"/>
                    <a:pt x="304800" y="164354"/>
                  </a:cubicBezTo>
                  <a:cubicBezTo>
                    <a:pt x="304800" y="160963"/>
                    <a:pt x="302047" y="158201"/>
                    <a:pt x="298647" y="158201"/>
                  </a:cubicBezTo>
                  <a:close/>
                  <a:moveTo>
                    <a:pt x="6153" y="184414"/>
                  </a:moveTo>
                  <a:cubicBezTo>
                    <a:pt x="2753" y="184414"/>
                    <a:pt x="0" y="187166"/>
                    <a:pt x="0" y="190567"/>
                  </a:cubicBezTo>
                  <a:cubicBezTo>
                    <a:pt x="0" y="193967"/>
                    <a:pt x="2753" y="196720"/>
                    <a:pt x="6153" y="196720"/>
                  </a:cubicBezTo>
                  <a:cubicBezTo>
                    <a:pt x="9554" y="196720"/>
                    <a:pt x="12306" y="193967"/>
                    <a:pt x="12306" y="190567"/>
                  </a:cubicBezTo>
                  <a:cubicBezTo>
                    <a:pt x="12306" y="187166"/>
                    <a:pt x="9554" y="184414"/>
                    <a:pt x="6153" y="184414"/>
                  </a:cubicBezTo>
                  <a:close/>
                  <a:moveTo>
                    <a:pt x="38652" y="184414"/>
                  </a:moveTo>
                  <a:cubicBezTo>
                    <a:pt x="35252" y="184414"/>
                    <a:pt x="32499" y="187166"/>
                    <a:pt x="32499" y="190567"/>
                  </a:cubicBezTo>
                  <a:cubicBezTo>
                    <a:pt x="32499" y="193967"/>
                    <a:pt x="35252" y="196720"/>
                    <a:pt x="38652" y="196720"/>
                  </a:cubicBezTo>
                  <a:cubicBezTo>
                    <a:pt x="42053" y="196720"/>
                    <a:pt x="44806" y="193967"/>
                    <a:pt x="44806" y="190567"/>
                  </a:cubicBezTo>
                  <a:cubicBezTo>
                    <a:pt x="44806" y="187166"/>
                    <a:pt x="42053" y="184414"/>
                    <a:pt x="38652" y="184414"/>
                  </a:cubicBezTo>
                  <a:close/>
                  <a:moveTo>
                    <a:pt x="71152" y="184414"/>
                  </a:moveTo>
                  <a:cubicBezTo>
                    <a:pt x="67751" y="184414"/>
                    <a:pt x="64999" y="187166"/>
                    <a:pt x="64999" y="190567"/>
                  </a:cubicBezTo>
                  <a:cubicBezTo>
                    <a:pt x="64999" y="193967"/>
                    <a:pt x="67751" y="196720"/>
                    <a:pt x="71152" y="196720"/>
                  </a:cubicBezTo>
                  <a:cubicBezTo>
                    <a:pt x="74552" y="196720"/>
                    <a:pt x="77305" y="193967"/>
                    <a:pt x="77305" y="190567"/>
                  </a:cubicBezTo>
                  <a:cubicBezTo>
                    <a:pt x="77305" y="187166"/>
                    <a:pt x="74552" y="184414"/>
                    <a:pt x="71152" y="184414"/>
                  </a:cubicBezTo>
                  <a:close/>
                  <a:moveTo>
                    <a:pt x="103651" y="184414"/>
                  </a:moveTo>
                  <a:cubicBezTo>
                    <a:pt x="100251" y="184414"/>
                    <a:pt x="97498" y="187166"/>
                    <a:pt x="97498" y="190567"/>
                  </a:cubicBezTo>
                  <a:cubicBezTo>
                    <a:pt x="97498" y="193967"/>
                    <a:pt x="100251" y="196720"/>
                    <a:pt x="103651" y="196720"/>
                  </a:cubicBezTo>
                  <a:cubicBezTo>
                    <a:pt x="107051" y="196720"/>
                    <a:pt x="109804" y="193967"/>
                    <a:pt x="109804" y="190567"/>
                  </a:cubicBezTo>
                  <a:cubicBezTo>
                    <a:pt x="109804" y="187166"/>
                    <a:pt x="107051" y="184414"/>
                    <a:pt x="103651" y="184414"/>
                  </a:cubicBezTo>
                  <a:close/>
                  <a:moveTo>
                    <a:pt x="136150" y="184414"/>
                  </a:moveTo>
                  <a:cubicBezTo>
                    <a:pt x="132750" y="184414"/>
                    <a:pt x="129997" y="187166"/>
                    <a:pt x="129997" y="190567"/>
                  </a:cubicBezTo>
                  <a:cubicBezTo>
                    <a:pt x="129997" y="193967"/>
                    <a:pt x="132750" y="196720"/>
                    <a:pt x="136150" y="196720"/>
                  </a:cubicBezTo>
                  <a:cubicBezTo>
                    <a:pt x="139551" y="196720"/>
                    <a:pt x="142304" y="193967"/>
                    <a:pt x="142304" y="190567"/>
                  </a:cubicBezTo>
                  <a:cubicBezTo>
                    <a:pt x="142304" y="187166"/>
                    <a:pt x="139551" y="184414"/>
                    <a:pt x="136150" y="184414"/>
                  </a:cubicBezTo>
                  <a:close/>
                  <a:moveTo>
                    <a:pt x="168650" y="184414"/>
                  </a:moveTo>
                  <a:cubicBezTo>
                    <a:pt x="165249" y="184414"/>
                    <a:pt x="162497" y="187166"/>
                    <a:pt x="162497" y="190567"/>
                  </a:cubicBezTo>
                  <a:cubicBezTo>
                    <a:pt x="162497" y="193967"/>
                    <a:pt x="165249" y="196720"/>
                    <a:pt x="168650" y="196720"/>
                  </a:cubicBezTo>
                  <a:cubicBezTo>
                    <a:pt x="172050" y="196720"/>
                    <a:pt x="174803" y="193967"/>
                    <a:pt x="174803" y="190567"/>
                  </a:cubicBezTo>
                  <a:cubicBezTo>
                    <a:pt x="174803" y="187166"/>
                    <a:pt x="172050" y="184414"/>
                    <a:pt x="168650" y="184414"/>
                  </a:cubicBezTo>
                  <a:close/>
                  <a:moveTo>
                    <a:pt x="201149" y="184414"/>
                  </a:moveTo>
                  <a:cubicBezTo>
                    <a:pt x="197749" y="184414"/>
                    <a:pt x="194996" y="187166"/>
                    <a:pt x="194996" y="190567"/>
                  </a:cubicBezTo>
                  <a:cubicBezTo>
                    <a:pt x="194996" y="193967"/>
                    <a:pt x="197749" y="196720"/>
                    <a:pt x="201149" y="196720"/>
                  </a:cubicBezTo>
                  <a:cubicBezTo>
                    <a:pt x="204549" y="196720"/>
                    <a:pt x="207302" y="193967"/>
                    <a:pt x="207302" y="190567"/>
                  </a:cubicBezTo>
                  <a:cubicBezTo>
                    <a:pt x="207302" y="187166"/>
                    <a:pt x="204549" y="184414"/>
                    <a:pt x="201149" y="184414"/>
                  </a:cubicBezTo>
                  <a:close/>
                  <a:moveTo>
                    <a:pt x="233648" y="184414"/>
                  </a:moveTo>
                  <a:cubicBezTo>
                    <a:pt x="230248" y="184414"/>
                    <a:pt x="227495" y="187166"/>
                    <a:pt x="227495" y="190567"/>
                  </a:cubicBezTo>
                  <a:cubicBezTo>
                    <a:pt x="227495" y="193967"/>
                    <a:pt x="230248" y="196720"/>
                    <a:pt x="233648" y="196720"/>
                  </a:cubicBezTo>
                  <a:cubicBezTo>
                    <a:pt x="237049" y="196720"/>
                    <a:pt x="239801" y="193967"/>
                    <a:pt x="239801" y="190567"/>
                  </a:cubicBezTo>
                  <a:cubicBezTo>
                    <a:pt x="239801" y="187166"/>
                    <a:pt x="237049" y="184414"/>
                    <a:pt x="233648" y="184414"/>
                  </a:cubicBezTo>
                  <a:close/>
                  <a:moveTo>
                    <a:pt x="266148" y="184414"/>
                  </a:moveTo>
                  <a:cubicBezTo>
                    <a:pt x="262747" y="184414"/>
                    <a:pt x="259994" y="187166"/>
                    <a:pt x="259994" y="190567"/>
                  </a:cubicBezTo>
                  <a:cubicBezTo>
                    <a:pt x="259994" y="193967"/>
                    <a:pt x="262747" y="196720"/>
                    <a:pt x="266148" y="196720"/>
                  </a:cubicBezTo>
                  <a:cubicBezTo>
                    <a:pt x="269548" y="196720"/>
                    <a:pt x="272301" y="193967"/>
                    <a:pt x="272301" y="190567"/>
                  </a:cubicBezTo>
                  <a:cubicBezTo>
                    <a:pt x="272301" y="187166"/>
                    <a:pt x="269548" y="184414"/>
                    <a:pt x="266148" y="184414"/>
                  </a:cubicBezTo>
                  <a:close/>
                  <a:moveTo>
                    <a:pt x="298647" y="184414"/>
                  </a:moveTo>
                  <a:cubicBezTo>
                    <a:pt x="295246" y="184414"/>
                    <a:pt x="292494" y="187166"/>
                    <a:pt x="292494" y="190567"/>
                  </a:cubicBezTo>
                  <a:cubicBezTo>
                    <a:pt x="292494" y="193967"/>
                    <a:pt x="295246" y="196720"/>
                    <a:pt x="298647" y="196720"/>
                  </a:cubicBezTo>
                  <a:cubicBezTo>
                    <a:pt x="302047" y="196720"/>
                    <a:pt x="304800" y="193967"/>
                    <a:pt x="304800" y="190567"/>
                  </a:cubicBezTo>
                  <a:cubicBezTo>
                    <a:pt x="304800" y="187166"/>
                    <a:pt x="302047" y="184414"/>
                    <a:pt x="298647" y="184414"/>
                  </a:cubicBezTo>
                  <a:close/>
                  <a:moveTo>
                    <a:pt x="6153" y="210617"/>
                  </a:moveTo>
                  <a:cubicBezTo>
                    <a:pt x="2753" y="210617"/>
                    <a:pt x="0" y="213379"/>
                    <a:pt x="0" y="216770"/>
                  </a:cubicBezTo>
                  <a:cubicBezTo>
                    <a:pt x="0" y="220170"/>
                    <a:pt x="2753" y="222923"/>
                    <a:pt x="6153" y="222923"/>
                  </a:cubicBezTo>
                  <a:cubicBezTo>
                    <a:pt x="9554" y="222923"/>
                    <a:pt x="12306" y="220170"/>
                    <a:pt x="12306" y="216770"/>
                  </a:cubicBezTo>
                  <a:cubicBezTo>
                    <a:pt x="12306" y="213379"/>
                    <a:pt x="9554" y="210617"/>
                    <a:pt x="6153" y="210617"/>
                  </a:cubicBezTo>
                  <a:close/>
                  <a:moveTo>
                    <a:pt x="38652" y="210617"/>
                  </a:moveTo>
                  <a:cubicBezTo>
                    <a:pt x="35252" y="210617"/>
                    <a:pt x="32499" y="213370"/>
                    <a:pt x="32499" y="216770"/>
                  </a:cubicBezTo>
                  <a:cubicBezTo>
                    <a:pt x="32499" y="220170"/>
                    <a:pt x="35252" y="222923"/>
                    <a:pt x="38652" y="222923"/>
                  </a:cubicBezTo>
                  <a:cubicBezTo>
                    <a:pt x="42053" y="222923"/>
                    <a:pt x="44806" y="220170"/>
                    <a:pt x="44806" y="216770"/>
                  </a:cubicBezTo>
                  <a:cubicBezTo>
                    <a:pt x="44806" y="213379"/>
                    <a:pt x="42053" y="210617"/>
                    <a:pt x="38652" y="210617"/>
                  </a:cubicBezTo>
                  <a:close/>
                  <a:moveTo>
                    <a:pt x="71152" y="210617"/>
                  </a:moveTo>
                  <a:cubicBezTo>
                    <a:pt x="67751" y="210617"/>
                    <a:pt x="64999" y="213370"/>
                    <a:pt x="64999" y="216770"/>
                  </a:cubicBezTo>
                  <a:cubicBezTo>
                    <a:pt x="64999" y="220170"/>
                    <a:pt x="67751" y="222923"/>
                    <a:pt x="71152" y="222923"/>
                  </a:cubicBezTo>
                  <a:cubicBezTo>
                    <a:pt x="74552" y="222923"/>
                    <a:pt x="77305" y="220170"/>
                    <a:pt x="77305" y="216770"/>
                  </a:cubicBezTo>
                  <a:cubicBezTo>
                    <a:pt x="77305" y="213379"/>
                    <a:pt x="74552" y="210617"/>
                    <a:pt x="71152" y="210617"/>
                  </a:cubicBezTo>
                  <a:close/>
                  <a:moveTo>
                    <a:pt x="103651" y="210617"/>
                  </a:moveTo>
                  <a:cubicBezTo>
                    <a:pt x="100251" y="210617"/>
                    <a:pt x="97498" y="213370"/>
                    <a:pt x="97498" y="216770"/>
                  </a:cubicBezTo>
                  <a:cubicBezTo>
                    <a:pt x="97498" y="220170"/>
                    <a:pt x="100251" y="222923"/>
                    <a:pt x="103651" y="222923"/>
                  </a:cubicBezTo>
                  <a:cubicBezTo>
                    <a:pt x="107051" y="222923"/>
                    <a:pt x="109804" y="220170"/>
                    <a:pt x="109804" y="216770"/>
                  </a:cubicBezTo>
                  <a:cubicBezTo>
                    <a:pt x="109804" y="213379"/>
                    <a:pt x="107051" y="210617"/>
                    <a:pt x="103651" y="210617"/>
                  </a:cubicBezTo>
                  <a:close/>
                  <a:moveTo>
                    <a:pt x="136150" y="210617"/>
                  </a:moveTo>
                  <a:cubicBezTo>
                    <a:pt x="132750" y="210617"/>
                    <a:pt x="129997" y="213370"/>
                    <a:pt x="129997" y="216770"/>
                  </a:cubicBezTo>
                  <a:cubicBezTo>
                    <a:pt x="129997" y="220170"/>
                    <a:pt x="132750" y="222923"/>
                    <a:pt x="136150" y="222923"/>
                  </a:cubicBezTo>
                  <a:cubicBezTo>
                    <a:pt x="139551" y="222923"/>
                    <a:pt x="142304" y="220170"/>
                    <a:pt x="142304" y="216770"/>
                  </a:cubicBezTo>
                  <a:cubicBezTo>
                    <a:pt x="142304" y="213379"/>
                    <a:pt x="139551" y="210617"/>
                    <a:pt x="136150" y="210617"/>
                  </a:cubicBezTo>
                  <a:close/>
                  <a:moveTo>
                    <a:pt x="168650" y="210617"/>
                  </a:moveTo>
                  <a:cubicBezTo>
                    <a:pt x="165249" y="210617"/>
                    <a:pt x="162497" y="213370"/>
                    <a:pt x="162497" y="216770"/>
                  </a:cubicBezTo>
                  <a:cubicBezTo>
                    <a:pt x="162497" y="220170"/>
                    <a:pt x="165249" y="222923"/>
                    <a:pt x="168650" y="222923"/>
                  </a:cubicBezTo>
                  <a:cubicBezTo>
                    <a:pt x="172050" y="222923"/>
                    <a:pt x="174803" y="220170"/>
                    <a:pt x="174803" y="216770"/>
                  </a:cubicBezTo>
                  <a:cubicBezTo>
                    <a:pt x="174803" y="213379"/>
                    <a:pt x="172050" y="210617"/>
                    <a:pt x="168650" y="210617"/>
                  </a:cubicBezTo>
                  <a:close/>
                  <a:moveTo>
                    <a:pt x="201149" y="210617"/>
                  </a:moveTo>
                  <a:cubicBezTo>
                    <a:pt x="197749" y="210617"/>
                    <a:pt x="194996" y="213370"/>
                    <a:pt x="194996" y="216770"/>
                  </a:cubicBezTo>
                  <a:cubicBezTo>
                    <a:pt x="194996" y="220170"/>
                    <a:pt x="197749" y="222923"/>
                    <a:pt x="201149" y="222923"/>
                  </a:cubicBezTo>
                  <a:cubicBezTo>
                    <a:pt x="204549" y="222923"/>
                    <a:pt x="207302" y="220170"/>
                    <a:pt x="207302" y="216770"/>
                  </a:cubicBezTo>
                  <a:cubicBezTo>
                    <a:pt x="207302" y="213379"/>
                    <a:pt x="204549" y="210617"/>
                    <a:pt x="201149" y="210617"/>
                  </a:cubicBezTo>
                  <a:close/>
                  <a:moveTo>
                    <a:pt x="233648" y="210617"/>
                  </a:moveTo>
                  <a:cubicBezTo>
                    <a:pt x="230248" y="210617"/>
                    <a:pt x="227495" y="213370"/>
                    <a:pt x="227495" y="216770"/>
                  </a:cubicBezTo>
                  <a:cubicBezTo>
                    <a:pt x="227495" y="220170"/>
                    <a:pt x="230248" y="222923"/>
                    <a:pt x="233648" y="222923"/>
                  </a:cubicBezTo>
                  <a:cubicBezTo>
                    <a:pt x="237049" y="222923"/>
                    <a:pt x="239801" y="220170"/>
                    <a:pt x="239801" y="216770"/>
                  </a:cubicBezTo>
                  <a:cubicBezTo>
                    <a:pt x="239801" y="213379"/>
                    <a:pt x="237049" y="210617"/>
                    <a:pt x="233648" y="210617"/>
                  </a:cubicBezTo>
                  <a:close/>
                  <a:moveTo>
                    <a:pt x="266148" y="210617"/>
                  </a:moveTo>
                  <a:cubicBezTo>
                    <a:pt x="262747" y="210617"/>
                    <a:pt x="259994" y="213370"/>
                    <a:pt x="259994" y="216770"/>
                  </a:cubicBezTo>
                  <a:cubicBezTo>
                    <a:pt x="259994" y="220170"/>
                    <a:pt x="262747" y="222923"/>
                    <a:pt x="266148" y="222923"/>
                  </a:cubicBezTo>
                  <a:cubicBezTo>
                    <a:pt x="269548" y="222923"/>
                    <a:pt x="272301" y="220170"/>
                    <a:pt x="272301" y="216770"/>
                  </a:cubicBezTo>
                  <a:cubicBezTo>
                    <a:pt x="272301" y="213379"/>
                    <a:pt x="269548" y="210617"/>
                    <a:pt x="266148" y="210617"/>
                  </a:cubicBezTo>
                  <a:close/>
                  <a:moveTo>
                    <a:pt x="298647" y="210617"/>
                  </a:moveTo>
                  <a:cubicBezTo>
                    <a:pt x="295246" y="210617"/>
                    <a:pt x="292494" y="213370"/>
                    <a:pt x="292494" y="216770"/>
                  </a:cubicBezTo>
                  <a:cubicBezTo>
                    <a:pt x="292494" y="220170"/>
                    <a:pt x="295246" y="222923"/>
                    <a:pt x="298647" y="222923"/>
                  </a:cubicBezTo>
                  <a:cubicBezTo>
                    <a:pt x="302047" y="222923"/>
                    <a:pt x="304800" y="220170"/>
                    <a:pt x="304800" y="216770"/>
                  </a:cubicBezTo>
                  <a:cubicBezTo>
                    <a:pt x="304800" y="213379"/>
                    <a:pt x="302047" y="210617"/>
                    <a:pt x="298647" y="210617"/>
                  </a:cubicBezTo>
                  <a:close/>
                  <a:moveTo>
                    <a:pt x="6153" y="236830"/>
                  </a:moveTo>
                  <a:cubicBezTo>
                    <a:pt x="2753" y="236830"/>
                    <a:pt x="0" y="239582"/>
                    <a:pt x="0" y="242983"/>
                  </a:cubicBezTo>
                  <a:cubicBezTo>
                    <a:pt x="0" y="246383"/>
                    <a:pt x="2753" y="249136"/>
                    <a:pt x="6153" y="249136"/>
                  </a:cubicBezTo>
                  <a:cubicBezTo>
                    <a:pt x="9554" y="249136"/>
                    <a:pt x="12306" y="246383"/>
                    <a:pt x="12306" y="242983"/>
                  </a:cubicBezTo>
                  <a:cubicBezTo>
                    <a:pt x="12306" y="239582"/>
                    <a:pt x="9554" y="236830"/>
                    <a:pt x="6153" y="236830"/>
                  </a:cubicBezTo>
                  <a:close/>
                  <a:moveTo>
                    <a:pt x="38652" y="236830"/>
                  </a:moveTo>
                  <a:cubicBezTo>
                    <a:pt x="35252" y="236830"/>
                    <a:pt x="32499" y="239582"/>
                    <a:pt x="32499" y="242983"/>
                  </a:cubicBezTo>
                  <a:cubicBezTo>
                    <a:pt x="32499" y="246383"/>
                    <a:pt x="35252" y="249136"/>
                    <a:pt x="38652" y="249136"/>
                  </a:cubicBezTo>
                  <a:cubicBezTo>
                    <a:pt x="42053" y="249136"/>
                    <a:pt x="44806" y="246383"/>
                    <a:pt x="44806" y="242983"/>
                  </a:cubicBezTo>
                  <a:cubicBezTo>
                    <a:pt x="44806" y="239582"/>
                    <a:pt x="42053" y="236830"/>
                    <a:pt x="38652" y="236830"/>
                  </a:cubicBezTo>
                  <a:close/>
                  <a:moveTo>
                    <a:pt x="71152" y="236830"/>
                  </a:moveTo>
                  <a:cubicBezTo>
                    <a:pt x="67751" y="236830"/>
                    <a:pt x="64999" y="239582"/>
                    <a:pt x="64999" y="242983"/>
                  </a:cubicBezTo>
                  <a:cubicBezTo>
                    <a:pt x="64999" y="246383"/>
                    <a:pt x="67751" y="249136"/>
                    <a:pt x="71152" y="249136"/>
                  </a:cubicBezTo>
                  <a:cubicBezTo>
                    <a:pt x="74552" y="249136"/>
                    <a:pt x="77305" y="246383"/>
                    <a:pt x="77305" y="242983"/>
                  </a:cubicBezTo>
                  <a:cubicBezTo>
                    <a:pt x="77305" y="239582"/>
                    <a:pt x="74552" y="236830"/>
                    <a:pt x="71152" y="236830"/>
                  </a:cubicBezTo>
                  <a:close/>
                  <a:moveTo>
                    <a:pt x="103651" y="236830"/>
                  </a:moveTo>
                  <a:cubicBezTo>
                    <a:pt x="100251" y="236830"/>
                    <a:pt x="97498" y="239582"/>
                    <a:pt x="97498" y="242983"/>
                  </a:cubicBezTo>
                  <a:cubicBezTo>
                    <a:pt x="97498" y="246383"/>
                    <a:pt x="100251" y="249136"/>
                    <a:pt x="103651" y="249136"/>
                  </a:cubicBezTo>
                  <a:cubicBezTo>
                    <a:pt x="107051" y="249136"/>
                    <a:pt x="109804" y="246383"/>
                    <a:pt x="109804" y="242983"/>
                  </a:cubicBezTo>
                  <a:cubicBezTo>
                    <a:pt x="109804" y="239582"/>
                    <a:pt x="107051" y="236830"/>
                    <a:pt x="103651" y="236830"/>
                  </a:cubicBezTo>
                  <a:close/>
                  <a:moveTo>
                    <a:pt x="136150" y="236830"/>
                  </a:moveTo>
                  <a:cubicBezTo>
                    <a:pt x="132750" y="236830"/>
                    <a:pt x="129997" y="239582"/>
                    <a:pt x="129997" y="242983"/>
                  </a:cubicBezTo>
                  <a:cubicBezTo>
                    <a:pt x="129997" y="246383"/>
                    <a:pt x="132750" y="249136"/>
                    <a:pt x="136150" y="249136"/>
                  </a:cubicBezTo>
                  <a:cubicBezTo>
                    <a:pt x="139551" y="249136"/>
                    <a:pt x="142304" y="246383"/>
                    <a:pt x="142304" y="242983"/>
                  </a:cubicBezTo>
                  <a:cubicBezTo>
                    <a:pt x="142304" y="239582"/>
                    <a:pt x="139551" y="236830"/>
                    <a:pt x="136150" y="236830"/>
                  </a:cubicBezTo>
                  <a:close/>
                  <a:moveTo>
                    <a:pt x="168650" y="236830"/>
                  </a:moveTo>
                  <a:cubicBezTo>
                    <a:pt x="165249" y="236830"/>
                    <a:pt x="162497" y="239582"/>
                    <a:pt x="162497" y="242983"/>
                  </a:cubicBezTo>
                  <a:cubicBezTo>
                    <a:pt x="162497" y="246383"/>
                    <a:pt x="165249" y="249136"/>
                    <a:pt x="168650" y="249136"/>
                  </a:cubicBezTo>
                  <a:cubicBezTo>
                    <a:pt x="172050" y="249136"/>
                    <a:pt x="174803" y="246383"/>
                    <a:pt x="174803" y="242983"/>
                  </a:cubicBezTo>
                  <a:cubicBezTo>
                    <a:pt x="174803" y="239582"/>
                    <a:pt x="172050" y="236830"/>
                    <a:pt x="168650" y="236830"/>
                  </a:cubicBezTo>
                  <a:close/>
                  <a:moveTo>
                    <a:pt x="201149" y="236830"/>
                  </a:moveTo>
                  <a:cubicBezTo>
                    <a:pt x="197749" y="236830"/>
                    <a:pt x="194996" y="239582"/>
                    <a:pt x="194996" y="242983"/>
                  </a:cubicBezTo>
                  <a:cubicBezTo>
                    <a:pt x="194996" y="246383"/>
                    <a:pt x="197749" y="249136"/>
                    <a:pt x="201149" y="249136"/>
                  </a:cubicBezTo>
                  <a:cubicBezTo>
                    <a:pt x="204549" y="249136"/>
                    <a:pt x="207302" y="246383"/>
                    <a:pt x="207302" y="242983"/>
                  </a:cubicBezTo>
                  <a:cubicBezTo>
                    <a:pt x="207302" y="239582"/>
                    <a:pt x="204549" y="236830"/>
                    <a:pt x="201149" y="236830"/>
                  </a:cubicBezTo>
                  <a:close/>
                  <a:moveTo>
                    <a:pt x="233648" y="236830"/>
                  </a:moveTo>
                  <a:cubicBezTo>
                    <a:pt x="230248" y="236830"/>
                    <a:pt x="227495" y="239582"/>
                    <a:pt x="227495" y="242983"/>
                  </a:cubicBezTo>
                  <a:cubicBezTo>
                    <a:pt x="227495" y="246383"/>
                    <a:pt x="230248" y="249136"/>
                    <a:pt x="233648" y="249136"/>
                  </a:cubicBezTo>
                  <a:cubicBezTo>
                    <a:pt x="237049" y="249136"/>
                    <a:pt x="239801" y="246383"/>
                    <a:pt x="239801" y="242983"/>
                  </a:cubicBezTo>
                  <a:cubicBezTo>
                    <a:pt x="239801" y="239582"/>
                    <a:pt x="237049" y="236830"/>
                    <a:pt x="233648" y="236830"/>
                  </a:cubicBezTo>
                  <a:close/>
                  <a:moveTo>
                    <a:pt x="266148" y="236830"/>
                  </a:moveTo>
                  <a:cubicBezTo>
                    <a:pt x="262747" y="236830"/>
                    <a:pt x="259994" y="239582"/>
                    <a:pt x="259994" y="242983"/>
                  </a:cubicBezTo>
                  <a:cubicBezTo>
                    <a:pt x="259994" y="246383"/>
                    <a:pt x="262747" y="249136"/>
                    <a:pt x="266148" y="249136"/>
                  </a:cubicBezTo>
                  <a:cubicBezTo>
                    <a:pt x="269548" y="249136"/>
                    <a:pt x="272301" y="246383"/>
                    <a:pt x="272301" y="242983"/>
                  </a:cubicBezTo>
                  <a:cubicBezTo>
                    <a:pt x="272301" y="239582"/>
                    <a:pt x="269548" y="236830"/>
                    <a:pt x="266148" y="236830"/>
                  </a:cubicBezTo>
                  <a:close/>
                  <a:moveTo>
                    <a:pt x="298647" y="236830"/>
                  </a:moveTo>
                  <a:cubicBezTo>
                    <a:pt x="295246" y="236830"/>
                    <a:pt x="292494" y="239582"/>
                    <a:pt x="292494" y="242983"/>
                  </a:cubicBezTo>
                  <a:cubicBezTo>
                    <a:pt x="292494" y="246383"/>
                    <a:pt x="295246" y="249136"/>
                    <a:pt x="298647" y="249136"/>
                  </a:cubicBezTo>
                  <a:cubicBezTo>
                    <a:pt x="302047" y="249136"/>
                    <a:pt x="304800" y="246383"/>
                    <a:pt x="304800" y="242983"/>
                  </a:cubicBezTo>
                  <a:cubicBezTo>
                    <a:pt x="304800" y="239582"/>
                    <a:pt x="302047" y="236830"/>
                    <a:pt x="298647" y="236830"/>
                  </a:cubicBezTo>
                  <a:close/>
                </a:path>
              </a:pathLst>
            </a:custGeom>
            <a:solidFill>
              <a:srgbClr val="048C94">
                <a:alpha val="10000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 rot="21600000">
            <a:off x="706888" y="228924"/>
            <a:ext cx="6484067" cy="914400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l">
              <a:lnSpc>
                <a:spcPts val="3585"/>
              </a:lnSpc>
            </a:pPr>
            <a:r>
              <a:rPr lang="en-US" sz="358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Thank you for all you do for Missourians! 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873947" y="4264343"/>
            <a:ext cx="3502751" cy="9144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388"/>
              </a:lnSpc>
            </a:pPr>
            <a:r>
              <a:rPr lang="en-US" sz="1837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Daniel Bogle</a:t>
            </a:r>
          </a:p>
          <a:p>
            <a:pPr algn="ctr">
              <a:lnSpc>
                <a:spcPts val="2388"/>
              </a:lnSpc>
            </a:pPr>
            <a:r>
              <a:rPr lang="en-US" sz="1837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Health Policy Director</a:t>
            </a:r>
          </a:p>
          <a:p>
            <a:pPr algn="ctr">
              <a:lnSpc>
                <a:spcPts val="2388"/>
              </a:lnSpc>
            </a:pPr>
            <a:r>
              <a:rPr lang="en-US" sz="1837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Daniel.Bogle@health.mo.gov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431093" y="1722053"/>
            <a:ext cx="2381250" cy="238125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5060128" y="4263390"/>
            <a:ext cx="4007690" cy="9144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2388"/>
              </a:lnSpc>
            </a:pPr>
            <a:r>
              <a:rPr lang="en-US" sz="1837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Brenna Davidson</a:t>
            </a:r>
          </a:p>
          <a:p>
            <a:pPr algn="ctr">
              <a:lnSpc>
                <a:spcPts val="2388"/>
              </a:lnSpc>
            </a:pPr>
            <a:r>
              <a:rPr lang="en-US" sz="1837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Operational Excellence Leader</a:t>
            </a:r>
          </a:p>
          <a:p>
            <a:pPr algn="ctr">
              <a:lnSpc>
                <a:spcPts val="2388"/>
              </a:lnSpc>
            </a:pPr>
            <a:r>
              <a:rPr lang="en-US" sz="1837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Brenna.Davidson@health.mo.gov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869743" y="1723977"/>
            <a:ext cx="2381250" cy="2381250"/>
          </a:xfrm>
          <a:prstGeom prst="rect">
            <a:avLst/>
          </a:prstGeom>
        </p:spPr>
      </p:pic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-2742800" y="2665436"/>
            <a:ext cx="5857740" cy="0"/>
          </a:xfrm>
          <a:prstGeom prst="line">
            <a:avLst/>
          </a:prstGeom>
          <a:ln w="50419">
            <a:solidFill>
              <a:srgbClr val="303E6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-2577446" y="2674136"/>
            <a:ext cx="5857740" cy="0"/>
          </a:xfrm>
          <a:prstGeom prst="line">
            <a:avLst/>
          </a:prstGeom>
          <a:ln w="33274">
            <a:solidFill>
              <a:srgbClr val="303E6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 rot="21600000">
            <a:off x="95250" y="4593907"/>
            <a:ext cx="1219200" cy="1000125"/>
            <a:chOff x="95250" y="4593907"/>
            <a:chExt cx="1219200" cy="1000125"/>
          </a:xfrm>
        </p:grpSpPr>
        <p:sp>
          <p:nvSpPr>
            <p:cNvPr id="4" name="Freeform 4"/>
            <p:cNvSpPr/>
            <p:nvPr/>
          </p:nvSpPr>
          <p:spPr>
            <a:xfrm>
              <a:off x="95250" y="4593907"/>
              <a:ext cx="1219200" cy="1000125"/>
            </a:xfrm>
            <a:custGeom>
              <a:avLst/>
              <a:gdLst/>
              <a:ahLst/>
              <a:cxnLst/>
              <a:rect l="0" t="0" r="0" b="0"/>
              <a:pathLst>
                <a:path w="304800" h="249136">
                  <a:moveTo>
                    <a:pt x="12306" y="6153"/>
                  </a:moveTo>
                  <a:cubicBezTo>
                    <a:pt x="12306" y="9554"/>
                    <a:pt x="9554" y="12306"/>
                    <a:pt x="6153" y="12306"/>
                  </a:cubicBezTo>
                  <a:cubicBezTo>
                    <a:pt x="2753" y="12306"/>
                    <a:pt x="0" y="9554"/>
                    <a:pt x="0" y="6153"/>
                  </a:cubicBezTo>
                  <a:cubicBezTo>
                    <a:pt x="0" y="2753"/>
                    <a:pt x="2753" y="0"/>
                    <a:pt x="6153" y="0"/>
                  </a:cubicBezTo>
                  <a:cubicBezTo>
                    <a:pt x="9554" y="0"/>
                    <a:pt x="12306" y="2762"/>
                    <a:pt x="12306" y="6153"/>
                  </a:cubicBezTo>
                  <a:close/>
                  <a:moveTo>
                    <a:pt x="38652" y="0"/>
                  </a:moveTo>
                  <a:cubicBezTo>
                    <a:pt x="35252" y="0"/>
                    <a:pt x="32499" y="2753"/>
                    <a:pt x="32499" y="6153"/>
                  </a:cubicBezTo>
                  <a:cubicBezTo>
                    <a:pt x="32499" y="9554"/>
                    <a:pt x="35252" y="12306"/>
                    <a:pt x="38652" y="12306"/>
                  </a:cubicBezTo>
                  <a:cubicBezTo>
                    <a:pt x="42053" y="12306"/>
                    <a:pt x="44806" y="9554"/>
                    <a:pt x="44806" y="6153"/>
                  </a:cubicBezTo>
                  <a:cubicBezTo>
                    <a:pt x="44806" y="2753"/>
                    <a:pt x="42053" y="0"/>
                    <a:pt x="38652" y="0"/>
                  </a:cubicBezTo>
                  <a:close/>
                  <a:moveTo>
                    <a:pt x="71152" y="0"/>
                  </a:moveTo>
                  <a:cubicBezTo>
                    <a:pt x="67751" y="0"/>
                    <a:pt x="64999" y="2753"/>
                    <a:pt x="64999" y="6153"/>
                  </a:cubicBezTo>
                  <a:cubicBezTo>
                    <a:pt x="64999" y="9554"/>
                    <a:pt x="67751" y="12306"/>
                    <a:pt x="71152" y="12306"/>
                  </a:cubicBezTo>
                  <a:cubicBezTo>
                    <a:pt x="74552" y="12306"/>
                    <a:pt x="77305" y="9554"/>
                    <a:pt x="77305" y="6153"/>
                  </a:cubicBezTo>
                  <a:cubicBezTo>
                    <a:pt x="77305" y="2753"/>
                    <a:pt x="74552" y="0"/>
                    <a:pt x="71152" y="0"/>
                  </a:cubicBezTo>
                  <a:close/>
                  <a:moveTo>
                    <a:pt x="103651" y="0"/>
                  </a:moveTo>
                  <a:cubicBezTo>
                    <a:pt x="100251" y="0"/>
                    <a:pt x="97498" y="2753"/>
                    <a:pt x="97498" y="6153"/>
                  </a:cubicBezTo>
                  <a:cubicBezTo>
                    <a:pt x="97498" y="9554"/>
                    <a:pt x="100251" y="12306"/>
                    <a:pt x="103651" y="12306"/>
                  </a:cubicBezTo>
                  <a:cubicBezTo>
                    <a:pt x="107051" y="12306"/>
                    <a:pt x="109804" y="9554"/>
                    <a:pt x="109804" y="6153"/>
                  </a:cubicBezTo>
                  <a:cubicBezTo>
                    <a:pt x="109804" y="2753"/>
                    <a:pt x="107051" y="0"/>
                    <a:pt x="103651" y="0"/>
                  </a:cubicBezTo>
                  <a:close/>
                  <a:moveTo>
                    <a:pt x="136150" y="0"/>
                  </a:moveTo>
                  <a:cubicBezTo>
                    <a:pt x="132750" y="0"/>
                    <a:pt x="129997" y="2753"/>
                    <a:pt x="129997" y="6153"/>
                  </a:cubicBezTo>
                  <a:cubicBezTo>
                    <a:pt x="129997" y="9554"/>
                    <a:pt x="132750" y="12306"/>
                    <a:pt x="136150" y="12306"/>
                  </a:cubicBezTo>
                  <a:cubicBezTo>
                    <a:pt x="139551" y="12306"/>
                    <a:pt x="142304" y="9554"/>
                    <a:pt x="142304" y="6153"/>
                  </a:cubicBezTo>
                  <a:cubicBezTo>
                    <a:pt x="142304" y="2753"/>
                    <a:pt x="139551" y="0"/>
                    <a:pt x="136150" y="0"/>
                  </a:cubicBezTo>
                  <a:close/>
                  <a:moveTo>
                    <a:pt x="168650" y="0"/>
                  </a:moveTo>
                  <a:cubicBezTo>
                    <a:pt x="165249" y="0"/>
                    <a:pt x="162497" y="2753"/>
                    <a:pt x="162497" y="6153"/>
                  </a:cubicBezTo>
                  <a:cubicBezTo>
                    <a:pt x="162497" y="9554"/>
                    <a:pt x="165249" y="12306"/>
                    <a:pt x="168650" y="12306"/>
                  </a:cubicBezTo>
                  <a:cubicBezTo>
                    <a:pt x="172050" y="12306"/>
                    <a:pt x="174803" y="9554"/>
                    <a:pt x="174803" y="6153"/>
                  </a:cubicBezTo>
                  <a:cubicBezTo>
                    <a:pt x="174803" y="2753"/>
                    <a:pt x="172050" y="0"/>
                    <a:pt x="168650" y="0"/>
                  </a:cubicBezTo>
                  <a:close/>
                  <a:moveTo>
                    <a:pt x="201149" y="0"/>
                  </a:moveTo>
                  <a:cubicBezTo>
                    <a:pt x="197749" y="0"/>
                    <a:pt x="194996" y="2753"/>
                    <a:pt x="194996" y="6153"/>
                  </a:cubicBezTo>
                  <a:cubicBezTo>
                    <a:pt x="194996" y="9554"/>
                    <a:pt x="197749" y="12306"/>
                    <a:pt x="201149" y="12306"/>
                  </a:cubicBezTo>
                  <a:cubicBezTo>
                    <a:pt x="204549" y="12306"/>
                    <a:pt x="207302" y="9554"/>
                    <a:pt x="207302" y="6153"/>
                  </a:cubicBezTo>
                  <a:cubicBezTo>
                    <a:pt x="207302" y="2753"/>
                    <a:pt x="204549" y="0"/>
                    <a:pt x="201149" y="0"/>
                  </a:cubicBezTo>
                  <a:close/>
                  <a:moveTo>
                    <a:pt x="233648" y="0"/>
                  </a:moveTo>
                  <a:cubicBezTo>
                    <a:pt x="230248" y="0"/>
                    <a:pt x="227495" y="2753"/>
                    <a:pt x="227495" y="6153"/>
                  </a:cubicBezTo>
                  <a:cubicBezTo>
                    <a:pt x="227495" y="9554"/>
                    <a:pt x="230248" y="12306"/>
                    <a:pt x="233648" y="12306"/>
                  </a:cubicBezTo>
                  <a:cubicBezTo>
                    <a:pt x="237049" y="12306"/>
                    <a:pt x="239801" y="9554"/>
                    <a:pt x="239801" y="6153"/>
                  </a:cubicBezTo>
                  <a:cubicBezTo>
                    <a:pt x="239801" y="2753"/>
                    <a:pt x="237049" y="0"/>
                    <a:pt x="233648" y="0"/>
                  </a:cubicBezTo>
                  <a:close/>
                  <a:moveTo>
                    <a:pt x="266148" y="0"/>
                  </a:moveTo>
                  <a:cubicBezTo>
                    <a:pt x="262747" y="0"/>
                    <a:pt x="259994" y="2753"/>
                    <a:pt x="259994" y="6153"/>
                  </a:cubicBezTo>
                  <a:cubicBezTo>
                    <a:pt x="259994" y="9554"/>
                    <a:pt x="262747" y="12306"/>
                    <a:pt x="266148" y="12306"/>
                  </a:cubicBezTo>
                  <a:cubicBezTo>
                    <a:pt x="269548" y="12306"/>
                    <a:pt x="272301" y="9554"/>
                    <a:pt x="272301" y="6153"/>
                  </a:cubicBezTo>
                  <a:cubicBezTo>
                    <a:pt x="272301" y="2753"/>
                    <a:pt x="269548" y="0"/>
                    <a:pt x="266148" y="0"/>
                  </a:cubicBezTo>
                  <a:close/>
                  <a:moveTo>
                    <a:pt x="298647" y="0"/>
                  </a:moveTo>
                  <a:cubicBezTo>
                    <a:pt x="295246" y="0"/>
                    <a:pt x="292494" y="2753"/>
                    <a:pt x="292494" y="6153"/>
                  </a:cubicBezTo>
                  <a:cubicBezTo>
                    <a:pt x="292494" y="9554"/>
                    <a:pt x="295246" y="12306"/>
                    <a:pt x="298647" y="12306"/>
                  </a:cubicBezTo>
                  <a:cubicBezTo>
                    <a:pt x="302047" y="12306"/>
                    <a:pt x="304800" y="9554"/>
                    <a:pt x="304800" y="6153"/>
                  </a:cubicBezTo>
                  <a:cubicBezTo>
                    <a:pt x="304800" y="2753"/>
                    <a:pt x="302047" y="0"/>
                    <a:pt x="298647" y="0"/>
                  </a:cubicBezTo>
                  <a:close/>
                  <a:moveTo>
                    <a:pt x="6153" y="26213"/>
                  </a:moveTo>
                  <a:cubicBezTo>
                    <a:pt x="2753" y="26213"/>
                    <a:pt x="0" y="28966"/>
                    <a:pt x="0" y="32366"/>
                  </a:cubicBezTo>
                  <a:cubicBezTo>
                    <a:pt x="0" y="35766"/>
                    <a:pt x="2753" y="38519"/>
                    <a:pt x="6153" y="38519"/>
                  </a:cubicBezTo>
                  <a:cubicBezTo>
                    <a:pt x="9554" y="38519"/>
                    <a:pt x="12306" y="35757"/>
                    <a:pt x="12306" y="32366"/>
                  </a:cubicBezTo>
                  <a:cubicBezTo>
                    <a:pt x="12306" y="28975"/>
                    <a:pt x="9554" y="26213"/>
                    <a:pt x="6153" y="26213"/>
                  </a:cubicBezTo>
                  <a:close/>
                  <a:moveTo>
                    <a:pt x="38652" y="26213"/>
                  </a:moveTo>
                  <a:cubicBezTo>
                    <a:pt x="35252" y="26213"/>
                    <a:pt x="32499" y="28966"/>
                    <a:pt x="32499" y="32366"/>
                  </a:cubicBezTo>
                  <a:cubicBezTo>
                    <a:pt x="32499" y="35766"/>
                    <a:pt x="35252" y="38519"/>
                    <a:pt x="38652" y="38519"/>
                  </a:cubicBezTo>
                  <a:cubicBezTo>
                    <a:pt x="42053" y="38519"/>
                    <a:pt x="44806" y="35757"/>
                    <a:pt x="44806" y="32366"/>
                  </a:cubicBezTo>
                  <a:cubicBezTo>
                    <a:pt x="44806" y="28975"/>
                    <a:pt x="42053" y="26213"/>
                    <a:pt x="38652" y="26213"/>
                  </a:cubicBezTo>
                  <a:close/>
                  <a:moveTo>
                    <a:pt x="71152" y="26213"/>
                  </a:moveTo>
                  <a:cubicBezTo>
                    <a:pt x="67751" y="26213"/>
                    <a:pt x="64999" y="28966"/>
                    <a:pt x="64999" y="32366"/>
                  </a:cubicBezTo>
                  <a:cubicBezTo>
                    <a:pt x="64999" y="35766"/>
                    <a:pt x="67751" y="38519"/>
                    <a:pt x="71152" y="38519"/>
                  </a:cubicBezTo>
                  <a:cubicBezTo>
                    <a:pt x="74552" y="38519"/>
                    <a:pt x="77305" y="35757"/>
                    <a:pt x="77305" y="32366"/>
                  </a:cubicBezTo>
                  <a:cubicBezTo>
                    <a:pt x="77305" y="28975"/>
                    <a:pt x="74552" y="26213"/>
                    <a:pt x="71152" y="26213"/>
                  </a:cubicBezTo>
                  <a:close/>
                  <a:moveTo>
                    <a:pt x="103651" y="26213"/>
                  </a:moveTo>
                  <a:cubicBezTo>
                    <a:pt x="100251" y="26213"/>
                    <a:pt x="97498" y="28966"/>
                    <a:pt x="97498" y="32366"/>
                  </a:cubicBezTo>
                  <a:cubicBezTo>
                    <a:pt x="97498" y="35766"/>
                    <a:pt x="100251" y="38519"/>
                    <a:pt x="103651" y="38519"/>
                  </a:cubicBezTo>
                  <a:cubicBezTo>
                    <a:pt x="107051" y="38519"/>
                    <a:pt x="109804" y="35766"/>
                    <a:pt x="109804" y="32366"/>
                  </a:cubicBezTo>
                  <a:cubicBezTo>
                    <a:pt x="109804" y="28966"/>
                    <a:pt x="107051" y="26213"/>
                    <a:pt x="103651" y="26213"/>
                  </a:cubicBezTo>
                  <a:close/>
                  <a:moveTo>
                    <a:pt x="136150" y="26213"/>
                  </a:moveTo>
                  <a:cubicBezTo>
                    <a:pt x="132750" y="26213"/>
                    <a:pt x="129997" y="28966"/>
                    <a:pt x="129997" y="32366"/>
                  </a:cubicBezTo>
                  <a:cubicBezTo>
                    <a:pt x="129997" y="35766"/>
                    <a:pt x="132750" y="38519"/>
                    <a:pt x="136150" y="38519"/>
                  </a:cubicBezTo>
                  <a:cubicBezTo>
                    <a:pt x="139551" y="38519"/>
                    <a:pt x="142304" y="35766"/>
                    <a:pt x="142304" y="32366"/>
                  </a:cubicBezTo>
                  <a:cubicBezTo>
                    <a:pt x="142304" y="28966"/>
                    <a:pt x="139551" y="26213"/>
                    <a:pt x="136150" y="26213"/>
                  </a:cubicBezTo>
                  <a:close/>
                  <a:moveTo>
                    <a:pt x="168650" y="26213"/>
                  </a:moveTo>
                  <a:cubicBezTo>
                    <a:pt x="165249" y="26213"/>
                    <a:pt x="162497" y="28966"/>
                    <a:pt x="162497" y="32366"/>
                  </a:cubicBezTo>
                  <a:cubicBezTo>
                    <a:pt x="162497" y="35766"/>
                    <a:pt x="165249" y="38519"/>
                    <a:pt x="168650" y="38519"/>
                  </a:cubicBezTo>
                  <a:cubicBezTo>
                    <a:pt x="172050" y="38519"/>
                    <a:pt x="174803" y="35766"/>
                    <a:pt x="174803" y="32366"/>
                  </a:cubicBezTo>
                  <a:cubicBezTo>
                    <a:pt x="174803" y="28966"/>
                    <a:pt x="172050" y="26213"/>
                    <a:pt x="168650" y="26213"/>
                  </a:cubicBezTo>
                  <a:close/>
                  <a:moveTo>
                    <a:pt x="201149" y="26213"/>
                  </a:moveTo>
                  <a:cubicBezTo>
                    <a:pt x="197749" y="26213"/>
                    <a:pt x="194996" y="28966"/>
                    <a:pt x="194996" y="32366"/>
                  </a:cubicBezTo>
                  <a:cubicBezTo>
                    <a:pt x="194996" y="35766"/>
                    <a:pt x="197749" y="38519"/>
                    <a:pt x="201149" y="38519"/>
                  </a:cubicBezTo>
                  <a:cubicBezTo>
                    <a:pt x="204549" y="38519"/>
                    <a:pt x="207302" y="35766"/>
                    <a:pt x="207302" y="32366"/>
                  </a:cubicBezTo>
                  <a:cubicBezTo>
                    <a:pt x="207302" y="28966"/>
                    <a:pt x="204549" y="26213"/>
                    <a:pt x="201149" y="26213"/>
                  </a:cubicBezTo>
                  <a:close/>
                  <a:moveTo>
                    <a:pt x="233648" y="26213"/>
                  </a:moveTo>
                  <a:cubicBezTo>
                    <a:pt x="230248" y="26213"/>
                    <a:pt x="227495" y="28966"/>
                    <a:pt x="227495" y="32366"/>
                  </a:cubicBezTo>
                  <a:cubicBezTo>
                    <a:pt x="227495" y="35766"/>
                    <a:pt x="230248" y="38519"/>
                    <a:pt x="233648" y="38519"/>
                  </a:cubicBezTo>
                  <a:cubicBezTo>
                    <a:pt x="237049" y="38519"/>
                    <a:pt x="239801" y="35766"/>
                    <a:pt x="239801" y="32366"/>
                  </a:cubicBezTo>
                  <a:cubicBezTo>
                    <a:pt x="239801" y="28966"/>
                    <a:pt x="237049" y="26213"/>
                    <a:pt x="233648" y="26213"/>
                  </a:cubicBezTo>
                  <a:close/>
                  <a:moveTo>
                    <a:pt x="266148" y="26213"/>
                  </a:moveTo>
                  <a:cubicBezTo>
                    <a:pt x="262747" y="26213"/>
                    <a:pt x="259994" y="28966"/>
                    <a:pt x="259994" y="32366"/>
                  </a:cubicBezTo>
                  <a:cubicBezTo>
                    <a:pt x="259994" y="35766"/>
                    <a:pt x="262747" y="38519"/>
                    <a:pt x="266148" y="38519"/>
                  </a:cubicBezTo>
                  <a:cubicBezTo>
                    <a:pt x="269548" y="38519"/>
                    <a:pt x="272301" y="35766"/>
                    <a:pt x="272301" y="32366"/>
                  </a:cubicBezTo>
                  <a:cubicBezTo>
                    <a:pt x="272301" y="28966"/>
                    <a:pt x="269548" y="26213"/>
                    <a:pt x="266148" y="26213"/>
                  </a:cubicBezTo>
                  <a:close/>
                  <a:moveTo>
                    <a:pt x="298647" y="26213"/>
                  </a:moveTo>
                  <a:cubicBezTo>
                    <a:pt x="295246" y="26213"/>
                    <a:pt x="292494" y="28966"/>
                    <a:pt x="292494" y="32366"/>
                  </a:cubicBezTo>
                  <a:cubicBezTo>
                    <a:pt x="292494" y="35766"/>
                    <a:pt x="295246" y="38519"/>
                    <a:pt x="298647" y="38519"/>
                  </a:cubicBezTo>
                  <a:cubicBezTo>
                    <a:pt x="302047" y="38519"/>
                    <a:pt x="304800" y="35757"/>
                    <a:pt x="304800" y="32366"/>
                  </a:cubicBezTo>
                  <a:cubicBezTo>
                    <a:pt x="304800" y="28975"/>
                    <a:pt x="302047" y="26213"/>
                    <a:pt x="298647" y="26213"/>
                  </a:cubicBezTo>
                  <a:close/>
                  <a:moveTo>
                    <a:pt x="6153" y="52416"/>
                  </a:moveTo>
                  <a:cubicBezTo>
                    <a:pt x="2753" y="52416"/>
                    <a:pt x="0" y="55169"/>
                    <a:pt x="0" y="58569"/>
                  </a:cubicBezTo>
                  <a:cubicBezTo>
                    <a:pt x="0" y="61970"/>
                    <a:pt x="2753" y="64722"/>
                    <a:pt x="6153" y="64722"/>
                  </a:cubicBezTo>
                  <a:cubicBezTo>
                    <a:pt x="9554" y="64722"/>
                    <a:pt x="12306" y="61970"/>
                    <a:pt x="12306" y="58569"/>
                  </a:cubicBezTo>
                  <a:cubicBezTo>
                    <a:pt x="12306" y="55169"/>
                    <a:pt x="9554" y="52416"/>
                    <a:pt x="6153" y="52416"/>
                  </a:cubicBezTo>
                  <a:close/>
                  <a:moveTo>
                    <a:pt x="38652" y="52416"/>
                  </a:moveTo>
                  <a:cubicBezTo>
                    <a:pt x="35252" y="52416"/>
                    <a:pt x="32499" y="55169"/>
                    <a:pt x="32499" y="58569"/>
                  </a:cubicBezTo>
                  <a:cubicBezTo>
                    <a:pt x="32499" y="61970"/>
                    <a:pt x="35252" y="64722"/>
                    <a:pt x="38652" y="64722"/>
                  </a:cubicBezTo>
                  <a:cubicBezTo>
                    <a:pt x="42053" y="64722"/>
                    <a:pt x="44806" y="61970"/>
                    <a:pt x="44806" y="58569"/>
                  </a:cubicBezTo>
                  <a:cubicBezTo>
                    <a:pt x="44806" y="55169"/>
                    <a:pt x="42053" y="52416"/>
                    <a:pt x="38652" y="52416"/>
                  </a:cubicBezTo>
                  <a:close/>
                  <a:moveTo>
                    <a:pt x="71152" y="52416"/>
                  </a:moveTo>
                  <a:cubicBezTo>
                    <a:pt x="67751" y="52416"/>
                    <a:pt x="64999" y="55169"/>
                    <a:pt x="64999" y="58569"/>
                  </a:cubicBezTo>
                  <a:cubicBezTo>
                    <a:pt x="64999" y="61970"/>
                    <a:pt x="67751" y="64722"/>
                    <a:pt x="71152" y="64722"/>
                  </a:cubicBezTo>
                  <a:cubicBezTo>
                    <a:pt x="74552" y="64722"/>
                    <a:pt x="77305" y="61970"/>
                    <a:pt x="77305" y="58569"/>
                  </a:cubicBezTo>
                  <a:cubicBezTo>
                    <a:pt x="77305" y="55169"/>
                    <a:pt x="74552" y="52416"/>
                    <a:pt x="71152" y="52416"/>
                  </a:cubicBezTo>
                  <a:close/>
                  <a:moveTo>
                    <a:pt x="103651" y="52416"/>
                  </a:moveTo>
                  <a:cubicBezTo>
                    <a:pt x="100251" y="52416"/>
                    <a:pt x="97498" y="55169"/>
                    <a:pt x="97498" y="58569"/>
                  </a:cubicBezTo>
                  <a:cubicBezTo>
                    <a:pt x="97498" y="61970"/>
                    <a:pt x="100251" y="64722"/>
                    <a:pt x="103651" y="64722"/>
                  </a:cubicBezTo>
                  <a:cubicBezTo>
                    <a:pt x="107051" y="64722"/>
                    <a:pt x="109804" y="61970"/>
                    <a:pt x="109804" y="58569"/>
                  </a:cubicBezTo>
                  <a:cubicBezTo>
                    <a:pt x="109804" y="55169"/>
                    <a:pt x="107051" y="52416"/>
                    <a:pt x="103651" y="52416"/>
                  </a:cubicBezTo>
                  <a:close/>
                  <a:moveTo>
                    <a:pt x="136150" y="52416"/>
                  </a:moveTo>
                  <a:cubicBezTo>
                    <a:pt x="132750" y="52416"/>
                    <a:pt x="129997" y="55169"/>
                    <a:pt x="129997" y="58569"/>
                  </a:cubicBezTo>
                  <a:cubicBezTo>
                    <a:pt x="129997" y="61970"/>
                    <a:pt x="132750" y="64722"/>
                    <a:pt x="136150" y="64722"/>
                  </a:cubicBezTo>
                  <a:cubicBezTo>
                    <a:pt x="139551" y="64722"/>
                    <a:pt x="142304" y="61970"/>
                    <a:pt x="142304" y="58569"/>
                  </a:cubicBezTo>
                  <a:cubicBezTo>
                    <a:pt x="142304" y="55169"/>
                    <a:pt x="139551" y="52416"/>
                    <a:pt x="136150" y="52416"/>
                  </a:cubicBezTo>
                  <a:close/>
                  <a:moveTo>
                    <a:pt x="168650" y="52416"/>
                  </a:moveTo>
                  <a:cubicBezTo>
                    <a:pt x="165249" y="52416"/>
                    <a:pt x="162497" y="55169"/>
                    <a:pt x="162497" y="58569"/>
                  </a:cubicBezTo>
                  <a:cubicBezTo>
                    <a:pt x="162497" y="61970"/>
                    <a:pt x="165249" y="64722"/>
                    <a:pt x="168650" y="64722"/>
                  </a:cubicBezTo>
                  <a:cubicBezTo>
                    <a:pt x="172050" y="64722"/>
                    <a:pt x="174803" y="61970"/>
                    <a:pt x="174803" y="58569"/>
                  </a:cubicBezTo>
                  <a:cubicBezTo>
                    <a:pt x="174803" y="55169"/>
                    <a:pt x="172050" y="52416"/>
                    <a:pt x="168650" y="52416"/>
                  </a:cubicBezTo>
                  <a:close/>
                  <a:moveTo>
                    <a:pt x="201149" y="52416"/>
                  </a:moveTo>
                  <a:cubicBezTo>
                    <a:pt x="197749" y="52416"/>
                    <a:pt x="194996" y="55169"/>
                    <a:pt x="194996" y="58569"/>
                  </a:cubicBezTo>
                  <a:cubicBezTo>
                    <a:pt x="194996" y="61970"/>
                    <a:pt x="197749" y="64722"/>
                    <a:pt x="201149" y="64722"/>
                  </a:cubicBezTo>
                  <a:cubicBezTo>
                    <a:pt x="204549" y="64722"/>
                    <a:pt x="207302" y="61970"/>
                    <a:pt x="207302" y="58569"/>
                  </a:cubicBezTo>
                  <a:cubicBezTo>
                    <a:pt x="207302" y="55169"/>
                    <a:pt x="204549" y="52416"/>
                    <a:pt x="201149" y="52416"/>
                  </a:cubicBezTo>
                  <a:close/>
                  <a:moveTo>
                    <a:pt x="233648" y="52416"/>
                  </a:moveTo>
                  <a:cubicBezTo>
                    <a:pt x="230248" y="52416"/>
                    <a:pt x="227495" y="55169"/>
                    <a:pt x="227495" y="58569"/>
                  </a:cubicBezTo>
                  <a:cubicBezTo>
                    <a:pt x="227495" y="61970"/>
                    <a:pt x="230248" y="64722"/>
                    <a:pt x="233648" y="64722"/>
                  </a:cubicBezTo>
                  <a:cubicBezTo>
                    <a:pt x="237049" y="64722"/>
                    <a:pt x="239801" y="61970"/>
                    <a:pt x="239801" y="58569"/>
                  </a:cubicBezTo>
                  <a:cubicBezTo>
                    <a:pt x="239801" y="55169"/>
                    <a:pt x="237049" y="52416"/>
                    <a:pt x="233648" y="52416"/>
                  </a:cubicBezTo>
                  <a:close/>
                  <a:moveTo>
                    <a:pt x="266148" y="52416"/>
                  </a:moveTo>
                  <a:cubicBezTo>
                    <a:pt x="262747" y="52416"/>
                    <a:pt x="259994" y="55169"/>
                    <a:pt x="259994" y="58569"/>
                  </a:cubicBezTo>
                  <a:cubicBezTo>
                    <a:pt x="259994" y="61970"/>
                    <a:pt x="262747" y="64722"/>
                    <a:pt x="266148" y="64722"/>
                  </a:cubicBezTo>
                  <a:cubicBezTo>
                    <a:pt x="269548" y="64722"/>
                    <a:pt x="272301" y="61970"/>
                    <a:pt x="272301" y="58569"/>
                  </a:cubicBezTo>
                  <a:cubicBezTo>
                    <a:pt x="272301" y="55169"/>
                    <a:pt x="269548" y="52416"/>
                    <a:pt x="266148" y="52416"/>
                  </a:cubicBezTo>
                  <a:close/>
                  <a:moveTo>
                    <a:pt x="298647" y="52416"/>
                  </a:moveTo>
                  <a:cubicBezTo>
                    <a:pt x="295246" y="52416"/>
                    <a:pt x="292494" y="55169"/>
                    <a:pt x="292494" y="58569"/>
                  </a:cubicBezTo>
                  <a:cubicBezTo>
                    <a:pt x="292494" y="61970"/>
                    <a:pt x="295246" y="64722"/>
                    <a:pt x="298647" y="64722"/>
                  </a:cubicBezTo>
                  <a:cubicBezTo>
                    <a:pt x="302047" y="64722"/>
                    <a:pt x="304800" y="61970"/>
                    <a:pt x="304800" y="58569"/>
                  </a:cubicBezTo>
                  <a:cubicBezTo>
                    <a:pt x="304800" y="55169"/>
                    <a:pt x="302047" y="52416"/>
                    <a:pt x="298647" y="52416"/>
                  </a:cubicBezTo>
                  <a:close/>
                  <a:moveTo>
                    <a:pt x="6153" y="78629"/>
                  </a:moveTo>
                  <a:cubicBezTo>
                    <a:pt x="2753" y="78629"/>
                    <a:pt x="0" y="81382"/>
                    <a:pt x="0" y="84782"/>
                  </a:cubicBezTo>
                  <a:cubicBezTo>
                    <a:pt x="0" y="88182"/>
                    <a:pt x="2753" y="90935"/>
                    <a:pt x="6153" y="90935"/>
                  </a:cubicBezTo>
                  <a:cubicBezTo>
                    <a:pt x="9554" y="90935"/>
                    <a:pt x="12306" y="88182"/>
                    <a:pt x="12306" y="84782"/>
                  </a:cubicBezTo>
                  <a:cubicBezTo>
                    <a:pt x="12306" y="81382"/>
                    <a:pt x="9554" y="78629"/>
                    <a:pt x="6153" y="78629"/>
                  </a:cubicBezTo>
                  <a:close/>
                  <a:moveTo>
                    <a:pt x="38652" y="78629"/>
                  </a:moveTo>
                  <a:cubicBezTo>
                    <a:pt x="35252" y="78629"/>
                    <a:pt x="32499" y="81382"/>
                    <a:pt x="32499" y="84782"/>
                  </a:cubicBezTo>
                  <a:cubicBezTo>
                    <a:pt x="32499" y="88182"/>
                    <a:pt x="35252" y="90935"/>
                    <a:pt x="38652" y="90935"/>
                  </a:cubicBezTo>
                  <a:cubicBezTo>
                    <a:pt x="42053" y="90935"/>
                    <a:pt x="44806" y="88182"/>
                    <a:pt x="44806" y="84782"/>
                  </a:cubicBezTo>
                  <a:cubicBezTo>
                    <a:pt x="44806" y="81382"/>
                    <a:pt x="42053" y="78629"/>
                    <a:pt x="38652" y="78629"/>
                  </a:cubicBezTo>
                  <a:close/>
                  <a:moveTo>
                    <a:pt x="71152" y="78629"/>
                  </a:moveTo>
                  <a:cubicBezTo>
                    <a:pt x="67751" y="78629"/>
                    <a:pt x="64999" y="81382"/>
                    <a:pt x="64999" y="84782"/>
                  </a:cubicBezTo>
                  <a:cubicBezTo>
                    <a:pt x="64999" y="88182"/>
                    <a:pt x="67751" y="90935"/>
                    <a:pt x="71152" y="90935"/>
                  </a:cubicBezTo>
                  <a:cubicBezTo>
                    <a:pt x="74552" y="90935"/>
                    <a:pt x="77305" y="88182"/>
                    <a:pt x="77305" y="84782"/>
                  </a:cubicBezTo>
                  <a:cubicBezTo>
                    <a:pt x="77305" y="81382"/>
                    <a:pt x="74552" y="78629"/>
                    <a:pt x="71152" y="78629"/>
                  </a:cubicBezTo>
                  <a:close/>
                  <a:moveTo>
                    <a:pt x="103651" y="78629"/>
                  </a:moveTo>
                  <a:cubicBezTo>
                    <a:pt x="100251" y="78629"/>
                    <a:pt x="97498" y="81382"/>
                    <a:pt x="97498" y="84782"/>
                  </a:cubicBezTo>
                  <a:cubicBezTo>
                    <a:pt x="97498" y="88182"/>
                    <a:pt x="100251" y="90935"/>
                    <a:pt x="103651" y="90935"/>
                  </a:cubicBezTo>
                  <a:cubicBezTo>
                    <a:pt x="107051" y="90935"/>
                    <a:pt x="109804" y="88182"/>
                    <a:pt x="109804" y="84782"/>
                  </a:cubicBezTo>
                  <a:cubicBezTo>
                    <a:pt x="109804" y="81382"/>
                    <a:pt x="107051" y="78629"/>
                    <a:pt x="103651" y="78629"/>
                  </a:cubicBezTo>
                  <a:close/>
                  <a:moveTo>
                    <a:pt x="136150" y="78629"/>
                  </a:moveTo>
                  <a:cubicBezTo>
                    <a:pt x="132750" y="78629"/>
                    <a:pt x="129997" y="81382"/>
                    <a:pt x="129997" y="84782"/>
                  </a:cubicBezTo>
                  <a:cubicBezTo>
                    <a:pt x="129997" y="88182"/>
                    <a:pt x="132750" y="90935"/>
                    <a:pt x="136150" y="90935"/>
                  </a:cubicBezTo>
                  <a:cubicBezTo>
                    <a:pt x="139551" y="90935"/>
                    <a:pt x="142304" y="88182"/>
                    <a:pt x="142304" y="84782"/>
                  </a:cubicBezTo>
                  <a:cubicBezTo>
                    <a:pt x="142304" y="81382"/>
                    <a:pt x="139551" y="78629"/>
                    <a:pt x="136150" y="78629"/>
                  </a:cubicBezTo>
                  <a:close/>
                  <a:moveTo>
                    <a:pt x="168650" y="78629"/>
                  </a:moveTo>
                  <a:cubicBezTo>
                    <a:pt x="165249" y="78629"/>
                    <a:pt x="162497" y="81382"/>
                    <a:pt x="162497" y="84782"/>
                  </a:cubicBezTo>
                  <a:cubicBezTo>
                    <a:pt x="162497" y="88182"/>
                    <a:pt x="165249" y="90935"/>
                    <a:pt x="168650" y="90935"/>
                  </a:cubicBezTo>
                  <a:cubicBezTo>
                    <a:pt x="172050" y="90935"/>
                    <a:pt x="174803" y="88182"/>
                    <a:pt x="174803" y="84782"/>
                  </a:cubicBezTo>
                  <a:cubicBezTo>
                    <a:pt x="174803" y="81382"/>
                    <a:pt x="172050" y="78629"/>
                    <a:pt x="168650" y="78629"/>
                  </a:cubicBezTo>
                  <a:close/>
                  <a:moveTo>
                    <a:pt x="201149" y="78629"/>
                  </a:moveTo>
                  <a:cubicBezTo>
                    <a:pt x="197749" y="78629"/>
                    <a:pt x="194996" y="81382"/>
                    <a:pt x="194996" y="84782"/>
                  </a:cubicBezTo>
                  <a:cubicBezTo>
                    <a:pt x="194996" y="88182"/>
                    <a:pt x="197749" y="90935"/>
                    <a:pt x="201149" y="90935"/>
                  </a:cubicBezTo>
                  <a:cubicBezTo>
                    <a:pt x="204549" y="90935"/>
                    <a:pt x="207302" y="88182"/>
                    <a:pt x="207302" y="84782"/>
                  </a:cubicBezTo>
                  <a:cubicBezTo>
                    <a:pt x="207302" y="81382"/>
                    <a:pt x="204549" y="78629"/>
                    <a:pt x="201149" y="78629"/>
                  </a:cubicBezTo>
                  <a:close/>
                  <a:moveTo>
                    <a:pt x="233648" y="78629"/>
                  </a:moveTo>
                  <a:cubicBezTo>
                    <a:pt x="230248" y="78629"/>
                    <a:pt x="227495" y="81382"/>
                    <a:pt x="227495" y="84782"/>
                  </a:cubicBezTo>
                  <a:cubicBezTo>
                    <a:pt x="227495" y="88182"/>
                    <a:pt x="230248" y="90935"/>
                    <a:pt x="233648" y="90935"/>
                  </a:cubicBezTo>
                  <a:cubicBezTo>
                    <a:pt x="237049" y="90935"/>
                    <a:pt x="239801" y="88182"/>
                    <a:pt x="239801" y="84782"/>
                  </a:cubicBezTo>
                  <a:cubicBezTo>
                    <a:pt x="239801" y="81382"/>
                    <a:pt x="237049" y="78629"/>
                    <a:pt x="233648" y="78629"/>
                  </a:cubicBezTo>
                  <a:close/>
                  <a:moveTo>
                    <a:pt x="266148" y="78629"/>
                  </a:moveTo>
                  <a:cubicBezTo>
                    <a:pt x="262747" y="78629"/>
                    <a:pt x="259994" y="81382"/>
                    <a:pt x="259994" y="84782"/>
                  </a:cubicBezTo>
                  <a:cubicBezTo>
                    <a:pt x="259994" y="88182"/>
                    <a:pt x="262747" y="90935"/>
                    <a:pt x="266148" y="90935"/>
                  </a:cubicBezTo>
                  <a:cubicBezTo>
                    <a:pt x="269548" y="90935"/>
                    <a:pt x="272301" y="88182"/>
                    <a:pt x="272301" y="84782"/>
                  </a:cubicBezTo>
                  <a:cubicBezTo>
                    <a:pt x="272301" y="81382"/>
                    <a:pt x="269548" y="78629"/>
                    <a:pt x="266148" y="78629"/>
                  </a:cubicBezTo>
                  <a:close/>
                  <a:moveTo>
                    <a:pt x="298647" y="78629"/>
                  </a:moveTo>
                  <a:cubicBezTo>
                    <a:pt x="295246" y="78629"/>
                    <a:pt x="292494" y="81382"/>
                    <a:pt x="292494" y="84782"/>
                  </a:cubicBezTo>
                  <a:cubicBezTo>
                    <a:pt x="292494" y="88182"/>
                    <a:pt x="295246" y="90935"/>
                    <a:pt x="298647" y="90935"/>
                  </a:cubicBezTo>
                  <a:cubicBezTo>
                    <a:pt x="302047" y="90935"/>
                    <a:pt x="304800" y="88182"/>
                    <a:pt x="304800" y="84782"/>
                  </a:cubicBezTo>
                  <a:cubicBezTo>
                    <a:pt x="304800" y="81382"/>
                    <a:pt x="302047" y="78629"/>
                    <a:pt x="298647" y="78629"/>
                  </a:cubicBezTo>
                  <a:close/>
                  <a:moveTo>
                    <a:pt x="6153" y="104832"/>
                  </a:moveTo>
                  <a:cubicBezTo>
                    <a:pt x="2753" y="104832"/>
                    <a:pt x="0" y="107585"/>
                    <a:pt x="0" y="110985"/>
                  </a:cubicBezTo>
                  <a:cubicBezTo>
                    <a:pt x="0" y="114386"/>
                    <a:pt x="2753" y="117138"/>
                    <a:pt x="6153" y="117138"/>
                  </a:cubicBezTo>
                  <a:cubicBezTo>
                    <a:pt x="9554" y="117138"/>
                    <a:pt x="12306" y="114386"/>
                    <a:pt x="12306" y="110985"/>
                  </a:cubicBezTo>
                  <a:cubicBezTo>
                    <a:pt x="12306" y="107585"/>
                    <a:pt x="9554" y="104832"/>
                    <a:pt x="6153" y="104832"/>
                  </a:cubicBezTo>
                  <a:close/>
                  <a:moveTo>
                    <a:pt x="38652" y="104832"/>
                  </a:moveTo>
                  <a:cubicBezTo>
                    <a:pt x="35252" y="104832"/>
                    <a:pt x="32499" y="107585"/>
                    <a:pt x="32499" y="110985"/>
                  </a:cubicBezTo>
                  <a:cubicBezTo>
                    <a:pt x="32499" y="114386"/>
                    <a:pt x="35252" y="117138"/>
                    <a:pt x="38652" y="117138"/>
                  </a:cubicBezTo>
                  <a:cubicBezTo>
                    <a:pt x="42053" y="117138"/>
                    <a:pt x="44806" y="114386"/>
                    <a:pt x="44806" y="110985"/>
                  </a:cubicBezTo>
                  <a:cubicBezTo>
                    <a:pt x="44806" y="107585"/>
                    <a:pt x="42053" y="104832"/>
                    <a:pt x="38652" y="104832"/>
                  </a:cubicBezTo>
                  <a:close/>
                  <a:moveTo>
                    <a:pt x="71152" y="104832"/>
                  </a:moveTo>
                  <a:cubicBezTo>
                    <a:pt x="67751" y="104832"/>
                    <a:pt x="64999" y="107585"/>
                    <a:pt x="64999" y="110985"/>
                  </a:cubicBezTo>
                  <a:cubicBezTo>
                    <a:pt x="64999" y="114386"/>
                    <a:pt x="67751" y="117138"/>
                    <a:pt x="71152" y="117138"/>
                  </a:cubicBezTo>
                  <a:cubicBezTo>
                    <a:pt x="74552" y="117138"/>
                    <a:pt x="77305" y="114386"/>
                    <a:pt x="77305" y="110985"/>
                  </a:cubicBezTo>
                  <a:cubicBezTo>
                    <a:pt x="77305" y="107585"/>
                    <a:pt x="74552" y="104832"/>
                    <a:pt x="71152" y="104832"/>
                  </a:cubicBezTo>
                  <a:close/>
                  <a:moveTo>
                    <a:pt x="103651" y="104832"/>
                  </a:moveTo>
                  <a:cubicBezTo>
                    <a:pt x="100251" y="104832"/>
                    <a:pt x="97498" y="107585"/>
                    <a:pt x="97498" y="110985"/>
                  </a:cubicBezTo>
                  <a:cubicBezTo>
                    <a:pt x="97498" y="114386"/>
                    <a:pt x="100251" y="117138"/>
                    <a:pt x="103651" y="117138"/>
                  </a:cubicBezTo>
                  <a:cubicBezTo>
                    <a:pt x="107051" y="117138"/>
                    <a:pt x="109804" y="114386"/>
                    <a:pt x="109804" y="110985"/>
                  </a:cubicBezTo>
                  <a:cubicBezTo>
                    <a:pt x="109804" y="107585"/>
                    <a:pt x="107051" y="104832"/>
                    <a:pt x="103651" y="104832"/>
                  </a:cubicBezTo>
                  <a:close/>
                  <a:moveTo>
                    <a:pt x="136150" y="104832"/>
                  </a:moveTo>
                  <a:cubicBezTo>
                    <a:pt x="132750" y="104832"/>
                    <a:pt x="129997" y="107585"/>
                    <a:pt x="129997" y="110985"/>
                  </a:cubicBezTo>
                  <a:cubicBezTo>
                    <a:pt x="129997" y="114386"/>
                    <a:pt x="132750" y="117138"/>
                    <a:pt x="136150" y="117138"/>
                  </a:cubicBezTo>
                  <a:cubicBezTo>
                    <a:pt x="139551" y="117138"/>
                    <a:pt x="142304" y="114386"/>
                    <a:pt x="142304" y="110985"/>
                  </a:cubicBezTo>
                  <a:cubicBezTo>
                    <a:pt x="142304" y="107585"/>
                    <a:pt x="139551" y="104832"/>
                    <a:pt x="136150" y="104832"/>
                  </a:cubicBezTo>
                  <a:close/>
                  <a:moveTo>
                    <a:pt x="168650" y="104832"/>
                  </a:moveTo>
                  <a:cubicBezTo>
                    <a:pt x="165249" y="104832"/>
                    <a:pt x="162497" y="107585"/>
                    <a:pt x="162497" y="110985"/>
                  </a:cubicBezTo>
                  <a:cubicBezTo>
                    <a:pt x="162497" y="114386"/>
                    <a:pt x="165249" y="117138"/>
                    <a:pt x="168650" y="117138"/>
                  </a:cubicBezTo>
                  <a:cubicBezTo>
                    <a:pt x="172050" y="117138"/>
                    <a:pt x="174803" y="114386"/>
                    <a:pt x="174803" y="110985"/>
                  </a:cubicBezTo>
                  <a:cubicBezTo>
                    <a:pt x="174803" y="107585"/>
                    <a:pt x="172050" y="104832"/>
                    <a:pt x="168650" y="104832"/>
                  </a:cubicBezTo>
                  <a:close/>
                  <a:moveTo>
                    <a:pt x="201149" y="104832"/>
                  </a:moveTo>
                  <a:cubicBezTo>
                    <a:pt x="197749" y="104832"/>
                    <a:pt x="194996" y="107585"/>
                    <a:pt x="194996" y="110985"/>
                  </a:cubicBezTo>
                  <a:cubicBezTo>
                    <a:pt x="194996" y="114386"/>
                    <a:pt x="197749" y="117138"/>
                    <a:pt x="201149" y="117138"/>
                  </a:cubicBezTo>
                  <a:cubicBezTo>
                    <a:pt x="204549" y="117138"/>
                    <a:pt x="207302" y="114386"/>
                    <a:pt x="207302" y="110985"/>
                  </a:cubicBezTo>
                  <a:cubicBezTo>
                    <a:pt x="207302" y="107585"/>
                    <a:pt x="204549" y="104832"/>
                    <a:pt x="201149" y="104832"/>
                  </a:cubicBezTo>
                  <a:close/>
                  <a:moveTo>
                    <a:pt x="233648" y="104832"/>
                  </a:moveTo>
                  <a:cubicBezTo>
                    <a:pt x="230248" y="104832"/>
                    <a:pt x="227495" y="107585"/>
                    <a:pt x="227495" y="110985"/>
                  </a:cubicBezTo>
                  <a:cubicBezTo>
                    <a:pt x="227495" y="114386"/>
                    <a:pt x="230248" y="117138"/>
                    <a:pt x="233648" y="117138"/>
                  </a:cubicBezTo>
                  <a:cubicBezTo>
                    <a:pt x="237049" y="117138"/>
                    <a:pt x="239801" y="114386"/>
                    <a:pt x="239801" y="110985"/>
                  </a:cubicBezTo>
                  <a:cubicBezTo>
                    <a:pt x="239801" y="107585"/>
                    <a:pt x="237049" y="104832"/>
                    <a:pt x="233648" y="104832"/>
                  </a:cubicBezTo>
                  <a:close/>
                  <a:moveTo>
                    <a:pt x="266148" y="104832"/>
                  </a:moveTo>
                  <a:cubicBezTo>
                    <a:pt x="262747" y="104832"/>
                    <a:pt x="259994" y="107585"/>
                    <a:pt x="259994" y="110985"/>
                  </a:cubicBezTo>
                  <a:cubicBezTo>
                    <a:pt x="259994" y="114386"/>
                    <a:pt x="262747" y="117138"/>
                    <a:pt x="266148" y="117138"/>
                  </a:cubicBezTo>
                  <a:cubicBezTo>
                    <a:pt x="269548" y="117138"/>
                    <a:pt x="272301" y="114386"/>
                    <a:pt x="272301" y="110985"/>
                  </a:cubicBezTo>
                  <a:cubicBezTo>
                    <a:pt x="272301" y="107585"/>
                    <a:pt x="269548" y="104832"/>
                    <a:pt x="266148" y="104832"/>
                  </a:cubicBezTo>
                  <a:close/>
                  <a:moveTo>
                    <a:pt x="298647" y="104832"/>
                  </a:moveTo>
                  <a:cubicBezTo>
                    <a:pt x="295246" y="104832"/>
                    <a:pt x="292494" y="107585"/>
                    <a:pt x="292494" y="110985"/>
                  </a:cubicBezTo>
                  <a:cubicBezTo>
                    <a:pt x="292494" y="114386"/>
                    <a:pt x="295246" y="117138"/>
                    <a:pt x="298647" y="117138"/>
                  </a:cubicBezTo>
                  <a:cubicBezTo>
                    <a:pt x="302047" y="117138"/>
                    <a:pt x="304800" y="114386"/>
                    <a:pt x="304800" y="110985"/>
                  </a:cubicBezTo>
                  <a:cubicBezTo>
                    <a:pt x="304800" y="107585"/>
                    <a:pt x="302047" y="104832"/>
                    <a:pt x="298647" y="104832"/>
                  </a:cubicBezTo>
                  <a:close/>
                  <a:moveTo>
                    <a:pt x="6153" y="131045"/>
                  </a:moveTo>
                  <a:cubicBezTo>
                    <a:pt x="2753" y="131045"/>
                    <a:pt x="0" y="133798"/>
                    <a:pt x="0" y="137198"/>
                  </a:cubicBezTo>
                  <a:cubicBezTo>
                    <a:pt x="0" y="140599"/>
                    <a:pt x="2753" y="143351"/>
                    <a:pt x="6153" y="143351"/>
                  </a:cubicBezTo>
                  <a:cubicBezTo>
                    <a:pt x="9554" y="143351"/>
                    <a:pt x="12306" y="140599"/>
                    <a:pt x="12306" y="137198"/>
                  </a:cubicBezTo>
                  <a:cubicBezTo>
                    <a:pt x="12306" y="133798"/>
                    <a:pt x="9554" y="131045"/>
                    <a:pt x="6153" y="131045"/>
                  </a:cubicBezTo>
                  <a:close/>
                  <a:moveTo>
                    <a:pt x="38652" y="131045"/>
                  </a:moveTo>
                  <a:cubicBezTo>
                    <a:pt x="35252" y="131045"/>
                    <a:pt x="32499" y="133798"/>
                    <a:pt x="32499" y="137198"/>
                  </a:cubicBezTo>
                  <a:cubicBezTo>
                    <a:pt x="32499" y="140599"/>
                    <a:pt x="35252" y="143351"/>
                    <a:pt x="38652" y="143351"/>
                  </a:cubicBezTo>
                  <a:cubicBezTo>
                    <a:pt x="42053" y="143351"/>
                    <a:pt x="44806" y="140599"/>
                    <a:pt x="44806" y="137198"/>
                  </a:cubicBezTo>
                  <a:cubicBezTo>
                    <a:pt x="44806" y="133798"/>
                    <a:pt x="42053" y="131045"/>
                    <a:pt x="38652" y="131045"/>
                  </a:cubicBezTo>
                  <a:close/>
                  <a:moveTo>
                    <a:pt x="71152" y="131045"/>
                  </a:moveTo>
                  <a:cubicBezTo>
                    <a:pt x="67751" y="131045"/>
                    <a:pt x="64999" y="133798"/>
                    <a:pt x="64999" y="137198"/>
                  </a:cubicBezTo>
                  <a:cubicBezTo>
                    <a:pt x="64999" y="140599"/>
                    <a:pt x="67751" y="143351"/>
                    <a:pt x="71152" y="143351"/>
                  </a:cubicBezTo>
                  <a:cubicBezTo>
                    <a:pt x="74552" y="143351"/>
                    <a:pt x="77305" y="140599"/>
                    <a:pt x="77305" y="137198"/>
                  </a:cubicBezTo>
                  <a:cubicBezTo>
                    <a:pt x="77305" y="133798"/>
                    <a:pt x="74552" y="131045"/>
                    <a:pt x="71152" y="131045"/>
                  </a:cubicBezTo>
                  <a:close/>
                  <a:moveTo>
                    <a:pt x="103651" y="131045"/>
                  </a:moveTo>
                  <a:cubicBezTo>
                    <a:pt x="100251" y="131045"/>
                    <a:pt x="97498" y="133798"/>
                    <a:pt x="97498" y="137198"/>
                  </a:cubicBezTo>
                  <a:cubicBezTo>
                    <a:pt x="97498" y="140599"/>
                    <a:pt x="100251" y="143351"/>
                    <a:pt x="103651" y="143351"/>
                  </a:cubicBezTo>
                  <a:cubicBezTo>
                    <a:pt x="107051" y="143351"/>
                    <a:pt x="109804" y="140599"/>
                    <a:pt x="109804" y="137198"/>
                  </a:cubicBezTo>
                  <a:cubicBezTo>
                    <a:pt x="109804" y="133798"/>
                    <a:pt x="107051" y="131045"/>
                    <a:pt x="103651" y="131045"/>
                  </a:cubicBezTo>
                  <a:close/>
                  <a:moveTo>
                    <a:pt x="136150" y="131045"/>
                  </a:moveTo>
                  <a:cubicBezTo>
                    <a:pt x="132750" y="131045"/>
                    <a:pt x="129997" y="133798"/>
                    <a:pt x="129997" y="137198"/>
                  </a:cubicBezTo>
                  <a:cubicBezTo>
                    <a:pt x="129997" y="140599"/>
                    <a:pt x="132750" y="143351"/>
                    <a:pt x="136150" y="143351"/>
                  </a:cubicBezTo>
                  <a:cubicBezTo>
                    <a:pt x="139551" y="143351"/>
                    <a:pt x="142304" y="140599"/>
                    <a:pt x="142304" y="137198"/>
                  </a:cubicBezTo>
                  <a:cubicBezTo>
                    <a:pt x="142304" y="133798"/>
                    <a:pt x="139551" y="131045"/>
                    <a:pt x="136150" y="131045"/>
                  </a:cubicBezTo>
                  <a:close/>
                  <a:moveTo>
                    <a:pt x="168650" y="131045"/>
                  </a:moveTo>
                  <a:cubicBezTo>
                    <a:pt x="165249" y="131045"/>
                    <a:pt x="162497" y="133798"/>
                    <a:pt x="162497" y="137198"/>
                  </a:cubicBezTo>
                  <a:cubicBezTo>
                    <a:pt x="162497" y="140599"/>
                    <a:pt x="165249" y="143351"/>
                    <a:pt x="168650" y="143351"/>
                  </a:cubicBezTo>
                  <a:cubicBezTo>
                    <a:pt x="172050" y="143351"/>
                    <a:pt x="174803" y="140599"/>
                    <a:pt x="174803" y="137198"/>
                  </a:cubicBezTo>
                  <a:cubicBezTo>
                    <a:pt x="174803" y="133798"/>
                    <a:pt x="172050" y="131045"/>
                    <a:pt x="168650" y="131045"/>
                  </a:cubicBezTo>
                  <a:close/>
                  <a:moveTo>
                    <a:pt x="201149" y="131045"/>
                  </a:moveTo>
                  <a:cubicBezTo>
                    <a:pt x="197749" y="131045"/>
                    <a:pt x="194996" y="133798"/>
                    <a:pt x="194996" y="137198"/>
                  </a:cubicBezTo>
                  <a:cubicBezTo>
                    <a:pt x="194996" y="140599"/>
                    <a:pt x="197749" y="143351"/>
                    <a:pt x="201149" y="143351"/>
                  </a:cubicBezTo>
                  <a:cubicBezTo>
                    <a:pt x="204549" y="143351"/>
                    <a:pt x="207302" y="140599"/>
                    <a:pt x="207302" y="137198"/>
                  </a:cubicBezTo>
                  <a:cubicBezTo>
                    <a:pt x="207302" y="133798"/>
                    <a:pt x="204549" y="131045"/>
                    <a:pt x="201149" y="131045"/>
                  </a:cubicBezTo>
                  <a:close/>
                  <a:moveTo>
                    <a:pt x="233648" y="131045"/>
                  </a:moveTo>
                  <a:cubicBezTo>
                    <a:pt x="230248" y="131045"/>
                    <a:pt x="227495" y="133798"/>
                    <a:pt x="227495" y="137198"/>
                  </a:cubicBezTo>
                  <a:cubicBezTo>
                    <a:pt x="227495" y="140599"/>
                    <a:pt x="230248" y="143351"/>
                    <a:pt x="233648" y="143351"/>
                  </a:cubicBezTo>
                  <a:cubicBezTo>
                    <a:pt x="237049" y="143351"/>
                    <a:pt x="239801" y="140599"/>
                    <a:pt x="239801" y="137198"/>
                  </a:cubicBezTo>
                  <a:cubicBezTo>
                    <a:pt x="239801" y="133798"/>
                    <a:pt x="237049" y="131045"/>
                    <a:pt x="233648" y="131045"/>
                  </a:cubicBezTo>
                  <a:close/>
                  <a:moveTo>
                    <a:pt x="266148" y="131045"/>
                  </a:moveTo>
                  <a:cubicBezTo>
                    <a:pt x="262747" y="131045"/>
                    <a:pt x="259994" y="133798"/>
                    <a:pt x="259994" y="137198"/>
                  </a:cubicBezTo>
                  <a:cubicBezTo>
                    <a:pt x="259994" y="140599"/>
                    <a:pt x="262747" y="143351"/>
                    <a:pt x="266148" y="143351"/>
                  </a:cubicBezTo>
                  <a:cubicBezTo>
                    <a:pt x="269548" y="143351"/>
                    <a:pt x="272301" y="140599"/>
                    <a:pt x="272301" y="137198"/>
                  </a:cubicBezTo>
                  <a:cubicBezTo>
                    <a:pt x="272301" y="133798"/>
                    <a:pt x="269548" y="131045"/>
                    <a:pt x="266148" y="131045"/>
                  </a:cubicBezTo>
                  <a:close/>
                  <a:moveTo>
                    <a:pt x="298647" y="131045"/>
                  </a:moveTo>
                  <a:cubicBezTo>
                    <a:pt x="295246" y="131045"/>
                    <a:pt x="292494" y="133798"/>
                    <a:pt x="292494" y="137198"/>
                  </a:cubicBezTo>
                  <a:cubicBezTo>
                    <a:pt x="292494" y="140599"/>
                    <a:pt x="295246" y="143351"/>
                    <a:pt x="298647" y="143351"/>
                  </a:cubicBezTo>
                  <a:cubicBezTo>
                    <a:pt x="302047" y="143351"/>
                    <a:pt x="304800" y="140599"/>
                    <a:pt x="304800" y="137198"/>
                  </a:cubicBezTo>
                  <a:cubicBezTo>
                    <a:pt x="304800" y="133798"/>
                    <a:pt x="302047" y="131045"/>
                    <a:pt x="298647" y="131045"/>
                  </a:cubicBezTo>
                  <a:close/>
                  <a:moveTo>
                    <a:pt x="6153" y="158201"/>
                  </a:moveTo>
                  <a:cubicBezTo>
                    <a:pt x="2753" y="158201"/>
                    <a:pt x="0" y="160963"/>
                    <a:pt x="0" y="164354"/>
                  </a:cubicBezTo>
                  <a:cubicBezTo>
                    <a:pt x="0" y="167754"/>
                    <a:pt x="2753" y="170507"/>
                    <a:pt x="6153" y="170507"/>
                  </a:cubicBezTo>
                  <a:cubicBezTo>
                    <a:pt x="9554" y="170507"/>
                    <a:pt x="12306" y="167754"/>
                    <a:pt x="12306" y="164354"/>
                  </a:cubicBezTo>
                  <a:cubicBezTo>
                    <a:pt x="12306" y="160963"/>
                    <a:pt x="9554" y="158201"/>
                    <a:pt x="6153" y="158201"/>
                  </a:cubicBezTo>
                  <a:close/>
                  <a:moveTo>
                    <a:pt x="38652" y="158201"/>
                  </a:moveTo>
                  <a:cubicBezTo>
                    <a:pt x="35252" y="158201"/>
                    <a:pt x="32499" y="160953"/>
                    <a:pt x="32499" y="164354"/>
                  </a:cubicBezTo>
                  <a:cubicBezTo>
                    <a:pt x="32499" y="167754"/>
                    <a:pt x="35252" y="170507"/>
                    <a:pt x="38652" y="170507"/>
                  </a:cubicBezTo>
                  <a:cubicBezTo>
                    <a:pt x="42053" y="170507"/>
                    <a:pt x="44806" y="167754"/>
                    <a:pt x="44806" y="164354"/>
                  </a:cubicBezTo>
                  <a:cubicBezTo>
                    <a:pt x="44806" y="160963"/>
                    <a:pt x="42053" y="158201"/>
                    <a:pt x="38652" y="158201"/>
                  </a:cubicBezTo>
                  <a:close/>
                  <a:moveTo>
                    <a:pt x="71152" y="158201"/>
                  </a:moveTo>
                  <a:cubicBezTo>
                    <a:pt x="67751" y="158201"/>
                    <a:pt x="64999" y="160953"/>
                    <a:pt x="64999" y="164354"/>
                  </a:cubicBezTo>
                  <a:cubicBezTo>
                    <a:pt x="64999" y="167754"/>
                    <a:pt x="67751" y="170507"/>
                    <a:pt x="71152" y="170507"/>
                  </a:cubicBezTo>
                  <a:cubicBezTo>
                    <a:pt x="74552" y="170507"/>
                    <a:pt x="77305" y="167754"/>
                    <a:pt x="77305" y="164354"/>
                  </a:cubicBezTo>
                  <a:cubicBezTo>
                    <a:pt x="77305" y="160963"/>
                    <a:pt x="74552" y="158201"/>
                    <a:pt x="71152" y="158201"/>
                  </a:cubicBezTo>
                  <a:close/>
                  <a:moveTo>
                    <a:pt x="103651" y="158201"/>
                  </a:moveTo>
                  <a:cubicBezTo>
                    <a:pt x="100251" y="158201"/>
                    <a:pt x="97498" y="160953"/>
                    <a:pt x="97498" y="164354"/>
                  </a:cubicBezTo>
                  <a:cubicBezTo>
                    <a:pt x="97498" y="167754"/>
                    <a:pt x="100251" y="170507"/>
                    <a:pt x="103651" y="170507"/>
                  </a:cubicBezTo>
                  <a:cubicBezTo>
                    <a:pt x="107051" y="170507"/>
                    <a:pt x="109804" y="167754"/>
                    <a:pt x="109804" y="164354"/>
                  </a:cubicBezTo>
                  <a:cubicBezTo>
                    <a:pt x="109804" y="160963"/>
                    <a:pt x="107051" y="158201"/>
                    <a:pt x="103651" y="158201"/>
                  </a:cubicBezTo>
                  <a:close/>
                  <a:moveTo>
                    <a:pt x="136150" y="158201"/>
                  </a:moveTo>
                  <a:cubicBezTo>
                    <a:pt x="132750" y="158201"/>
                    <a:pt x="129997" y="160953"/>
                    <a:pt x="129997" y="164354"/>
                  </a:cubicBezTo>
                  <a:cubicBezTo>
                    <a:pt x="129997" y="167754"/>
                    <a:pt x="132750" y="170507"/>
                    <a:pt x="136150" y="170507"/>
                  </a:cubicBezTo>
                  <a:cubicBezTo>
                    <a:pt x="139551" y="170507"/>
                    <a:pt x="142304" y="167754"/>
                    <a:pt x="142304" y="164354"/>
                  </a:cubicBezTo>
                  <a:cubicBezTo>
                    <a:pt x="142304" y="160963"/>
                    <a:pt x="139551" y="158201"/>
                    <a:pt x="136150" y="158201"/>
                  </a:cubicBezTo>
                  <a:close/>
                  <a:moveTo>
                    <a:pt x="168650" y="158201"/>
                  </a:moveTo>
                  <a:cubicBezTo>
                    <a:pt x="165249" y="158201"/>
                    <a:pt x="162497" y="160953"/>
                    <a:pt x="162497" y="164354"/>
                  </a:cubicBezTo>
                  <a:cubicBezTo>
                    <a:pt x="162497" y="167754"/>
                    <a:pt x="165249" y="170507"/>
                    <a:pt x="168650" y="170507"/>
                  </a:cubicBezTo>
                  <a:cubicBezTo>
                    <a:pt x="172050" y="170507"/>
                    <a:pt x="174803" y="167754"/>
                    <a:pt x="174803" y="164354"/>
                  </a:cubicBezTo>
                  <a:cubicBezTo>
                    <a:pt x="174803" y="160963"/>
                    <a:pt x="172050" y="158201"/>
                    <a:pt x="168650" y="158201"/>
                  </a:cubicBezTo>
                  <a:close/>
                  <a:moveTo>
                    <a:pt x="201149" y="158201"/>
                  </a:moveTo>
                  <a:cubicBezTo>
                    <a:pt x="197749" y="158201"/>
                    <a:pt x="194996" y="160953"/>
                    <a:pt x="194996" y="164354"/>
                  </a:cubicBezTo>
                  <a:cubicBezTo>
                    <a:pt x="194996" y="167754"/>
                    <a:pt x="197749" y="170507"/>
                    <a:pt x="201149" y="170507"/>
                  </a:cubicBezTo>
                  <a:cubicBezTo>
                    <a:pt x="204549" y="170507"/>
                    <a:pt x="207302" y="167754"/>
                    <a:pt x="207302" y="164354"/>
                  </a:cubicBezTo>
                  <a:cubicBezTo>
                    <a:pt x="207302" y="160963"/>
                    <a:pt x="204549" y="158201"/>
                    <a:pt x="201149" y="158201"/>
                  </a:cubicBezTo>
                  <a:close/>
                  <a:moveTo>
                    <a:pt x="233648" y="158201"/>
                  </a:moveTo>
                  <a:cubicBezTo>
                    <a:pt x="230248" y="158201"/>
                    <a:pt x="227495" y="160953"/>
                    <a:pt x="227495" y="164354"/>
                  </a:cubicBezTo>
                  <a:cubicBezTo>
                    <a:pt x="227495" y="167754"/>
                    <a:pt x="230248" y="170507"/>
                    <a:pt x="233648" y="170507"/>
                  </a:cubicBezTo>
                  <a:cubicBezTo>
                    <a:pt x="237049" y="170507"/>
                    <a:pt x="239801" y="167754"/>
                    <a:pt x="239801" y="164354"/>
                  </a:cubicBezTo>
                  <a:cubicBezTo>
                    <a:pt x="239801" y="160963"/>
                    <a:pt x="237049" y="158201"/>
                    <a:pt x="233648" y="158201"/>
                  </a:cubicBezTo>
                  <a:close/>
                  <a:moveTo>
                    <a:pt x="266148" y="158201"/>
                  </a:moveTo>
                  <a:cubicBezTo>
                    <a:pt x="262747" y="158201"/>
                    <a:pt x="259994" y="160953"/>
                    <a:pt x="259994" y="164354"/>
                  </a:cubicBezTo>
                  <a:cubicBezTo>
                    <a:pt x="259994" y="167754"/>
                    <a:pt x="262747" y="170507"/>
                    <a:pt x="266148" y="170507"/>
                  </a:cubicBezTo>
                  <a:cubicBezTo>
                    <a:pt x="269548" y="170507"/>
                    <a:pt x="272301" y="167754"/>
                    <a:pt x="272301" y="164354"/>
                  </a:cubicBezTo>
                  <a:cubicBezTo>
                    <a:pt x="272301" y="160963"/>
                    <a:pt x="269548" y="158201"/>
                    <a:pt x="266148" y="158201"/>
                  </a:cubicBezTo>
                  <a:close/>
                  <a:moveTo>
                    <a:pt x="298647" y="158201"/>
                  </a:moveTo>
                  <a:cubicBezTo>
                    <a:pt x="295246" y="158201"/>
                    <a:pt x="292494" y="160953"/>
                    <a:pt x="292494" y="164354"/>
                  </a:cubicBezTo>
                  <a:cubicBezTo>
                    <a:pt x="292494" y="167754"/>
                    <a:pt x="295246" y="170507"/>
                    <a:pt x="298647" y="170507"/>
                  </a:cubicBezTo>
                  <a:cubicBezTo>
                    <a:pt x="302047" y="170507"/>
                    <a:pt x="304800" y="167754"/>
                    <a:pt x="304800" y="164354"/>
                  </a:cubicBezTo>
                  <a:cubicBezTo>
                    <a:pt x="304800" y="160963"/>
                    <a:pt x="302047" y="158201"/>
                    <a:pt x="298647" y="158201"/>
                  </a:cubicBezTo>
                  <a:close/>
                  <a:moveTo>
                    <a:pt x="6153" y="184414"/>
                  </a:moveTo>
                  <a:cubicBezTo>
                    <a:pt x="2753" y="184414"/>
                    <a:pt x="0" y="187166"/>
                    <a:pt x="0" y="190567"/>
                  </a:cubicBezTo>
                  <a:cubicBezTo>
                    <a:pt x="0" y="193967"/>
                    <a:pt x="2753" y="196720"/>
                    <a:pt x="6153" y="196720"/>
                  </a:cubicBezTo>
                  <a:cubicBezTo>
                    <a:pt x="9554" y="196720"/>
                    <a:pt x="12306" y="193967"/>
                    <a:pt x="12306" y="190567"/>
                  </a:cubicBezTo>
                  <a:cubicBezTo>
                    <a:pt x="12306" y="187166"/>
                    <a:pt x="9554" y="184414"/>
                    <a:pt x="6153" y="184414"/>
                  </a:cubicBezTo>
                  <a:close/>
                  <a:moveTo>
                    <a:pt x="38652" y="184414"/>
                  </a:moveTo>
                  <a:cubicBezTo>
                    <a:pt x="35252" y="184414"/>
                    <a:pt x="32499" y="187166"/>
                    <a:pt x="32499" y="190567"/>
                  </a:cubicBezTo>
                  <a:cubicBezTo>
                    <a:pt x="32499" y="193967"/>
                    <a:pt x="35252" y="196720"/>
                    <a:pt x="38652" y="196720"/>
                  </a:cubicBezTo>
                  <a:cubicBezTo>
                    <a:pt x="42053" y="196720"/>
                    <a:pt x="44806" y="193967"/>
                    <a:pt x="44806" y="190567"/>
                  </a:cubicBezTo>
                  <a:cubicBezTo>
                    <a:pt x="44806" y="187166"/>
                    <a:pt x="42053" y="184414"/>
                    <a:pt x="38652" y="184414"/>
                  </a:cubicBezTo>
                  <a:close/>
                  <a:moveTo>
                    <a:pt x="71152" y="184414"/>
                  </a:moveTo>
                  <a:cubicBezTo>
                    <a:pt x="67751" y="184414"/>
                    <a:pt x="64999" y="187166"/>
                    <a:pt x="64999" y="190567"/>
                  </a:cubicBezTo>
                  <a:cubicBezTo>
                    <a:pt x="64999" y="193967"/>
                    <a:pt x="67751" y="196720"/>
                    <a:pt x="71152" y="196720"/>
                  </a:cubicBezTo>
                  <a:cubicBezTo>
                    <a:pt x="74552" y="196720"/>
                    <a:pt x="77305" y="193967"/>
                    <a:pt x="77305" y="190567"/>
                  </a:cubicBezTo>
                  <a:cubicBezTo>
                    <a:pt x="77305" y="187166"/>
                    <a:pt x="74552" y="184414"/>
                    <a:pt x="71152" y="184414"/>
                  </a:cubicBezTo>
                  <a:close/>
                  <a:moveTo>
                    <a:pt x="103651" y="184414"/>
                  </a:moveTo>
                  <a:cubicBezTo>
                    <a:pt x="100251" y="184414"/>
                    <a:pt x="97498" y="187166"/>
                    <a:pt x="97498" y="190567"/>
                  </a:cubicBezTo>
                  <a:cubicBezTo>
                    <a:pt x="97498" y="193967"/>
                    <a:pt x="100251" y="196720"/>
                    <a:pt x="103651" y="196720"/>
                  </a:cubicBezTo>
                  <a:cubicBezTo>
                    <a:pt x="107051" y="196720"/>
                    <a:pt x="109804" y="193967"/>
                    <a:pt x="109804" y="190567"/>
                  </a:cubicBezTo>
                  <a:cubicBezTo>
                    <a:pt x="109804" y="187166"/>
                    <a:pt x="107051" y="184414"/>
                    <a:pt x="103651" y="184414"/>
                  </a:cubicBezTo>
                  <a:close/>
                  <a:moveTo>
                    <a:pt x="136150" y="184414"/>
                  </a:moveTo>
                  <a:cubicBezTo>
                    <a:pt x="132750" y="184414"/>
                    <a:pt x="129997" y="187166"/>
                    <a:pt x="129997" y="190567"/>
                  </a:cubicBezTo>
                  <a:cubicBezTo>
                    <a:pt x="129997" y="193967"/>
                    <a:pt x="132750" y="196720"/>
                    <a:pt x="136150" y="196720"/>
                  </a:cubicBezTo>
                  <a:cubicBezTo>
                    <a:pt x="139551" y="196720"/>
                    <a:pt x="142304" y="193967"/>
                    <a:pt x="142304" y="190567"/>
                  </a:cubicBezTo>
                  <a:cubicBezTo>
                    <a:pt x="142304" y="187166"/>
                    <a:pt x="139551" y="184414"/>
                    <a:pt x="136150" y="184414"/>
                  </a:cubicBezTo>
                  <a:close/>
                  <a:moveTo>
                    <a:pt x="168650" y="184414"/>
                  </a:moveTo>
                  <a:cubicBezTo>
                    <a:pt x="165249" y="184414"/>
                    <a:pt x="162497" y="187166"/>
                    <a:pt x="162497" y="190567"/>
                  </a:cubicBezTo>
                  <a:cubicBezTo>
                    <a:pt x="162497" y="193967"/>
                    <a:pt x="165249" y="196720"/>
                    <a:pt x="168650" y="196720"/>
                  </a:cubicBezTo>
                  <a:cubicBezTo>
                    <a:pt x="172050" y="196720"/>
                    <a:pt x="174803" y="193967"/>
                    <a:pt x="174803" y="190567"/>
                  </a:cubicBezTo>
                  <a:cubicBezTo>
                    <a:pt x="174803" y="187166"/>
                    <a:pt x="172050" y="184414"/>
                    <a:pt x="168650" y="184414"/>
                  </a:cubicBezTo>
                  <a:close/>
                  <a:moveTo>
                    <a:pt x="201149" y="184414"/>
                  </a:moveTo>
                  <a:cubicBezTo>
                    <a:pt x="197749" y="184414"/>
                    <a:pt x="194996" y="187166"/>
                    <a:pt x="194996" y="190567"/>
                  </a:cubicBezTo>
                  <a:cubicBezTo>
                    <a:pt x="194996" y="193967"/>
                    <a:pt x="197749" y="196720"/>
                    <a:pt x="201149" y="196720"/>
                  </a:cubicBezTo>
                  <a:cubicBezTo>
                    <a:pt x="204549" y="196720"/>
                    <a:pt x="207302" y="193967"/>
                    <a:pt x="207302" y="190567"/>
                  </a:cubicBezTo>
                  <a:cubicBezTo>
                    <a:pt x="207302" y="187166"/>
                    <a:pt x="204549" y="184414"/>
                    <a:pt x="201149" y="184414"/>
                  </a:cubicBezTo>
                  <a:close/>
                  <a:moveTo>
                    <a:pt x="233648" y="184414"/>
                  </a:moveTo>
                  <a:cubicBezTo>
                    <a:pt x="230248" y="184414"/>
                    <a:pt x="227495" y="187166"/>
                    <a:pt x="227495" y="190567"/>
                  </a:cubicBezTo>
                  <a:cubicBezTo>
                    <a:pt x="227495" y="193967"/>
                    <a:pt x="230248" y="196720"/>
                    <a:pt x="233648" y="196720"/>
                  </a:cubicBezTo>
                  <a:cubicBezTo>
                    <a:pt x="237049" y="196720"/>
                    <a:pt x="239801" y="193967"/>
                    <a:pt x="239801" y="190567"/>
                  </a:cubicBezTo>
                  <a:cubicBezTo>
                    <a:pt x="239801" y="187166"/>
                    <a:pt x="237049" y="184414"/>
                    <a:pt x="233648" y="184414"/>
                  </a:cubicBezTo>
                  <a:close/>
                  <a:moveTo>
                    <a:pt x="266148" y="184414"/>
                  </a:moveTo>
                  <a:cubicBezTo>
                    <a:pt x="262747" y="184414"/>
                    <a:pt x="259994" y="187166"/>
                    <a:pt x="259994" y="190567"/>
                  </a:cubicBezTo>
                  <a:cubicBezTo>
                    <a:pt x="259994" y="193967"/>
                    <a:pt x="262747" y="196720"/>
                    <a:pt x="266148" y="196720"/>
                  </a:cubicBezTo>
                  <a:cubicBezTo>
                    <a:pt x="269548" y="196720"/>
                    <a:pt x="272301" y="193967"/>
                    <a:pt x="272301" y="190567"/>
                  </a:cubicBezTo>
                  <a:cubicBezTo>
                    <a:pt x="272301" y="187166"/>
                    <a:pt x="269548" y="184414"/>
                    <a:pt x="266148" y="184414"/>
                  </a:cubicBezTo>
                  <a:close/>
                  <a:moveTo>
                    <a:pt x="298647" y="184414"/>
                  </a:moveTo>
                  <a:cubicBezTo>
                    <a:pt x="295246" y="184414"/>
                    <a:pt x="292494" y="187166"/>
                    <a:pt x="292494" y="190567"/>
                  </a:cubicBezTo>
                  <a:cubicBezTo>
                    <a:pt x="292494" y="193967"/>
                    <a:pt x="295246" y="196720"/>
                    <a:pt x="298647" y="196720"/>
                  </a:cubicBezTo>
                  <a:cubicBezTo>
                    <a:pt x="302047" y="196720"/>
                    <a:pt x="304800" y="193967"/>
                    <a:pt x="304800" y="190567"/>
                  </a:cubicBezTo>
                  <a:cubicBezTo>
                    <a:pt x="304800" y="187166"/>
                    <a:pt x="302047" y="184414"/>
                    <a:pt x="298647" y="184414"/>
                  </a:cubicBezTo>
                  <a:close/>
                  <a:moveTo>
                    <a:pt x="6153" y="210617"/>
                  </a:moveTo>
                  <a:cubicBezTo>
                    <a:pt x="2753" y="210617"/>
                    <a:pt x="0" y="213379"/>
                    <a:pt x="0" y="216770"/>
                  </a:cubicBezTo>
                  <a:cubicBezTo>
                    <a:pt x="0" y="220170"/>
                    <a:pt x="2753" y="222923"/>
                    <a:pt x="6153" y="222923"/>
                  </a:cubicBezTo>
                  <a:cubicBezTo>
                    <a:pt x="9554" y="222923"/>
                    <a:pt x="12306" y="220170"/>
                    <a:pt x="12306" y="216770"/>
                  </a:cubicBezTo>
                  <a:cubicBezTo>
                    <a:pt x="12306" y="213379"/>
                    <a:pt x="9554" y="210617"/>
                    <a:pt x="6153" y="210617"/>
                  </a:cubicBezTo>
                  <a:close/>
                  <a:moveTo>
                    <a:pt x="38652" y="210617"/>
                  </a:moveTo>
                  <a:cubicBezTo>
                    <a:pt x="35252" y="210617"/>
                    <a:pt x="32499" y="213370"/>
                    <a:pt x="32499" y="216770"/>
                  </a:cubicBezTo>
                  <a:cubicBezTo>
                    <a:pt x="32499" y="220170"/>
                    <a:pt x="35252" y="222923"/>
                    <a:pt x="38652" y="222923"/>
                  </a:cubicBezTo>
                  <a:cubicBezTo>
                    <a:pt x="42053" y="222923"/>
                    <a:pt x="44806" y="220170"/>
                    <a:pt x="44806" y="216770"/>
                  </a:cubicBezTo>
                  <a:cubicBezTo>
                    <a:pt x="44806" y="213379"/>
                    <a:pt x="42053" y="210617"/>
                    <a:pt x="38652" y="210617"/>
                  </a:cubicBezTo>
                  <a:close/>
                  <a:moveTo>
                    <a:pt x="71152" y="210617"/>
                  </a:moveTo>
                  <a:cubicBezTo>
                    <a:pt x="67751" y="210617"/>
                    <a:pt x="64999" y="213370"/>
                    <a:pt x="64999" y="216770"/>
                  </a:cubicBezTo>
                  <a:cubicBezTo>
                    <a:pt x="64999" y="220170"/>
                    <a:pt x="67751" y="222923"/>
                    <a:pt x="71152" y="222923"/>
                  </a:cubicBezTo>
                  <a:cubicBezTo>
                    <a:pt x="74552" y="222923"/>
                    <a:pt x="77305" y="220170"/>
                    <a:pt x="77305" y="216770"/>
                  </a:cubicBezTo>
                  <a:cubicBezTo>
                    <a:pt x="77305" y="213379"/>
                    <a:pt x="74552" y="210617"/>
                    <a:pt x="71152" y="210617"/>
                  </a:cubicBezTo>
                  <a:close/>
                  <a:moveTo>
                    <a:pt x="103651" y="210617"/>
                  </a:moveTo>
                  <a:cubicBezTo>
                    <a:pt x="100251" y="210617"/>
                    <a:pt x="97498" y="213370"/>
                    <a:pt x="97498" y="216770"/>
                  </a:cubicBezTo>
                  <a:cubicBezTo>
                    <a:pt x="97498" y="220170"/>
                    <a:pt x="100251" y="222923"/>
                    <a:pt x="103651" y="222923"/>
                  </a:cubicBezTo>
                  <a:cubicBezTo>
                    <a:pt x="107051" y="222923"/>
                    <a:pt x="109804" y="220170"/>
                    <a:pt x="109804" y="216770"/>
                  </a:cubicBezTo>
                  <a:cubicBezTo>
                    <a:pt x="109804" y="213379"/>
                    <a:pt x="107051" y="210617"/>
                    <a:pt x="103651" y="210617"/>
                  </a:cubicBezTo>
                  <a:close/>
                  <a:moveTo>
                    <a:pt x="136150" y="210617"/>
                  </a:moveTo>
                  <a:cubicBezTo>
                    <a:pt x="132750" y="210617"/>
                    <a:pt x="129997" y="213370"/>
                    <a:pt x="129997" y="216770"/>
                  </a:cubicBezTo>
                  <a:cubicBezTo>
                    <a:pt x="129997" y="220170"/>
                    <a:pt x="132750" y="222923"/>
                    <a:pt x="136150" y="222923"/>
                  </a:cubicBezTo>
                  <a:cubicBezTo>
                    <a:pt x="139551" y="222923"/>
                    <a:pt x="142304" y="220170"/>
                    <a:pt x="142304" y="216770"/>
                  </a:cubicBezTo>
                  <a:cubicBezTo>
                    <a:pt x="142304" y="213379"/>
                    <a:pt x="139551" y="210617"/>
                    <a:pt x="136150" y="210617"/>
                  </a:cubicBezTo>
                  <a:close/>
                  <a:moveTo>
                    <a:pt x="168650" y="210617"/>
                  </a:moveTo>
                  <a:cubicBezTo>
                    <a:pt x="165249" y="210617"/>
                    <a:pt x="162497" y="213370"/>
                    <a:pt x="162497" y="216770"/>
                  </a:cubicBezTo>
                  <a:cubicBezTo>
                    <a:pt x="162497" y="220170"/>
                    <a:pt x="165249" y="222923"/>
                    <a:pt x="168650" y="222923"/>
                  </a:cubicBezTo>
                  <a:cubicBezTo>
                    <a:pt x="172050" y="222923"/>
                    <a:pt x="174803" y="220170"/>
                    <a:pt x="174803" y="216770"/>
                  </a:cubicBezTo>
                  <a:cubicBezTo>
                    <a:pt x="174803" y="213379"/>
                    <a:pt x="172050" y="210617"/>
                    <a:pt x="168650" y="210617"/>
                  </a:cubicBezTo>
                  <a:close/>
                  <a:moveTo>
                    <a:pt x="201149" y="210617"/>
                  </a:moveTo>
                  <a:cubicBezTo>
                    <a:pt x="197749" y="210617"/>
                    <a:pt x="194996" y="213370"/>
                    <a:pt x="194996" y="216770"/>
                  </a:cubicBezTo>
                  <a:cubicBezTo>
                    <a:pt x="194996" y="220170"/>
                    <a:pt x="197749" y="222923"/>
                    <a:pt x="201149" y="222923"/>
                  </a:cubicBezTo>
                  <a:cubicBezTo>
                    <a:pt x="204549" y="222923"/>
                    <a:pt x="207302" y="220170"/>
                    <a:pt x="207302" y="216770"/>
                  </a:cubicBezTo>
                  <a:cubicBezTo>
                    <a:pt x="207302" y="213379"/>
                    <a:pt x="204549" y="210617"/>
                    <a:pt x="201149" y="210617"/>
                  </a:cubicBezTo>
                  <a:close/>
                  <a:moveTo>
                    <a:pt x="233648" y="210617"/>
                  </a:moveTo>
                  <a:cubicBezTo>
                    <a:pt x="230248" y="210617"/>
                    <a:pt x="227495" y="213370"/>
                    <a:pt x="227495" y="216770"/>
                  </a:cubicBezTo>
                  <a:cubicBezTo>
                    <a:pt x="227495" y="220170"/>
                    <a:pt x="230248" y="222923"/>
                    <a:pt x="233648" y="222923"/>
                  </a:cubicBezTo>
                  <a:cubicBezTo>
                    <a:pt x="237049" y="222923"/>
                    <a:pt x="239801" y="220170"/>
                    <a:pt x="239801" y="216770"/>
                  </a:cubicBezTo>
                  <a:cubicBezTo>
                    <a:pt x="239801" y="213379"/>
                    <a:pt x="237049" y="210617"/>
                    <a:pt x="233648" y="210617"/>
                  </a:cubicBezTo>
                  <a:close/>
                  <a:moveTo>
                    <a:pt x="266148" y="210617"/>
                  </a:moveTo>
                  <a:cubicBezTo>
                    <a:pt x="262747" y="210617"/>
                    <a:pt x="259994" y="213370"/>
                    <a:pt x="259994" y="216770"/>
                  </a:cubicBezTo>
                  <a:cubicBezTo>
                    <a:pt x="259994" y="220170"/>
                    <a:pt x="262747" y="222923"/>
                    <a:pt x="266148" y="222923"/>
                  </a:cubicBezTo>
                  <a:cubicBezTo>
                    <a:pt x="269548" y="222923"/>
                    <a:pt x="272301" y="220170"/>
                    <a:pt x="272301" y="216770"/>
                  </a:cubicBezTo>
                  <a:cubicBezTo>
                    <a:pt x="272301" y="213379"/>
                    <a:pt x="269548" y="210617"/>
                    <a:pt x="266148" y="210617"/>
                  </a:cubicBezTo>
                  <a:close/>
                  <a:moveTo>
                    <a:pt x="298647" y="210617"/>
                  </a:moveTo>
                  <a:cubicBezTo>
                    <a:pt x="295246" y="210617"/>
                    <a:pt x="292494" y="213370"/>
                    <a:pt x="292494" y="216770"/>
                  </a:cubicBezTo>
                  <a:cubicBezTo>
                    <a:pt x="292494" y="220170"/>
                    <a:pt x="295246" y="222923"/>
                    <a:pt x="298647" y="222923"/>
                  </a:cubicBezTo>
                  <a:cubicBezTo>
                    <a:pt x="302047" y="222923"/>
                    <a:pt x="304800" y="220170"/>
                    <a:pt x="304800" y="216770"/>
                  </a:cubicBezTo>
                  <a:cubicBezTo>
                    <a:pt x="304800" y="213379"/>
                    <a:pt x="302047" y="210617"/>
                    <a:pt x="298647" y="210617"/>
                  </a:cubicBezTo>
                  <a:close/>
                  <a:moveTo>
                    <a:pt x="6153" y="236830"/>
                  </a:moveTo>
                  <a:cubicBezTo>
                    <a:pt x="2753" y="236830"/>
                    <a:pt x="0" y="239582"/>
                    <a:pt x="0" y="242983"/>
                  </a:cubicBezTo>
                  <a:cubicBezTo>
                    <a:pt x="0" y="246383"/>
                    <a:pt x="2753" y="249136"/>
                    <a:pt x="6153" y="249136"/>
                  </a:cubicBezTo>
                  <a:cubicBezTo>
                    <a:pt x="9554" y="249136"/>
                    <a:pt x="12306" y="246383"/>
                    <a:pt x="12306" y="242983"/>
                  </a:cubicBezTo>
                  <a:cubicBezTo>
                    <a:pt x="12306" y="239582"/>
                    <a:pt x="9554" y="236830"/>
                    <a:pt x="6153" y="236830"/>
                  </a:cubicBezTo>
                  <a:close/>
                  <a:moveTo>
                    <a:pt x="38652" y="236830"/>
                  </a:moveTo>
                  <a:cubicBezTo>
                    <a:pt x="35252" y="236830"/>
                    <a:pt x="32499" y="239582"/>
                    <a:pt x="32499" y="242983"/>
                  </a:cubicBezTo>
                  <a:cubicBezTo>
                    <a:pt x="32499" y="246383"/>
                    <a:pt x="35252" y="249136"/>
                    <a:pt x="38652" y="249136"/>
                  </a:cubicBezTo>
                  <a:cubicBezTo>
                    <a:pt x="42053" y="249136"/>
                    <a:pt x="44806" y="246383"/>
                    <a:pt x="44806" y="242983"/>
                  </a:cubicBezTo>
                  <a:cubicBezTo>
                    <a:pt x="44806" y="239582"/>
                    <a:pt x="42053" y="236830"/>
                    <a:pt x="38652" y="236830"/>
                  </a:cubicBezTo>
                  <a:close/>
                  <a:moveTo>
                    <a:pt x="71152" y="236830"/>
                  </a:moveTo>
                  <a:cubicBezTo>
                    <a:pt x="67751" y="236830"/>
                    <a:pt x="64999" y="239582"/>
                    <a:pt x="64999" y="242983"/>
                  </a:cubicBezTo>
                  <a:cubicBezTo>
                    <a:pt x="64999" y="246383"/>
                    <a:pt x="67751" y="249136"/>
                    <a:pt x="71152" y="249136"/>
                  </a:cubicBezTo>
                  <a:cubicBezTo>
                    <a:pt x="74552" y="249136"/>
                    <a:pt x="77305" y="246383"/>
                    <a:pt x="77305" y="242983"/>
                  </a:cubicBezTo>
                  <a:cubicBezTo>
                    <a:pt x="77305" y="239582"/>
                    <a:pt x="74552" y="236830"/>
                    <a:pt x="71152" y="236830"/>
                  </a:cubicBezTo>
                  <a:close/>
                  <a:moveTo>
                    <a:pt x="103651" y="236830"/>
                  </a:moveTo>
                  <a:cubicBezTo>
                    <a:pt x="100251" y="236830"/>
                    <a:pt x="97498" y="239582"/>
                    <a:pt x="97498" y="242983"/>
                  </a:cubicBezTo>
                  <a:cubicBezTo>
                    <a:pt x="97498" y="246383"/>
                    <a:pt x="100251" y="249136"/>
                    <a:pt x="103651" y="249136"/>
                  </a:cubicBezTo>
                  <a:cubicBezTo>
                    <a:pt x="107051" y="249136"/>
                    <a:pt x="109804" y="246383"/>
                    <a:pt x="109804" y="242983"/>
                  </a:cubicBezTo>
                  <a:cubicBezTo>
                    <a:pt x="109804" y="239582"/>
                    <a:pt x="107051" y="236830"/>
                    <a:pt x="103651" y="236830"/>
                  </a:cubicBezTo>
                  <a:close/>
                  <a:moveTo>
                    <a:pt x="136150" y="236830"/>
                  </a:moveTo>
                  <a:cubicBezTo>
                    <a:pt x="132750" y="236830"/>
                    <a:pt x="129997" y="239582"/>
                    <a:pt x="129997" y="242983"/>
                  </a:cubicBezTo>
                  <a:cubicBezTo>
                    <a:pt x="129997" y="246383"/>
                    <a:pt x="132750" y="249136"/>
                    <a:pt x="136150" y="249136"/>
                  </a:cubicBezTo>
                  <a:cubicBezTo>
                    <a:pt x="139551" y="249136"/>
                    <a:pt x="142304" y="246383"/>
                    <a:pt x="142304" y="242983"/>
                  </a:cubicBezTo>
                  <a:cubicBezTo>
                    <a:pt x="142304" y="239582"/>
                    <a:pt x="139551" y="236830"/>
                    <a:pt x="136150" y="236830"/>
                  </a:cubicBezTo>
                  <a:close/>
                  <a:moveTo>
                    <a:pt x="168650" y="236830"/>
                  </a:moveTo>
                  <a:cubicBezTo>
                    <a:pt x="165249" y="236830"/>
                    <a:pt x="162497" y="239582"/>
                    <a:pt x="162497" y="242983"/>
                  </a:cubicBezTo>
                  <a:cubicBezTo>
                    <a:pt x="162497" y="246383"/>
                    <a:pt x="165249" y="249136"/>
                    <a:pt x="168650" y="249136"/>
                  </a:cubicBezTo>
                  <a:cubicBezTo>
                    <a:pt x="172050" y="249136"/>
                    <a:pt x="174803" y="246383"/>
                    <a:pt x="174803" y="242983"/>
                  </a:cubicBezTo>
                  <a:cubicBezTo>
                    <a:pt x="174803" y="239582"/>
                    <a:pt x="172050" y="236830"/>
                    <a:pt x="168650" y="236830"/>
                  </a:cubicBezTo>
                  <a:close/>
                  <a:moveTo>
                    <a:pt x="201149" y="236830"/>
                  </a:moveTo>
                  <a:cubicBezTo>
                    <a:pt x="197749" y="236830"/>
                    <a:pt x="194996" y="239582"/>
                    <a:pt x="194996" y="242983"/>
                  </a:cubicBezTo>
                  <a:cubicBezTo>
                    <a:pt x="194996" y="246383"/>
                    <a:pt x="197749" y="249136"/>
                    <a:pt x="201149" y="249136"/>
                  </a:cubicBezTo>
                  <a:cubicBezTo>
                    <a:pt x="204549" y="249136"/>
                    <a:pt x="207302" y="246383"/>
                    <a:pt x="207302" y="242983"/>
                  </a:cubicBezTo>
                  <a:cubicBezTo>
                    <a:pt x="207302" y="239582"/>
                    <a:pt x="204549" y="236830"/>
                    <a:pt x="201149" y="236830"/>
                  </a:cubicBezTo>
                  <a:close/>
                  <a:moveTo>
                    <a:pt x="233648" y="236830"/>
                  </a:moveTo>
                  <a:cubicBezTo>
                    <a:pt x="230248" y="236830"/>
                    <a:pt x="227495" y="239582"/>
                    <a:pt x="227495" y="242983"/>
                  </a:cubicBezTo>
                  <a:cubicBezTo>
                    <a:pt x="227495" y="246383"/>
                    <a:pt x="230248" y="249136"/>
                    <a:pt x="233648" y="249136"/>
                  </a:cubicBezTo>
                  <a:cubicBezTo>
                    <a:pt x="237049" y="249136"/>
                    <a:pt x="239801" y="246383"/>
                    <a:pt x="239801" y="242983"/>
                  </a:cubicBezTo>
                  <a:cubicBezTo>
                    <a:pt x="239801" y="239582"/>
                    <a:pt x="237049" y="236830"/>
                    <a:pt x="233648" y="236830"/>
                  </a:cubicBezTo>
                  <a:close/>
                  <a:moveTo>
                    <a:pt x="266148" y="236830"/>
                  </a:moveTo>
                  <a:cubicBezTo>
                    <a:pt x="262747" y="236830"/>
                    <a:pt x="259994" y="239582"/>
                    <a:pt x="259994" y="242983"/>
                  </a:cubicBezTo>
                  <a:cubicBezTo>
                    <a:pt x="259994" y="246383"/>
                    <a:pt x="262747" y="249136"/>
                    <a:pt x="266148" y="249136"/>
                  </a:cubicBezTo>
                  <a:cubicBezTo>
                    <a:pt x="269548" y="249136"/>
                    <a:pt x="272301" y="246383"/>
                    <a:pt x="272301" y="242983"/>
                  </a:cubicBezTo>
                  <a:cubicBezTo>
                    <a:pt x="272301" y="239582"/>
                    <a:pt x="269548" y="236830"/>
                    <a:pt x="266148" y="236830"/>
                  </a:cubicBezTo>
                  <a:close/>
                  <a:moveTo>
                    <a:pt x="298647" y="236830"/>
                  </a:moveTo>
                  <a:cubicBezTo>
                    <a:pt x="295246" y="236830"/>
                    <a:pt x="292494" y="239582"/>
                    <a:pt x="292494" y="242983"/>
                  </a:cubicBezTo>
                  <a:cubicBezTo>
                    <a:pt x="292494" y="246383"/>
                    <a:pt x="295246" y="249136"/>
                    <a:pt x="298647" y="249136"/>
                  </a:cubicBezTo>
                  <a:cubicBezTo>
                    <a:pt x="302047" y="249136"/>
                    <a:pt x="304800" y="246383"/>
                    <a:pt x="304800" y="242983"/>
                  </a:cubicBezTo>
                  <a:cubicBezTo>
                    <a:pt x="304800" y="239582"/>
                    <a:pt x="302047" y="236830"/>
                    <a:pt x="298647" y="236830"/>
                  </a:cubicBezTo>
                  <a:close/>
                </a:path>
              </a:pathLst>
            </a:custGeom>
            <a:solidFill>
              <a:srgbClr val="048C94">
                <a:alpha val="100000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 rot="21600000">
            <a:off x="-171450" y="1295189"/>
            <a:ext cx="7000875" cy="3524250"/>
            <a:chOff x="-171450" y="1295189"/>
            <a:chExt cx="7000875" cy="3524250"/>
          </a:xfrm>
        </p:grpSpPr>
        <p:sp>
          <p:nvSpPr>
            <p:cNvPr id="6" name="Freeform 6"/>
            <p:cNvSpPr/>
            <p:nvPr/>
          </p:nvSpPr>
          <p:spPr>
            <a:xfrm>
              <a:off x="-171450" y="1295189"/>
              <a:ext cx="7000875" cy="35242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6438833" y="-107796"/>
            <a:ext cx="4030864" cy="57019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600000">
            <a:off x="434340" y="281310"/>
            <a:ext cx="4379137" cy="6667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What are we talking about today?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401002" y="1644720"/>
            <a:ext cx="349973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1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937565" y="1644720"/>
            <a:ext cx="4160024" cy="609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Refresher on the Foundational Public Health Services Model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386715" y="2612965"/>
            <a:ext cx="378548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2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937260" y="2612965"/>
            <a:ext cx="4741049" cy="9144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Next Steps and Timeline for Implementing the Foundational Public Health Services Model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401002" y="3786311"/>
            <a:ext cx="349973" cy="561975"/>
          </a:xfrm>
          <a:prstGeom prst="rect">
            <a:avLst/>
          </a:prstGeom>
        </p:spPr>
        <p:txBody>
          <a:bodyPr lIns="0" tIns="50400" rIns="0" bIns="0" rtlCol="0" anchor="t"/>
          <a:lstStyle/>
          <a:p>
            <a:pPr algn="ctr">
              <a:lnSpc>
                <a:spcPts val="4426"/>
              </a:lnSpc>
            </a:pPr>
            <a:r>
              <a:rPr lang="en-US" sz="3404" b="1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3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937565" y="3786311"/>
            <a:ext cx="4693424" cy="609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88"/>
              </a:lnSpc>
            </a:pPr>
            <a:r>
              <a:rPr lang="en-US" sz="1837" b="0" i="0" spc="0">
                <a:solidFill>
                  <a:srgbClr val="FFFFFF">
                    <a:alpha val="100000"/>
                  </a:srgbClr>
                </a:solidFill>
                <a:latin typeface="Montserrat"/>
              </a:rPr>
              <a:t>Summary of Accreditation Support Options for LPHAs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263128" y="171773"/>
            <a:ext cx="3074145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FPHS Refresher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262890" y="633413"/>
            <a:ext cx="9036710" cy="4857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901"/>
              </a:lnSpc>
            </a:pPr>
            <a:r>
              <a:rPr lang="en-US" sz="1728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FPHS is the suite of skills, programs, and activities that must be available in health departments everywhere for the public health system to work anywhere.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310515" y="1342072"/>
            <a:ext cx="4076595" cy="40195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114897" y="1342072"/>
            <a:ext cx="4343400" cy="388610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600000">
            <a:off x="4539615" y="3143574"/>
            <a:ext cx="407145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vs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cxnSp>
        <p:nvCxnSpPr>
          <p:cNvPr id="4" name="Straight Connector 4"/>
          <p:cNvCxnSpPr>
            <a:cxnSpLocks/>
          </p:cNvCxnSpPr>
          <p:nvPr/>
        </p:nvCxnSpPr>
        <p:spPr>
          <a:xfrm rot="21600000">
            <a:off x="276225" y="2607906"/>
            <a:ext cx="9239221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5"/>
          <p:cNvCxnSpPr>
            <a:cxnSpLocks/>
          </p:cNvCxnSpPr>
          <p:nvPr/>
        </p:nvCxnSpPr>
        <p:spPr>
          <a:xfrm rot="16200000">
            <a:off x="-738130" y="3027095"/>
            <a:ext cx="4276630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/>
          <p:cNvCxnSpPr>
            <a:cxnSpLocks/>
          </p:cNvCxnSpPr>
          <p:nvPr/>
        </p:nvCxnSpPr>
        <p:spPr>
          <a:xfrm rot="21600000">
            <a:off x="276225" y="1293432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>
            <a:cxnSpLocks/>
          </p:cNvCxnSpPr>
          <p:nvPr/>
        </p:nvCxnSpPr>
        <p:spPr>
          <a:xfrm rot="21600000">
            <a:off x="276225" y="5160649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8"/>
          <p:cNvSpPr txBox="1"/>
          <p:nvPr/>
        </p:nvSpPr>
        <p:spPr>
          <a:xfrm rot="21600000">
            <a:off x="261938" y="895350"/>
            <a:ext cx="10739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State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1557395" y="895350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Identified Total Need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2024185" y="233591"/>
            <a:ext cx="5506575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 dirty="0">
                <a:solidFill>
                  <a:srgbClr val="303E6D">
                    <a:alpha val="100000"/>
                  </a:srgbClr>
                </a:solidFill>
                <a:latin typeface="Montserrat"/>
              </a:rPr>
              <a:t>How are other states doing it?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3905250" y="895350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Passed Legislation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6224607" y="895350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Investment History</a:t>
            </a:r>
          </a:p>
        </p:txBody>
      </p:sp>
      <p:cxnSp>
        <p:nvCxnSpPr>
          <p:cNvPr id="13" name="Straight Connector 13"/>
          <p:cNvCxnSpPr>
            <a:cxnSpLocks/>
          </p:cNvCxnSpPr>
          <p:nvPr/>
        </p:nvCxnSpPr>
        <p:spPr>
          <a:xfrm rot="16200000">
            <a:off x="1605052" y="3027095"/>
            <a:ext cx="4276630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/>
          <p:cNvCxnSpPr>
            <a:cxnSpLocks/>
          </p:cNvCxnSpPr>
          <p:nvPr/>
        </p:nvCxnSpPr>
        <p:spPr>
          <a:xfrm rot="16200000">
            <a:off x="3948239" y="3027095"/>
            <a:ext cx="4276630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5"/>
          <p:cNvSpPr txBox="1"/>
          <p:nvPr/>
        </p:nvSpPr>
        <p:spPr>
          <a:xfrm rot="21600000">
            <a:off x="261938" y="1455420"/>
            <a:ext cx="1131017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Washington</a:t>
            </a:r>
          </a:p>
        </p:txBody>
      </p:sp>
      <p:sp>
        <p:nvSpPr>
          <p:cNvPr id="16" name="TextBox 16"/>
          <p:cNvSpPr txBox="1"/>
          <p:nvPr/>
        </p:nvSpPr>
        <p:spPr>
          <a:xfrm rot="21600000">
            <a:off x="261938" y="2705100"/>
            <a:ext cx="10739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Oregon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261938" y="3790950"/>
            <a:ext cx="10739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Kentucky</a:t>
            </a:r>
          </a:p>
        </p:txBody>
      </p:sp>
      <p:sp>
        <p:nvSpPr>
          <p:cNvPr id="18" name="TextBox 18"/>
          <p:cNvSpPr txBox="1"/>
          <p:nvPr/>
        </p:nvSpPr>
        <p:spPr>
          <a:xfrm rot="21600000">
            <a:off x="261938" y="4638675"/>
            <a:ext cx="10739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Ohio</a:t>
            </a:r>
          </a:p>
        </p:txBody>
      </p:sp>
      <p:cxnSp>
        <p:nvCxnSpPr>
          <p:cNvPr id="19" name="Straight Connector 19"/>
          <p:cNvCxnSpPr>
            <a:cxnSpLocks/>
          </p:cNvCxnSpPr>
          <p:nvPr/>
        </p:nvCxnSpPr>
        <p:spPr>
          <a:xfrm rot="21600000">
            <a:off x="276225" y="3665195"/>
            <a:ext cx="9239221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0"/>
          <p:cNvCxnSpPr>
            <a:cxnSpLocks/>
          </p:cNvCxnSpPr>
          <p:nvPr/>
        </p:nvCxnSpPr>
        <p:spPr>
          <a:xfrm rot="21600000">
            <a:off x="276225" y="4531976"/>
            <a:ext cx="9239221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1"/>
          <p:cNvSpPr txBox="1"/>
          <p:nvPr/>
        </p:nvSpPr>
        <p:spPr>
          <a:xfrm rot="21600000">
            <a:off x="1557395" y="1409700"/>
            <a:ext cx="1931088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$450 million per biennium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1557395" y="2705100"/>
            <a:ext cx="1931088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$210 million per biennium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1557395" y="3790950"/>
            <a:ext cx="1988362" cy="628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3 FTE per 15,000 people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$109,000 per FTE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1557395" y="4638675"/>
            <a:ext cx="1931088" cy="209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$121 million annually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3905250" y="1409700"/>
            <a:ext cx="1931088" cy="628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2019: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RCW 43.70.5123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RCW 43.70.515</a:t>
            </a:r>
          </a:p>
        </p:txBody>
      </p:sp>
      <p:sp>
        <p:nvSpPr>
          <p:cNvPr id="26" name="TextBox 26"/>
          <p:cNvSpPr txBox="1"/>
          <p:nvPr/>
        </p:nvSpPr>
        <p:spPr>
          <a:xfrm rot="21600000">
            <a:off x="3905250" y="2705100"/>
            <a:ext cx="1931088" cy="209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2015: HB 3100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3905250" y="3790950"/>
            <a:ext cx="1931088" cy="209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2020: HB 129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3905250" y="4638675"/>
            <a:ext cx="1931088" cy="2095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l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N/A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224607" y="1409700"/>
            <a:ext cx="3131362" cy="1047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2017-2019: Obtained $60M 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2019-2021: Obtained $296M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2021-2023: Obtained $285M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2023-2025: Requested $324M (72% of need)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6224607" y="2705100"/>
            <a:ext cx="2988487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2017-2019: Obtained $5M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2019-2021: Obtained $15.6M</a:t>
            </a: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2021-Present: Requested $60.6M (29% of need)</a:t>
            </a:r>
          </a:p>
        </p:txBody>
      </p:sp>
      <p:sp>
        <p:nvSpPr>
          <p:cNvPr id="31" name="TextBox 31"/>
          <p:cNvSpPr txBox="1"/>
          <p:nvPr/>
        </p:nvSpPr>
        <p:spPr>
          <a:xfrm rot="21600000">
            <a:off x="6224607" y="3790950"/>
            <a:ext cx="2759887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2020: Obtained $116.5 million</a:t>
            </a:r>
          </a:p>
        </p:txBody>
      </p:sp>
      <p:sp>
        <p:nvSpPr>
          <p:cNvPr id="32" name="TextBox 32"/>
          <p:cNvSpPr txBox="1"/>
          <p:nvPr/>
        </p:nvSpPr>
        <p:spPr>
          <a:xfrm rot="21600000">
            <a:off x="6224607" y="4638675"/>
            <a:ext cx="3217087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2017-2019: Requested $3.5 </a:t>
            </a:r>
            <a:r>
              <a:rPr lang="en-US" sz="1500" b="0" i="0" spc="0" dirty="0" smtClean="0">
                <a:solidFill>
                  <a:srgbClr val="303E6D">
                    <a:alpha val="100000"/>
                  </a:srgbClr>
                </a:solidFill>
                <a:latin typeface="Lato"/>
              </a:rPr>
              <a:t>m</a:t>
            </a:r>
            <a:endParaRPr lang="en-US" sz="1500" b="0" i="0" spc="0" dirty="0">
              <a:solidFill>
                <a:srgbClr val="303E6D">
                  <a:alpha val="100000"/>
                </a:srgbClr>
              </a:solidFill>
              <a:latin typeface="Lato"/>
            </a:endParaRPr>
          </a:p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2022-2023: Requested $6 </a:t>
            </a:r>
            <a:r>
              <a:rPr lang="en-US" sz="1500" b="0" i="0" spc="0" dirty="0" smtClean="0">
                <a:solidFill>
                  <a:srgbClr val="303E6D">
                    <a:alpha val="100000"/>
                  </a:srgbClr>
                </a:solidFill>
                <a:latin typeface="Lato"/>
              </a:rPr>
              <a:t>m</a:t>
            </a:r>
            <a:endParaRPr lang="en-US" sz="1500" b="0" i="0" spc="0" dirty="0">
              <a:solidFill>
                <a:srgbClr val="303E6D">
                  <a:alpha val="100000"/>
                </a:srgbClr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290989" y="263843"/>
            <a:ext cx="5300719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Where are we now?</a:t>
            </a:r>
          </a:p>
        </p:txBody>
      </p:sp>
      <p:grpSp>
        <p:nvGrpSpPr>
          <p:cNvPr id="6" name="Group 6"/>
          <p:cNvGrpSpPr/>
          <p:nvPr/>
        </p:nvGrpSpPr>
        <p:grpSpPr>
          <a:xfrm rot="21600000">
            <a:off x="1571537" y="1056989"/>
            <a:ext cx="1180212" cy="1180212"/>
            <a:chOff x="1571537" y="1056989"/>
            <a:chExt cx="1180212" cy="1180212"/>
          </a:xfrm>
        </p:grpSpPr>
        <p:sp>
          <p:nvSpPr>
            <p:cNvPr id="5" name="Freeform 5"/>
            <p:cNvSpPr/>
            <p:nvPr/>
          </p:nvSpPr>
          <p:spPr>
            <a:xfrm>
              <a:off x="1571537" y="1056989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6EC4C9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3591237" y="1056989"/>
            <a:ext cx="1180212" cy="1180212"/>
            <a:chOff x="3591237" y="1056989"/>
            <a:chExt cx="1180212" cy="1180212"/>
          </a:xfrm>
        </p:grpSpPr>
        <p:sp>
          <p:nvSpPr>
            <p:cNvPr id="7" name="Freeform 7"/>
            <p:cNvSpPr/>
            <p:nvPr/>
          </p:nvSpPr>
          <p:spPr>
            <a:xfrm>
              <a:off x="3591237" y="1056989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D2A2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5610880" y="1056989"/>
            <a:ext cx="1180212" cy="1180212"/>
            <a:chOff x="5610880" y="1056989"/>
            <a:chExt cx="1180212" cy="1180212"/>
          </a:xfrm>
        </p:grpSpPr>
        <p:sp>
          <p:nvSpPr>
            <p:cNvPr id="9" name="Freeform 9"/>
            <p:cNvSpPr/>
            <p:nvPr/>
          </p:nvSpPr>
          <p:spPr>
            <a:xfrm>
              <a:off x="5610880" y="1056989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3C5CF">
                <a:alpha val="100000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 rot="21600000">
            <a:off x="1467791" y="2471957"/>
            <a:ext cx="1394991" cy="227146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Set the Stage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3379325" y="2358323"/>
            <a:ext cx="1742332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Adopt a MO-Specific FPHS Framework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5507144" y="2358390"/>
            <a:ext cx="1394991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Adopt an FPHS Delivery Model</a:t>
            </a:r>
          </a:p>
        </p:txBody>
      </p:sp>
      <p:cxnSp>
        <p:nvCxnSpPr>
          <p:cNvPr id="14" name="Straight Connector 14"/>
          <p:cNvCxnSpPr>
            <a:cxnSpLocks/>
          </p:cNvCxnSpPr>
          <p:nvPr/>
        </p:nvCxnSpPr>
        <p:spPr>
          <a:xfrm>
            <a:off x="2736159" y="1646306"/>
            <a:ext cx="817563" cy="0"/>
          </a:xfrm>
          <a:prstGeom prst="line">
            <a:avLst/>
          </a:prstGeom>
          <a:ln w="33909" cap="rnd">
            <a:solidFill>
              <a:srgbClr val="000000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>
            <a:cxnSpLocks/>
          </p:cNvCxnSpPr>
          <p:nvPr/>
        </p:nvCxnSpPr>
        <p:spPr>
          <a:xfrm>
            <a:off x="4757383" y="1646306"/>
            <a:ext cx="826716" cy="0"/>
          </a:xfrm>
          <a:prstGeom prst="line">
            <a:avLst/>
          </a:prstGeom>
          <a:ln w="33909" cap="rnd">
            <a:solidFill>
              <a:srgbClr val="000000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6"/>
          <p:cNvSpPr txBox="1"/>
          <p:nvPr/>
        </p:nvSpPr>
        <p:spPr>
          <a:xfrm rot="16200000">
            <a:off x="224163" y="1746190"/>
            <a:ext cx="1006484" cy="399711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71"/>
              </a:lnSpc>
            </a:pPr>
            <a:r>
              <a:rPr lang="en-US" sz="1571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Planning Stage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1821092" y="1318965"/>
            <a:ext cx="681278" cy="68127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818161" y="1296257"/>
            <a:ext cx="726707" cy="72670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901536" y="1347140"/>
            <a:ext cx="599406" cy="59940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 rot="21600000">
            <a:off x="1744111" y="3364782"/>
            <a:ext cx="1180212" cy="1180212"/>
            <a:chOff x="1744111" y="3364782"/>
            <a:chExt cx="1180212" cy="1180212"/>
          </a:xfrm>
        </p:grpSpPr>
        <p:sp>
          <p:nvSpPr>
            <p:cNvPr id="20" name="Freeform 20"/>
            <p:cNvSpPr/>
            <p:nvPr/>
          </p:nvSpPr>
          <p:spPr>
            <a:xfrm>
              <a:off x="1744111" y="3364782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6E1CA">
                <a:alpha val="100000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1600000">
            <a:off x="3763792" y="3364782"/>
            <a:ext cx="1180212" cy="1180212"/>
            <a:chOff x="3763792" y="3364782"/>
            <a:chExt cx="1180212" cy="1180212"/>
          </a:xfrm>
        </p:grpSpPr>
        <p:sp>
          <p:nvSpPr>
            <p:cNvPr id="22" name="Freeform 22"/>
            <p:cNvSpPr/>
            <p:nvPr/>
          </p:nvSpPr>
          <p:spPr>
            <a:xfrm>
              <a:off x="3763792" y="3364782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85ADC3">
                <a:alpha val="100000"/>
              </a:srgbClr>
            </a:solidFill>
          </p:spPr>
        </p:sp>
      </p:grpSp>
      <p:grpSp>
        <p:nvGrpSpPr>
          <p:cNvPr id="25" name="Group 25"/>
          <p:cNvGrpSpPr/>
          <p:nvPr/>
        </p:nvGrpSpPr>
        <p:grpSpPr>
          <a:xfrm rot="21600000">
            <a:off x="5783473" y="3364782"/>
            <a:ext cx="1180212" cy="1180212"/>
            <a:chOff x="5783473" y="3364782"/>
            <a:chExt cx="1180212" cy="1180212"/>
          </a:xfrm>
        </p:grpSpPr>
        <p:sp>
          <p:nvSpPr>
            <p:cNvPr id="24" name="Freeform 24"/>
            <p:cNvSpPr/>
            <p:nvPr/>
          </p:nvSpPr>
          <p:spPr>
            <a:xfrm>
              <a:off x="5783473" y="3364782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ECA986">
                <a:alpha val="100000"/>
              </a:srgbClr>
            </a:solidFill>
          </p:spPr>
        </p:sp>
      </p:grpSp>
      <p:sp>
        <p:nvSpPr>
          <p:cNvPr id="26" name="TextBox 26"/>
          <p:cNvSpPr txBox="1"/>
          <p:nvPr/>
        </p:nvSpPr>
        <p:spPr>
          <a:xfrm rot="21600000">
            <a:off x="1452608" y="4666183"/>
            <a:ext cx="1769628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Complete a Capacity Assessment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3551890" y="4666117"/>
            <a:ext cx="1742332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Complete a Costing Analysis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5551225" y="4665278"/>
            <a:ext cx="1651474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Create an Accountability Plan</a:t>
            </a:r>
          </a:p>
        </p:txBody>
      </p:sp>
      <p:cxnSp>
        <p:nvCxnSpPr>
          <p:cNvPr id="29" name="Straight Connector 29"/>
          <p:cNvCxnSpPr>
            <a:cxnSpLocks/>
          </p:cNvCxnSpPr>
          <p:nvPr/>
        </p:nvCxnSpPr>
        <p:spPr>
          <a:xfrm rot="21600000">
            <a:off x="2908743" y="3954109"/>
            <a:ext cx="817563" cy="0"/>
          </a:xfrm>
          <a:prstGeom prst="line">
            <a:avLst/>
          </a:prstGeom>
          <a:ln w="33909" cap="rnd">
            <a:solidFill>
              <a:srgbClr val="000000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30"/>
          <p:cNvCxnSpPr>
            <a:cxnSpLocks/>
          </p:cNvCxnSpPr>
          <p:nvPr/>
        </p:nvCxnSpPr>
        <p:spPr>
          <a:xfrm rot="21600000">
            <a:off x="4929947" y="3954109"/>
            <a:ext cx="826716" cy="0"/>
          </a:xfrm>
          <a:prstGeom prst="line">
            <a:avLst/>
          </a:prstGeom>
          <a:ln w="33909" cap="rnd">
            <a:solidFill>
              <a:srgbClr val="000000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1"/>
          <p:cNvSpPr txBox="1"/>
          <p:nvPr/>
        </p:nvSpPr>
        <p:spPr>
          <a:xfrm rot="16200000">
            <a:off x="-171103" y="4013387"/>
            <a:ext cx="1796911" cy="399711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571"/>
              </a:lnSpc>
            </a:pPr>
            <a:r>
              <a:rPr lang="en-US" sz="1571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Implementation Stage</a:t>
            </a:r>
          </a:p>
        </p:txBody>
      </p:sp>
      <p:grpSp>
        <p:nvGrpSpPr>
          <p:cNvPr id="33" name="Group 33"/>
          <p:cNvGrpSpPr/>
          <p:nvPr/>
        </p:nvGrpSpPr>
        <p:grpSpPr>
          <a:xfrm rot="21600000">
            <a:off x="7889146" y="3364182"/>
            <a:ext cx="1180212" cy="1180212"/>
            <a:chOff x="7889146" y="3364182"/>
            <a:chExt cx="1180212" cy="1180212"/>
          </a:xfrm>
        </p:grpSpPr>
        <p:sp>
          <p:nvSpPr>
            <p:cNvPr id="32" name="Freeform 32"/>
            <p:cNvSpPr/>
            <p:nvPr/>
          </p:nvSpPr>
          <p:spPr>
            <a:xfrm>
              <a:off x="7889146" y="3364182"/>
              <a:ext cx="1180212" cy="1180212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B2CB9F">
                <a:alpha val="100000"/>
              </a:srgbClr>
            </a:solidFill>
          </p:spPr>
        </p:sp>
      </p:grpSp>
      <p:sp>
        <p:nvSpPr>
          <p:cNvPr id="34" name="TextBox 34"/>
          <p:cNvSpPr txBox="1"/>
          <p:nvPr/>
        </p:nvSpPr>
        <p:spPr>
          <a:xfrm rot="21600000">
            <a:off x="7785371" y="4665583"/>
            <a:ext cx="1394991" cy="454291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Legislation and Impact</a:t>
            </a:r>
          </a:p>
        </p:txBody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8102525" y="3576018"/>
            <a:ext cx="753833" cy="753833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 rot="21600000">
            <a:off x="6043620" y="3629558"/>
            <a:ext cx="662974" cy="662974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>
            <a:alphaModFix/>
          </a:blip>
          <a:srcRect/>
          <a:stretch>
            <a:fillRect/>
          </a:stretch>
        </p:blipFill>
        <p:spPr>
          <a:xfrm rot="21600000">
            <a:off x="3990287" y="3590496"/>
            <a:ext cx="726707" cy="726707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>
            <a:fillRect/>
          </a:stretch>
        </p:blipFill>
        <p:spPr>
          <a:xfrm rot="21600000">
            <a:off x="1947794" y="3566865"/>
            <a:ext cx="772136" cy="772136"/>
          </a:xfrm>
          <a:prstGeom prst="rect">
            <a:avLst/>
          </a:prstGeom>
        </p:spPr>
      </p:pic>
      <p:cxnSp>
        <p:nvCxnSpPr>
          <p:cNvPr id="39" name="Straight Connector 39"/>
          <p:cNvCxnSpPr>
            <a:cxnSpLocks/>
          </p:cNvCxnSpPr>
          <p:nvPr/>
        </p:nvCxnSpPr>
        <p:spPr>
          <a:xfrm rot="21600000">
            <a:off x="7001511" y="3945432"/>
            <a:ext cx="826716" cy="0"/>
          </a:xfrm>
          <a:prstGeom prst="line">
            <a:avLst/>
          </a:prstGeom>
          <a:ln w="33909" cap="rnd">
            <a:solidFill>
              <a:srgbClr val="000000">
                <a:alpha val="100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0"/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>
            <a:fillRect/>
          </a:stretch>
        </p:blipFill>
        <p:spPr>
          <a:xfrm rot="7560000">
            <a:off x="3211020" y="3126912"/>
            <a:ext cx="685667" cy="685667"/>
          </a:xfrm>
          <a:prstGeom prst="rect">
            <a:avLst/>
          </a:prstGeom>
        </p:spPr>
      </p:pic>
      <p:cxnSp>
        <p:nvCxnSpPr>
          <p:cNvPr id="41" name="Straight Connector 41"/>
          <p:cNvCxnSpPr>
            <a:cxnSpLocks/>
          </p:cNvCxnSpPr>
          <p:nvPr/>
        </p:nvCxnSpPr>
        <p:spPr>
          <a:xfrm rot="21600000">
            <a:off x="471517" y="3006778"/>
            <a:ext cx="8810567" cy="0"/>
          </a:xfrm>
          <a:prstGeom prst="line">
            <a:avLst/>
          </a:prstGeom>
          <a:ln w="16002">
            <a:solidFill>
              <a:srgbClr val="303E6D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290989" y="263843"/>
            <a:ext cx="5300719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Meet the FPHS Team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601056" y="3893915"/>
            <a:ext cx="2540745" cy="266634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107"/>
              </a:lnSpc>
            </a:pPr>
            <a:r>
              <a:rPr lang="en-US" sz="1505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Jill Lucht, MS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677204" y="1294352"/>
            <a:ext cx="2381250" cy="238125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600000">
            <a:off x="3772881" y="3874865"/>
            <a:ext cx="2150268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Sara Gable, PhD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3653790" y="1350645"/>
            <a:ext cx="2381250" cy="23812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21600000">
            <a:off x="6637315" y="3874865"/>
            <a:ext cx="2435970" cy="2667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10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Adrienne Ohler, PhD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>
            <a:fillRect/>
          </a:stretch>
        </p:blipFill>
        <p:spPr>
          <a:xfrm rot="21600000">
            <a:off x="6661080" y="1293495"/>
            <a:ext cx="2381250" cy="238125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 rot="21600000">
            <a:off x="796295" y="4351115"/>
            <a:ext cx="2150268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Project Manager</a:t>
            </a:r>
          </a:p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University of Missouri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3772881" y="4350068"/>
            <a:ext cx="2150268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Institute for Public Policy</a:t>
            </a:r>
          </a:p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University of Missouri</a:t>
            </a:r>
          </a:p>
        </p:txBody>
      </p:sp>
      <p:sp>
        <p:nvSpPr>
          <p:cNvPr id="14" name="TextBox 14"/>
          <p:cNvSpPr txBox="1"/>
          <p:nvPr/>
        </p:nvSpPr>
        <p:spPr>
          <a:xfrm rot="21600000">
            <a:off x="6637315" y="4349115"/>
            <a:ext cx="2435970" cy="4572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MU Extension</a:t>
            </a:r>
          </a:p>
          <a:p>
            <a:pPr algn="ctr">
              <a:lnSpc>
                <a:spcPts val="1794"/>
              </a:lnSpc>
            </a:pPr>
            <a:r>
              <a:rPr lang="en-US" sz="1282" b="1" i="0" spc="0">
                <a:solidFill>
                  <a:srgbClr val="303E6D">
                    <a:alpha val="100000"/>
                  </a:srgbClr>
                </a:solidFill>
                <a:latin typeface="Epilogue"/>
              </a:rPr>
              <a:t>University of Missouri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21600000">
            <a:off x="552760" y="3010110"/>
            <a:ext cx="1975523" cy="277687"/>
            <a:chOff x="552760" y="3010110"/>
            <a:chExt cx="1975523" cy="277687"/>
          </a:xfrm>
        </p:grpSpPr>
        <p:sp>
          <p:nvSpPr>
            <p:cNvPr id="5" name="Freeform 5"/>
            <p:cNvSpPr/>
            <p:nvPr/>
          </p:nvSpPr>
          <p:spPr>
            <a:xfrm>
              <a:off x="552760" y="3010110"/>
              <a:ext cx="1975523" cy="27768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8A22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2528335" y="3010110"/>
            <a:ext cx="1975523" cy="277687"/>
            <a:chOff x="2528335" y="3010110"/>
            <a:chExt cx="1975523" cy="277687"/>
          </a:xfrm>
        </p:grpSpPr>
        <p:sp>
          <p:nvSpPr>
            <p:cNvPr id="7" name="Freeform 7"/>
            <p:cNvSpPr/>
            <p:nvPr/>
          </p:nvSpPr>
          <p:spPr>
            <a:xfrm>
              <a:off x="2528335" y="3010110"/>
              <a:ext cx="1975523" cy="27768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1600000">
            <a:off x="4503906" y="3010110"/>
            <a:ext cx="1975523" cy="277687"/>
            <a:chOff x="4503906" y="3010110"/>
            <a:chExt cx="1975523" cy="277687"/>
          </a:xfrm>
        </p:grpSpPr>
        <p:sp>
          <p:nvSpPr>
            <p:cNvPr id="9" name="Freeform 9"/>
            <p:cNvSpPr/>
            <p:nvPr/>
          </p:nvSpPr>
          <p:spPr>
            <a:xfrm>
              <a:off x="4503906" y="3010110"/>
              <a:ext cx="1975523" cy="27768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5205">
                <a:alpha val="100000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21600000">
            <a:off x="6479496" y="3010110"/>
            <a:ext cx="1975523" cy="277687"/>
            <a:chOff x="6479496" y="3010110"/>
            <a:chExt cx="1975523" cy="277687"/>
          </a:xfrm>
        </p:grpSpPr>
        <p:sp>
          <p:nvSpPr>
            <p:cNvPr id="11" name="Freeform 11"/>
            <p:cNvSpPr/>
            <p:nvPr/>
          </p:nvSpPr>
          <p:spPr>
            <a:xfrm>
              <a:off x="6479496" y="3010110"/>
              <a:ext cx="1975523" cy="27768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48C94">
                <a:alpha val="100000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 rot="21600000">
            <a:off x="629938" y="3071851"/>
            <a:ext cx="154181" cy="154181"/>
            <a:chOff x="629938" y="3071851"/>
            <a:chExt cx="154181" cy="154181"/>
          </a:xfrm>
        </p:grpSpPr>
        <p:sp>
          <p:nvSpPr>
            <p:cNvPr id="13" name="Freeform 13"/>
            <p:cNvSpPr/>
            <p:nvPr/>
          </p:nvSpPr>
          <p:spPr>
            <a:xfrm>
              <a:off x="629938" y="3071851"/>
              <a:ext cx="154181" cy="154181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64646">
                <a:alpha val="100000"/>
              </a:srgbClr>
            </a:solidFill>
          </p:spPr>
        </p:sp>
      </p:grpSp>
      <p:cxnSp>
        <p:nvCxnSpPr>
          <p:cNvPr id="15" name="Straight Connector 15"/>
          <p:cNvCxnSpPr>
            <a:cxnSpLocks/>
          </p:cNvCxnSpPr>
          <p:nvPr/>
        </p:nvCxnSpPr>
        <p:spPr>
          <a:xfrm rot="5400000">
            <a:off x="-253444" y="4063515"/>
            <a:ext cx="1917614" cy="0"/>
          </a:xfrm>
          <a:prstGeom prst="line">
            <a:avLst/>
          </a:prstGeom>
          <a:ln w="15367">
            <a:solidFill>
              <a:srgbClr val="46464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6"/>
          <p:cNvSpPr txBox="1"/>
          <p:nvPr/>
        </p:nvSpPr>
        <p:spPr>
          <a:xfrm rot="21600000">
            <a:off x="923185" y="3750936"/>
            <a:ext cx="1859210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en-US" sz="337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2023</a:t>
            </a:r>
          </a:p>
        </p:txBody>
      </p:sp>
      <p:sp>
        <p:nvSpPr>
          <p:cNvPr id="17" name="TextBox 17"/>
          <p:cNvSpPr txBox="1"/>
          <p:nvPr/>
        </p:nvSpPr>
        <p:spPr>
          <a:xfrm rot="21600000">
            <a:off x="922699" y="4289860"/>
            <a:ext cx="2681722" cy="62794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935" lvl="0" indent="-119358" algn="l">
              <a:lnSpc>
                <a:spcPts val="1662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Form Steering Committee</a:t>
            </a:r>
          </a:p>
          <a:p>
            <a:pPr marL="144935" lvl="0" indent="-119358" algn="l">
              <a:lnSpc>
                <a:spcPts val="1662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Pilot Focus Groups</a:t>
            </a:r>
          </a:p>
          <a:p>
            <a:pPr marL="144935" lvl="0" indent="-119358" algn="l">
              <a:lnSpc>
                <a:spcPts val="1662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Develop user guide</a:t>
            </a:r>
          </a:p>
        </p:txBody>
      </p:sp>
      <p:grpSp>
        <p:nvGrpSpPr>
          <p:cNvPr id="19" name="Group 19"/>
          <p:cNvGrpSpPr/>
          <p:nvPr/>
        </p:nvGrpSpPr>
        <p:grpSpPr>
          <a:xfrm rot="21600000">
            <a:off x="4534776" y="3071851"/>
            <a:ext cx="154181" cy="154181"/>
            <a:chOff x="4534776" y="3071851"/>
            <a:chExt cx="154181" cy="154181"/>
          </a:xfrm>
        </p:grpSpPr>
        <p:sp>
          <p:nvSpPr>
            <p:cNvPr id="18" name="Freeform 18"/>
            <p:cNvSpPr/>
            <p:nvPr/>
          </p:nvSpPr>
          <p:spPr>
            <a:xfrm>
              <a:off x="4534776" y="3071851"/>
              <a:ext cx="154181" cy="154181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64646">
                <a:alpha val="100000"/>
              </a:srgbClr>
            </a:solidFill>
          </p:spPr>
        </p:sp>
      </p:grpSp>
      <p:cxnSp>
        <p:nvCxnSpPr>
          <p:cNvPr id="20" name="Straight Connector 20"/>
          <p:cNvCxnSpPr>
            <a:cxnSpLocks/>
          </p:cNvCxnSpPr>
          <p:nvPr/>
        </p:nvCxnSpPr>
        <p:spPr>
          <a:xfrm rot="5400000">
            <a:off x="3654207" y="4063515"/>
            <a:ext cx="1917614" cy="0"/>
          </a:xfrm>
          <a:prstGeom prst="line">
            <a:avLst/>
          </a:prstGeom>
          <a:ln w="15367">
            <a:solidFill>
              <a:srgbClr val="46464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1"/>
          <p:cNvSpPr txBox="1"/>
          <p:nvPr/>
        </p:nvSpPr>
        <p:spPr>
          <a:xfrm rot="21600000">
            <a:off x="4828032" y="3750936"/>
            <a:ext cx="1859210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en-US" sz="337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2025</a:t>
            </a:r>
          </a:p>
        </p:txBody>
      </p:sp>
      <p:grpSp>
        <p:nvGrpSpPr>
          <p:cNvPr id="23" name="Group 23"/>
          <p:cNvGrpSpPr/>
          <p:nvPr/>
        </p:nvGrpSpPr>
        <p:grpSpPr>
          <a:xfrm rot="10800000">
            <a:off x="2574607" y="3056363"/>
            <a:ext cx="154181" cy="154181"/>
            <a:chOff x="2574607" y="3056363"/>
            <a:chExt cx="154181" cy="154181"/>
          </a:xfrm>
        </p:grpSpPr>
        <p:sp>
          <p:nvSpPr>
            <p:cNvPr id="22" name="Freeform 22"/>
            <p:cNvSpPr/>
            <p:nvPr/>
          </p:nvSpPr>
          <p:spPr>
            <a:xfrm>
              <a:off x="2574607" y="3056363"/>
              <a:ext cx="154181" cy="154181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64646">
                <a:alpha val="100000"/>
              </a:srgbClr>
            </a:solidFill>
          </p:spPr>
        </p:sp>
      </p:grpSp>
      <p:cxnSp>
        <p:nvCxnSpPr>
          <p:cNvPr id="24" name="Straight Connector 24"/>
          <p:cNvCxnSpPr>
            <a:cxnSpLocks/>
          </p:cNvCxnSpPr>
          <p:nvPr/>
        </p:nvCxnSpPr>
        <p:spPr>
          <a:xfrm rot="16200000">
            <a:off x="1717091" y="2247806"/>
            <a:ext cx="1866814" cy="0"/>
          </a:xfrm>
          <a:prstGeom prst="line">
            <a:avLst/>
          </a:prstGeom>
          <a:ln w="15367">
            <a:solidFill>
              <a:srgbClr val="46464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5"/>
          <p:cNvSpPr txBox="1"/>
          <p:nvPr/>
        </p:nvSpPr>
        <p:spPr>
          <a:xfrm rot="21600000">
            <a:off x="2867892" y="1334405"/>
            <a:ext cx="1859210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en-US" sz="337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2024</a:t>
            </a:r>
          </a:p>
        </p:txBody>
      </p:sp>
      <p:grpSp>
        <p:nvGrpSpPr>
          <p:cNvPr id="27" name="Group 27"/>
          <p:cNvGrpSpPr/>
          <p:nvPr/>
        </p:nvGrpSpPr>
        <p:grpSpPr>
          <a:xfrm rot="10800000">
            <a:off x="6556629" y="3056363"/>
            <a:ext cx="154181" cy="154181"/>
            <a:chOff x="6556629" y="3056363"/>
            <a:chExt cx="154181" cy="154181"/>
          </a:xfrm>
        </p:grpSpPr>
        <p:sp>
          <p:nvSpPr>
            <p:cNvPr id="26" name="Freeform 26"/>
            <p:cNvSpPr/>
            <p:nvPr/>
          </p:nvSpPr>
          <p:spPr>
            <a:xfrm>
              <a:off x="6556629" y="3056363"/>
              <a:ext cx="154181" cy="154181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464646">
                <a:alpha val="100000"/>
              </a:srgbClr>
            </a:solidFill>
          </p:spPr>
        </p:sp>
      </p:grpSp>
      <p:cxnSp>
        <p:nvCxnSpPr>
          <p:cNvPr id="28" name="Straight Connector 28"/>
          <p:cNvCxnSpPr>
            <a:cxnSpLocks/>
          </p:cNvCxnSpPr>
          <p:nvPr/>
        </p:nvCxnSpPr>
        <p:spPr>
          <a:xfrm rot="16200000">
            <a:off x="5701026" y="2247806"/>
            <a:ext cx="1866814" cy="0"/>
          </a:xfrm>
          <a:prstGeom prst="line">
            <a:avLst/>
          </a:prstGeom>
          <a:ln w="15367">
            <a:solidFill>
              <a:srgbClr val="464646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 rot="21600000">
            <a:off x="6849904" y="1334405"/>
            <a:ext cx="1859210" cy="428625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l">
              <a:lnSpc>
                <a:spcPts val="3375"/>
              </a:lnSpc>
            </a:pPr>
            <a:r>
              <a:rPr lang="en-US" sz="337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2026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2867978" y="1839182"/>
            <a:ext cx="2681722" cy="84452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939" lvl="0" indent="-119362" algn="l">
              <a:lnSpc>
                <a:spcPts val="1663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Launch costing tool</a:t>
            </a:r>
          </a:p>
          <a:p>
            <a:pPr marL="144939" lvl="0" indent="-119362" algn="l">
              <a:lnSpc>
                <a:spcPts val="1663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Regional webinars</a:t>
            </a:r>
          </a:p>
          <a:p>
            <a:pPr marL="144939" lvl="0" indent="-119362" algn="l">
              <a:lnSpc>
                <a:spcPts val="1663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Technical assistance and office hours</a:t>
            </a:r>
          </a:p>
        </p:txBody>
      </p:sp>
      <p:sp>
        <p:nvSpPr>
          <p:cNvPr id="31" name="TextBox 31"/>
          <p:cNvSpPr txBox="1"/>
          <p:nvPr/>
        </p:nvSpPr>
        <p:spPr>
          <a:xfrm rot="21600000">
            <a:off x="4827603" y="4288774"/>
            <a:ext cx="2681722" cy="627943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935" lvl="0" indent="-119358" algn="l">
              <a:lnSpc>
                <a:spcPts val="1662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Ongoing technical assistance</a:t>
            </a:r>
          </a:p>
          <a:p>
            <a:pPr marL="144935" lvl="0" indent="-119358" algn="l">
              <a:lnSpc>
                <a:spcPts val="1662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Pilot gap analysis with 2 years of data</a:t>
            </a:r>
          </a:p>
        </p:txBody>
      </p:sp>
      <p:sp>
        <p:nvSpPr>
          <p:cNvPr id="32" name="TextBox 32"/>
          <p:cNvSpPr txBox="1"/>
          <p:nvPr/>
        </p:nvSpPr>
        <p:spPr>
          <a:xfrm rot="21600000">
            <a:off x="6850818" y="1837573"/>
            <a:ext cx="2540764" cy="8477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144939" lvl="0" indent="-119362" algn="l">
              <a:lnSpc>
                <a:spcPts val="1663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Complete pilot gap analysis</a:t>
            </a:r>
          </a:p>
          <a:p>
            <a:pPr marL="144939" lvl="0" indent="-119362" algn="l">
              <a:lnSpc>
                <a:spcPts val="1663"/>
              </a:lnSpc>
              <a:buSzPct val="150000"/>
              <a:buFont typeface="Montserrat"/>
              <a:buChar char="•"/>
            </a:pPr>
            <a:r>
              <a:rPr lang="en-US" sz="1279" b="0" i="0" spc="0">
                <a:solidFill>
                  <a:srgbClr val="000000">
                    <a:alpha val="100000"/>
                  </a:srgbClr>
                </a:solidFill>
                <a:latin typeface="Montserrat"/>
              </a:rPr>
              <a:t>Conduct final gap analysis as a basis for enhanced funding requests</a:t>
            </a:r>
          </a:p>
        </p:txBody>
      </p:sp>
      <p:sp>
        <p:nvSpPr>
          <p:cNvPr id="33" name="TextBox 33"/>
          <p:cNvSpPr txBox="1"/>
          <p:nvPr/>
        </p:nvSpPr>
        <p:spPr>
          <a:xfrm rot="21600000">
            <a:off x="1433527" y="290612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FPHS Costing Project Timeline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 rot="21600000">
            <a:off x="1433527" y="290612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Accreditation Support for LPHAs</a:t>
            </a:r>
          </a:p>
        </p:txBody>
      </p:sp>
      <p:grpSp>
        <p:nvGrpSpPr>
          <p:cNvPr id="6" name="Group 6"/>
          <p:cNvGrpSpPr/>
          <p:nvPr/>
        </p:nvGrpSpPr>
        <p:grpSpPr>
          <a:xfrm rot="5400000">
            <a:off x="4757566" y="2172948"/>
            <a:ext cx="1985221" cy="1861264"/>
            <a:chOff x="4757566" y="2172948"/>
            <a:chExt cx="1985221" cy="1861264"/>
          </a:xfrm>
        </p:grpSpPr>
        <p:sp>
          <p:nvSpPr>
            <p:cNvPr id="5" name="Freeform 5"/>
            <p:cNvSpPr/>
            <p:nvPr/>
          </p:nvSpPr>
          <p:spPr>
            <a:xfrm>
              <a:off x="4757566" y="2172948"/>
              <a:ext cx="1985221" cy="1861264"/>
            </a:xfrm>
            <a:custGeom>
              <a:avLst/>
              <a:gdLst/>
              <a:ahLst/>
              <a:cxnLst/>
              <a:rect l="0" t="0" r="0" b="0"/>
              <a:pathLst>
                <a:path w="304800" h="286560">
                  <a:moveTo>
                    <a:pt x="304800" y="152400"/>
                  </a:moveTo>
                  <a:cubicBezTo>
                    <a:pt x="304800" y="111690"/>
                    <a:pt x="288950" y="73419"/>
                    <a:pt x="260166" y="44634"/>
                  </a:cubicBezTo>
                  <a:cubicBezTo>
                    <a:pt x="231381" y="15850"/>
                    <a:pt x="193110" y="0"/>
                    <a:pt x="152400" y="0"/>
                  </a:cubicBezTo>
                  <a:cubicBezTo>
                    <a:pt x="111690" y="0"/>
                    <a:pt x="73428" y="15850"/>
                    <a:pt x="44634" y="44634"/>
                  </a:cubicBezTo>
                  <a:cubicBezTo>
                    <a:pt x="15850" y="73419"/>
                    <a:pt x="0" y="111690"/>
                    <a:pt x="0" y="152400"/>
                  </a:cubicBezTo>
                  <a:cubicBezTo>
                    <a:pt x="0" y="193110"/>
                    <a:pt x="15850" y="231381"/>
                    <a:pt x="44634" y="260166"/>
                  </a:cubicBezTo>
                  <a:cubicBezTo>
                    <a:pt x="45034" y="260566"/>
                    <a:pt x="45672" y="260566"/>
                    <a:pt x="46072" y="260166"/>
                  </a:cubicBezTo>
                  <a:cubicBezTo>
                    <a:pt x="46463" y="259766"/>
                    <a:pt x="46463" y="259128"/>
                    <a:pt x="46072" y="258728"/>
                  </a:cubicBezTo>
                  <a:cubicBezTo>
                    <a:pt x="17669" y="230334"/>
                    <a:pt x="2029" y="192567"/>
                    <a:pt x="2029" y="152410"/>
                  </a:cubicBezTo>
                  <a:cubicBezTo>
                    <a:pt x="2029" y="112243"/>
                    <a:pt x="17669" y="74485"/>
                    <a:pt x="46072" y="46082"/>
                  </a:cubicBezTo>
                  <a:cubicBezTo>
                    <a:pt x="74476" y="17669"/>
                    <a:pt x="112233" y="2029"/>
                    <a:pt x="152400" y="2029"/>
                  </a:cubicBezTo>
                  <a:cubicBezTo>
                    <a:pt x="192567" y="2029"/>
                    <a:pt x="230324" y="17669"/>
                    <a:pt x="258718" y="46072"/>
                  </a:cubicBezTo>
                  <a:cubicBezTo>
                    <a:pt x="287122" y="74466"/>
                    <a:pt x="302762" y="112233"/>
                    <a:pt x="302762" y="152400"/>
                  </a:cubicBezTo>
                  <a:cubicBezTo>
                    <a:pt x="302762" y="192567"/>
                    <a:pt x="287122" y="230324"/>
                    <a:pt x="258718" y="258728"/>
                  </a:cubicBezTo>
                  <a:cubicBezTo>
                    <a:pt x="251498" y="265957"/>
                    <a:pt x="243535" y="272386"/>
                    <a:pt x="235067" y="277968"/>
                  </a:cubicBezTo>
                  <a:lnTo>
                    <a:pt x="234134" y="270986"/>
                  </a:lnTo>
                  <a:lnTo>
                    <a:pt x="222618" y="286560"/>
                  </a:lnTo>
                  <a:lnTo>
                    <a:pt x="241802" y="283940"/>
                  </a:lnTo>
                  <a:lnTo>
                    <a:pt x="236087" y="279730"/>
                  </a:lnTo>
                  <a:cubicBezTo>
                    <a:pt x="244697" y="274053"/>
                    <a:pt x="252803" y="267510"/>
                    <a:pt x="260156" y="260166"/>
                  </a:cubicBezTo>
                  <a:cubicBezTo>
                    <a:pt x="288950" y="231381"/>
                    <a:pt x="304800" y="193110"/>
                    <a:pt x="304800" y="152400"/>
                  </a:cubicBez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grpSp>
        <p:nvGrpSpPr>
          <p:cNvPr id="8" name="Group 8"/>
          <p:cNvGrpSpPr/>
          <p:nvPr/>
        </p:nvGrpSpPr>
        <p:grpSpPr>
          <a:xfrm rot="21600000">
            <a:off x="4878419" y="2265407"/>
            <a:ext cx="1650398" cy="1650398"/>
            <a:chOff x="4878419" y="2265407"/>
            <a:chExt cx="1650398" cy="1650398"/>
          </a:xfrm>
        </p:grpSpPr>
        <p:sp>
          <p:nvSpPr>
            <p:cNvPr id="7" name="Freeform 7"/>
            <p:cNvSpPr/>
            <p:nvPr/>
          </p:nvSpPr>
          <p:spPr>
            <a:xfrm>
              <a:off x="4878419" y="2265407"/>
              <a:ext cx="1650398" cy="1650398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DFE4F6">
                <a:alpha val="100000"/>
              </a:srgbClr>
            </a:solidFill>
          </p:spPr>
        </p:sp>
      </p:grpSp>
      <p:sp>
        <p:nvSpPr>
          <p:cNvPr id="9" name="TextBox 9"/>
          <p:cNvSpPr txBox="1"/>
          <p:nvPr/>
        </p:nvSpPr>
        <p:spPr>
          <a:xfrm rot="21600000">
            <a:off x="6874345" y="2835900"/>
            <a:ext cx="2436008" cy="5715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l">
              <a:lnSpc>
                <a:spcPts val="2250"/>
              </a:lnSpc>
            </a:pPr>
            <a:r>
              <a:rPr lang="en-US" sz="2250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Cost Reimbursement</a:t>
            </a:r>
          </a:p>
        </p:txBody>
      </p:sp>
      <p:grpSp>
        <p:nvGrpSpPr>
          <p:cNvPr id="11" name="Group 11"/>
          <p:cNvGrpSpPr/>
          <p:nvPr/>
        </p:nvGrpSpPr>
        <p:grpSpPr>
          <a:xfrm rot="16200000" flipH="1">
            <a:off x="3008376" y="1072410"/>
            <a:ext cx="1985221" cy="1861264"/>
            <a:chOff x="3008376" y="1072410"/>
            <a:chExt cx="1985221" cy="1861264"/>
          </a:xfrm>
        </p:grpSpPr>
        <p:sp>
          <p:nvSpPr>
            <p:cNvPr id="10" name="Freeform 10"/>
            <p:cNvSpPr/>
            <p:nvPr/>
          </p:nvSpPr>
          <p:spPr>
            <a:xfrm>
              <a:off x="3008376" y="1072410"/>
              <a:ext cx="1985221" cy="1861264"/>
            </a:xfrm>
            <a:custGeom>
              <a:avLst/>
              <a:gdLst/>
              <a:ahLst/>
              <a:cxnLst/>
              <a:rect l="0" t="0" r="0" b="0"/>
              <a:pathLst>
                <a:path w="304800" h="286560">
                  <a:moveTo>
                    <a:pt x="304800" y="152400"/>
                  </a:moveTo>
                  <a:cubicBezTo>
                    <a:pt x="304800" y="111690"/>
                    <a:pt x="288950" y="73419"/>
                    <a:pt x="260166" y="44634"/>
                  </a:cubicBezTo>
                  <a:cubicBezTo>
                    <a:pt x="231381" y="15850"/>
                    <a:pt x="193110" y="0"/>
                    <a:pt x="152400" y="0"/>
                  </a:cubicBezTo>
                  <a:cubicBezTo>
                    <a:pt x="111690" y="0"/>
                    <a:pt x="73428" y="15850"/>
                    <a:pt x="44634" y="44634"/>
                  </a:cubicBezTo>
                  <a:cubicBezTo>
                    <a:pt x="15850" y="73419"/>
                    <a:pt x="0" y="111690"/>
                    <a:pt x="0" y="152400"/>
                  </a:cubicBezTo>
                  <a:cubicBezTo>
                    <a:pt x="0" y="193110"/>
                    <a:pt x="15850" y="231381"/>
                    <a:pt x="44634" y="260166"/>
                  </a:cubicBezTo>
                  <a:cubicBezTo>
                    <a:pt x="45034" y="260566"/>
                    <a:pt x="45672" y="260566"/>
                    <a:pt x="46072" y="260166"/>
                  </a:cubicBezTo>
                  <a:cubicBezTo>
                    <a:pt x="46463" y="259766"/>
                    <a:pt x="46463" y="259128"/>
                    <a:pt x="46072" y="258728"/>
                  </a:cubicBezTo>
                  <a:cubicBezTo>
                    <a:pt x="17669" y="230334"/>
                    <a:pt x="2029" y="192567"/>
                    <a:pt x="2029" y="152410"/>
                  </a:cubicBezTo>
                  <a:cubicBezTo>
                    <a:pt x="2029" y="112243"/>
                    <a:pt x="17669" y="74485"/>
                    <a:pt x="46072" y="46082"/>
                  </a:cubicBezTo>
                  <a:cubicBezTo>
                    <a:pt x="74476" y="17669"/>
                    <a:pt x="112233" y="2029"/>
                    <a:pt x="152400" y="2029"/>
                  </a:cubicBezTo>
                  <a:cubicBezTo>
                    <a:pt x="192567" y="2029"/>
                    <a:pt x="230324" y="17669"/>
                    <a:pt x="258718" y="46072"/>
                  </a:cubicBezTo>
                  <a:cubicBezTo>
                    <a:pt x="287122" y="74466"/>
                    <a:pt x="302762" y="112233"/>
                    <a:pt x="302762" y="152400"/>
                  </a:cubicBezTo>
                  <a:cubicBezTo>
                    <a:pt x="302762" y="192567"/>
                    <a:pt x="287122" y="230324"/>
                    <a:pt x="258718" y="258728"/>
                  </a:cubicBezTo>
                  <a:cubicBezTo>
                    <a:pt x="251498" y="265957"/>
                    <a:pt x="243535" y="272386"/>
                    <a:pt x="235067" y="277968"/>
                  </a:cubicBezTo>
                  <a:lnTo>
                    <a:pt x="234134" y="270986"/>
                  </a:lnTo>
                  <a:lnTo>
                    <a:pt x="222618" y="286560"/>
                  </a:lnTo>
                  <a:lnTo>
                    <a:pt x="241802" y="283940"/>
                  </a:lnTo>
                  <a:lnTo>
                    <a:pt x="236087" y="279730"/>
                  </a:lnTo>
                  <a:cubicBezTo>
                    <a:pt x="244697" y="274053"/>
                    <a:pt x="252803" y="267510"/>
                    <a:pt x="260156" y="260166"/>
                  </a:cubicBezTo>
                  <a:cubicBezTo>
                    <a:pt x="288950" y="231381"/>
                    <a:pt x="304800" y="193110"/>
                    <a:pt x="304800" y="152400"/>
                  </a:cubicBez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1600000">
            <a:off x="3240605" y="1183338"/>
            <a:ext cx="1653155" cy="1653155"/>
            <a:chOff x="3240605" y="1183338"/>
            <a:chExt cx="1653155" cy="1653155"/>
          </a:xfrm>
        </p:grpSpPr>
        <p:sp>
          <p:nvSpPr>
            <p:cNvPr id="12" name="Freeform 12"/>
            <p:cNvSpPr/>
            <p:nvPr/>
          </p:nvSpPr>
          <p:spPr>
            <a:xfrm>
              <a:off x="3240605" y="1183338"/>
              <a:ext cx="1653155" cy="165315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C8ECEE">
                <a:alpha val="10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 rot="21600000">
            <a:off x="454756" y="1724031"/>
            <a:ext cx="2445505" cy="5715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r">
              <a:lnSpc>
                <a:spcPts val="2250"/>
              </a:lnSpc>
            </a:pPr>
            <a:r>
              <a:rPr lang="en-US" sz="2250" b="1" i="0" spc="0">
                <a:solidFill>
                  <a:srgbClr val="048C94">
                    <a:alpha val="100000"/>
                  </a:srgbClr>
                </a:solidFill>
                <a:latin typeface="Montserrat"/>
              </a:rPr>
              <a:t>Technical Assistance</a:t>
            </a:r>
          </a:p>
        </p:txBody>
      </p:sp>
      <p:grpSp>
        <p:nvGrpSpPr>
          <p:cNvPr id="16" name="Group 16"/>
          <p:cNvGrpSpPr/>
          <p:nvPr/>
        </p:nvGrpSpPr>
        <p:grpSpPr>
          <a:xfrm rot="16200000" flipH="1">
            <a:off x="3008376" y="3250320"/>
            <a:ext cx="1985221" cy="1861264"/>
            <a:chOff x="3008376" y="3250320"/>
            <a:chExt cx="1985221" cy="1861264"/>
          </a:xfrm>
        </p:grpSpPr>
        <p:sp>
          <p:nvSpPr>
            <p:cNvPr id="15" name="Freeform 15"/>
            <p:cNvSpPr/>
            <p:nvPr/>
          </p:nvSpPr>
          <p:spPr>
            <a:xfrm>
              <a:off x="3008376" y="3250320"/>
              <a:ext cx="1985221" cy="1861264"/>
            </a:xfrm>
            <a:custGeom>
              <a:avLst/>
              <a:gdLst/>
              <a:ahLst/>
              <a:cxnLst/>
              <a:rect l="0" t="0" r="0" b="0"/>
              <a:pathLst>
                <a:path w="304800" h="286560">
                  <a:moveTo>
                    <a:pt x="304800" y="152400"/>
                  </a:moveTo>
                  <a:cubicBezTo>
                    <a:pt x="304800" y="111690"/>
                    <a:pt x="288950" y="73419"/>
                    <a:pt x="260166" y="44634"/>
                  </a:cubicBezTo>
                  <a:cubicBezTo>
                    <a:pt x="231381" y="15850"/>
                    <a:pt x="193110" y="0"/>
                    <a:pt x="152400" y="0"/>
                  </a:cubicBezTo>
                  <a:cubicBezTo>
                    <a:pt x="111690" y="0"/>
                    <a:pt x="73428" y="15850"/>
                    <a:pt x="44634" y="44634"/>
                  </a:cubicBezTo>
                  <a:cubicBezTo>
                    <a:pt x="15850" y="73419"/>
                    <a:pt x="0" y="111690"/>
                    <a:pt x="0" y="152400"/>
                  </a:cubicBezTo>
                  <a:cubicBezTo>
                    <a:pt x="0" y="193110"/>
                    <a:pt x="15850" y="231381"/>
                    <a:pt x="44634" y="260166"/>
                  </a:cubicBezTo>
                  <a:cubicBezTo>
                    <a:pt x="45034" y="260566"/>
                    <a:pt x="45672" y="260566"/>
                    <a:pt x="46072" y="260166"/>
                  </a:cubicBezTo>
                  <a:cubicBezTo>
                    <a:pt x="46463" y="259766"/>
                    <a:pt x="46463" y="259128"/>
                    <a:pt x="46072" y="258728"/>
                  </a:cubicBezTo>
                  <a:cubicBezTo>
                    <a:pt x="17669" y="230334"/>
                    <a:pt x="2029" y="192567"/>
                    <a:pt x="2029" y="152410"/>
                  </a:cubicBezTo>
                  <a:cubicBezTo>
                    <a:pt x="2029" y="112243"/>
                    <a:pt x="17669" y="74485"/>
                    <a:pt x="46072" y="46082"/>
                  </a:cubicBezTo>
                  <a:cubicBezTo>
                    <a:pt x="74476" y="17669"/>
                    <a:pt x="112233" y="2029"/>
                    <a:pt x="152400" y="2029"/>
                  </a:cubicBezTo>
                  <a:cubicBezTo>
                    <a:pt x="192567" y="2029"/>
                    <a:pt x="230324" y="17669"/>
                    <a:pt x="258718" y="46072"/>
                  </a:cubicBezTo>
                  <a:cubicBezTo>
                    <a:pt x="287122" y="74466"/>
                    <a:pt x="302762" y="112233"/>
                    <a:pt x="302762" y="152400"/>
                  </a:cubicBezTo>
                  <a:cubicBezTo>
                    <a:pt x="302762" y="192567"/>
                    <a:pt x="287122" y="230324"/>
                    <a:pt x="258718" y="258728"/>
                  </a:cubicBezTo>
                  <a:cubicBezTo>
                    <a:pt x="251498" y="265957"/>
                    <a:pt x="243535" y="272386"/>
                    <a:pt x="235067" y="277968"/>
                  </a:cubicBezTo>
                  <a:lnTo>
                    <a:pt x="234134" y="270986"/>
                  </a:lnTo>
                  <a:lnTo>
                    <a:pt x="222618" y="286560"/>
                  </a:lnTo>
                  <a:lnTo>
                    <a:pt x="241802" y="283940"/>
                  </a:lnTo>
                  <a:lnTo>
                    <a:pt x="236087" y="279730"/>
                  </a:lnTo>
                  <a:cubicBezTo>
                    <a:pt x="244697" y="274053"/>
                    <a:pt x="252803" y="267510"/>
                    <a:pt x="260156" y="260166"/>
                  </a:cubicBezTo>
                  <a:cubicBezTo>
                    <a:pt x="288950" y="231381"/>
                    <a:pt x="304800" y="193110"/>
                    <a:pt x="304800" y="152400"/>
                  </a:cubicBezTo>
                  <a:close/>
                </a:path>
              </a:pathLst>
            </a:custGeom>
            <a:solidFill>
              <a:srgbClr val="303E6D">
                <a:alpha val="100000"/>
              </a:srgb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21600000">
            <a:off x="3240605" y="3361287"/>
            <a:ext cx="1653155" cy="1653155"/>
            <a:chOff x="3240605" y="3361287"/>
            <a:chExt cx="1653155" cy="1653155"/>
          </a:xfrm>
        </p:grpSpPr>
        <p:sp>
          <p:nvSpPr>
            <p:cNvPr id="17" name="Freeform 17"/>
            <p:cNvSpPr/>
            <p:nvPr/>
          </p:nvSpPr>
          <p:spPr>
            <a:xfrm>
              <a:off x="3240605" y="3361287"/>
              <a:ext cx="1653155" cy="165315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EEBD6">
                <a:alpha val="100000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 rot="21600000">
            <a:off x="750002" y="3902078"/>
            <a:ext cx="2150258" cy="571500"/>
          </a:xfrm>
          <a:prstGeom prst="rect">
            <a:avLst/>
          </a:prstGeom>
        </p:spPr>
        <p:txBody>
          <a:bodyPr lIns="0" tIns="32400" rIns="0" bIns="0" rtlCol="0" anchor="t"/>
          <a:lstStyle/>
          <a:p>
            <a:pPr algn="r">
              <a:lnSpc>
                <a:spcPts val="2250"/>
              </a:lnSpc>
            </a:pPr>
            <a:r>
              <a:rPr lang="en-US" sz="2250" b="1" i="0" spc="0">
                <a:solidFill>
                  <a:srgbClr val="EC8A22">
                    <a:alpha val="100000"/>
                  </a:srgbClr>
                </a:solidFill>
                <a:latin typeface="Montserrat"/>
              </a:rPr>
              <a:t>Enhanced Core Funding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>
            <a:fillRect/>
          </a:stretch>
        </p:blipFill>
        <p:spPr>
          <a:xfrm rot="21600000">
            <a:off x="3552892" y="1495482"/>
            <a:ext cx="1028567" cy="102856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5279765" y="2666743"/>
            <a:ext cx="847592" cy="84759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flipH="1">
            <a:off x="3552956" y="3675764"/>
            <a:ext cx="1009517" cy="10095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7FF">
                <a:alpha val="100000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alphaModFix amt="35000"/>
          </a:blip>
          <a:srcRect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 rot="21600000">
            <a:off x="1433527" y="290612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Accreditation Support for LPHAs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1433227" y="803913"/>
            <a:ext cx="6893746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0" i="0" spc="0">
                <a:solidFill>
                  <a:srgbClr val="303E6D">
                    <a:alpha val="100000"/>
                  </a:srgbClr>
                </a:solidFill>
                <a:latin typeface="Montserrat"/>
              </a:rPr>
              <a:t>Technical Assistance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/>
          </a:blip>
          <a:srcRect/>
          <a:stretch>
            <a:fillRect/>
          </a:stretch>
        </p:blipFill>
        <p:spPr>
          <a:xfrm rot="21600000">
            <a:off x="31711" y="3082595"/>
            <a:ext cx="2495445" cy="2495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603004" y="3375406"/>
            <a:ext cx="278119" cy="2781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067179" y="3618207"/>
            <a:ext cx="278119" cy="2781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529634" y="3896036"/>
            <a:ext cx="278119" cy="2781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502779" y="4231676"/>
            <a:ext cx="278119" cy="2781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902938" y="4034652"/>
            <a:ext cx="278119" cy="2781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624643" y="4567977"/>
            <a:ext cx="278119" cy="2781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224479" y="4689414"/>
            <a:ext cx="278119" cy="2781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945574" y="4603031"/>
            <a:ext cx="278119" cy="27811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295705" y="3311135"/>
            <a:ext cx="278119" cy="2781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1806499" y="3918134"/>
            <a:ext cx="278119" cy="27811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alphaModFix/>
          </a:blip>
          <a:srcRect/>
          <a:stretch>
            <a:fillRect/>
          </a:stretch>
        </p:blipFill>
        <p:spPr>
          <a:xfrm rot="21600000">
            <a:off x="2009809" y="4982237"/>
            <a:ext cx="278119" cy="278119"/>
          </a:xfrm>
          <a:prstGeom prst="rect">
            <a:avLst/>
          </a:prstGeom>
        </p:spPr>
      </p:pic>
      <p:cxnSp>
        <p:nvCxnSpPr>
          <p:cNvPr id="19" name="Straight Connector 19"/>
          <p:cNvCxnSpPr>
            <a:cxnSpLocks/>
          </p:cNvCxnSpPr>
          <p:nvPr/>
        </p:nvCxnSpPr>
        <p:spPr>
          <a:xfrm rot="5400000">
            <a:off x="1014884" y="2205474"/>
            <a:ext cx="1161917" cy="0"/>
          </a:xfrm>
          <a:prstGeom prst="line">
            <a:avLst/>
          </a:prstGeom>
          <a:ln w="23749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0"/>
          <p:cNvCxnSpPr>
            <a:cxnSpLocks/>
          </p:cNvCxnSpPr>
          <p:nvPr/>
        </p:nvCxnSpPr>
        <p:spPr>
          <a:xfrm rot="21600000">
            <a:off x="263683" y="2026871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1"/>
          <p:cNvCxnSpPr>
            <a:cxnSpLocks/>
          </p:cNvCxnSpPr>
          <p:nvPr/>
        </p:nvCxnSpPr>
        <p:spPr>
          <a:xfrm rot="21600000">
            <a:off x="263684" y="5617844"/>
            <a:ext cx="9197968" cy="0"/>
          </a:xfrm>
          <a:prstGeom prst="line">
            <a:avLst/>
          </a:prstGeom>
          <a:ln w="22860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 rot="21600000">
            <a:off x="211522" y="1628137"/>
            <a:ext cx="1207217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Project Type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1573425" y="1628775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Funding Source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6927628" y="1627822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Scope of Work</a:t>
            </a:r>
          </a:p>
        </p:txBody>
      </p:sp>
      <p:sp>
        <p:nvSpPr>
          <p:cNvPr id="25" name="TextBox 25"/>
          <p:cNvSpPr txBox="1"/>
          <p:nvPr/>
        </p:nvSpPr>
        <p:spPr>
          <a:xfrm rot="21600000">
            <a:off x="3757651" y="1625917"/>
            <a:ext cx="1988333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1" i="0" spc="0">
                <a:solidFill>
                  <a:srgbClr val="303E6D">
                    <a:alpha val="100000"/>
                  </a:srgbClr>
                </a:solidFill>
                <a:latin typeface="Red Hat Display"/>
              </a:rPr>
              <a:t>Current Status</a:t>
            </a:r>
          </a:p>
        </p:txBody>
      </p:sp>
      <p:sp>
        <p:nvSpPr>
          <p:cNvPr id="26" name="TextBox 26"/>
          <p:cNvSpPr txBox="1"/>
          <p:nvPr/>
        </p:nvSpPr>
        <p:spPr>
          <a:xfrm rot="21600000">
            <a:off x="249622" y="2189797"/>
            <a:ext cx="1131017" cy="2857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22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Contracted</a:t>
            </a:r>
          </a:p>
        </p:txBody>
      </p:sp>
      <p:sp>
        <p:nvSpPr>
          <p:cNvPr id="27" name="TextBox 27"/>
          <p:cNvSpPr txBox="1"/>
          <p:nvPr/>
        </p:nvSpPr>
        <p:spPr>
          <a:xfrm rot="21600000">
            <a:off x="1721053" y="2189797"/>
            <a:ext cx="1693087" cy="4191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CDC Infrastructure Grant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3786569" y="2189797"/>
            <a:ext cx="1931088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algn="ctr">
              <a:lnSpc>
                <a:spcPts val="1650"/>
              </a:lnSpc>
            </a:pPr>
            <a:r>
              <a:rPr lang="en-US" sz="1500" b="0" i="0" spc="0">
                <a:solidFill>
                  <a:srgbClr val="303E6D">
                    <a:alpha val="100000"/>
                  </a:srgbClr>
                </a:solidFill>
                <a:latin typeface="Lato"/>
              </a:rPr>
              <a:t>DHSS is developing the Request for Proposal with the Office of Administration</a:t>
            </a:r>
          </a:p>
        </p:txBody>
      </p:sp>
      <p:sp>
        <p:nvSpPr>
          <p:cNvPr id="29" name="TextBox 29"/>
          <p:cNvSpPr txBox="1"/>
          <p:nvPr/>
        </p:nvSpPr>
        <p:spPr>
          <a:xfrm rot="21600000">
            <a:off x="6251353" y="2189797"/>
            <a:ext cx="3121780" cy="83820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In-person or virtual technical assistance sessions for LPHAs pursuing accreditation under PHAB or MICH</a:t>
            </a:r>
          </a:p>
        </p:txBody>
      </p:sp>
      <p:sp>
        <p:nvSpPr>
          <p:cNvPr id="30" name="TextBox 30"/>
          <p:cNvSpPr txBox="1"/>
          <p:nvPr/>
        </p:nvSpPr>
        <p:spPr>
          <a:xfrm rot="21600000">
            <a:off x="6251353" y="3140393"/>
            <a:ext cx="3207533" cy="628650"/>
          </a:xfrm>
          <a:prstGeom prst="rect">
            <a:avLst/>
          </a:prstGeom>
        </p:spPr>
        <p:txBody>
          <a:bodyPr lIns="0" tIns="21600" rIns="0" bIns="0" rtlCol="0" anchor="t"/>
          <a:lstStyle/>
          <a:p>
            <a:pPr marL="315750" lvl="0" indent="-285750" algn="l">
              <a:lnSpc>
                <a:spcPts val="1650"/>
              </a:lnSpc>
              <a:buSzPct val="150000"/>
              <a:buFont typeface="Arial" panose="020B0604020202020204" pitchFamily="34" charset="0"/>
              <a:buChar char="•"/>
            </a:pPr>
            <a:r>
              <a:rPr lang="en-US" sz="1500" b="0" i="0" spc="0" dirty="0">
                <a:solidFill>
                  <a:srgbClr val="303E6D">
                    <a:alpha val="100000"/>
                  </a:srgbClr>
                </a:solidFill>
                <a:latin typeface="Lato"/>
              </a:rPr>
              <a:t>Qualified bidders will be experienced in public health accreditation and planning</a:t>
            </a:r>
          </a:p>
        </p:txBody>
      </p:sp>
      <p:cxnSp>
        <p:nvCxnSpPr>
          <p:cNvPr id="31" name="Straight Connector 31"/>
          <p:cNvCxnSpPr>
            <a:cxnSpLocks/>
          </p:cNvCxnSpPr>
          <p:nvPr/>
        </p:nvCxnSpPr>
        <p:spPr>
          <a:xfrm rot="5400000">
            <a:off x="2832516" y="2374871"/>
            <a:ext cx="1496681" cy="0"/>
          </a:xfrm>
          <a:prstGeom prst="line">
            <a:avLst/>
          </a:prstGeom>
          <a:ln w="19685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/>
          <p:cNvCxnSpPr>
            <a:cxnSpLocks/>
          </p:cNvCxnSpPr>
          <p:nvPr/>
        </p:nvCxnSpPr>
        <p:spPr>
          <a:xfrm rot="5400000">
            <a:off x="4948407" y="2732729"/>
            <a:ext cx="2209781" cy="0"/>
          </a:xfrm>
          <a:prstGeom prst="line">
            <a:avLst/>
          </a:prstGeom>
          <a:ln w="17145">
            <a:solidFill>
              <a:srgbClr val="EC8A22">
                <a:alpha val="10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630</Words>
  <Application>Microsoft Office PowerPoint</Application>
  <PresentationFormat>Custom</PresentationFormat>
  <Paragraphs>138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Epilogue</vt:lpstr>
      <vt:lpstr>Montserrat</vt:lpstr>
      <vt:lpstr>Red Hat Display</vt:lpstr>
      <vt:lpstr>Lato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Davidson, Brenna</dc:creator>
  <cp:lastModifiedBy>Davidson, Brenna</cp:lastModifiedBy>
  <cp:revision>2</cp:revision>
  <dcterms:created xsi:type="dcterms:W3CDTF">2023-04-12T14:24:57Z</dcterms:created>
  <dcterms:modified xsi:type="dcterms:W3CDTF">2023-04-19T14:18:14Z</dcterms:modified>
</cp:coreProperties>
</file>