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theme/theme2.xml" ContentType="application/vnd.openxmlformats-officedocument.theme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1" r:id="rId1"/>
    <p:sldMasterId id="2147484066" r:id="rId2"/>
    <p:sldMasterId id="2147483648" r:id="rId3"/>
  </p:sldMasterIdLst>
  <p:notesMasterIdLst>
    <p:notesMasterId r:id="rId20"/>
  </p:notesMasterIdLst>
  <p:sldIdLst>
    <p:sldId id="257" r:id="rId4"/>
    <p:sldId id="288" r:id="rId5"/>
    <p:sldId id="290" r:id="rId6"/>
    <p:sldId id="296" r:id="rId7"/>
    <p:sldId id="259" r:id="rId8"/>
    <p:sldId id="268" r:id="rId9"/>
    <p:sldId id="291" r:id="rId10"/>
    <p:sldId id="292" r:id="rId11"/>
    <p:sldId id="294" r:id="rId12"/>
    <p:sldId id="301" r:id="rId13"/>
    <p:sldId id="295" r:id="rId14"/>
    <p:sldId id="300" r:id="rId15"/>
    <p:sldId id="286" r:id="rId16"/>
    <p:sldId id="302" r:id="rId17"/>
    <p:sldId id="303" r:id="rId18"/>
    <p:sldId id="28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EA2272-DE74-7F7D-2B49-45C6F0B7CCE5}" v="1374" dt="2022-09-14T13:29:09.278"/>
    <p1510:client id="{630D06F6-B314-547F-88F7-2D2C23F93B95}" v="214" dt="2022-10-03T15:26:39.033"/>
    <p1510:client id="{6D8551AC-994E-0DB1-63FE-5C168736D1DF}" v="417" dt="2022-09-29T15:52:20.022"/>
    <p1510:client id="{813CCF7D-CB57-4FA0-9DD4-C9D6E61A794F}" v="27" dt="2022-10-05T17:42:04.787"/>
    <p1510:client id="{83183C2D-08D5-412E-8EB6-530738D8B28D}" v="669" dt="2022-09-29T14:02:03.983"/>
    <p1510:client id="{87E4A919-B537-DEFD-DB49-8B6C2C4B1D30}" v="124" dt="2022-09-26T20:18:55.637"/>
    <p1510:client id="{8F6DC51C-1E9B-4343-B7D8-855D8ABA5541}" v="24" dt="2022-09-13T18:15:22.666"/>
    <p1510:client id="{95B60305-5AEA-D23B-9D8A-9B96200F464B}" v="1769" dt="2022-09-14T20:13:14.150"/>
    <p1510:client id="{BF8B338A-F460-5B84-F0BF-8A5DE5A531AD}" v="121" dt="2022-10-04T21:21:09.30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12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D56982-01BC-4B33-81C1-FBEA5033C333}" type="doc">
      <dgm:prSet loTypeId="urn:microsoft.com/office/officeart/2005/8/layout/vList2" loCatId="list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DF1432D-171F-4F64-ABF3-ACB4C04C42B3}">
      <dgm:prSet phldrT="[Text]" phldr="0"/>
      <dgm:spPr/>
      <dgm:t>
        <a:bodyPr/>
        <a:lstStyle/>
        <a:p>
          <a:pPr rtl="0"/>
          <a:r>
            <a:rPr lang="en-US" dirty="0">
              <a:latin typeface="Arial Black"/>
            </a:rPr>
            <a:t>Public Health 3.0 | Public Health Forward</a:t>
          </a:r>
          <a:endParaRPr lang="en-US" dirty="0"/>
        </a:p>
      </dgm:t>
    </dgm:pt>
    <dgm:pt modelId="{646EC010-B085-4B85-BFA1-2AC3700F1EA4}" type="parTrans" cxnId="{451724A7-D38D-4568-9BE4-D2575EA8DE84}">
      <dgm:prSet/>
      <dgm:spPr/>
      <dgm:t>
        <a:bodyPr/>
        <a:lstStyle/>
        <a:p>
          <a:endParaRPr lang="en-US"/>
        </a:p>
      </dgm:t>
    </dgm:pt>
    <dgm:pt modelId="{9C61F6C9-758F-4EEE-87DC-C253B8ACD1C7}" type="sibTrans" cxnId="{451724A7-D38D-4568-9BE4-D2575EA8DE84}">
      <dgm:prSet/>
      <dgm:spPr/>
      <dgm:t>
        <a:bodyPr/>
        <a:lstStyle/>
        <a:p>
          <a:endParaRPr lang="en-US"/>
        </a:p>
      </dgm:t>
    </dgm:pt>
    <dgm:pt modelId="{71C11281-4194-4AD3-8A33-6647DEFCC505}">
      <dgm:prSet phldrT="[Text]" phldr="0"/>
      <dgm:spPr/>
      <dgm:t>
        <a:bodyPr/>
        <a:lstStyle/>
        <a:p>
          <a:pPr rtl="0"/>
          <a:r>
            <a:rPr lang="en-US" dirty="0">
              <a:latin typeface="Arial Black"/>
            </a:rPr>
            <a:t> Accreditation </a:t>
          </a:r>
          <a:endParaRPr lang="en-US" dirty="0"/>
        </a:p>
      </dgm:t>
    </dgm:pt>
    <dgm:pt modelId="{CAE500CC-7B6A-4ED2-B19F-CE3D1EEC071F}" type="parTrans" cxnId="{E40B7E7D-BB77-409A-B000-8EF598465D8F}">
      <dgm:prSet/>
      <dgm:spPr/>
      <dgm:t>
        <a:bodyPr/>
        <a:lstStyle/>
        <a:p>
          <a:endParaRPr lang="en-US"/>
        </a:p>
      </dgm:t>
    </dgm:pt>
    <dgm:pt modelId="{95807D2B-E1C2-4873-A6A7-29037CC58A61}" type="sibTrans" cxnId="{E40B7E7D-BB77-409A-B000-8EF598465D8F}">
      <dgm:prSet/>
      <dgm:spPr/>
      <dgm:t>
        <a:bodyPr/>
        <a:lstStyle/>
        <a:p>
          <a:endParaRPr lang="en-US"/>
        </a:p>
      </dgm:t>
    </dgm:pt>
    <dgm:pt modelId="{ED6732ED-8FA7-4049-B6CC-819CD45A13C0}">
      <dgm:prSet phldrT="[Text]" phldr="0"/>
      <dgm:spPr/>
      <dgm:t>
        <a:bodyPr/>
        <a:lstStyle/>
        <a:p>
          <a:pPr rtl="0"/>
          <a:r>
            <a:rPr lang="en-US" dirty="0">
              <a:latin typeface="Arial Black"/>
            </a:rPr>
            <a:t>Foundational Public Health Services</a:t>
          </a:r>
          <a:endParaRPr lang="en-US" dirty="0"/>
        </a:p>
      </dgm:t>
    </dgm:pt>
    <dgm:pt modelId="{EF985BD6-6910-4504-BBAC-97D48E43105A}" type="parTrans" cxnId="{ECD6C824-B70A-49D4-9C73-CC5F01FBA855}">
      <dgm:prSet/>
      <dgm:spPr/>
      <dgm:t>
        <a:bodyPr/>
        <a:lstStyle/>
        <a:p>
          <a:endParaRPr lang="en-US"/>
        </a:p>
      </dgm:t>
    </dgm:pt>
    <dgm:pt modelId="{75A4FE78-888E-44BD-83A2-3FF127CCC2F1}" type="sibTrans" cxnId="{ECD6C824-B70A-49D4-9C73-CC5F01FBA855}">
      <dgm:prSet/>
      <dgm:spPr/>
      <dgm:t>
        <a:bodyPr/>
        <a:lstStyle/>
        <a:p>
          <a:endParaRPr lang="en-US"/>
        </a:p>
      </dgm:t>
    </dgm:pt>
    <dgm:pt modelId="{C33CBC50-4D09-4F67-853A-C6DCDE511CAE}" type="pres">
      <dgm:prSet presAssocID="{65D56982-01BC-4B33-81C1-FBEA5033C333}" presName="linear" presStyleCnt="0">
        <dgm:presLayoutVars>
          <dgm:animLvl val="lvl"/>
          <dgm:resizeHandles val="exact"/>
        </dgm:presLayoutVars>
      </dgm:prSet>
      <dgm:spPr/>
    </dgm:pt>
    <dgm:pt modelId="{BE0682BB-C858-4867-A6EB-FA740D868B04}" type="pres">
      <dgm:prSet presAssocID="{2DF1432D-171F-4F64-ABF3-ACB4C04C42B3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14A7E14B-E184-4C5E-ABEE-AB3A992DB726}" type="pres">
      <dgm:prSet presAssocID="{9C61F6C9-758F-4EEE-87DC-C253B8ACD1C7}" presName="spacer" presStyleCnt="0"/>
      <dgm:spPr/>
    </dgm:pt>
    <dgm:pt modelId="{A579D265-7CEB-428E-8B6C-44AA20857468}" type="pres">
      <dgm:prSet presAssocID="{71C11281-4194-4AD3-8A33-6647DEFCC50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12BBED8-F6B6-49D0-AC2A-C2F56D9EB939}" type="pres">
      <dgm:prSet presAssocID="{95807D2B-E1C2-4873-A6A7-29037CC58A61}" presName="spacer" presStyleCnt="0"/>
      <dgm:spPr/>
    </dgm:pt>
    <dgm:pt modelId="{D93613E5-6EB7-4DF4-94CA-1589ABC461CB}" type="pres">
      <dgm:prSet presAssocID="{ED6732ED-8FA7-4049-B6CC-819CD45A13C0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ECD6C824-B70A-49D4-9C73-CC5F01FBA855}" srcId="{65D56982-01BC-4B33-81C1-FBEA5033C333}" destId="{ED6732ED-8FA7-4049-B6CC-819CD45A13C0}" srcOrd="2" destOrd="0" parTransId="{EF985BD6-6910-4504-BBAC-97D48E43105A}" sibTransId="{75A4FE78-888E-44BD-83A2-3FF127CCC2F1}"/>
    <dgm:cxn modelId="{80139676-7D23-4CC3-B5DB-AB2B7A82F616}" type="presOf" srcId="{71C11281-4194-4AD3-8A33-6647DEFCC505}" destId="{A579D265-7CEB-428E-8B6C-44AA20857468}" srcOrd="0" destOrd="0" presId="urn:microsoft.com/office/officeart/2005/8/layout/vList2"/>
    <dgm:cxn modelId="{E40B7E7D-BB77-409A-B000-8EF598465D8F}" srcId="{65D56982-01BC-4B33-81C1-FBEA5033C333}" destId="{71C11281-4194-4AD3-8A33-6647DEFCC505}" srcOrd="1" destOrd="0" parTransId="{CAE500CC-7B6A-4ED2-B19F-CE3D1EEC071F}" sibTransId="{95807D2B-E1C2-4873-A6A7-29037CC58A61}"/>
    <dgm:cxn modelId="{451724A7-D38D-4568-9BE4-D2575EA8DE84}" srcId="{65D56982-01BC-4B33-81C1-FBEA5033C333}" destId="{2DF1432D-171F-4F64-ABF3-ACB4C04C42B3}" srcOrd="0" destOrd="0" parTransId="{646EC010-B085-4B85-BFA1-2AC3700F1EA4}" sibTransId="{9C61F6C9-758F-4EEE-87DC-C253B8ACD1C7}"/>
    <dgm:cxn modelId="{CFDB14B4-FE0B-49A9-8245-C6BA53537B12}" type="presOf" srcId="{2DF1432D-171F-4F64-ABF3-ACB4C04C42B3}" destId="{BE0682BB-C858-4867-A6EB-FA740D868B04}" srcOrd="0" destOrd="0" presId="urn:microsoft.com/office/officeart/2005/8/layout/vList2"/>
    <dgm:cxn modelId="{14A38AC0-8D99-42C6-8743-2D834D9F9443}" type="presOf" srcId="{65D56982-01BC-4B33-81C1-FBEA5033C333}" destId="{C33CBC50-4D09-4F67-853A-C6DCDE511CAE}" srcOrd="0" destOrd="0" presId="urn:microsoft.com/office/officeart/2005/8/layout/vList2"/>
    <dgm:cxn modelId="{88521CFD-8683-4BE8-A3A8-A25C796F7377}" type="presOf" srcId="{ED6732ED-8FA7-4049-B6CC-819CD45A13C0}" destId="{D93613E5-6EB7-4DF4-94CA-1589ABC461CB}" srcOrd="0" destOrd="0" presId="urn:microsoft.com/office/officeart/2005/8/layout/vList2"/>
    <dgm:cxn modelId="{7E68E05C-7851-4C76-B116-96E599474A26}" type="presParOf" srcId="{C33CBC50-4D09-4F67-853A-C6DCDE511CAE}" destId="{BE0682BB-C858-4867-A6EB-FA740D868B04}" srcOrd="0" destOrd="0" presId="urn:microsoft.com/office/officeart/2005/8/layout/vList2"/>
    <dgm:cxn modelId="{82269E5F-DB6E-4A36-9E7E-6A5BAF3E12D9}" type="presParOf" srcId="{C33CBC50-4D09-4F67-853A-C6DCDE511CAE}" destId="{14A7E14B-E184-4C5E-ABEE-AB3A992DB726}" srcOrd="1" destOrd="0" presId="urn:microsoft.com/office/officeart/2005/8/layout/vList2"/>
    <dgm:cxn modelId="{4858503C-6513-4D29-898C-8D70936896B0}" type="presParOf" srcId="{C33CBC50-4D09-4F67-853A-C6DCDE511CAE}" destId="{A579D265-7CEB-428E-8B6C-44AA20857468}" srcOrd="2" destOrd="0" presId="urn:microsoft.com/office/officeart/2005/8/layout/vList2"/>
    <dgm:cxn modelId="{93BDF2DC-D9AC-4B9C-ADB8-A4EF7CACADF3}" type="presParOf" srcId="{C33CBC50-4D09-4F67-853A-C6DCDE511CAE}" destId="{B12BBED8-F6B6-49D0-AC2A-C2F56D9EB939}" srcOrd="3" destOrd="0" presId="urn:microsoft.com/office/officeart/2005/8/layout/vList2"/>
    <dgm:cxn modelId="{2D03CF4C-15F4-40F9-8BAD-96A2E4C9753C}" type="presParOf" srcId="{C33CBC50-4D09-4F67-853A-C6DCDE511CAE}" destId="{D93613E5-6EB7-4DF4-94CA-1589ABC461C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7B0D510-DB5A-4BE5-A27B-A98DAB6B0DF7}" type="doc">
      <dgm:prSet loTypeId="urn:microsoft.com/office/officeart/2005/8/layout/process4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87E68E02-1427-4993-BAB8-1227361AFCA6}">
      <dgm:prSet/>
      <dgm:spPr/>
      <dgm:t>
        <a:bodyPr/>
        <a:lstStyle/>
        <a:p>
          <a:r>
            <a:rPr lang="en-US"/>
            <a:t>2019 #HealthierMO FPHS Workgroup </a:t>
          </a:r>
        </a:p>
      </dgm:t>
    </dgm:pt>
    <dgm:pt modelId="{1B9CA377-45D7-44E8-9094-1B17CE29C22F}" type="parTrans" cxnId="{293C3968-79EA-4097-BCE1-845BDF33A364}">
      <dgm:prSet/>
      <dgm:spPr/>
      <dgm:t>
        <a:bodyPr/>
        <a:lstStyle/>
        <a:p>
          <a:endParaRPr lang="en-US"/>
        </a:p>
      </dgm:t>
    </dgm:pt>
    <dgm:pt modelId="{551FB89C-9FA3-4CB1-A924-30D590A13FBC}" type="sibTrans" cxnId="{293C3968-79EA-4097-BCE1-845BDF33A364}">
      <dgm:prSet/>
      <dgm:spPr/>
      <dgm:t>
        <a:bodyPr/>
        <a:lstStyle/>
        <a:p>
          <a:endParaRPr lang="en-US"/>
        </a:p>
      </dgm:t>
    </dgm:pt>
    <dgm:pt modelId="{7326DA2F-A695-473C-8539-731E761D6C4B}">
      <dgm:prSet/>
      <dgm:spPr/>
      <dgm:t>
        <a:bodyPr/>
        <a:lstStyle/>
        <a:p>
          <a:r>
            <a:rPr lang="en-US">
              <a:solidFill>
                <a:schemeClr val="bg1">
                  <a:lumMod val="50000"/>
                </a:schemeClr>
              </a:solidFill>
            </a:rPr>
            <a:t>LPHA representatives from regions A-I </a:t>
          </a:r>
        </a:p>
      </dgm:t>
    </dgm:pt>
    <dgm:pt modelId="{41E6761D-E25C-4858-B376-6C8B896E89A4}" type="parTrans" cxnId="{9EBA3B51-4C37-4E9B-9C0E-45531F10CDFD}">
      <dgm:prSet/>
      <dgm:spPr/>
      <dgm:t>
        <a:bodyPr/>
        <a:lstStyle/>
        <a:p>
          <a:endParaRPr lang="en-US"/>
        </a:p>
      </dgm:t>
    </dgm:pt>
    <dgm:pt modelId="{67046E66-E7B6-41E1-9B79-4A9C9B3D551B}" type="sibTrans" cxnId="{9EBA3B51-4C37-4E9B-9C0E-45531F10CDFD}">
      <dgm:prSet/>
      <dgm:spPr/>
      <dgm:t>
        <a:bodyPr/>
        <a:lstStyle/>
        <a:p>
          <a:endParaRPr lang="en-US"/>
        </a:p>
      </dgm:t>
    </dgm:pt>
    <dgm:pt modelId="{A782D4E3-AE10-4CBE-824D-861BDCDF94C2}">
      <dgm:prSet/>
      <dgm:spPr/>
      <dgm:t>
        <a:bodyPr/>
        <a:lstStyle/>
        <a:p>
          <a:r>
            <a:rPr lang="en-US">
              <a:solidFill>
                <a:schemeClr val="bg1">
                  <a:lumMod val="50000"/>
                </a:schemeClr>
              </a:solidFill>
            </a:rPr>
            <a:t>8 DHSS leaders</a:t>
          </a:r>
        </a:p>
      </dgm:t>
    </dgm:pt>
    <dgm:pt modelId="{FAFA3937-19D6-4DC8-B983-646C7D05F6D2}" type="parTrans" cxnId="{25002D9B-A873-4A96-A82B-AAC4099F68D0}">
      <dgm:prSet/>
      <dgm:spPr/>
      <dgm:t>
        <a:bodyPr/>
        <a:lstStyle/>
        <a:p>
          <a:endParaRPr lang="en-US"/>
        </a:p>
      </dgm:t>
    </dgm:pt>
    <dgm:pt modelId="{4F356108-E969-401A-A65F-20E263DDF1DC}" type="sibTrans" cxnId="{25002D9B-A873-4A96-A82B-AAC4099F68D0}">
      <dgm:prSet/>
      <dgm:spPr/>
      <dgm:t>
        <a:bodyPr/>
        <a:lstStyle/>
        <a:p>
          <a:endParaRPr lang="en-US"/>
        </a:p>
      </dgm:t>
    </dgm:pt>
    <dgm:pt modelId="{8300D5FD-4CAF-4CB1-A7CB-47C264AEAE72}">
      <dgm:prSet/>
      <dgm:spPr/>
      <dgm:t>
        <a:bodyPr/>
        <a:lstStyle/>
        <a:p>
          <a:r>
            <a:rPr lang="en-US">
              <a:solidFill>
                <a:schemeClr val="bg1">
                  <a:lumMod val="50000"/>
                </a:schemeClr>
              </a:solidFill>
            </a:rPr>
            <a:t>3 academic institutions </a:t>
          </a:r>
        </a:p>
      </dgm:t>
    </dgm:pt>
    <dgm:pt modelId="{65FA54AC-6D02-49E7-BABA-797AB44ACAB9}" type="parTrans" cxnId="{CA70ED2B-BFED-48DF-8FD6-DF1F45469CA7}">
      <dgm:prSet/>
      <dgm:spPr/>
      <dgm:t>
        <a:bodyPr/>
        <a:lstStyle/>
        <a:p>
          <a:endParaRPr lang="en-US"/>
        </a:p>
      </dgm:t>
    </dgm:pt>
    <dgm:pt modelId="{89FF6D48-2394-4126-9AD8-591EF43D8940}" type="sibTrans" cxnId="{CA70ED2B-BFED-48DF-8FD6-DF1F45469CA7}">
      <dgm:prSet/>
      <dgm:spPr/>
      <dgm:t>
        <a:bodyPr/>
        <a:lstStyle/>
        <a:p>
          <a:endParaRPr lang="en-US"/>
        </a:p>
      </dgm:t>
    </dgm:pt>
    <dgm:pt modelId="{8D885FF4-712B-42A2-9521-DF028924D98A}">
      <dgm:prSet/>
      <dgm:spPr/>
      <dgm:t>
        <a:bodyPr/>
        <a:lstStyle/>
        <a:p>
          <a:r>
            <a:rPr lang="en-US"/>
            <a:t>Consistent input from Public Health stakeholders and PHNCI (Public Health National Center for Innovation). </a:t>
          </a:r>
        </a:p>
      </dgm:t>
    </dgm:pt>
    <dgm:pt modelId="{BCCE894C-D823-45B5-85F5-77F0F91B094E}" type="parTrans" cxnId="{C7FF08A7-ABB1-4937-8B84-6913D1A4FDD3}">
      <dgm:prSet/>
      <dgm:spPr/>
      <dgm:t>
        <a:bodyPr/>
        <a:lstStyle/>
        <a:p>
          <a:endParaRPr lang="en-US"/>
        </a:p>
      </dgm:t>
    </dgm:pt>
    <dgm:pt modelId="{EFADECD3-35E0-45C1-81E5-3910E55D3143}" type="sibTrans" cxnId="{C7FF08A7-ABB1-4937-8B84-6913D1A4FDD3}">
      <dgm:prSet/>
      <dgm:spPr/>
      <dgm:t>
        <a:bodyPr/>
        <a:lstStyle/>
        <a:p>
          <a:endParaRPr lang="en-US"/>
        </a:p>
      </dgm:t>
    </dgm:pt>
    <dgm:pt modelId="{3B20FFA3-E2D3-48B9-8F72-E9A91A20B07E}">
      <dgm:prSet/>
      <dgm:spPr/>
      <dgm:t>
        <a:bodyPr/>
        <a:lstStyle/>
        <a:p>
          <a:r>
            <a:rPr lang="en-US"/>
            <a:t>#HealthierMO unveils official Missouri Model in 2020</a:t>
          </a:r>
        </a:p>
      </dgm:t>
    </dgm:pt>
    <dgm:pt modelId="{3A0B3F84-E1A7-4047-85F7-BB23F3F917F7}" type="parTrans" cxnId="{CF62A1D7-5150-4A5F-BFA5-A9450C8AF7D5}">
      <dgm:prSet/>
      <dgm:spPr/>
      <dgm:t>
        <a:bodyPr/>
        <a:lstStyle/>
        <a:p>
          <a:endParaRPr lang="en-US"/>
        </a:p>
      </dgm:t>
    </dgm:pt>
    <dgm:pt modelId="{E9B7FB75-C502-42A1-90D4-18085D21FB4C}" type="sibTrans" cxnId="{CF62A1D7-5150-4A5F-BFA5-A9450C8AF7D5}">
      <dgm:prSet/>
      <dgm:spPr/>
      <dgm:t>
        <a:bodyPr/>
        <a:lstStyle/>
        <a:p>
          <a:endParaRPr lang="en-US"/>
        </a:p>
      </dgm:t>
    </dgm:pt>
    <dgm:pt modelId="{7146CFE8-5FA9-4B3C-B9AE-E79D0D44309F}" type="pres">
      <dgm:prSet presAssocID="{57B0D510-DB5A-4BE5-A27B-A98DAB6B0DF7}" presName="Name0" presStyleCnt="0">
        <dgm:presLayoutVars>
          <dgm:dir/>
          <dgm:animLvl val="lvl"/>
          <dgm:resizeHandles val="exact"/>
        </dgm:presLayoutVars>
      </dgm:prSet>
      <dgm:spPr/>
    </dgm:pt>
    <dgm:pt modelId="{B62CC68C-93E1-40FA-9400-E3349B65BDC8}" type="pres">
      <dgm:prSet presAssocID="{3B20FFA3-E2D3-48B9-8F72-E9A91A20B07E}" presName="boxAndChildren" presStyleCnt="0"/>
      <dgm:spPr/>
    </dgm:pt>
    <dgm:pt modelId="{059C35EB-2702-4FB0-B933-688EA18BE450}" type="pres">
      <dgm:prSet presAssocID="{3B20FFA3-E2D3-48B9-8F72-E9A91A20B07E}" presName="parentTextBox" presStyleLbl="node1" presStyleIdx="0" presStyleCnt="3"/>
      <dgm:spPr/>
    </dgm:pt>
    <dgm:pt modelId="{7A02C01B-F275-41E3-ABFF-0A7B68881209}" type="pres">
      <dgm:prSet presAssocID="{EFADECD3-35E0-45C1-81E5-3910E55D3143}" presName="sp" presStyleCnt="0"/>
      <dgm:spPr/>
    </dgm:pt>
    <dgm:pt modelId="{197A3804-AFAD-41AF-B524-49BFFA989F1C}" type="pres">
      <dgm:prSet presAssocID="{8D885FF4-712B-42A2-9521-DF028924D98A}" presName="arrowAndChildren" presStyleCnt="0"/>
      <dgm:spPr/>
    </dgm:pt>
    <dgm:pt modelId="{60C147D6-A0AE-4D06-B1A5-808A7BC79F2B}" type="pres">
      <dgm:prSet presAssocID="{8D885FF4-712B-42A2-9521-DF028924D98A}" presName="parentTextArrow" presStyleLbl="node1" presStyleIdx="1" presStyleCnt="3"/>
      <dgm:spPr/>
    </dgm:pt>
    <dgm:pt modelId="{B7657974-FB88-4C92-B2D3-6F749BDF9CE9}" type="pres">
      <dgm:prSet presAssocID="{551FB89C-9FA3-4CB1-A924-30D590A13FBC}" presName="sp" presStyleCnt="0"/>
      <dgm:spPr/>
    </dgm:pt>
    <dgm:pt modelId="{1876FF59-3573-4D81-9130-49A4FAB5F0BD}" type="pres">
      <dgm:prSet presAssocID="{87E68E02-1427-4993-BAB8-1227361AFCA6}" presName="arrowAndChildren" presStyleCnt="0"/>
      <dgm:spPr/>
    </dgm:pt>
    <dgm:pt modelId="{88000EF5-F6CC-420B-8779-BD0096CFBC74}" type="pres">
      <dgm:prSet presAssocID="{87E68E02-1427-4993-BAB8-1227361AFCA6}" presName="parentTextArrow" presStyleLbl="node1" presStyleIdx="1" presStyleCnt="3"/>
      <dgm:spPr/>
    </dgm:pt>
    <dgm:pt modelId="{4EE0E021-BE79-492D-AFAA-0F4E2E241629}" type="pres">
      <dgm:prSet presAssocID="{87E68E02-1427-4993-BAB8-1227361AFCA6}" presName="arrow" presStyleLbl="node1" presStyleIdx="2" presStyleCnt="3"/>
      <dgm:spPr/>
    </dgm:pt>
    <dgm:pt modelId="{338FFBB8-AA7E-417D-80E6-DFC1A85896CD}" type="pres">
      <dgm:prSet presAssocID="{87E68E02-1427-4993-BAB8-1227361AFCA6}" presName="descendantArrow" presStyleCnt="0"/>
      <dgm:spPr/>
    </dgm:pt>
    <dgm:pt modelId="{BD2D95C2-0F33-4160-B3A8-206C546FFEB9}" type="pres">
      <dgm:prSet presAssocID="{7326DA2F-A695-473C-8539-731E761D6C4B}" presName="childTextArrow" presStyleLbl="fgAccFollowNode1" presStyleIdx="0" presStyleCnt="3">
        <dgm:presLayoutVars>
          <dgm:bulletEnabled val="1"/>
        </dgm:presLayoutVars>
      </dgm:prSet>
      <dgm:spPr/>
    </dgm:pt>
    <dgm:pt modelId="{12707634-74C5-4EBB-8FC8-258059DAB10D}" type="pres">
      <dgm:prSet presAssocID="{A782D4E3-AE10-4CBE-824D-861BDCDF94C2}" presName="childTextArrow" presStyleLbl="fgAccFollowNode1" presStyleIdx="1" presStyleCnt="3">
        <dgm:presLayoutVars>
          <dgm:bulletEnabled val="1"/>
        </dgm:presLayoutVars>
      </dgm:prSet>
      <dgm:spPr/>
    </dgm:pt>
    <dgm:pt modelId="{67BE2853-0E87-4BC4-9BCA-ED106F893BF8}" type="pres">
      <dgm:prSet presAssocID="{8300D5FD-4CAF-4CB1-A7CB-47C264AEAE72}" presName="childTextArrow" presStyleLbl="fgAccFollowNode1" presStyleIdx="2" presStyleCnt="3">
        <dgm:presLayoutVars>
          <dgm:bulletEnabled val="1"/>
        </dgm:presLayoutVars>
      </dgm:prSet>
      <dgm:spPr/>
    </dgm:pt>
  </dgm:ptLst>
  <dgm:cxnLst>
    <dgm:cxn modelId="{CA70ED2B-BFED-48DF-8FD6-DF1F45469CA7}" srcId="{87E68E02-1427-4993-BAB8-1227361AFCA6}" destId="{8300D5FD-4CAF-4CB1-A7CB-47C264AEAE72}" srcOrd="2" destOrd="0" parTransId="{65FA54AC-6D02-49E7-BABA-797AB44ACAB9}" sibTransId="{89FF6D48-2394-4126-9AD8-591EF43D8940}"/>
    <dgm:cxn modelId="{293C3968-79EA-4097-BCE1-845BDF33A364}" srcId="{57B0D510-DB5A-4BE5-A27B-A98DAB6B0DF7}" destId="{87E68E02-1427-4993-BAB8-1227361AFCA6}" srcOrd="0" destOrd="0" parTransId="{1B9CA377-45D7-44E8-9094-1B17CE29C22F}" sibTransId="{551FB89C-9FA3-4CB1-A924-30D590A13FBC}"/>
    <dgm:cxn modelId="{583BF06A-6FC4-4599-A7C6-3CE52B4D36DF}" type="presOf" srcId="{8300D5FD-4CAF-4CB1-A7CB-47C264AEAE72}" destId="{67BE2853-0E87-4BC4-9BCA-ED106F893BF8}" srcOrd="0" destOrd="0" presId="urn:microsoft.com/office/officeart/2005/8/layout/process4"/>
    <dgm:cxn modelId="{9EBA3B51-4C37-4E9B-9C0E-45531F10CDFD}" srcId="{87E68E02-1427-4993-BAB8-1227361AFCA6}" destId="{7326DA2F-A695-473C-8539-731E761D6C4B}" srcOrd="0" destOrd="0" parTransId="{41E6761D-E25C-4858-B376-6C8B896E89A4}" sibTransId="{67046E66-E7B6-41E1-9B79-4A9C9B3D551B}"/>
    <dgm:cxn modelId="{7F376E73-8F3F-4DCA-9BF5-8843CB6001BE}" type="presOf" srcId="{7326DA2F-A695-473C-8539-731E761D6C4B}" destId="{BD2D95C2-0F33-4160-B3A8-206C546FFEB9}" srcOrd="0" destOrd="0" presId="urn:microsoft.com/office/officeart/2005/8/layout/process4"/>
    <dgm:cxn modelId="{2429CC76-50B1-4BFC-AB59-44803C520EE5}" type="presOf" srcId="{87E68E02-1427-4993-BAB8-1227361AFCA6}" destId="{4EE0E021-BE79-492D-AFAA-0F4E2E241629}" srcOrd="1" destOrd="0" presId="urn:microsoft.com/office/officeart/2005/8/layout/process4"/>
    <dgm:cxn modelId="{9E845A89-0869-4C38-8C09-16A4F80F9A2B}" type="presOf" srcId="{57B0D510-DB5A-4BE5-A27B-A98DAB6B0DF7}" destId="{7146CFE8-5FA9-4B3C-B9AE-E79D0D44309F}" srcOrd="0" destOrd="0" presId="urn:microsoft.com/office/officeart/2005/8/layout/process4"/>
    <dgm:cxn modelId="{25002D9B-A873-4A96-A82B-AAC4099F68D0}" srcId="{87E68E02-1427-4993-BAB8-1227361AFCA6}" destId="{A782D4E3-AE10-4CBE-824D-861BDCDF94C2}" srcOrd="1" destOrd="0" parTransId="{FAFA3937-19D6-4DC8-B983-646C7D05F6D2}" sibTransId="{4F356108-E969-401A-A65F-20E263DDF1DC}"/>
    <dgm:cxn modelId="{E4EE659C-FB53-426F-B2DB-1DB87E80FCC0}" type="presOf" srcId="{3B20FFA3-E2D3-48B9-8F72-E9A91A20B07E}" destId="{059C35EB-2702-4FB0-B933-688EA18BE450}" srcOrd="0" destOrd="0" presId="urn:microsoft.com/office/officeart/2005/8/layout/process4"/>
    <dgm:cxn modelId="{C7FF08A7-ABB1-4937-8B84-6913D1A4FDD3}" srcId="{57B0D510-DB5A-4BE5-A27B-A98DAB6B0DF7}" destId="{8D885FF4-712B-42A2-9521-DF028924D98A}" srcOrd="1" destOrd="0" parTransId="{BCCE894C-D823-45B5-85F5-77F0F91B094E}" sibTransId="{EFADECD3-35E0-45C1-81E5-3910E55D3143}"/>
    <dgm:cxn modelId="{BB70C2CC-8560-4C57-9C50-34AE16BB6ABA}" type="presOf" srcId="{87E68E02-1427-4993-BAB8-1227361AFCA6}" destId="{88000EF5-F6CC-420B-8779-BD0096CFBC74}" srcOrd="0" destOrd="0" presId="urn:microsoft.com/office/officeart/2005/8/layout/process4"/>
    <dgm:cxn modelId="{5141E3CE-AB82-4017-915C-11B702DE9D49}" type="presOf" srcId="{A782D4E3-AE10-4CBE-824D-861BDCDF94C2}" destId="{12707634-74C5-4EBB-8FC8-258059DAB10D}" srcOrd="0" destOrd="0" presId="urn:microsoft.com/office/officeart/2005/8/layout/process4"/>
    <dgm:cxn modelId="{CF62A1D7-5150-4A5F-BFA5-A9450C8AF7D5}" srcId="{57B0D510-DB5A-4BE5-A27B-A98DAB6B0DF7}" destId="{3B20FFA3-E2D3-48B9-8F72-E9A91A20B07E}" srcOrd="2" destOrd="0" parTransId="{3A0B3F84-E1A7-4047-85F7-BB23F3F917F7}" sibTransId="{E9B7FB75-C502-42A1-90D4-18085D21FB4C}"/>
    <dgm:cxn modelId="{F52833ED-4237-4002-94D0-DD92F5905808}" type="presOf" srcId="{8D885FF4-712B-42A2-9521-DF028924D98A}" destId="{60C147D6-A0AE-4D06-B1A5-808A7BC79F2B}" srcOrd="0" destOrd="0" presId="urn:microsoft.com/office/officeart/2005/8/layout/process4"/>
    <dgm:cxn modelId="{28477236-D63A-45D9-A96F-3D48E5E362B7}" type="presParOf" srcId="{7146CFE8-5FA9-4B3C-B9AE-E79D0D44309F}" destId="{B62CC68C-93E1-40FA-9400-E3349B65BDC8}" srcOrd="0" destOrd="0" presId="urn:microsoft.com/office/officeart/2005/8/layout/process4"/>
    <dgm:cxn modelId="{C0989A32-CFAC-4FB6-9B3D-14AECB3F2A7A}" type="presParOf" srcId="{B62CC68C-93E1-40FA-9400-E3349B65BDC8}" destId="{059C35EB-2702-4FB0-B933-688EA18BE450}" srcOrd="0" destOrd="0" presId="urn:microsoft.com/office/officeart/2005/8/layout/process4"/>
    <dgm:cxn modelId="{5AA10E41-FCA6-4C1E-93BE-20FB1CA522FA}" type="presParOf" srcId="{7146CFE8-5FA9-4B3C-B9AE-E79D0D44309F}" destId="{7A02C01B-F275-41E3-ABFF-0A7B68881209}" srcOrd="1" destOrd="0" presId="urn:microsoft.com/office/officeart/2005/8/layout/process4"/>
    <dgm:cxn modelId="{21F9C068-0DB2-4E36-B806-F092C3571B6C}" type="presParOf" srcId="{7146CFE8-5FA9-4B3C-B9AE-E79D0D44309F}" destId="{197A3804-AFAD-41AF-B524-49BFFA989F1C}" srcOrd="2" destOrd="0" presId="urn:microsoft.com/office/officeart/2005/8/layout/process4"/>
    <dgm:cxn modelId="{B9208932-40DE-41C6-90EC-4DFF4DAD64C4}" type="presParOf" srcId="{197A3804-AFAD-41AF-B524-49BFFA989F1C}" destId="{60C147D6-A0AE-4D06-B1A5-808A7BC79F2B}" srcOrd="0" destOrd="0" presId="urn:microsoft.com/office/officeart/2005/8/layout/process4"/>
    <dgm:cxn modelId="{B410A2BC-3F31-4F2B-898A-CE3AED3859B1}" type="presParOf" srcId="{7146CFE8-5FA9-4B3C-B9AE-E79D0D44309F}" destId="{B7657974-FB88-4C92-B2D3-6F749BDF9CE9}" srcOrd="3" destOrd="0" presId="urn:microsoft.com/office/officeart/2005/8/layout/process4"/>
    <dgm:cxn modelId="{24EBE314-6DCF-4B24-A29A-71BF4D9CEFA2}" type="presParOf" srcId="{7146CFE8-5FA9-4B3C-B9AE-E79D0D44309F}" destId="{1876FF59-3573-4D81-9130-49A4FAB5F0BD}" srcOrd="4" destOrd="0" presId="urn:microsoft.com/office/officeart/2005/8/layout/process4"/>
    <dgm:cxn modelId="{9D992254-E12F-478C-B166-B924BD4F38F3}" type="presParOf" srcId="{1876FF59-3573-4D81-9130-49A4FAB5F0BD}" destId="{88000EF5-F6CC-420B-8779-BD0096CFBC74}" srcOrd="0" destOrd="0" presId="urn:microsoft.com/office/officeart/2005/8/layout/process4"/>
    <dgm:cxn modelId="{6DDE0DC3-0B7E-41CE-919D-2A39004AEDC7}" type="presParOf" srcId="{1876FF59-3573-4D81-9130-49A4FAB5F0BD}" destId="{4EE0E021-BE79-492D-AFAA-0F4E2E241629}" srcOrd="1" destOrd="0" presId="urn:microsoft.com/office/officeart/2005/8/layout/process4"/>
    <dgm:cxn modelId="{533CC919-F13A-4CE5-BB40-733A884D6DCC}" type="presParOf" srcId="{1876FF59-3573-4D81-9130-49A4FAB5F0BD}" destId="{338FFBB8-AA7E-417D-80E6-DFC1A85896CD}" srcOrd="2" destOrd="0" presId="urn:microsoft.com/office/officeart/2005/8/layout/process4"/>
    <dgm:cxn modelId="{1A2E632A-3EDC-42A1-8201-B83C88FF5C10}" type="presParOf" srcId="{338FFBB8-AA7E-417D-80E6-DFC1A85896CD}" destId="{BD2D95C2-0F33-4160-B3A8-206C546FFEB9}" srcOrd="0" destOrd="0" presId="urn:microsoft.com/office/officeart/2005/8/layout/process4"/>
    <dgm:cxn modelId="{081C2C10-5F33-4DCC-8CD9-CD77101F3791}" type="presParOf" srcId="{338FFBB8-AA7E-417D-80E6-DFC1A85896CD}" destId="{12707634-74C5-4EBB-8FC8-258059DAB10D}" srcOrd="1" destOrd="0" presId="urn:microsoft.com/office/officeart/2005/8/layout/process4"/>
    <dgm:cxn modelId="{695BA940-A262-49C3-8818-5763629FDF0A}" type="presParOf" srcId="{338FFBB8-AA7E-417D-80E6-DFC1A85896CD}" destId="{67BE2853-0E87-4BC4-9BCA-ED106F893BF8}" srcOrd="2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6F4DBEA-62C1-4068-88BA-081F9C13449E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28B36192-5921-4471-9D83-3868A199EFF9}">
      <dgm:prSet/>
      <dgm:spPr/>
      <dgm:t>
        <a:bodyPr/>
        <a:lstStyle/>
        <a:p>
          <a:pPr>
            <a:defRPr cap="all"/>
          </a:pPr>
          <a:r>
            <a:rPr lang="en-US"/>
            <a:t>Collaboration, Partnership, and Trust</a:t>
          </a:r>
        </a:p>
      </dgm:t>
    </dgm:pt>
    <dgm:pt modelId="{2400B67E-BE84-468B-A795-E96BB3C5DFCA}" type="parTrans" cxnId="{46C018F8-88E1-40F5-8001-0011CCE0CD9F}">
      <dgm:prSet/>
      <dgm:spPr/>
      <dgm:t>
        <a:bodyPr/>
        <a:lstStyle/>
        <a:p>
          <a:endParaRPr lang="en-US"/>
        </a:p>
      </dgm:t>
    </dgm:pt>
    <dgm:pt modelId="{33B5AE57-E299-4B9B-811E-C43DB5603F87}" type="sibTrans" cxnId="{46C018F8-88E1-40F5-8001-0011CCE0CD9F}">
      <dgm:prSet/>
      <dgm:spPr/>
      <dgm:t>
        <a:bodyPr/>
        <a:lstStyle/>
        <a:p>
          <a:endParaRPr lang="en-US"/>
        </a:p>
      </dgm:t>
    </dgm:pt>
    <dgm:pt modelId="{0D603231-114F-46B4-92F5-2FA4FC7BE90A}">
      <dgm:prSet/>
      <dgm:spPr/>
      <dgm:t>
        <a:bodyPr/>
        <a:lstStyle/>
        <a:p>
          <a:pPr>
            <a:defRPr cap="all"/>
          </a:pPr>
          <a:r>
            <a:rPr lang="en-US"/>
            <a:t>Focus Groups</a:t>
          </a:r>
        </a:p>
      </dgm:t>
    </dgm:pt>
    <dgm:pt modelId="{453C3EAB-54D7-4599-8586-D46AF590F027}" type="parTrans" cxnId="{EF7E4860-6225-432A-BF15-DB75A286D2D1}">
      <dgm:prSet/>
      <dgm:spPr/>
      <dgm:t>
        <a:bodyPr/>
        <a:lstStyle/>
        <a:p>
          <a:endParaRPr lang="en-US"/>
        </a:p>
      </dgm:t>
    </dgm:pt>
    <dgm:pt modelId="{4CB4CDD4-8312-4D97-B385-4FF88EFCE030}" type="sibTrans" cxnId="{EF7E4860-6225-432A-BF15-DB75A286D2D1}">
      <dgm:prSet/>
      <dgm:spPr/>
      <dgm:t>
        <a:bodyPr/>
        <a:lstStyle/>
        <a:p>
          <a:endParaRPr lang="en-US"/>
        </a:p>
      </dgm:t>
    </dgm:pt>
    <dgm:pt modelId="{1AE68F42-53BE-4707-8329-15F3BD6C317F}">
      <dgm:prSet/>
      <dgm:spPr/>
      <dgm:t>
        <a:bodyPr/>
        <a:lstStyle/>
        <a:p>
          <a:pPr>
            <a:defRPr cap="all"/>
          </a:pPr>
          <a:r>
            <a:rPr lang="en-US"/>
            <a:t>TA Support </a:t>
          </a:r>
        </a:p>
      </dgm:t>
    </dgm:pt>
    <dgm:pt modelId="{234B8D03-03B2-42D8-9EC6-D477966DE8A3}" type="parTrans" cxnId="{7240E4D7-995C-4E17-8164-5E048DE30815}">
      <dgm:prSet/>
      <dgm:spPr/>
      <dgm:t>
        <a:bodyPr/>
        <a:lstStyle/>
        <a:p>
          <a:endParaRPr lang="en-US"/>
        </a:p>
      </dgm:t>
    </dgm:pt>
    <dgm:pt modelId="{24E1370C-D175-470E-92E6-F36698627E3F}" type="sibTrans" cxnId="{7240E4D7-995C-4E17-8164-5E048DE30815}">
      <dgm:prSet/>
      <dgm:spPr/>
      <dgm:t>
        <a:bodyPr/>
        <a:lstStyle/>
        <a:p>
          <a:endParaRPr lang="en-US"/>
        </a:p>
      </dgm:t>
    </dgm:pt>
    <dgm:pt modelId="{5EAC1C65-6DC6-4B6E-9234-923B944C4FA2}" type="pres">
      <dgm:prSet presAssocID="{A6F4DBEA-62C1-4068-88BA-081F9C13449E}" presName="root" presStyleCnt="0">
        <dgm:presLayoutVars>
          <dgm:dir/>
          <dgm:resizeHandles val="exact"/>
        </dgm:presLayoutVars>
      </dgm:prSet>
      <dgm:spPr/>
    </dgm:pt>
    <dgm:pt modelId="{41D751BE-2FA7-4BF5-9A8B-9F5824C7C2EF}" type="pres">
      <dgm:prSet presAssocID="{28B36192-5921-4471-9D83-3868A199EFF9}" presName="compNode" presStyleCnt="0"/>
      <dgm:spPr/>
    </dgm:pt>
    <dgm:pt modelId="{4E23C2C6-0AA0-4A71-83A4-FF22B7AC0D8A}" type="pres">
      <dgm:prSet presAssocID="{28B36192-5921-4471-9D83-3868A199EFF9}" presName="iconBgRect" presStyleLbl="bgShp" presStyleIdx="0" presStyleCnt="3"/>
      <dgm:spPr/>
    </dgm:pt>
    <dgm:pt modelId="{E4AAF0E8-0C41-4374-8799-E7F39E233437}" type="pres">
      <dgm:prSet presAssocID="{28B36192-5921-4471-9D83-3868A199EFF9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7B54F9F7-DF0D-4D0F-B9F2-C431DBF30D73}" type="pres">
      <dgm:prSet presAssocID="{28B36192-5921-4471-9D83-3868A199EFF9}" presName="spaceRect" presStyleCnt="0"/>
      <dgm:spPr/>
    </dgm:pt>
    <dgm:pt modelId="{FD0F5478-5CAF-4126-ABC9-612D3918B47C}" type="pres">
      <dgm:prSet presAssocID="{28B36192-5921-4471-9D83-3868A199EFF9}" presName="textRect" presStyleLbl="revTx" presStyleIdx="0" presStyleCnt="3">
        <dgm:presLayoutVars>
          <dgm:chMax val="1"/>
          <dgm:chPref val="1"/>
        </dgm:presLayoutVars>
      </dgm:prSet>
      <dgm:spPr/>
    </dgm:pt>
    <dgm:pt modelId="{8CB2A7D3-9741-4074-B790-BD193D17F8AD}" type="pres">
      <dgm:prSet presAssocID="{33B5AE57-E299-4B9B-811E-C43DB5603F87}" presName="sibTrans" presStyleCnt="0"/>
      <dgm:spPr/>
    </dgm:pt>
    <dgm:pt modelId="{D9992167-BB31-4BD3-9C58-E3619398728B}" type="pres">
      <dgm:prSet presAssocID="{0D603231-114F-46B4-92F5-2FA4FC7BE90A}" presName="compNode" presStyleCnt="0"/>
      <dgm:spPr/>
    </dgm:pt>
    <dgm:pt modelId="{4DF757E1-7559-4828-82D8-995691E8C3B5}" type="pres">
      <dgm:prSet presAssocID="{0D603231-114F-46B4-92F5-2FA4FC7BE90A}" presName="iconBgRect" presStyleLbl="bgShp" presStyleIdx="1" presStyleCnt="3"/>
      <dgm:spPr/>
    </dgm:pt>
    <dgm:pt modelId="{3ED6F5CF-0ADE-42EB-A0F6-28F30749BE5C}" type="pres">
      <dgm:prSet presAssocID="{0D603231-114F-46B4-92F5-2FA4FC7BE90A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BE58992B-1898-4282-A22D-DE45AD8E8095}" type="pres">
      <dgm:prSet presAssocID="{0D603231-114F-46B4-92F5-2FA4FC7BE90A}" presName="spaceRect" presStyleCnt="0"/>
      <dgm:spPr/>
    </dgm:pt>
    <dgm:pt modelId="{7C2BC379-6C37-4576-9702-ACCD5AD7BC44}" type="pres">
      <dgm:prSet presAssocID="{0D603231-114F-46B4-92F5-2FA4FC7BE90A}" presName="textRect" presStyleLbl="revTx" presStyleIdx="1" presStyleCnt="3">
        <dgm:presLayoutVars>
          <dgm:chMax val="1"/>
          <dgm:chPref val="1"/>
        </dgm:presLayoutVars>
      </dgm:prSet>
      <dgm:spPr/>
    </dgm:pt>
    <dgm:pt modelId="{72AEDA14-1C5F-4727-BF19-612D75C989A3}" type="pres">
      <dgm:prSet presAssocID="{4CB4CDD4-8312-4D97-B385-4FF88EFCE030}" presName="sibTrans" presStyleCnt="0"/>
      <dgm:spPr/>
    </dgm:pt>
    <dgm:pt modelId="{2CDF2026-EF17-4194-A604-94F58FC505E8}" type="pres">
      <dgm:prSet presAssocID="{1AE68F42-53BE-4707-8329-15F3BD6C317F}" presName="compNode" presStyleCnt="0"/>
      <dgm:spPr/>
    </dgm:pt>
    <dgm:pt modelId="{2528FC81-A014-42FE-A3B4-B177671F28ED}" type="pres">
      <dgm:prSet presAssocID="{1AE68F42-53BE-4707-8329-15F3BD6C317F}" presName="iconBgRect" presStyleLbl="bgShp" presStyleIdx="2" presStyleCnt="3"/>
      <dgm:spPr/>
    </dgm:pt>
    <dgm:pt modelId="{6610EEE8-F1E9-4E5F-9B2D-9CCE09B821F2}" type="pres">
      <dgm:prSet presAssocID="{1AE68F42-53BE-4707-8329-15F3BD6C317F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ll center"/>
        </a:ext>
      </dgm:extLst>
    </dgm:pt>
    <dgm:pt modelId="{CBCDCF32-0483-412B-8CAF-F1F2A0235065}" type="pres">
      <dgm:prSet presAssocID="{1AE68F42-53BE-4707-8329-15F3BD6C317F}" presName="spaceRect" presStyleCnt="0"/>
      <dgm:spPr/>
    </dgm:pt>
    <dgm:pt modelId="{51C718A7-5652-4B44-8BEC-93738C2D9F72}" type="pres">
      <dgm:prSet presAssocID="{1AE68F42-53BE-4707-8329-15F3BD6C317F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23BA2E2D-6734-4EC5-8748-F1AD6429E018}" type="presOf" srcId="{0D603231-114F-46B4-92F5-2FA4FC7BE90A}" destId="{7C2BC379-6C37-4576-9702-ACCD5AD7BC44}" srcOrd="0" destOrd="0" presId="urn:microsoft.com/office/officeart/2018/5/layout/IconCircleLabelList"/>
    <dgm:cxn modelId="{4A7F7E39-906D-4697-BFA6-096F72B08C74}" type="presOf" srcId="{1AE68F42-53BE-4707-8329-15F3BD6C317F}" destId="{51C718A7-5652-4B44-8BEC-93738C2D9F72}" srcOrd="0" destOrd="0" presId="urn:microsoft.com/office/officeart/2018/5/layout/IconCircleLabelList"/>
    <dgm:cxn modelId="{EF7E4860-6225-432A-BF15-DB75A286D2D1}" srcId="{A6F4DBEA-62C1-4068-88BA-081F9C13449E}" destId="{0D603231-114F-46B4-92F5-2FA4FC7BE90A}" srcOrd="1" destOrd="0" parTransId="{453C3EAB-54D7-4599-8586-D46AF590F027}" sibTransId="{4CB4CDD4-8312-4D97-B385-4FF88EFCE030}"/>
    <dgm:cxn modelId="{46E32248-D8A0-429B-8007-1F611D681B07}" type="presOf" srcId="{28B36192-5921-4471-9D83-3868A199EFF9}" destId="{FD0F5478-5CAF-4126-ABC9-612D3918B47C}" srcOrd="0" destOrd="0" presId="urn:microsoft.com/office/officeart/2018/5/layout/IconCircleLabelList"/>
    <dgm:cxn modelId="{8CE1FE50-A3BA-4F6E-83E3-F5F239163840}" type="presOf" srcId="{A6F4DBEA-62C1-4068-88BA-081F9C13449E}" destId="{5EAC1C65-6DC6-4B6E-9234-923B944C4FA2}" srcOrd="0" destOrd="0" presId="urn:microsoft.com/office/officeart/2018/5/layout/IconCircleLabelList"/>
    <dgm:cxn modelId="{7240E4D7-995C-4E17-8164-5E048DE30815}" srcId="{A6F4DBEA-62C1-4068-88BA-081F9C13449E}" destId="{1AE68F42-53BE-4707-8329-15F3BD6C317F}" srcOrd="2" destOrd="0" parTransId="{234B8D03-03B2-42D8-9EC6-D477966DE8A3}" sibTransId="{24E1370C-D175-470E-92E6-F36698627E3F}"/>
    <dgm:cxn modelId="{46C018F8-88E1-40F5-8001-0011CCE0CD9F}" srcId="{A6F4DBEA-62C1-4068-88BA-081F9C13449E}" destId="{28B36192-5921-4471-9D83-3868A199EFF9}" srcOrd="0" destOrd="0" parTransId="{2400B67E-BE84-468B-A795-E96BB3C5DFCA}" sibTransId="{33B5AE57-E299-4B9B-811E-C43DB5603F87}"/>
    <dgm:cxn modelId="{510C1532-31AB-4272-A763-70CCAA2B444D}" type="presParOf" srcId="{5EAC1C65-6DC6-4B6E-9234-923B944C4FA2}" destId="{41D751BE-2FA7-4BF5-9A8B-9F5824C7C2EF}" srcOrd="0" destOrd="0" presId="urn:microsoft.com/office/officeart/2018/5/layout/IconCircleLabelList"/>
    <dgm:cxn modelId="{1007F5CB-199C-4F9B-B6DC-06FF5511C396}" type="presParOf" srcId="{41D751BE-2FA7-4BF5-9A8B-9F5824C7C2EF}" destId="{4E23C2C6-0AA0-4A71-83A4-FF22B7AC0D8A}" srcOrd="0" destOrd="0" presId="urn:microsoft.com/office/officeart/2018/5/layout/IconCircleLabelList"/>
    <dgm:cxn modelId="{DE4CBD24-71B7-450F-A73D-D7F0706BCA60}" type="presParOf" srcId="{41D751BE-2FA7-4BF5-9A8B-9F5824C7C2EF}" destId="{E4AAF0E8-0C41-4374-8799-E7F39E233437}" srcOrd="1" destOrd="0" presId="urn:microsoft.com/office/officeart/2018/5/layout/IconCircleLabelList"/>
    <dgm:cxn modelId="{F81EC875-9565-45C9-98E3-5CD8304E56CD}" type="presParOf" srcId="{41D751BE-2FA7-4BF5-9A8B-9F5824C7C2EF}" destId="{7B54F9F7-DF0D-4D0F-B9F2-C431DBF30D73}" srcOrd="2" destOrd="0" presId="urn:microsoft.com/office/officeart/2018/5/layout/IconCircleLabelList"/>
    <dgm:cxn modelId="{255C321C-19A5-4FED-94B0-C39865B92E1F}" type="presParOf" srcId="{41D751BE-2FA7-4BF5-9A8B-9F5824C7C2EF}" destId="{FD0F5478-5CAF-4126-ABC9-612D3918B47C}" srcOrd="3" destOrd="0" presId="urn:microsoft.com/office/officeart/2018/5/layout/IconCircleLabelList"/>
    <dgm:cxn modelId="{54CDD4A7-96EA-4BA7-B51E-C294C025B8F1}" type="presParOf" srcId="{5EAC1C65-6DC6-4B6E-9234-923B944C4FA2}" destId="{8CB2A7D3-9741-4074-B790-BD193D17F8AD}" srcOrd="1" destOrd="0" presId="urn:microsoft.com/office/officeart/2018/5/layout/IconCircleLabelList"/>
    <dgm:cxn modelId="{63A6BE94-A276-4D12-A40B-237A773B293D}" type="presParOf" srcId="{5EAC1C65-6DC6-4B6E-9234-923B944C4FA2}" destId="{D9992167-BB31-4BD3-9C58-E3619398728B}" srcOrd="2" destOrd="0" presId="urn:microsoft.com/office/officeart/2018/5/layout/IconCircleLabelList"/>
    <dgm:cxn modelId="{323B79B0-80FB-4E00-9DD8-E8EA8D0C929E}" type="presParOf" srcId="{D9992167-BB31-4BD3-9C58-E3619398728B}" destId="{4DF757E1-7559-4828-82D8-995691E8C3B5}" srcOrd="0" destOrd="0" presId="urn:microsoft.com/office/officeart/2018/5/layout/IconCircleLabelList"/>
    <dgm:cxn modelId="{994B5E7E-B21F-4D2F-929A-A1295E8DF884}" type="presParOf" srcId="{D9992167-BB31-4BD3-9C58-E3619398728B}" destId="{3ED6F5CF-0ADE-42EB-A0F6-28F30749BE5C}" srcOrd="1" destOrd="0" presId="urn:microsoft.com/office/officeart/2018/5/layout/IconCircleLabelList"/>
    <dgm:cxn modelId="{41F59B6C-B69D-4823-8AA3-10F2F6AA3BFA}" type="presParOf" srcId="{D9992167-BB31-4BD3-9C58-E3619398728B}" destId="{BE58992B-1898-4282-A22D-DE45AD8E8095}" srcOrd="2" destOrd="0" presId="urn:microsoft.com/office/officeart/2018/5/layout/IconCircleLabelList"/>
    <dgm:cxn modelId="{3A70E7A9-5ABC-4B4B-88EE-29FF52B9DFED}" type="presParOf" srcId="{D9992167-BB31-4BD3-9C58-E3619398728B}" destId="{7C2BC379-6C37-4576-9702-ACCD5AD7BC44}" srcOrd="3" destOrd="0" presId="urn:microsoft.com/office/officeart/2018/5/layout/IconCircleLabelList"/>
    <dgm:cxn modelId="{C470F75D-6B7A-491E-8B18-F82EFF0AE6B9}" type="presParOf" srcId="{5EAC1C65-6DC6-4B6E-9234-923B944C4FA2}" destId="{72AEDA14-1C5F-4727-BF19-612D75C989A3}" srcOrd="3" destOrd="0" presId="urn:microsoft.com/office/officeart/2018/5/layout/IconCircleLabelList"/>
    <dgm:cxn modelId="{56A891AE-1347-4DF5-B9A0-880E94A7A5D9}" type="presParOf" srcId="{5EAC1C65-6DC6-4B6E-9234-923B944C4FA2}" destId="{2CDF2026-EF17-4194-A604-94F58FC505E8}" srcOrd="4" destOrd="0" presId="urn:microsoft.com/office/officeart/2018/5/layout/IconCircleLabelList"/>
    <dgm:cxn modelId="{CD248D53-6409-4249-A30D-A0A4D8DA254B}" type="presParOf" srcId="{2CDF2026-EF17-4194-A604-94F58FC505E8}" destId="{2528FC81-A014-42FE-A3B4-B177671F28ED}" srcOrd="0" destOrd="0" presId="urn:microsoft.com/office/officeart/2018/5/layout/IconCircleLabelList"/>
    <dgm:cxn modelId="{3287D81F-516A-473F-A981-BF069CE639C8}" type="presParOf" srcId="{2CDF2026-EF17-4194-A604-94F58FC505E8}" destId="{6610EEE8-F1E9-4E5F-9B2D-9CCE09B821F2}" srcOrd="1" destOrd="0" presId="urn:microsoft.com/office/officeart/2018/5/layout/IconCircleLabelList"/>
    <dgm:cxn modelId="{B1B7F89E-4185-4F41-8B8B-BBDC77BBC65D}" type="presParOf" srcId="{2CDF2026-EF17-4194-A604-94F58FC505E8}" destId="{CBCDCF32-0483-412B-8CAF-F1F2A0235065}" srcOrd="2" destOrd="0" presId="urn:microsoft.com/office/officeart/2018/5/layout/IconCircleLabelList"/>
    <dgm:cxn modelId="{A5A84BAB-72EA-4544-BAE1-A524CBC05552}" type="presParOf" srcId="{2CDF2026-EF17-4194-A604-94F58FC505E8}" destId="{51C718A7-5652-4B44-8BEC-93738C2D9F72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0682BB-C858-4867-A6EB-FA740D868B04}">
      <dsp:nvSpPr>
        <dsp:cNvPr id="0" name=""/>
        <dsp:cNvSpPr/>
      </dsp:nvSpPr>
      <dsp:spPr>
        <a:xfrm>
          <a:off x="0" y="98438"/>
          <a:ext cx="4048344" cy="106703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 Black"/>
            </a:rPr>
            <a:t>Public Health 3.0 | Public Health Forward</a:t>
          </a:r>
          <a:endParaRPr lang="en-US" sz="2400" kern="1200" dirty="0"/>
        </a:p>
      </dsp:txBody>
      <dsp:txXfrm>
        <a:off x="52089" y="150527"/>
        <a:ext cx="3944166" cy="962861"/>
      </dsp:txXfrm>
    </dsp:sp>
    <dsp:sp modelId="{A579D265-7CEB-428E-8B6C-44AA20857468}">
      <dsp:nvSpPr>
        <dsp:cNvPr id="0" name=""/>
        <dsp:cNvSpPr/>
      </dsp:nvSpPr>
      <dsp:spPr>
        <a:xfrm>
          <a:off x="0" y="1234598"/>
          <a:ext cx="4048344" cy="1067039"/>
        </a:xfrm>
        <a:prstGeom prst="roundRect">
          <a:avLst/>
        </a:prstGeom>
        <a:solidFill>
          <a:schemeClr val="accent5">
            <a:hueOff val="4884419"/>
            <a:satOff val="2158"/>
            <a:lumOff val="-813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 Black"/>
            </a:rPr>
            <a:t> Accreditation </a:t>
          </a:r>
          <a:endParaRPr lang="en-US" sz="2400" kern="1200" dirty="0"/>
        </a:p>
      </dsp:txBody>
      <dsp:txXfrm>
        <a:off x="52089" y="1286687"/>
        <a:ext cx="3944166" cy="962861"/>
      </dsp:txXfrm>
    </dsp:sp>
    <dsp:sp modelId="{D93613E5-6EB7-4DF4-94CA-1589ABC461CB}">
      <dsp:nvSpPr>
        <dsp:cNvPr id="0" name=""/>
        <dsp:cNvSpPr/>
      </dsp:nvSpPr>
      <dsp:spPr>
        <a:xfrm>
          <a:off x="0" y="2370757"/>
          <a:ext cx="4048344" cy="1067039"/>
        </a:xfrm>
        <a:prstGeom prst="roundRect">
          <a:avLst/>
        </a:prstGeom>
        <a:solidFill>
          <a:schemeClr val="accent5">
            <a:hueOff val="9768838"/>
            <a:satOff val="4317"/>
            <a:lumOff val="-1627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 Black"/>
            </a:rPr>
            <a:t>Foundational Public Health Services</a:t>
          </a:r>
          <a:endParaRPr lang="en-US" sz="2400" kern="1200" dirty="0"/>
        </a:p>
      </dsp:txBody>
      <dsp:txXfrm>
        <a:off x="52089" y="2422846"/>
        <a:ext cx="3944166" cy="96286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9C35EB-2702-4FB0-B933-688EA18BE450}">
      <dsp:nvSpPr>
        <dsp:cNvPr id="0" name=""/>
        <dsp:cNvSpPr/>
      </dsp:nvSpPr>
      <dsp:spPr>
        <a:xfrm>
          <a:off x="0" y="4167346"/>
          <a:ext cx="6900512" cy="136781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#HealthierMO unveils official Missouri Model in 2020</a:t>
          </a:r>
        </a:p>
      </dsp:txBody>
      <dsp:txXfrm>
        <a:off x="0" y="4167346"/>
        <a:ext cx="6900512" cy="1367816"/>
      </dsp:txXfrm>
    </dsp:sp>
    <dsp:sp modelId="{60C147D6-A0AE-4D06-B1A5-808A7BC79F2B}">
      <dsp:nvSpPr>
        <dsp:cNvPr id="0" name=""/>
        <dsp:cNvSpPr/>
      </dsp:nvSpPr>
      <dsp:spPr>
        <a:xfrm rot="10800000">
          <a:off x="0" y="2084162"/>
          <a:ext cx="6900512" cy="2103701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Consistent input from Public Health stakeholders and PHNCI (Public Health National Center for Innovation). </a:t>
          </a:r>
        </a:p>
      </dsp:txBody>
      <dsp:txXfrm rot="10800000">
        <a:off x="0" y="2084162"/>
        <a:ext cx="6900512" cy="1366922"/>
      </dsp:txXfrm>
    </dsp:sp>
    <dsp:sp modelId="{4EE0E021-BE79-492D-AFAA-0F4E2E241629}">
      <dsp:nvSpPr>
        <dsp:cNvPr id="0" name=""/>
        <dsp:cNvSpPr/>
      </dsp:nvSpPr>
      <dsp:spPr>
        <a:xfrm rot="10800000">
          <a:off x="0" y="978"/>
          <a:ext cx="6900512" cy="2103701"/>
        </a:xfrm>
        <a:prstGeom prst="upArrowCallou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2019 #HealthierMO FPHS Workgroup </a:t>
          </a:r>
        </a:p>
      </dsp:txBody>
      <dsp:txXfrm rot="-10800000">
        <a:off x="0" y="978"/>
        <a:ext cx="6900512" cy="738399"/>
      </dsp:txXfrm>
    </dsp:sp>
    <dsp:sp modelId="{BD2D95C2-0F33-4160-B3A8-206C546FFEB9}">
      <dsp:nvSpPr>
        <dsp:cNvPr id="0" name=""/>
        <dsp:cNvSpPr/>
      </dsp:nvSpPr>
      <dsp:spPr>
        <a:xfrm>
          <a:off x="3369" y="739377"/>
          <a:ext cx="2297924" cy="629006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solidFill>
                <a:schemeClr val="bg1">
                  <a:lumMod val="50000"/>
                </a:schemeClr>
              </a:solidFill>
            </a:rPr>
            <a:t>LPHA representatives from regions A-I </a:t>
          </a:r>
        </a:p>
      </dsp:txBody>
      <dsp:txXfrm>
        <a:off x="3369" y="739377"/>
        <a:ext cx="2297924" cy="629006"/>
      </dsp:txXfrm>
    </dsp:sp>
    <dsp:sp modelId="{12707634-74C5-4EBB-8FC8-258059DAB10D}">
      <dsp:nvSpPr>
        <dsp:cNvPr id="0" name=""/>
        <dsp:cNvSpPr/>
      </dsp:nvSpPr>
      <dsp:spPr>
        <a:xfrm>
          <a:off x="2301293" y="739377"/>
          <a:ext cx="2297924" cy="629006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solidFill>
                <a:schemeClr val="bg1">
                  <a:lumMod val="50000"/>
                </a:schemeClr>
              </a:solidFill>
            </a:rPr>
            <a:t>8 DHSS leaders</a:t>
          </a:r>
        </a:p>
      </dsp:txBody>
      <dsp:txXfrm>
        <a:off x="2301293" y="739377"/>
        <a:ext cx="2297924" cy="629006"/>
      </dsp:txXfrm>
    </dsp:sp>
    <dsp:sp modelId="{67BE2853-0E87-4BC4-9BCA-ED106F893BF8}">
      <dsp:nvSpPr>
        <dsp:cNvPr id="0" name=""/>
        <dsp:cNvSpPr/>
      </dsp:nvSpPr>
      <dsp:spPr>
        <a:xfrm>
          <a:off x="4599218" y="739377"/>
          <a:ext cx="2297924" cy="629006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solidFill>
                <a:schemeClr val="bg1">
                  <a:lumMod val="50000"/>
                </a:schemeClr>
              </a:solidFill>
            </a:rPr>
            <a:t>3 academic institutions </a:t>
          </a:r>
        </a:p>
      </dsp:txBody>
      <dsp:txXfrm>
        <a:off x="4599218" y="739377"/>
        <a:ext cx="2297924" cy="6290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23C2C6-0AA0-4A71-83A4-FF22B7AC0D8A}">
      <dsp:nvSpPr>
        <dsp:cNvPr id="0" name=""/>
        <dsp:cNvSpPr/>
      </dsp:nvSpPr>
      <dsp:spPr>
        <a:xfrm>
          <a:off x="679050" y="376938"/>
          <a:ext cx="1887187" cy="188718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AAF0E8-0C41-4374-8799-E7F39E233437}">
      <dsp:nvSpPr>
        <dsp:cNvPr id="0" name=""/>
        <dsp:cNvSpPr/>
      </dsp:nvSpPr>
      <dsp:spPr>
        <a:xfrm>
          <a:off x="1081237" y="779125"/>
          <a:ext cx="1082812" cy="108281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0F5478-5CAF-4126-ABC9-612D3918B47C}">
      <dsp:nvSpPr>
        <dsp:cNvPr id="0" name=""/>
        <dsp:cNvSpPr/>
      </dsp:nvSpPr>
      <dsp:spPr>
        <a:xfrm>
          <a:off x="75768" y="2851938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/>
            <a:t>Collaboration, Partnership, and Trust</a:t>
          </a:r>
        </a:p>
      </dsp:txBody>
      <dsp:txXfrm>
        <a:off x="75768" y="2851938"/>
        <a:ext cx="3093750" cy="720000"/>
      </dsp:txXfrm>
    </dsp:sp>
    <dsp:sp modelId="{4DF757E1-7559-4828-82D8-995691E8C3B5}">
      <dsp:nvSpPr>
        <dsp:cNvPr id="0" name=""/>
        <dsp:cNvSpPr/>
      </dsp:nvSpPr>
      <dsp:spPr>
        <a:xfrm>
          <a:off x="4314206" y="376938"/>
          <a:ext cx="1887187" cy="188718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D6F5CF-0ADE-42EB-A0F6-28F30749BE5C}">
      <dsp:nvSpPr>
        <dsp:cNvPr id="0" name=""/>
        <dsp:cNvSpPr/>
      </dsp:nvSpPr>
      <dsp:spPr>
        <a:xfrm>
          <a:off x="4716393" y="779125"/>
          <a:ext cx="1082812" cy="108281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2BC379-6C37-4576-9702-ACCD5AD7BC44}">
      <dsp:nvSpPr>
        <dsp:cNvPr id="0" name=""/>
        <dsp:cNvSpPr/>
      </dsp:nvSpPr>
      <dsp:spPr>
        <a:xfrm>
          <a:off x="3710925" y="2851938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/>
            <a:t>Focus Groups</a:t>
          </a:r>
        </a:p>
      </dsp:txBody>
      <dsp:txXfrm>
        <a:off x="3710925" y="2851938"/>
        <a:ext cx="3093750" cy="720000"/>
      </dsp:txXfrm>
    </dsp:sp>
    <dsp:sp modelId="{2528FC81-A014-42FE-A3B4-B177671F28ED}">
      <dsp:nvSpPr>
        <dsp:cNvPr id="0" name=""/>
        <dsp:cNvSpPr/>
      </dsp:nvSpPr>
      <dsp:spPr>
        <a:xfrm>
          <a:off x="7949362" y="376938"/>
          <a:ext cx="1887187" cy="188718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10EEE8-F1E9-4E5F-9B2D-9CCE09B821F2}">
      <dsp:nvSpPr>
        <dsp:cNvPr id="0" name=""/>
        <dsp:cNvSpPr/>
      </dsp:nvSpPr>
      <dsp:spPr>
        <a:xfrm>
          <a:off x="8351550" y="779125"/>
          <a:ext cx="1082812" cy="108281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C718A7-5652-4B44-8BEC-93738C2D9F72}">
      <dsp:nvSpPr>
        <dsp:cNvPr id="0" name=""/>
        <dsp:cNvSpPr/>
      </dsp:nvSpPr>
      <dsp:spPr>
        <a:xfrm>
          <a:off x="7346081" y="2851938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/>
            <a:t>TA Support </a:t>
          </a:r>
        </a:p>
      </dsp:txBody>
      <dsp:txXfrm>
        <a:off x="7346081" y="2851938"/>
        <a:ext cx="309375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1FA365-742A-4C7B-93D9-088A55EC80B5}" type="datetimeFigureOut">
              <a:t>10/5/2022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20597D-B589-4FA1-BF27-85F2469E21C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334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Add in intersectional examples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20597D-B589-4FA1-BF27-85F2469E21C2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096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- Image right B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EA001B6B-61E7-449B-995B-5BB71D1D34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68000" y="0"/>
            <a:ext cx="8124000" cy="68580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63489561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- Landscap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58C30A5B-9ABD-4A54-A8B8-FBEAAD0C9D4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45720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18507804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 Paragraph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29957382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58C30A5B-9ABD-4A54-A8B8-FBEAAD0C9D4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11708504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A2752BB-F2D1-4BD6-8EB2-988CC0EA64F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495800" y="1828800"/>
            <a:ext cx="3200400" cy="3200400"/>
          </a:xfrm>
          <a:prstGeom prst="ellipse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63500">
            <a:gradFill flip="none" rotWithShape="1">
              <a:gsLst>
                <a:gs pos="0">
                  <a:schemeClr val="accent1"/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25" name="Picture Placeholder 8">
            <a:extLst>
              <a:ext uri="{FF2B5EF4-FFF2-40B4-BE49-F238E27FC236}">
                <a16:creationId xmlns:a16="http://schemas.microsoft.com/office/drawing/2014/main" id="{86CCFE5E-4465-478F-AD56-3075ADA085A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595753" y="659275"/>
            <a:ext cx="1371600" cy="1371600"/>
          </a:xfrm>
          <a:prstGeom prst="ellipse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63500">
            <a:solidFill>
              <a:schemeClr val="accent1"/>
            </a:solidFill>
          </a:ln>
        </p:spPr>
        <p:txBody>
          <a:bodyPr anchor="ctr"/>
          <a:lstStyle>
            <a:lvl1pPr algn="ctr">
              <a:buNone/>
              <a:defRPr sz="1400"/>
            </a:lvl1pPr>
          </a:lstStyle>
          <a:p>
            <a:r>
              <a:rPr lang="en-US"/>
              <a:t>Image</a:t>
            </a:r>
          </a:p>
        </p:txBody>
      </p:sp>
      <p:sp>
        <p:nvSpPr>
          <p:cNvPr id="26" name="Picture Placeholder 8">
            <a:extLst>
              <a:ext uri="{FF2B5EF4-FFF2-40B4-BE49-F238E27FC236}">
                <a16:creationId xmlns:a16="http://schemas.microsoft.com/office/drawing/2014/main" id="{9AF4D747-5049-455A-821A-26743DF45B9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643605" y="2743200"/>
            <a:ext cx="1371600" cy="1371600"/>
          </a:xfrm>
          <a:prstGeom prst="ellipse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63500">
            <a:solidFill>
              <a:schemeClr val="accent2"/>
            </a:solidFill>
          </a:ln>
        </p:spPr>
        <p:txBody>
          <a:bodyPr anchor="ctr"/>
          <a:lstStyle>
            <a:lvl1pPr algn="ctr">
              <a:buNone/>
              <a:defRPr sz="1400"/>
            </a:lvl1pPr>
          </a:lstStyle>
          <a:p>
            <a:r>
              <a:rPr lang="en-US"/>
              <a:t>Image</a:t>
            </a:r>
          </a:p>
        </p:txBody>
      </p:sp>
      <p:sp>
        <p:nvSpPr>
          <p:cNvPr id="27" name="Picture Placeholder 8">
            <a:extLst>
              <a:ext uri="{FF2B5EF4-FFF2-40B4-BE49-F238E27FC236}">
                <a16:creationId xmlns:a16="http://schemas.microsoft.com/office/drawing/2014/main" id="{F54EE46D-6F7C-48A1-9B53-A0F9B48B882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595753" y="4819649"/>
            <a:ext cx="1371600" cy="1371600"/>
          </a:xfrm>
          <a:prstGeom prst="ellipse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63500">
            <a:solidFill>
              <a:schemeClr val="accent3"/>
            </a:solidFill>
          </a:ln>
        </p:spPr>
        <p:txBody>
          <a:bodyPr anchor="ctr"/>
          <a:lstStyle>
            <a:lvl1pPr algn="ctr">
              <a:buNone/>
              <a:defRPr sz="1400"/>
            </a:lvl1pPr>
          </a:lstStyle>
          <a:p>
            <a:r>
              <a:rPr lang="en-US"/>
              <a:t>Image</a:t>
            </a:r>
          </a:p>
        </p:txBody>
      </p:sp>
      <p:sp>
        <p:nvSpPr>
          <p:cNvPr id="28" name="Picture Placeholder 8">
            <a:extLst>
              <a:ext uri="{FF2B5EF4-FFF2-40B4-BE49-F238E27FC236}">
                <a16:creationId xmlns:a16="http://schemas.microsoft.com/office/drawing/2014/main" id="{7063917B-42F6-4602-8015-828D2A65B3E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211403" y="659275"/>
            <a:ext cx="1371600" cy="1371600"/>
          </a:xfrm>
          <a:prstGeom prst="ellipse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63500">
            <a:solidFill>
              <a:schemeClr val="accent6"/>
            </a:solidFill>
          </a:ln>
        </p:spPr>
        <p:txBody>
          <a:bodyPr anchor="ctr"/>
          <a:lstStyle>
            <a:lvl1pPr algn="ctr">
              <a:buNone/>
              <a:defRPr sz="1400"/>
            </a:lvl1pPr>
          </a:lstStyle>
          <a:p>
            <a:r>
              <a:rPr lang="en-US"/>
              <a:t>Image</a:t>
            </a:r>
          </a:p>
        </p:txBody>
      </p:sp>
      <p:sp>
        <p:nvSpPr>
          <p:cNvPr id="29" name="Picture Placeholder 8">
            <a:extLst>
              <a:ext uri="{FF2B5EF4-FFF2-40B4-BE49-F238E27FC236}">
                <a16:creationId xmlns:a16="http://schemas.microsoft.com/office/drawing/2014/main" id="{D734A5F4-670F-499D-9275-514984F0622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176795" y="2743200"/>
            <a:ext cx="1371600" cy="1371600"/>
          </a:xfrm>
          <a:prstGeom prst="ellipse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63500">
            <a:solidFill>
              <a:schemeClr val="accent5"/>
            </a:solidFill>
          </a:ln>
        </p:spPr>
        <p:txBody>
          <a:bodyPr anchor="ctr"/>
          <a:lstStyle>
            <a:lvl1pPr algn="ctr">
              <a:buNone/>
              <a:defRPr sz="1400"/>
            </a:lvl1pPr>
          </a:lstStyle>
          <a:p>
            <a:r>
              <a:rPr lang="en-US"/>
              <a:t>Image</a:t>
            </a:r>
          </a:p>
        </p:txBody>
      </p:sp>
      <p:sp>
        <p:nvSpPr>
          <p:cNvPr id="30" name="Picture Placeholder 8">
            <a:extLst>
              <a:ext uri="{FF2B5EF4-FFF2-40B4-BE49-F238E27FC236}">
                <a16:creationId xmlns:a16="http://schemas.microsoft.com/office/drawing/2014/main" id="{F91236F8-7084-49E3-AC85-8EB80F97C98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211403" y="4819649"/>
            <a:ext cx="1371600" cy="1371600"/>
          </a:xfrm>
          <a:prstGeom prst="ellipse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63500">
            <a:solidFill>
              <a:schemeClr val="accent4"/>
            </a:solidFill>
          </a:ln>
        </p:spPr>
        <p:txBody>
          <a:bodyPr anchor="ctr"/>
          <a:lstStyle>
            <a:lvl1pPr algn="ctr">
              <a:buNone/>
              <a:defRPr sz="1400"/>
            </a:lvl1pPr>
          </a:lstStyle>
          <a:p>
            <a:r>
              <a:rPr lang="en-US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111669222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 Imag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75AC70F4-E565-4A37-8E46-2B8C546F621E}"/>
              </a:ext>
            </a:extLst>
          </p:cNvPr>
          <p:cNvSpPr>
            <a:spLocks noGrp="1"/>
          </p:cNvSpPr>
          <p:nvPr userDrawn="1">
            <p:ph type="pic" sz="quarter" idx="10" hasCustomPrompt="1"/>
          </p:nvPr>
        </p:nvSpPr>
        <p:spPr>
          <a:xfrm>
            <a:off x="3512769" y="845768"/>
            <a:ext cx="2468495" cy="2468880"/>
          </a:xfrm>
          <a:custGeom>
            <a:avLst/>
            <a:gdLst>
              <a:gd name="connsiteX0" fmla="*/ 2032405 w 2032406"/>
              <a:gd name="connsiteY0" fmla="*/ 0 h 2033462"/>
              <a:gd name="connsiteX1" fmla="*/ 2032405 w 2032406"/>
              <a:gd name="connsiteY1" fmla="*/ 993220 h 2033462"/>
              <a:gd name="connsiteX2" fmla="*/ 2032405 w 2032406"/>
              <a:gd name="connsiteY2" fmla="*/ 1073682 h 2033462"/>
              <a:gd name="connsiteX3" fmla="*/ 2032406 w 2032406"/>
              <a:gd name="connsiteY3" fmla="*/ 1073682 h 2033462"/>
              <a:gd name="connsiteX4" fmla="*/ 2032406 w 2032406"/>
              <a:gd name="connsiteY4" fmla="*/ 1242628 h 2033462"/>
              <a:gd name="connsiteX5" fmla="*/ 2032406 w 2032406"/>
              <a:gd name="connsiteY5" fmla="*/ 1390485 h 2033462"/>
              <a:gd name="connsiteX6" fmla="*/ 2032406 w 2032406"/>
              <a:gd name="connsiteY6" fmla="*/ 1518658 h 2033462"/>
              <a:gd name="connsiteX7" fmla="*/ 2032406 w 2032406"/>
              <a:gd name="connsiteY7" fmla="*/ 1628555 h 2033462"/>
              <a:gd name="connsiteX8" fmla="*/ 2032406 w 2032406"/>
              <a:gd name="connsiteY8" fmla="*/ 1721580 h 2033462"/>
              <a:gd name="connsiteX9" fmla="*/ 2032406 w 2032406"/>
              <a:gd name="connsiteY9" fmla="*/ 1799141 h 2033462"/>
              <a:gd name="connsiteX10" fmla="*/ 2032406 w 2032406"/>
              <a:gd name="connsiteY10" fmla="*/ 1862642 h 2033462"/>
              <a:gd name="connsiteX11" fmla="*/ 2032406 w 2032406"/>
              <a:gd name="connsiteY11" fmla="*/ 1913490 h 2033462"/>
              <a:gd name="connsiteX12" fmla="*/ 2032406 w 2032406"/>
              <a:gd name="connsiteY12" fmla="*/ 1953090 h 2033462"/>
              <a:gd name="connsiteX13" fmla="*/ 2032406 w 2032406"/>
              <a:gd name="connsiteY13" fmla="*/ 1982849 h 2033462"/>
              <a:gd name="connsiteX14" fmla="*/ 2032406 w 2032406"/>
              <a:gd name="connsiteY14" fmla="*/ 2004172 h 2033462"/>
              <a:gd name="connsiteX15" fmla="*/ 2032406 w 2032406"/>
              <a:gd name="connsiteY15" fmla="*/ 2018466 h 2033462"/>
              <a:gd name="connsiteX16" fmla="*/ 2032406 w 2032406"/>
              <a:gd name="connsiteY16" fmla="*/ 2031588 h 2033462"/>
              <a:gd name="connsiteX17" fmla="*/ 2032406 w 2032406"/>
              <a:gd name="connsiteY17" fmla="*/ 2033462 h 2033462"/>
              <a:gd name="connsiteX18" fmla="*/ 1924268 w 2032406"/>
              <a:gd name="connsiteY18" fmla="*/ 2033462 h 2033462"/>
              <a:gd name="connsiteX19" fmla="*/ 1824574 w 2032406"/>
              <a:gd name="connsiteY19" fmla="*/ 2033462 h 2033462"/>
              <a:gd name="connsiteX20" fmla="*/ 1732981 w 2032406"/>
              <a:gd name="connsiteY20" fmla="*/ 2033462 h 2033462"/>
              <a:gd name="connsiteX21" fmla="*/ 1649145 w 2032406"/>
              <a:gd name="connsiteY21" fmla="*/ 2033462 h 2033462"/>
              <a:gd name="connsiteX22" fmla="*/ 1503371 w 2032406"/>
              <a:gd name="connsiteY22" fmla="*/ 2033462 h 2033462"/>
              <a:gd name="connsiteX23" fmla="*/ 1384508 w 2032406"/>
              <a:gd name="connsiteY23" fmla="*/ 2033462 h 2033462"/>
              <a:gd name="connsiteX24" fmla="*/ 1313344 w 2032406"/>
              <a:gd name="connsiteY24" fmla="*/ 2033462 h 2033462"/>
              <a:gd name="connsiteX25" fmla="*/ 1306948 w 2032406"/>
              <a:gd name="connsiteY25" fmla="*/ 2033462 h 2033462"/>
              <a:gd name="connsiteX26" fmla="*/ 1243446 w 2032406"/>
              <a:gd name="connsiteY26" fmla="*/ 2033462 h 2033462"/>
              <a:gd name="connsiteX27" fmla="*/ 1194026 w 2032406"/>
              <a:gd name="connsiteY27" fmla="*/ 2033462 h 2033462"/>
              <a:gd name="connsiteX28" fmla="*/ 1192599 w 2032406"/>
              <a:gd name="connsiteY28" fmla="*/ 2033462 h 2033462"/>
              <a:gd name="connsiteX29" fmla="*/ 1152999 w 2032406"/>
              <a:gd name="connsiteY29" fmla="*/ 2033462 h 2033462"/>
              <a:gd name="connsiteX30" fmla="*/ 1123240 w 2032406"/>
              <a:gd name="connsiteY30" fmla="*/ 2033462 h 2033462"/>
              <a:gd name="connsiteX31" fmla="*/ 1101917 w 2032406"/>
              <a:gd name="connsiteY31" fmla="*/ 2033462 h 2033462"/>
              <a:gd name="connsiteX32" fmla="*/ 1087623 w 2032406"/>
              <a:gd name="connsiteY32" fmla="*/ 2033462 h 2033462"/>
              <a:gd name="connsiteX33" fmla="*/ 1082162 w 2032406"/>
              <a:gd name="connsiteY33" fmla="*/ 2033462 h 2033462"/>
              <a:gd name="connsiteX34" fmla="*/ 1074501 w 2032406"/>
              <a:gd name="connsiteY34" fmla="*/ 2033462 h 2033462"/>
              <a:gd name="connsiteX35" fmla="*/ 1072626 w 2032406"/>
              <a:gd name="connsiteY35" fmla="*/ 2033462 h 2033462"/>
              <a:gd name="connsiteX36" fmla="*/ 879838 w 2032406"/>
              <a:gd name="connsiteY36" fmla="*/ 2033462 h 2033462"/>
              <a:gd name="connsiteX37" fmla="*/ 724964 w 2032406"/>
              <a:gd name="connsiteY37" fmla="*/ 2033462 h 2033462"/>
              <a:gd name="connsiteX38" fmla="*/ 589423 w 2032406"/>
              <a:gd name="connsiteY38" fmla="*/ 2033462 h 2033462"/>
              <a:gd name="connsiteX39" fmla="*/ 471925 w 2032406"/>
              <a:gd name="connsiteY39" fmla="*/ 2033462 h 2033462"/>
              <a:gd name="connsiteX40" fmla="*/ 371182 w 2032406"/>
              <a:gd name="connsiteY40" fmla="*/ 2033462 h 2033462"/>
              <a:gd name="connsiteX41" fmla="*/ 285904 w 2032406"/>
              <a:gd name="connsiteY41" fmla="*/ 2033462 h 2033462"/>
              <a:gd name="connsiteX42" fmla="*/ 214804 w 2032406"/>
              <a:gd name="connsiteY42" fmla="*/ 2033462 h 2033462"/>
              <a:gd name="connsiteX43" fmla="*/ 156592 w 2032406"/>
              <a:gd name="connsiteY43" fmla="*/ 2033462 h 2033462"/>
              <a:gd name="connsiteX44" fmla="*/ 109980 w 2032406"/>
              <a:gd name="connsiteY44" fmla="*/ 2033462 h 2033462"/>
              <a:gd name="connsiteX45" fmla="*/ 73678 w 2032406"/>
              <a:gd name="connsiteY45" fmla="*/ 2033462 h 2033462"/>
              <a:gd name="connsiteX46" fmla="*/ 46398 w 2032406"/>
              <a:gd name="connsiteY46" fmla="*/ 2033462 h 2033462"/>
              <a:gd name="connsiteX47" fmla="*/ 26851 w 2032406"/>
              <a:gd name="connsiteY47" fmla="*/ 2033462 h 2033462"/>
              <a:gd name="connsiteX48" fmla="*/ 13748 w 2032406"/>
              <a:gd name="connsiteY48" fmla="*/ 2033462 h 2033462"/>
              <a:gd name="connsiteX49" fmla="*/ 1719 w 2032406"/>
              <a:gd name="connsiteY49" fmla="*/ 2033462 h 2033462"/>
              <a:gd name="connsiteX50" fmla="*/ 0 w 2032406"/>
              <a:gd name="connsiteY50" fmla="*/ 2033462 h 2033462"/>
              <a:gd name="connsiteX51" fmla="*/ 2032405 w 2032406"/>
              <a:gd name="connsiteY51" fmla="*/ 0 h 2033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2032406" h="2033462">
                <a:moveTo>
                  <a:pt x="2032405" y="0"/>
                </a:moveTo>
                <a:cubicBezTo>
                  <a:pt x="2032405" y="492760"/>
                  <a:pt x="2032405" y="800735"/>
                  <a:pt x="2032405" y="993220"/>
                </a:cubicBezTo>
                <a:lnTo>
                  <a:pt x="2032405" y="1073682"/>
                </a:lnTo>
                <a:lnTo>
                  <a:pt x="2032406" y="1073682"/>
                </a:lnTo>
                <a:lnTo>
                  <a:pt x="2032406" y="1242628"/>
                </a:lnTo>
                <a:lnTo>
                  <a:pt x="2032406" y="1390485"/>
                </a:lnTo>
                <a:lnTo>
                  <a:pt x="2032406" y="1518658"/>
                </a:lnTo>
                <a:lnTo>
                  <a:pt x="2032406" y="1628555"/>
                </a:lnTo>
                <a:lnTo>
                  <a:pt x="2032406" y="1721580"/>
                </a:lnTo>
                <a:lnTo>
                  <a:pt x="2032406" y="1799141"/>
                </a:lnTo>
                <a:lnTo>
                  <a:pt x="2032406" y="1862642"/>
                </a:lnTo>
                <a:lnTo>
                  <a:pt x="2032406" y="1913490"/>
                </a:lnTo>
                <a:lnTo>
                  <a:pt x="2032406" y="1953090"/>
                </a:lnTo>
                <a:lnTo>
                  <a:pt x="2032406" y="1982849"/>
                </a:lnTo>
                <a:lnTo>
                  <a:pt x="2032406" y="2004172"/>
                </a:lnTo>
                <a:lnTo>
                  <a:pt x="2032406" y="2018466"/>
                </a:lnTo>
                <a:lnTo>
                  <a:pt x="2032406" y="2031588"/>
                </a:lnTo>
                <a:lnTo>
                  <a:pt x="2032406" y="2033462"/>
                </a:lnTo>
                <a:lnTo>
                  <a:pt x="1924268" y="2033462"/>
                </a:lnTo>
                <a:lnTo>
                  <a:pt x="1824574" y="2033462"/>
                </a:lnTo>
                <a:lnTo>
                  <a:pt x="1732981" y="2033462"/>
                </a:lnTo>
                <a:lnTo>
                  <a:pt x="1649145" y="2033462"/>
                </a:lnTo>
                <a:lnTo>
                  <a:pt x="1503371" y="2033462"/>
                </a:lnTo>
                <a:lnTo>
                  <a:pt x="1384508" y="2033462"/>
                </a:lnTo>
                <a:lnTo>
                  <a:pt x="1313344" y="2033462"/>
                </a:lnTo>
                <a:lnTo>
                  <a:pt x="1306948" y="2033462"/>
                </a:lnTo>
                <a:lnTo>
                  <a:pt x="1243446" y="2033462"/>
                </a:lnTo>
                <a:lnTo>
                  <a:pt x="1194026" y="2033462"/>
                </a:lnTo>
                <a:lnTo>
                  <a:pt x="1192599" y="2033462"/>
                </a:lnTo>
                <a:lnTo>
                  <a:pt x="1152999" y="2033462"/>
                </a:lnTo>
                <a:lnTo>
                  <a:pt x="1123240" y="2033462"/>
                </a:lnTo>
                <a:lnTo>
                  <a:pt x="1101917" y="2033462"/>
                </a:lnTo>
                <a:lnTo>
                  <a:pt x="1087623" y="2033462"/>
                </a:lnTo>
                <a:lnTo>
                  <a:pt x="1082162" y="2033462"/>
                </a:lnTo>
                <a:lnTo>
                  <a:pt x="1074501" y="2033462"/>
                </a:lnTo>
                <a:lnTo>
                  <a:pt x="1072626" y="2033462"/>
                </a:lnTo>
                <a:lnTo>
                  <a:pt x="879838" y="2033462"/>
                </a:lnTo>
                <a:lnTo>
                  <a:pt x="724964" y="2033462"/>
                </a:lnTo>
                <a:lnTo>
                  <a:pt x="589423" y="2033462"/>
                </a:lnTo>
                <a:lnTo>
                  <a:pt x="471925" y="2033462"/>
                </a:lnTo>
                <a:lnTo>
                  <a:pt x="371182" y="2033462"/>
                </a:lnTo>
                <a:lnTo>
                  <a:pt x="285904" y="2033462"/>
                </a:lnTo>
                <a:lnTo>
                  <a:pt x="214804" y="2033462"/>
                </a:lnTo>
                <a:lnTo>
                  <a:pt x="156592" y="2033462"/>
                </a:lnTo>
                <a:lnTo>
                  <a:pt x="109980" y="2033462"/>
                </a:lnTo>
                <a:lnTo>
                  <a:pt x="73678" y="2033462"/>
                </a:lnTo>
                <a:lnTo>
                  <a:pt x="46398" y="2033462"/>
                </a:lnTo>
                <a:lnTo>
                  <a:pt x="26851" y="2033462"/>
                </a:lnTo>
                <a:lnTo>
                  <a:pt x="13748" y="2033462"/>
                </a:lnTo>
                <a:lnTo>
                  <a:pt x="1719" y="2033462"/>
                </a:lnTo>
                <a:lnTo>
                  <a:pt x="0" y="2033462"/>
                </a:lnTo>
                <a:cubicBezTo>
                  <a:pt x="44412" y="931033"/>
                  <a:pt x="930549" y="44436"/>
                  <a:pt x="203240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buNone/>
              <a:defRPr sz="2400"/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6513C730-5ACF-4B02-8DF9-722D66444C8C}"/>
              </a:ext>
            </a:extLst>
          </p:cNvPr>
          <p:cNvSpPr>
            <a:spLocks noGrp="1"/>
          </p:cNvSpPr>
          <p:nvPr userDrawn="1">
            <p:ph type="pic" sz="quarter" idx="13" hasCustomPrompt="1"/>
          </p:nvPr>
        </p:nvSpPr>
        <p:spPr>
          <a:xfrm>
            <a:off x="6202312" y="845768"/>
            <a:ext cx="2468880" cy="2468880"/>
          </a:xfrm>
          <a:custGeom>
            <a:avLst/>
            <a:gdLst>
              <a:gd name="connsiteX0" fmla="*/ 1 w 2032406"/>
              <a:gd name="connsiteY0" fmla="*/ 0 h 2033462"/>
              <a:gd name="connsiteX1" fmla="*/ 2032406 w 2032406"/>
              <a:gd name="connsiteY1" fmla="*/ 2033462 h 2033462"/>
              <a:gd name="connsiteX2" fmla="*/ 1913088 w 2032406"/>
              <a:gd name="connsiteY2" fmla="*/ 2033462 h 2033462"/>
              <a:gd name="connsiteX3" fmla="*/ 1801224 w 2032406"/>
              <a:gd name="connsiteY3" fmla="*/ 2033462 h 2033462"/>
              <a:gd name="connsiteX4" fmla="*/ 1598900 w 2032406"/>
              <a:gd name="connsiteY4" fmla="*/ 2033462 h 2033462"/>
              <a:gd name="connsiteX5" fmla="*/ 1423510 w 2032406"/>
              <a:gd name="connsiteY5" fmla="*/ 2033462 h 2033462"/>
              <a:gd name="connsiteX6" fmla="*/ 1273129 w 2032406"/>
              <a:gd name="connsiteY6" fmla="*/ 2033462 h 2033462"/>
              <a:gd name="connsiteX7" fmla="*/ 1154851 w 2032406"/>
              <a:gd name="connsiteY7" fmla="*/ 2033462 h 2033462"/>
              <a:gd name="connsiteX8" fmla="*/ 1145835 w 2032406"/>
              <a:gd name="connsiteY8" fmla="*/ 2033462 h 2033462"/>
              <a:gd name="connsiteX9" fmla="*/ 1039703 w 2032406"/>
              <a:gd name="connsiteY9" fmla="*/ 2033462 h 2033462"/>
              <a:gd name="connsiteX10" fmla="*/ 952809 w 2032406"/>
              <a:gd name="connsiteY10" fmla="*/ 2033462 h 2033462"/>
              <a:gd name="connsiteX11" fmla="*/ 951568 w 2032406"/>
              <a:gd name="connsiteY11" fmla="*/ 2033462 h 2033462"/>
              <a:gd name="connsiteX12" fmla="*/ 883230 w 2032406"/>
              <a:gd name="connsiteY12" fmla="*/ 2033462 h 2033462"/>
              <a:gd name="connsiteX13" fmla="*/ 829042 w 2032406"/>
              <a:gd name="connsiteY13" fmla="*/ 2033462 h 2033462"/>
              <a:gd name="connsiteX14" fmla="*/ 788321 w 2032406"/>
              <a:gd name="connsiteY14" fmla="*/ 2033462 h 2033462"/>
              <a:gd name="connsiteX15" fmla="*/ 773660 w 2032406"/>
              <a:gd name="connsiteY15" fmla="*/ 2033462 h 2033462"/>
              <a:gd name="connsiteX16" fmla="*/ 759142 w 2032406"/>
              <a:gd name="connsiteY16" fmla="*/ 2033462 h 2033462"/>
              <a:gd name="connsiteX17" fmla="*/ 739583 w 2032406"/>
              <a:gd name="connsiteY17" fmla="*/ 2033462 h 2033462"/>
              <a:gd name="connsiteX18" fmla="*/ 727720 w 2032406"/>
              <a:gd name="connsiteY18" fmla="*/ 2033462 h 2033462"/>
              <a:gd name="connsiteX19" fmla="*/ 721627 w 2032406"/>
              <a:gd name="connsiteY19" fmla="*/ 2033462 h 2033462"/>
              <a:gd name="connsiteX20" fmla="*/ 719062 w 2032406"/>
              <a:gd name="connsiteY20" fmla="*/ 2033462 h 2033462"/>
              <a:gd name="connsiteX21" fmla="*/ 619436 w 2032406"/>
              <a:gd name="connsiteY21" fmla="*/ 2033462 h 2033462"/>
              <a:gd name="connsiteX22" fmla="*/ 510400 w 2032406"/>
              <a:gd name="connsiteY22" fmla="*/ 2033462 h 2033462"/>
              <a:gd name="connsiteX23" fmla="*/ 414974 w 2032406"/>
              <a:gd name="connsiteY23" fmla="*/ 2033462 h 2033462"/>
              <a:gd name="connsiteX24" fmla="*/ 332251 w 2032406"/>
              <a:gd name="connsiteY24" fmla="*/ 2033462 h 2033462"/>
              <a:gd name="connsiteX25" fmla="*/ 261325 w 2032406"/>
              <a:gd name="connsiteY25" fmla="*/ 2033462 h 2033462"/>
              <a:gd name="connsiteX26" fmla="*/ 201287 w 2032406"/>
              <a:gd name="connsiteY26" fmla="*/ 2033462 h 2033462"/>
              <a:gd name="connsiteX27" fmla="*/ 151230 w 2032406"/>
              <a:gd name="connsiteY27" fmla="*/ 2033462 h 2033462"/>
              <a:gd name="connsiteX28" fmla="*/ 110246 w 2032406"/>
              <a:gd name="connsiteY28" fmla="*/ 2033462 h 2033462"/>
              <a:gd name="connsiteX29" fmla="*/ 77430 w 2032406"/>
              <a:gd name="connsiteY29" fmla="*/ 2033462 h 2033462"/>
              <a:gd name="connsiteX30" fmla="*/ 32666 w 2032406"/>
              <a:gd name="connsiteY30" fmla="*/ 2033462 h 2033462"/>
              <a:gd name="connsiteX31" fmla="*/ 9679 w 2032406"/>
              <a:gd name="connsiteY31" fmla="*/ 2033462 h 2033462"/>
              <a:gd name="connsiteX32" fmla="*/ 1210 w 2032406"/>
              <a:gd name="connsiteY32" fmla="*/ 2033462 h 2033462"/>
              <a:gd name="connsiteX33" fmla="*/ 0 w 2032406"/>
              <a:gd name="connsiteY33" fmla="*/ 2033462 h 2033462"/>
              <a:gd name="connsiteX34" fmla="*/ 0 w 2032406"/>
              <a:gd name="connsiteY34" fmla="*/ 1830179 h 2033462"/>
              <a:gd name="connsiteX35" fmla="*/ 0 w 2032406"/>
              <a:gd name="connsiteY35" fmla="*/ 1652271 h 2033462"/>
              <a:gd name="connsiteX36" fmla="*/ 0 w 2032406"/>
              <a:gd name="connsiteY36" fmla="*/ 1498047 h 2033462"/>
              <a:gd name="connsiteX37" fmla="*/ 0 w 2032406"/>
              <a:gd name="connsiteY37" fmla="*/ 1365814 h 2033462"/>
              <a:gd name="connsiteX38" fmla="*/ 0 w 2032406"/>
              <a:gd name="connsiteY38" fmla="*/ 1253881 h 2033462"/>
              <a:gd name="connsiteX39" fmla="*/ 0 w 2032406"/>
              <a:gd name="connsiteY39" fmla="*/ 1160557 h 2033462"/>
              <a:gd name="connsiteX40" fmla="*/ 0 w 2032406"/>
              <a:gd name="connsiteY40" fmla="*/ 1084150 h 2033462"/>
              <a:gd name="connsiteX41" fmla="*/ 0 w 2032406"/>
              <a:gd name="connsiteY41" fmla="*/ 1022968 h 2033462"/>
              <a:gd name="connsiteX42" fmla="*/ 0 w 2032406"/>
              <a:gd name="connsiteY42" fmla="*/ 975319 h 2033462"/>
              <a:gd name="connsiteX43" fmla="*/ 0 w 2032406"/>
              <a:gd name="connsiteY43" fmla="*/ 939512 h 2033462"/>
              <a:gd name="connsiteX44" fmla="*/ 0 w 2032406"/>
              <a:gd name="connsiteY44" fmla="*/ 913855 h 2033462"/>
              <a:gd name="connsiteX45" fmla="*/ 0 w 2032406"/>
              <a:gd name="connsiteY45" fmla="*/ 896656 h 2033462"/>
              <a:gd name="connsiteX46" fmla="*/ 0 w 2032406"/>
              <a:gd name="connsiteY46" fmla="*/ 880867 h 2033462"/>
              <a:gd name="connsiteX47" fmla="*/ 0 w 2032406"/>
              <a:gd name="connsiteY47" fmla="*/ 878611 h 2033462"/>
              <a:gd name="connsiteX48" fmla="*/ 1 w 2032406"/>
              <a:gd name="connsiteY48" fmla="*/ 878611 h 2033462"/>
              <a:gd name="connsiteX49" fmla="*/ 1 w 2032406"/>
              <a:gd name="connsiteY49" fmla="*/ 704814 h 2033462"/>
              <a:gd name="connsiteX50" fmla="*/ 1 w 2032406"/>
              <a:gd name="connsiteY50" fmla="*/ 0 h 2033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2032406" h="2033462">
                <a:moveTo>
                  <a:pt x="1" y="0"/>
                </a:moveTo>
                <a:cubicBezTo>
                  <a:pt x="1101857" y="44436"/>
                  <a:pt x="1987994" y="931034"/>
                  <a:pt x="2032406" y="2033462"/>
                </a:cubicBezTo>
                <a:lnTo>
                  <a:pt x="1913088" y="2033462"/>
                </a:lnTo>
                <a:lnTo>
                  <a:pt x="1801224" y="2033462"/>
                </a:lnTo>
                <a:lnTo>
                  <a:pt x="1598900" y="2033462"/>
                </a:lnTo>
                <a:lnTo>
                  <a:pt x="1423510" y="2033462"/>
                </a:lnTo>
                <a:lnTo>
                  <a:pt x="1273129" y="2033462"/>
                </a:lnTo>
                <a:lnTo>
                  <a:pt x="1154851" y="2033462"/>
                </a:lnTo>
                <a:lnTo>
                  <a:pt x="1145835" y="2033462"/>
                </a:lnTo>
                <a:lnTo>
                  <a:pt x="1039703" y="2033462"/>
                </a:lnTo>
                <a:lnTo>
                  <a:pt x="952809" y="2033462"/>
                </a:lnTo>
                <a:lnTo>
                  <a:pt x="951568" y="2033462"/>
                </a:lnTo>
                <a:lnTo>
                  <a:pt x="883230" y="2033462"/>
                </a:lnTo>
                <a:lnTo>
                  <a:pt x="829042" y="2033462"/>
                </a:lnTo>
                <a:lnTo>
                  <a:pt x="788321" y="2033462"/>
                </a:lnTo>
                <a:lnTo>
                  <a:pt x="773660" y="2033462"/>
                </a:lnTo>
                <a:lnTo>
                  <a:pt x="759142" y="2033462"/>
                </a:lnTo>
                <a:lnTo>
                  <a:pt x="739583" y="2033462"/>
                </a:lnTo>
                <a:lnTo>
                  <a:pt x="727720" y="2033462"/>
                </a:lnTo>
                <a:lnTo>
                  <a:pt x="721627" y="2033462"/>
                </a:lnTo>
                <a:lnTo>
                  <a:pt x="719062" y="2033462"/>
                </a:lnTo>
                <a:lnTo>
                  <a:pt x="619436" y="2033462"/>
                </a:lnTo>
                <a:lnTo>
                  <a:pt x="510400" y="2033462"/>
                </a:lnTo>
                <a:lnTo>
                  <a:pt x="414974" y="2033462"/>
                </a:lnTo>
                <a:lnTo>
                  <a:pt x="332251" y="2033462"/>
                </a:lnTo>
                <a:lnTo>
                  <a:pt x="261325" y="2033462"/>
                </a:lnTo>
                <a:lnTo>
                  <a:pt x="201287" y="2033462"/>
                </a:lnTo>
                <a:lnTo>
                  <a:pt x="151230" y="2033462"/>
                </a:lnTo>
                <a:lnTo>
                  <a:pt x="110246" y="2033462"/>
                </a:lnTo>
                <a:lnTo>
                  <a:pt x="77430" y="2033462"/>
                </a:lnTo>
                <a:lnTo>
                  <a:pt x="32666" y="2033462"/>
                </a:lnTo>
                <a:lnTo>
                  <a:pt x="9679" y="2033462"/>
                </a:lnTo>
                <a:lnTo>
                  <a:pt x="1210" y="2033462"/>
                </a:lnTo>
                <a:lnTo>
                  <a:pt x="0" y="2033462"/>
                </a:lnTo>
                <a:lnTo>
                  <a:pt x="0" y="1830179"/>
                </a:lnTo>
                <a:lnTo>
                  <a:pt x="0" y="1652271"/>
                </a:lnTo>
                <a:lnTo>
                  <a:pt x="0" y="1498047"/>
                </a:lnTo>
                <a:lnTo>
                  <a:pt x="0" y="1365814"/>
                </a:lnTo>
                <a:lnTo>
                  <a:pt x="0" y="1253881"/>
                </a:lnTo>
                <a:lnTo>
                  <a:pt x="0" y="1160557"/>
                </a:lnTo>
                <a:lnTo>
                  <a:pt x="0" y="1084150"/>
                </a:lnTo>
                <a:lnTo>
                  <a:pt x="0" y="1022968"/>
                </a:lnTo>
                <a:lnTo>
                  <a:pt x="0" y="975319"/>
                </a:lnTo>
                <a:lnTo>
                  <a:pt x="0" y="939512"/>
                </a:lnTo>
                <a:lnTo>
                  <a:pt x="0" y="913855"/>
                </a:lnTo>
                <a:lnTo>
                  <a:pt x="0" y="896656"/>
                </a:lnTo>
                <a:lnTo>
                  <a:pt x="0" y="880867"/>
                </a:lnTo>
                <a:lnTo>
                  <a:pt x="0" y="878611"/>
                </a:lnTo>
                <a:lnTo>
                  <a:pt x="1" y="878611"/>
                </a:lnTo>
                <a:lnTo>
                  <a:pt x="1" y="704814"/>
                </a:lnTo>
                <a:cubicBezTo>
                  <a:pt x="1" y="0"/>
                  <a:pt x="1" y="0"/>
                  <a:pt x="1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buNone/>
              <a:defRPr sz="2400"/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CCA6AF4E-06FB-43C2-9760-D9F4B49E289E}"/>
              </a:ext>
            </a:extLst>
          </p:cNvPr>
          <p:cNvSpPr>
            <a:spLocks noGrp="1"/>
          </p:cNvSpPr>
          <p:nvPr userDrawn="1">
            <p:ph type="pic" sz="quarter" idx="12" hasCustomPrompt="1"/>
          </p:nvPr>
        </p:nvSpPr>
        <p:spPr>
          <a:xfrm>
            <a:off x="3512769" y="3518447"/>
            <a:ext cx="2468880" cy="2468880"/>
          </a:xfrm>
          <a:custGeom>
            <a:avLst/>
            <a:gdLst>
              <a:gd name="connsiteX0" fmla="*/ 0 w 2032406"/>
              <a:gd name="connsiteY0" fmla="*/ 0 h 2033462"/>
              <a:gd name="connsiteX1" fmla="*/ 176167 w 2032406"/>
              <a:gd name="connsiteY1" fmla="*/ 0 h 2033462"/>
              <a:gd name="connsiteX2" fmla="*/ 335831 w 2032406"/>
              <a:gd name="connsiteY2" fmla="*/ 0 h 2033462"/>
              <a:gd name="connsiteX3" fmla="*/ 479804 w 2032406"/>
              <a:gd name="connsiteY3" fmla="*/ 0 h 2033462"/>
              <a:gd name="connsiteX4" fmla="*/ 608897 w 2032406"/>
              <a:gd name="connsiteY4" fmla="*/ 0 h 2033462"/>
              <a:gd name="connsiteX5" fmla="*/ 723922 w 2032406"/>
              <a:gd name="connsiteY5" fmla="*/ 0 h 2033462"/>
              <a:gd name="connsiteX6" fmla="*/ 825690 w 2032406"/>
              <a:gd name="connsiteY6" fmla="*/ 0 h 2033462"/>
              <a:gd name="connsiteX7" fmla="*/ 915013 w 2032406"/>
              <a:gd name="connsiteY7" fmla="*/ 0 h 2033462"/>
              <a:gd name="connsiteX8" fmla="*/ 992703 w 2032406"/>
              <a:gd name="connsiteY8" fmla="*/ 0 h 2033462"/>
              <a:gd name="connsiteX9" fmla="*/ 1078722 w 2032406"/>
              <a:gd name="connsiteY9" fmla="*/ 0 h 2033462"/>
              <a:gd name="connsiteX10" fmla="*/ 1079597 w 2032406"/>
              <a:gd name="connsiteY10" fmla="*/ 0 h 2033462"/>
              <a:gd name="connsiteX11" fmla="*/ 1149176 w 2032406"/>
              <a:gd name="connsiteY11" fmla="*/ 0 h 2033462"/>
              <a:gd name="connsiteX12" fmla="*/ 1203365 w 2032406"/>
              <a:gd name="connsiteY12" fmla="*/ 0 h 2033462"/>
              <a:gd name="connsiteX13" fmla="*/ 1244086 w 2032406"/>
              <a:gd name="connsiteY13" fmla="*/ 0 h 2033462"/>
              <a:gd name="connsiteX14" fmla="*/ 1273264 w 2032406"/>
              <a:gd name="connsiteY14" fmla="*/ 0 h 2033462"/>
              <a:gd name="connsiteX15" fmla="*/ 1292823 w 2032406"/>
              <a:gd name="connsiteY15" fmla="*/ 0 h 2033462"/>
              <a:gd name="connsiteX16" fmla="*/ 1304687 w 2032406"/>
              <a:gd name="connsiteY16" fmla="*/ 0 h 2033462"/>
              <a:gd name="connsiteX17" fmla="*/ 1310779 w 2032406"/>
              <a:gd name="connsiteY17" fmla="*/ 0 h 2033462"/>
              <a:gd name="connsiteX18" fmla="*/ 1313344 w 2032406"/>
              <a:gd name="connsiteY18" fmla="*/ 0 h 2033462"/>
              <a:gd name="connsiteX19" fmla="*/ 2032406 w 2032406"/>
              <a:gd name="connsiteY19" fmla="*/ 0 h 2033462"/>
              <a:gd name="connsiteX20" fmla="*/ 2032406 w 2032406"/>
              <a:gd name="connsiteY20" fmla="*/ 167873 h 2033462"/>
              <a:gd name="connsiteX21" fmla="*/ 2032406 w 2032406"/>
              <a:gd name="connsiteY21" fmla="*/ 314791 h 2033462"/>
              <a:gd name="connsiteX22" fmla="*/ 2032406 w 2032406"/>
              <a:gd name="connsiteY22" fmla="*/ 442150 h 2033462"/>
              <a:gd name="connsiteX23" fmla="*/ 2032406 w 2032406"/>
              <a:gd name="connsiteY23" fmla="*/ 551349 h 2033462"/>
              <a:gd name="connsiteX24" fmla="*/ 2032406 w 2032406"/>
              <a:gd name="connsiteY24" fmla="*/ 643784 h 2033462"/>
              <a:gd name="connsiteX25" fmla="*/ 2032406 w 2032406"/>
              <a:gd name="connsiteY25" fmla="*/ 720851 h 2033462"/>
              <a:gd name="connsiteX26" fmla="*/ 2032406 w 2032406"/>
              <a:gd name="connsiteY26" fmla="*/ 783949 h 2033462"/>
              <a:gd name="connsiteX27" fmla="*/ 2032406 w 2032406"/>
              <a:gd name="connsiteY27" fmla="*/ 834474 h 2033462"/>
              <a:gd name="connsiteX28" fmla="*/ 2032406 w 2032406"/>
              <a:gd name="connsiteY28" fmla="*/ 873823 h 2033462"/>
              <a:gd name="connsiteX29" fmla="*/ 2032406 w 2032406"/>
              <a:gd name="connsiteY29" fmla="*/ 903392 h 2033462"/>
              <a:gd name="connsiteX30" fmla="*/ 2032406 w 2032406"/>
              <a:gd name="connsiteY30" fmla="*/ 924580 h 2033462"/>
              <a:gd name="connsiteX31" fmla="*/ 2032406 w 2032406"/>
              <a:gd name="connsiteY31" fmla="*/ 938783 h 2033462"/>
              <a:gd name="connsiteX32" fmla="*/ 2032406 w 2032406"/>
              <a:gd name="connsiteY32" fmla="*/ 951822 h 2033462"/>
              <a:gd name="connsiteX33" fmla="*/ 2032406 w 2032406"/>
              <a:gd name="connsiteY33" fmla="*/ 953684 h 2033462"/>
              <a:gd name="connsiteX34" fmla="*/ 2032405 w 2032406"/>
              <a:gd name="connsiteY34" fmla="*/ 953684 h 2033462"/>
              <a:gd name="connsiteX35" fmla="*/ 2032405 w 2032406"/>
              <a:gd name="connsiteY35" fmla="*/ 1153167 h 2033462"/>
              <a:gd name="connsiteX36" fmla="*/ 2032405 w 2032406"/>
              <a:gd name="connsiteY36" fmla="*/ 2033462 h 2033462"/>
              <a:gd name="connsiteX37" fmla="*/ 0 w 2032406"/>
              <a:gd name="connsiteY37" fmla="*/ 0 h 2033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032406" h="2033462">
                <a:moveTo>
                  <a:pt x="0" y="0"/>
                </a:moveTo>
                <a:lnTo>
                  <a:pt x="176167" y="0"/>
                </a:lnTo>
                <a:lnTo>
                  <a:pt x="335831" y="0"/>
                </a:lnTo>
                <a:lnTo>
                  <a:pt x="479804" y="0"/>
                </a:lnTo>
                <a:lnTo>
                  <a:pt x="608897" y="0"/>
                </a:lnTo>
                <a:lnTo>
                  <a:pt x="723922" y="0"/>
                </a:lnTo>
                <a:lnTo>
                  <a:pt x="825690" y="0"/>
                </a:lnTo>
                <a:lnTo>
                  <a:pt x="915013" y="0"/>
                </a:lnTo>
                <a:lnTo>
                  <a:pt x="992703" y="0"/>
                </a:lnTo>
                <a:lnTo>
                  <a:pt x="1078722" y="0"/>
                </a:lnTo>
                <a:lnTo>
                  <a:pt x="1079597" y="0"/>
                </a:lnTo>
                <a:lnTo>
                  <a:pt x="1149176" y="0"/>
                </a:lnTo>
                <a:lnTo>
                  <a:pt x="1203365" y="0"/>
                </a:lnTo>
                <a:lnTo>
                  <a:pt x="1244086" y="0"/>
                </a:lnTo>
                <a:lnTo>
                  <a:pt x="1273264" y="0"/>
                </a:lnTo>
                <a:lnTo>
                  <a:pt x="1292823" y="0"/>
                </a:lnTo>
                <a:lnTo>
                  <a:pt x="1304687" y="0"/>
                </a:lnTo>
                <a:lnTo>
                  <a:pt x="1310779" y="0"/>
                </a:lnTo>
                <a:lnTo>
                  <a:pt x="1313344" y="0"/>
                </a:lnTo>
                <a:lnTo>
                  <a:pt x="2032406" y="0"/>
                </a:lnTo>
                <a:lnTo>
                  <a:pt x="2032406" y="167873"/>
                </a:lnTo>
                <a:lnTo>
                  <a:pt x="2032406" y="314791"/>
                </a:lnTo>
                <a:lnTo>
                  <a:pt x="2032406" y="442150"/>
                </a:lnTo>
                <a:lnTo>
                  <a:pt x="2032406" y="551349"/>
                </a:lnTo>
                <a:lnTo>
                  <a:pt x="2032406" y="643784"/>
                </a:lnTo>
                <a:lnTo>
                  <a:pt x="2032406" y="720851"/>
                </a:lnTo>
                <a:lnTo>
                  <a:pt x="2032406" y="783949"/>
                </a:lnTo>
                <a:lnTo>
                  <a:pt x="2032406" y="834474"/>
                </a:lnTo>
                <a:lnTo>
                  <a:pt x="2032406" y="873823"/>
                </a:lnTo>
                <a:lnTo>
                  <a:pt x="2032406" y="903392"/>
                </a:lnTo>
                <a:lnTo>
                  <a:pt x="2032406" y="924580"/>
                </a:lnTo>
                <a:lnTo>
                  <a:pt x="2032406" y="938783"/>
                </a:lnTo>
                <a:lnTo>
                  <a:pt x="2032406" y="951822"/>
                </a:lnTo>
                <a:lnTo>
                  <a:pt x="2032406" y="953684"/>
                </a:lnTo>
                <a:lnTo>
                  <a:pt x="2032405" y="953684"/>
                </a:lnTo>
                <a:lnTo>
                  <a:pt x="2032405" y="1153167"/>
                </a:lnTo>
                <a:cubicBezTo>
                  <a:pt x="2032405" y="2033462"/>
                  <a:pt x="2032405" y="2033462"/>
                  <a:pt x="2032405" y="2033462"/>
                </a:cubicBezTo>
                <a:cubicBezTo>
                  <a:pt x="930549" y="1989026"/>
                  <a:pt x="44412" y="1102429"/>
                  <a:pt x="0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buNone/>
              <a:defRPr sz="2400"/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51767ED8-61AC-4894-A3A5-FADD6AC2BA32}"/>
              </a:ext>
            </a:extLst>
          </p:cNvPr>
          <p:cNvSpPr>
            <a:spLocks noGrp="1"/>
          </p:cNvSpPr>
          <p:nvPr userDrawn="1">
            <p:ph type="pic" sz="quarter" idx="11" hasCustomPrompt="1"/>
          </p:nvPr>
        </p:nvSpPr>
        <p:spPr>
          <a:xfrm>
            <a:off x="6202312" y="3518447"/>
            <a:ext cx="2468880" cy="2468880"/>
          </a:xfrm>
          <a:custGeom>
            <a:avLst/>
            <a:gdLst>
              <a:gd name="connsiteX0" fmla="*/ 0 w 2032405"/>
              <a:gd name="connsiteY0" fmla="*/ 0 h 2033462"/>
              <a:gd name="connsiteX1" fmla="*/ 719061 w 2032405"/>
              <a:gd name="connsiteY1" fmla="*/ 0 h 2033462"/>
              <a:gd name="connsiteX2" fmla="*/ 999402 w 2032405"/>
              <a:gd name="connsiteY2" fmla="*/ 0 h 2033462"/>
              <a:gd name="connsiteX3" fmla="*/ 2032405 w 2032405"/>
              <a:gd name="connsiteY3" fmla="*/ 0 h 2033462"/>
              <a:gd name="connsiteX4" fmla="*/ 0 w 2032405"/>
              <a:gd name="connsiteY4" fmla="*/ 2033462 h 2033462"/>
              <a:gd name="connsiteX5" fmla="*/ 0 w 2032405"/>
              <a:gd name="connsiteY5" fmla="*/ 1040243 h 2033462"/>
              <a:gd name="connsiteX6" fmla="*/ 0 w 2032405"/>
              <a:gd name="connsiteY6" fmla="*/ 999402 h 2033462"/>
              <a:gd name="connsiteX7" fmla="*/ 0 w 2032405"/>
              <a:gd name="connsiteY7" fmla="*/ 953304 h 2033462"/>
              <a:gd name="connsiteX8" fmla="*/ 0 w 2032405"/>
              <a:gd name="connsiteY8" fmla="*/ 883689 h 2033462"/>
              <a:gd name="connsiteX9" fmla="*/ 0 w 2032405"/>
              <a:gd name="connsiteY9" fmla="*/ 829472 h 2033462"/>
              <a:gd name="connsiteX10" fmla="*/ 0 w 2032405"/>
              <a:gd name="connsiteY10" fmla="*/ 823482 h 2033462"/>
              <a:gd name="connsiteX11" fmla="*/ 0 w 2032405"/>
              <a:gd name="connsiteY11" fmla="*/ 788730 h 2033462"/>
              <a:gd name="connsiteX12" fmla="*/ 0 w 2032405"/>
              <a:gd name="connsiteY12" fmla="*/ 759536 h 2033462"/>
              <a:gd name="connsiteX13" fmla="*/ 0 w 2032405"/>
              <a:gd name="connsiteY13" fmla="*/ 739967 h 2033462"/>
              <a:gd name="connsiteX14" fmla="*/ 0 w 2032405"/>
              <a:gd name="connsiteY14" fmla="*/ 728097 h 2033462"/>
              <a:gd name="connsiteX15" fmla="*/ 0 w 2032405"/>
              <a:gd name="connsiteY15" fmla="*/ 722002 h 2033462"/>
              <a:gd name="connsiteX16" fmla="*/ 0 w 2032405"/>
              <a:gd name="connsiteY16" fmla="*/ 719435 h 2033462"/>
              <a:gd name="connsiteX17" fmla="*/ 0 w 2032405"/>
              <a:gd name="connsiteY17" fmla="*/ 669521 h 2033462"/>
              <a:gd name="connsiteX18" fmla="*/ 0 w 2032405"/>
              <a:gd name="connsiteY18" fmla="*/ 0 h 2033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032405" h="2033462">
                <a:moveTo>
                  <a:pt x="0" y="0"/>
                </a:moveTo>
                <a:lnTo>
                  <a:pt x="719061" y="0"/>
                </a:lnTo>
                <a:lnTo>
                  <a:pt x="999402" y="0"/>
                </a:lnTo>
                <a:lnTo>
                  <a:pt x="2032405" y="0"/>
                </a:lnTo>
                <a:cubicBezTo>
                  <a:pt x="1987993" y="1102429"/>
                  <a:pt x="1101856" y="1989026"/>
                  <a:pt x="0" y="2033462"/>
                </a:cubicBezTo>
                <a:cubicBezTo>
                  <a:pt x="0" y="1540702"/>
                  <a:pt x="0" y="1232727"/>
                  <a:pt x="0" y="1040243"/>
                </a:cubicBezTo>
                <a:lnTo>
                  <a:pt x="0" y="999402"/>
                </a:lnTo>
                <a:lnTo>
                  <a:pt x="0" y="953304"/>
                </a:lnTo>
                <a:lnTo>
                  <a:pt x="0" y="883689"/>
                </a:lnTo>
                <a:lnTo>
                  <a:pt x="0" y="829472"/>
                </a:lnTo>
                <a:lnTo>
                  <a:pt x="0" y="823482"/>
                </a:lnTo>
                <a:lnTo>
                  <a:pt x="0" y="788730"/>
                </a:lnTo>
                <a:lnTo>
                  <a:pt x="0" y="759536"/>
                </a:lnTo>
                <a:lnTo>
                  <a:pt x="0" y="739967"/>
                </a:lnTo>
                <a:lnTo>
                  <a:pt x="0" y="728097"/>
                </a:lnTo>
                <a:lnTo>
                  <a:pt x="0" y="722002"/>
                </a:lnTo>
                <a:lnTo>
                  <a:pt x="0" y="719435"/>
                </a:lnTo>
                <a:lnTo>
                  <a:pt x="0" y="669521"/>
                </a:ln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buNone/>
              <a:defRPr sz="2400"/>
            </a:lvl1pPr>
          </a:lstStyle>
          <a:p>
            <a:r>
              <a:rPr lang="en-US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12837061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icture Placeholder 8">
            <a:extLst>
              <a:ext uri="{FF2B5EF4-FFF2-40B4-BE49-F238E27FC236}">
                <a16:creationId xmlns:a16="http://schemas.microsoft.com/office/drawing/2014/main" id="{E6C9BC3D-62A3-473C-834C-E3D324AC561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815840" y="3838644"/>
            <a:ext cx="2560320" cy="2560320"/>
          </a:xfrm>
          <a:prstGeom prst="ellipse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63500">
            <a:noFill/>
          </a:ln>
        </p:spPr>
        <p:txBody>
          <a:bodyPr anchor="ctr"/>
          <a:lstStyle>
            <a:lvl1pPr algn="ctr">
              <a:buNone/>
              <a:defRPr sz="1800"/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6F58703-A6BA-4846-ABE5-CC2BA80F7A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5A09914D-6320-427A-B48D-684C5E00D8D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33862846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ny Nam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63BE7467-17A4-48AD-AD23-8F5B7D78D02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92675109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ny N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icture Placeholder 5">
            <a:extLst>
              <a:ext uri="{FF2B5EF4-FFF2-40B4-BE49-F238E27FC236}">
                <a16:creationId xmlns:a16="http://schemas.microsoft.com/office/drawing/2014/main" id="{21BAC756-4BD5-42E2-B469-127611AFB2B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31180" y="2360265"/>
            <a:ext cx="4676044" cy="4378068"/>
          </a:xfrm>
          <a:prstGeom prst="roundRect">
            <a:avLst>
              <a:gd name="adj" fmla="val 2892"/>
            </a:avLst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45" name="Picture Placeholder 5">
            <a:extLst>
              <a:ext uri="{FF2B5EF4-FFF2-40B4-BE49-F238E27FC236}">
                <a16:creationId xmlns:a16="http://schemas.microsoft.com/office/drawing/2014/main" id="{C314E26E-8552-40EE-97F0-FCEB0353790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6952" y="88727"/>
            <a:ext cx="4676044" cy="2135649"/>
          </a:xfrm>
          <a:prstGeom prst="roundRect">
            <a:avLst>
              <a:gd name="adj" fmla="val 2892"/>
            </a:avLst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47" name="Picture Placeholder 5">
            <a:extLst>
              <a:ext uri="{FF2B5EF4-FFF2-40B4-BE49-F238E27FC236}">
                <a16:creationId xmlns:a16="http://schemas.microsoft.com/office/drawing/2014/main" id="{47095C9B-3092-4F17-B874-C6CAB8499A1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929264" y="88727"/>
            <a:ext cx="2294887" cy="4397481"/>
          </a:xfrm>
          <a:prstGeom prst="roundRect">
            <a:avLst>
              <a:gd name="adj" fmla="val 2892"/>
            </a:avLst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48" name="Picture Placeholder 5">
            <a:extLst>
              <a:ext uri="{FF2B5EF4-FFF2-40B4-BE49-F238E27FC236}">
                <a16:creationId xmlns:a16="http://schemas.microsoft.com/office/drawing/2014/main" id="{DFDAEF52-D22B-4152-89F4-FC2FC78129A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940491" y="4622096"/>
            <a:ext cx="2294887" cy="2116237"/>
          </a:xfrm>
          <a:prstGeom prst="roundRect">
            <a:avLst>
              <a:gd name="adj" fmla="val 2892"/>
            </a:avLst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49" name="Picture Placeholder 5">
            <a:extLst>
              <a:ext uri="{FF2B5EF4-FFF2-40B4-BE49-F238E27FC236}">
                <a16:creationId xmlns:a16="http://schemas.microsoft.com/office/drawing/2014/main" id="{869C5C53-6CD2-4ED1-8E29-F130751B490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370748" y="100302"/>
            <a:ext cx="2294887" cy="2116237"/>
          </a:xfrm>
          <a:prstGeom prst="roundRect">
            <a:avLst>
              <a:gd name="adj" fmla="val 2892"/>
            </a:avLst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50" name="Picture Placeholder 5">
            <a:extLst>
              <a:ext uri="{FF2B5EF4-FFF2-40B4-BE49-F238E27FC236}">
                <a16:creationId xmlns:a16="http://schemas.microsoft.com/office/drawing/2014/main" id="{39F141C4-2028-4F78-82BF-B71DB4D730C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789560" y="100302"/>
            <a:ext cx="2294887" cy="2116237"/>
          </a:xfrm>
          <a:prstGeom prst="roundRect">
            <a:avLst>
              <a:gd name="adj" fmla="val 2892"/>
            </a:avLst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51" name="Picture Placeholder 5">
            <a:extLst>
              <a:ext uri="{FF2B5EF4-FFF2-40B4-BE49-F238E27FC236}">
                <a16:creationId xmlns:a16="http://schemas.microsoft.com/office/drawing/2014/main" id="{63073B75-CBCB-425A-AABF-727287833A8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358824" y="2360265"/>
            <a:ext cx="2294887" cy="2116237"/>
          </a:xfrm>
          <a:prstGeom prst="roundRect">
            <a:avLst>
              <a:gd name="adj" fmla="val 2892"/>
            </a:avLst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52" name="Picture Placeholder 5">
            <a:extLst>
              <a:ext uri="{FF2B5EF4-FFF2-40B4-BE49-F238E27FC236}">
                <a16:creationId xmlns:a16="http://schemas.microsoft.com/office/drawing/2014/main" id="{745C0BE8-750B-4030-8188-6CFDED6CC569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777636" y="2360265"/>
            <a:ext cx="2294887" cy="2116237"/>
          </a:xfrm>
          <a:prstGeom prst="roundRect">
            <a:avLst>
              <a:gd name="adj" fmla="val 2892"/>
            </a:avLst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53" name="Picture Placeholder 5">
            <a:extLst>
              <a:ext uri="{FF2B5EF4-FFF2-40B4-BE49-F238E27FC236}">
                <a16:creationId xmlns:a16="http://schemas.microsoft.com/office/drawing/2014/main" id="{34D79023-E357-4EEE-9B44-37002BCB474D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357417" y="4602684"/>
            <a:ext cx="4715105" cy="2135649"/>
          </a:xfrm>
          <a:prstGeom prst="roundRect">
            <a:avLst>
              <a:gd name="adj" fmla="val 2892"/>
            </a:avLst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4750333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ndmap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0676D70E-DE48-4DEB-92C2-6249ADB4674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364480" y="424742"/>
            <a:ext cx="1463040" cy="1463040"/>
          </a:xfrm>
          <a:prstGeom prst="ellipse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63500">
            <a:noFill/>
          </a:ln>
        </p:spPr>
        <p:txBody>
          <a:bodyPr anchor="ctr"/>
          <a:lstStyle>
            <a:lvl1pPr algn="ctr">
              <a:buNone/>
              <a:defRPr sz="1200"/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F706EF86-1F6B-49EF-AAC0-7CED34C400B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364480" y="4970218"/>
            <a:ext cx="1463040" cy="1463040"/>
          </a:xfrm>
          <a:prstGeom prst="ellipse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63500">
            <a:noFill/>
          </a:ln>
        </p:spPr>
        <p:txBody>
          <a:bodyPr anchor="ctr"/>
          <a:lstStyle>
            <a:lvl1pPr algn="ctr">
              <a:buNone/>
              <a:defRPr sz="1200"/>
            </a:lvl1pPr>
          </a:lstStyle>
          <a:p>
            <a:r>
              <a:rPr lang="en-US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328107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Show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8488E842-1C8B-4BF0-A4DA-43AB20E91B3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968420" y="1561171"/>
            <a:ext cx="6628658" cy="2810108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/>
              <a:t>Image 1</a:t>
            </a:r>
          </a:p>
        </p:txBody>
      </p:sp>
    </p:spTree>
    <p:extLst>
      <p:ext uri="{BB962C8B-B14F-4D97-AF65-F5344CB8AC3E}">
        <p14:creationId xmlns:p14="http://schemas.microsoft.com/office/powerpoint/2010/main" val="42768895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Show with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3FBFB565-E4FB-4183-8BD5-1DDA64C8564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968420" y="1561171"/>
            <a:ext cx="6628658" cy="2810108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/>
              <a:t>Image 2</a:t>
            </a:r>
          </a:p>
        </p:txBody>
      </p:sp>
    </p:spTree>
    <p:extLst>
      <p:ext uri="{BB962C8B-B14F-4D97-AF65-F5344CB8AC3E}">
        <p14:creationId xmlns:p14="http://schemas.microsoft.com/office/powerpoint/2010/main" val="34626619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Show with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3512BF1A-CC10-47E9-BE8D-12E832DCF76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968420" y="1561171"/>
            <a:ext cx="6628658" cy="2810108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/>
              <a:t>Image 3</a:t>
            </a:r>
          </a:p>
        </p:txBody>
      </p:sp>
    </p:spTree>
    <p:extLst>
      <p:ext uri="{BB962C8B-B14F-4D97-AF65-F5344CB8AC3E}">
        <p14:creationId xmlns:p14="http://schemas.microsoft.com/office/powerpoint/2010/main" val="9289670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29125216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 images -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icture Placeholder 2">
            <a:extLst>
              <a:ext uri="{FF2B5EF4-FFF2-40B4-BE49-F238E27FC236}">
                <a16:creationId xmlns:a16="http://schemas.microsoft.com/office/drawing/2014/main" id="{5C09755D-34F5-497F-AC11-EF83D8E6250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78971" y="1838527"/>
            <a:ext cx="3298138" cy="3463045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0433F5AE-8140-447C-908B-DB6D20F63F6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446931" y="1838526"/>
            <a:ext cx="3298138" cy="3463045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6A613706-4CD0-433D-B9F6-4ED579CEE05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414891" y="1838525"/>
            <a:ext cx="3298138" cy="3463045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96603958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 images -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icture Placeholder 2">
            <a:extLst>
              <a:ext uri="{FF2B5EF4-FFF2-40B4-BE49-F238E27FC236}">
                <a16:creationId xmlns:a16="http://schemas.microsoft.com/office/drawing/2014/main" id="{5C09755D-34F5-497F-AC11-EF83D8E6250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78971" y="1838527"/>
            <a:ext cx="2494298" cy="3463045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DC839861-2A80-4C60-9C9E-628DFCBC6FF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396227" y="1838527"/>
            <a:ext cx="2494298" cy="3463045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7660FD57-D9F6-4E45-9E15-7E59E3355F6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313483" y="1838527"/>
            <a:ext cx="2494298" cy="3463045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85E18FE7-B5B5-44C4-91FF-C354D44A9BC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230739" y="1838527"/>
            <a:ext cx="2494298" cy="3463045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88285564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 images - team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icture Placeholder 2">
            <a:extLst>
              <a:ext uri="{FF2B5EF4-FFF2-40B4-BE49-F238E27FC236}">
                <a16:creationId xmlns:a16="http://schemas.microsoft.com/office/drawing/2014/main" id="{5C09755D-34F5-497F-AC11-EF83D8E6250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78971" y="1838527"/>
            <a:ext cx="3298138" cy="2530273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0433F5AE-8140-447C-908B-DB6D20F63F6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446931" y="1838526"/>
            <a:ext cx="3298138" cy="2530273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6A613706-4CD0-433D-B9F6-4ED579CEE05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414891" y="1838526"/>
            <a:ext cx="3298138" cy="2530274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07720347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 images - team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icture Placeholder 2">
            <a:extLst>
              <a:ext uri="{FF2B5EF4-FFF2-40B4-BE49-F238E27FC236}">
                <a16:creationId xmlns:a16="http://schemas.microsoft.com/office/drawing/2014/main" id="{5C09755D-34F5-497F-AC11-EF83D8E6250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78971" y="1838527"/>
            <a:ext cx="2494298" cy="2530273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DC839861-2A80-4C60-9C9E-628DFCBC6FF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396227" y="1838527"/>
            <a:ext cx="2494298" cy="2530273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7660FD57-D9F6-4E45-9E15-7E59E3355F6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313483" y="1838527"/>
            <a:ext cx="2494298" cy="2530273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85E18FE7-B5B5-44C4-91FF-C354D44A9BC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230739" y="1838527"/>
            <a:ext cx="2494298" cy="2530273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54280927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orizontal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03506149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ing - Image right Smal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285F1E1-418A-4F38-BDF5-3FFD16E0C3D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057200" y="609600"/>
            <a:ext cx="4664900" cy="56515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42437271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07801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ubtitle Page with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B4F4CA74-FF97-442F-BAA1-F965D0122B0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258628" y="0"/>
            <a:ext cx="3933371" cy="6858000"/>
          </a:xfrm>
          <a:prstGeom prst="rect">
            <a:avLst/>
          </a:prstGeom>
          <a:pattFill prst="wdDnDiag">
            <a:fgClr>
              <a:schemeClr val="bg1"/>
            </a:fgClr>
            <a:bgClr>
              <a:schemeClr val="bg1">
                <a:lumMod val="90000"/>
                <a:lumOff val="1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17614387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ngle Image 4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77FEE23-A1F6-4E29-A9EE-8DC9D944C1E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45233" y="541176"/>
            <a:ext cx="5029200" cy="5766318"/>
          </a:xfrm>
          <a:prstGeom prst="rect">
            <a:avLst/>
          </a:prstGeom>
          <a:pattFill prst="wdDnDiag">
            <a:fgClr>
              <a:schemeClr val="bg1"/>
            </a:fgClr>
            <a:bgClr>
              <a:schemeClr val="bg1">
                <a:lumMod val="90000"/>
                <a:lumOff val="10000"/>
              </a:schemeClr>
            </a:bgClr>
          </a:pattFill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43607345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otes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A54653BE-73D5-4246-97C4-7F874C34DD0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wdDnDiag">
            <a:fgClr>
              <a:schemeClr val="bg1"/>
            </a:fgClr>
            <a:bgClr>
              <a:schemeClr val="bg1">
                <a:lumMod val="90000"/>
                <a:lumOff val="10000"/>
              </a:schemeClr>
            </a:bgClr>
          </a:pattFill>
          <a:effectLst/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/>
              <a:t>                                            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03024980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otes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A54653BE-73D5-4246-97C4-7F874C34DD0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556000" y="1469342"/>
            <a:ext cx="1080000" cy="1080000"/>
          </a:xfrm>
          <a:prstGeom prst="ellipse">
            <a:avLst/>
          </a:prstGeom>
          <a:pattFill prst="wdDnDiag">
            <a:fgClr>
              <a:schemeClr val="bg1"/>
            </a:fgClr>
            <a:bgClr>
              <a:schemeClr val="bg1">
                <a:lumMod val="90000"/>
                <a:lumOff val="10000"/>
              </a:schemeClr>
            </a:bgClr>
          </a:pattFill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/>
              <a:t>                                  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81835351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otes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1F6B993A-427A-499E-9D74-1D94D3661DF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8570" y="549000"/>
            <a:ext cx="5605725" cy="5760000"/>
          </a:xfrm>
          <a:prstGeom prst="roundRect">
            <a:avLst>
              <a:gd name="adj" fmla="val 0"/>
            </a:avLst>
          </a:prstGeom>
          <a:pattFill prst="wdDnDiag">
            <a:fgClr>
              <a:schemeClr val="bg1"/>
            </a:fgClr>
            <a:bgClr>
              <a:schemeClr val="bg1">
                <a:lumMod val="90000"/>
                <a:lumOff val="1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74405776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y Choose Us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  <p:sp>
        <p:nvSpPr>
          <p:cNvPr id="26" name="Picture Placeholder 5">
            <a:extLst>
              <a:ext uri="{FF2B5EF4-FFF2-40B4-BE49-F238E27FC236}">
                <a16:creationId xmlns:a16="http://schemas.microsoft.com/office/drawing/2014/main" id="{9A652012-F096-4D5A-B8A3-3313AF79876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8570" y="1742517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bg1"/>
            </a:fgClr>
            <a:bgClr>
              <a:schemeClr val="bg1">
                <a:lumMod val="90000"/>
                <a:lumOff val="1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27" name="Picture Placeholder 5">
            <a:extLst>
              <a:ext uri="{FF2B5EF4-FFF2-40B4-BE49-F238E27FC236}">
                <a16:creationId xmlns:a16="http://schemas.microsoft.com/office/drawing/2014/main" id="{EF055F06-F2F2-41E1-90AF-6A9CA00C176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327020" y="1742517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bg1"/>
            </a:fgClr>
            <a:bgClr>
              <a:schemeClr val="bg1">
                <a:lumMod val="90000"/>
                <a:lumOff val="1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28" name="Picture Placeholder 5">
            <a:extLst>
              <a:ext uri="{FF2B5EF4-FFF2-40B4-BE49-F238E27FC236}">
                <a16:creationId xmlns:a16="http://schemas.microsoft.com/office/drawing/2014/main" id="{358D2AF6-E244-4B76-B419-2355E0B4D3B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165470" y="1742517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bg1"/>
            </a:fgClr>
            <a:bgClr>
              <a:schemeClr val="bg1">
                <a:lumMod val="90000"/>
                <a:lumOff val="1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29" name="Picture Placeholder 5">
            <a:extLst>
              <a:ext uri="{FF2B5EF4-FFF2-40B4-BE49-F238E27FC236}">
                <a16:creationId xmlns:a16="http://schemas.microsoft.com/office/drawing/2014/main" id="{4F4E1D8E-047F-4AFC-93A8-7C30AE6184C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003920" y="1742517"/>
            <a:ext cx="2697805" cy="2231968"/>
          </a:xfrm>
          <a:prstGeom prst="roundRect">
            <a:avLst>
              <a:gd name="adj" fmla="val 2892"/>
            </a:avLst>
          </a:prstGeom>
          <a:pattFill prst="wdDnDiag">
            <a:fgClr>
              <a:schemeClr val="bg1"/>
            </a:fgClr>
            <a:bgClr>
              <a:schemeClr val="bg1">
                <a:lumMod val="90000"/>
                <a:lumOff val="1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99351548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y Choose Us with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  <p:sp>
        <p:nvSpPr>
          <p:cNvPr id="26" name="Picture Placeholder 5">
            <a:extLst>
              <a:ext uri="{FF2B5EF4-FFF2-40B4-BE49-F238E27FC236}">
                <a16:creationId xmlns:a16="http://schemas.microsoft.com/office/drawing/2014/main" id="{9A652012-F096-4D5A-B8A3-3313AF79876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66803" y="1748629"/>
            <a:ext cx="2252540" cy="2251366"/>
          </a:xfrm>
          <a:prstGeom prst="ellipse">
            <a:avLst/>
          </a:prstGeom>
          <a:pattFill prst="wdDnDiag">
            <a:fgClr>
              <a:schemeClr val="bg1"/>
            </a:fgClr>
            <a:bgClr>
              <a:schemeClr val="bg1">
                <a:lumMod val="90000"/>
                <a:lumOff val="1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34243D4E-8E80-435B-B67E-84A6C05BEB8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672988" y="1748629"/>
            <a:ext cx="2252540" cy="2251366"/>
          </a:xfrm>
          <a:prstGeom prst="ellipse">
            <a:avLst/>
          </a:prstGeom>
          <a:pattFill prst="wdDnDiag">
            <a:fgClr>
              <a:schemeClr val="bg1"/>
            </a:fgClr>
            <a:bgClr>
              <a:schemeClr val="bg1">
                <a:lumMod val="90000"/>
                <a:lumOff val="1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4DA0B3D2-AE60-4A67-BF7D-772D5F8BF69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279173" y="1748629"/>
            <a:ext cx="2252540" cy="2251366"/>
          </a:xfrm>
          <a:prstGeom prst="ellipse">
            <a:avLst/>
          </a:prstGeom>
          <a:pattFill prst="wdDnDiag">
            <a:fgClr>
              <a:schemeClr val="bg1"/>
            </a:fgClr>
            <a:bgClr>
              <a:schemeClr val="bg1">
                <a:lumMod val="90000"/>
                <a:lumOff val="1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9CA6F911-2647-45E9-8D93-66F1FCDDE8C6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885357" y="1748629"/>
            <a:ext cx="2252540" cy="2251366"/>
          </a:xfrm>
          <a:prstGeom prst="ellipse">
            <a:avLst/>
          </a:prstGeom>
          <a:pattFill prst="wdDnDiag">
            <a:fgClr>
              <a:schemeClr val="bg1"/>
            </a:fgClr>
            <a:bgClr>
              <a:schemeClr val="bg1">
                <a:lumMod val="90000"/>
                <a:lumOff val="1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775431538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y Choose Us with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  <p:sp>
        <p:nvSpPr>
          <p:cNvPr id="20" name="Picture Placeholder 5">
            <a:extLst>
              <a:ext uri="{FF2B5EF4-FFF2-40B4-BE49-F238E27FC236}">
                <a16:creationId xmlns:a16="http://schemas.microsoft.com/office/drawing/2014/main" id="{77F8B23D-57BF-44E8-9AF0-62FA3DAE16C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8570" y="1691717"/>
            <a:ext cx="5605725" cy="1457883"/>
          </a:xfrm>
          <a:prstGeom prst="roundRect">
            <a:avLst>
              <a:gd name="adj" fmla="val 2892"/>
            </a:avLst>
          </a:prstGeom>
          <a:pattFill prst="wdDnDiag">
            <a:fgClr>
              <a:schemeClr val="bg1"/>
            </a:fgClr>
            <a:bgClr>
              <a:schemeClr val="bg1">
                <a:lumMod val="90000"/>
                <a:lumOff val="1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21" name="Picture Placeholder 5">
            <a:extLst>
              <a:ext uri="{FF2B5EF4-FFF2-40B4-BE49-F238E27FC236}">
                <a16:creationId xmlns:a16="http://schemas.microsoft.com/office/drawing/2014/main" id="{B0830AC5-52FE-4B2C-A306-B5A75036DAA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88570" y="3289902"/>
            <a:ext cx="5605725" cy="1457883"/>
          </a:xfrm>
          <a:prstGeom prst="roundRect">
            <a:avLst>
              <a:gd name="adj" fmla="val 2892"/>
            </a:avLst>
          </a:prstGeom>
          <a:pattFill prst="wdDnDiag">
            <a:fgClr>
              <a:schemeClr val="bg1"/>
            </a:fgClr>
            <a:bgClr>
              <a:schemeClr val="bg1">
                <a:lumMod val="90000"/>
                <a:lumOff val="1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22" name="Picture Placeholder 5">
            <a:extLst>
              <a:ext uri="{FF2B5EF4-FFF2-40B4-BE49-F238E27FC236}">
                <a16:creationId xmlns:a16="http://schemas.microsoft.com/office/drawing/2014/main" id="{A42B2D84-0841-4F48-8E96-7075D06B199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88570" y="4888087"/>
            <a:ext cx="5605725" cy="1457883"/>
          </a:xfrm>
          <a:prstGeom prst="roundRect">
            <a:avLst>
              <a:gd name="adj" fmla="val 2892"/>
            </a:avLst>
          </a:prstGeom>
          <a:pattFill prst="wdDnDiag">
            <a:fgClr>
              <a:schemeClr val="bg1"/>
            </a:fgClr>
            <a:bgClr>
              <a:schemeClr val="bg1">
                <a:lumMod val="90000"/>
                <a:lumOff val="1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35702429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y Choose Us with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  <p:sp>
        <p:nvSpPr>
          <p:cNvPr id="20" name="Picture Placeholder 5">
            <a:extLst>
              <a:ext uri="{FF2B5EF4-FFF2-40B4-BE49-F238E27FC236}">
                <a16:creationId xmlns:a16="http://schemas.microsoft.com/office/drawing/2014/main" id="{77F8B23D-57BF-44E8-9AF0-62FA3DAE16C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60071" y="1691717"/>
            <a:ext cx="4680000" cy="3896283"/>
          </a:xfrm>
          <a:prstGeom prst="roundRect">
            <a:avLst>
              <a:gd name="adj" fmla="val 0"/>
            </a:avLst>
          </a:prstGeom>
          <a:pattFill prst="wdDnDiag">
            <a:fgClr>
              <a:schemeClr val="bg1"/>
            </a:fgClr>
            <a:bgClr>
              <a:schemeClr val="bg1">
                <a:lumMod val="90000"/>
                <a:lumOff val="1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0423B759-C2A3-45DC-9F33-140A8D471AD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451929" y="1691716"/>
            <a:ext cx="4680000" cy="3896283"/>
          </a:xfrm>
          <a:prstGeom prst="roundRect">
            <a:avLst>
              <a:gd name="adj" fmla="val 0"/>
            </a:avLst>
          </a:prstGeom>
          <a:pattFill prst="wdDnDiag">
            <a:fgClr>
              <a:schemeClr val="bg1"/>
            </a:fgClr>
            <a:bgClr>
              <a:schemeClr val="bg1">
                <a:lumMod val="90000"/>
                <a:lumOff val="1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518724221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y Choose Us with Imag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5">
            <a:extLst>
              <a:ext uri="{FF2B5EF4-FFF2-40B4-BE49-F238E27FC236}">
                <a16:creationId xmlns:a16="http://schemas.microsoft.com/office/drawing/2014/main" id="{77F8B23D-57BF-44E8-9AF0-62FA3DAE16C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096000" cy="6858000"/>
          </a:xfrm>
          <a:prstGeom prst="roundRect">
            <a:avLst>
              <a:gd name="adj" fmla="val 0"/>
            </a:avLst>
          </a:prstGeom>
          <a:pattFill prst="wdDnDiag">
            <a:fgClr>
              <a:schemeClr val="bg1"/>
            </a:fgClr>
            <a:bgClr>
              <a:schemeClr val="bg1">
                <a:lumMod val="90000"/>
                <a:lumOff val="1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4701880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Pag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C354DD9-F602-4634-B87C-29BB619D740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618351" y="1853232"/>
            <a:ext cx="3154680" cy="3154680"/>
          </a:xfrm>
          <a:prstGeom prst="ellipse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63500">
            <a:solidFill>
              <a:schemeClr val="bg2"/>
            </a:solidFill>
          </a:ln>
        </p:spPr>
        <p:txBody>
          <a:bodyPr anchor="ctr"/>
          <a:lstStyle>
            <a:lvl1pPr algn="ctr">
              <a:buNone/>
              <a:defRPr sz="2000"/>
            </a:lvl1pPr>
          </a:lstStyle>
          <a:p>
            <a:r>
              <a:rPr lang="en-US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710267883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y Choose Us with Imag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5">
            <a:extLst>
              <a:ext uri="{FF2B5EF4-FFF2-40B4-BE49-F238E27FC236}">
                <a16:creationId xmlns:a16="http://schemas.microsoft.com/office/drawing/2014/main" id="{77F8B23D-57BF-44E8-9AF0-62FA3DAE16C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096000" cy="6858000"/>
          </a:xfrm>
          <a:prstGeom prst="roundRect">
            <a:avLst>
              <a:gd name="adj" fmla="val 0"/>
            </a:avLst>
          </a:prstGeom>
          <a:pattFill prst="wdDnDiag">
            <a:fgClr>
              <a:schemeClr val="bg1"/>
            </a:fgClr>
            <a:bgClr>
              <a:schemeClr val="bg1">
                <a:lumMod val="90000"/>
                <a:lumOff val="1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4100524006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y Choose Us with Imag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5">
            <a:extLst>
              <a:ext uri="{FF2B5EF4-FFF2-40B4-BE49-F238E27FC236}">
                <a16:creationId xmlns:a16="http://schemas.microsoft.com/office/drawing/2014/main" id="{77F8B23D-57BF-44E8-9AF0-62FA3DAE16C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3429000"/>
          </a:xfrm>
          <a:prstGeom prst="roundRect">
            <a:avLst>
              <a:gd name="adj" fmla="val 0"/>
            </a:avLst>
          </a:prstGeom>
          <a:pattFill prst="wdDnDiag">
            <a:fgClr>
              <a:schemeClr val="bg1"/>
            </a:fgClr>
            <a:bgClr>
              <a:schemeClr val="bg1">
                <a:lumMod val="90000"/>
                <a:lumOff val="1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410621977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y Choose Us with Imag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36816B1-1EA0-4BA2-A979-9D83C6228D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7FC128A1-CE60-4A14-BDE6-45498FE6A8C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  <p:sp>
        <p:nvSpPr>
          <p:cNvPr id="24" name="Picture Placeholder 5">
            <a:extLst>
              <a:ext uri="{FF2B5EF4-FFF2-40B4-BE49-F238E27FC236}">
                <a16:creationId xmlns:a16="http://schemas.microsoft.com/office/drawing/2014/main" id="{5BC3E666-4DA4-428B-8186-15690AE136C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76273" y="1813944"/>
            <a:ext cx="2340001" cy="2340000"/>
          </a:xfrm>
          <a:prstGeom prst="roundRect">
            <a:avLst>
              <a:gd name="adj" fmla="val 2892"/>
            </a:avLst>
          </a:prstGeom>
          <a:pattFill prst="wdDnDiag">
            <a:fgClr>
              <a:schemeClr val="bg1"/>
            </a:fgClr>
            <a:bgClr>
              <a:schemeClr val="bg1">
                <a:lumMod val="90000"/>
                <a:lumOff val="1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25" name="Picture Placeholder 5">
            <a:extLst>
              <a:ext uri="{FF2B5EF4-FFF2-40B4-BE49-F238E27FC236}">
                <a16:creationId xmlns:a16="http://schemas.microsoft.com/office/drawing/2014/main" id="{D7762249-D25C-4068-AC6D-A31E9D4B268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576091" y="1813944"/>
            <a:ext cx="2340001" cy="2340000"/>
          </a:xfrm>
          <a:prstGeom prst="roundRect">
            <a:avLst>
              <a:gd name="adj" fmla="val 2892"/>
            </a:avLst>
          </a:prstGeom>
          <a:pattFill prst="wdDnDiag">
            <a:fgClr>
              <a:schemeClr val="bg1"/>
            </a:fgClr>
            <a:bgClr>
              <a:schemeClr val="bg1">
                <a:lumMod val="90000"/>
                <a:lumOff val="1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26" name="Picture Placeholder 5">
            <a:extLst>
              <a:ext uri="{FF2B5EF4-FFF2-40B4-BE49-F238E27FC236}">
                <a16:creationId xmlns:a16="http://schemas.microsoft.com/office/drawing/2014/main" id="{9F9DDEBE-49C9-454D-8C9C-16C8DED2758A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275909" y="1813944"/>
            <a:ext cx="2340001" cy="2340000"/>
          </a:xfrm>
          <a:prstGeom prst="roundRect">
            <a:avLst>
              <a:gd name="adj" fmla="val 2892"/>
            </a:avLst>
          </a:prstGeom>
          <a:pattFill prst="wdDnDiag">
            <a:fgClr>
              <a:schemeClr val="bg1"/>
            </a:fgClr>
            <a:bgClr>
              <a:schemeClr val="bg1">
                <a:lumMod val="90000"/>
                <a:lumOff val="1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27" name="Picture Placeholder 5">
            <a:extLst>
              <a:ext uri="{FF2B5EF4-FFF2-40B4-BE49-F238E27FC236}">
                <a16:creationId xmlns:a16="http://schemas.microsoft.com/office/drawing/2014/main" id="{7A277DDB-94C4-4A33-81A8-359829FAE278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975727" y="1813944"/>
            <a:ext cx="2340001" cy="2340000"/>
          </a:xfrm>
          <a:prstGeom prst="roundRect">
            <a:avLst>
              <a:gd name="adj" fmla="val 2892"/>
            </a:avLst>
          </a:prstGeom>
          <a:pattFill prst="wdDnDiag">
            <a:fgClr>
              <a:schemeClr val="bg1"/>
            </a:fgClr>
            <a:bgClr>
              <a:schemeClr val="bg1">
                <a:lumMod val="90000"/>
                <a:lumOff val="1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2524496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Timelin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B720225-28A9-4E8C-971E-186E8AD47C2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66800" y="2715189"/>
            <a:ext cx="2160000" cy="2160000"/>
          </a:xfrm>
          <a:prstGeom prst="rect">
            <a:avLst/>
          </a:prstGeom>
          <a:pattFill prst="wdDnDiag">
            <a:fgClr>
              <a:schemeClr val="bg1"/>
            </a:fgClr>
            <a:bgClr>
              <a:schemeClr val="bg1">
                <a:lumMod val="90000"/>
                <a:lumOff val="1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392F7549-A4D2-4896-878F-E23FB9DCA75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936000" y="2715189"/>
            <a:ext cx="2160000" cy="2160000"/>
          </a:xfrm>
          <a:prstGeom prst="rect">
            <a:avLst/>
          </a:prstGeom>
          <a:pattFill prst="wdDnDiag">
            <a:fgClr>
              <a:schemeClr val="bg1"/>
            </a:fgClr>
            <a:bgClr>
              <a:schemeClr val="bg1">
                <a:lumMod val="90000"/>
                <a:lumOff val="1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5B067B47-E563-4862-BFEE-E547A8D7FFF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805200" y="2715189"/>
            <a:ext cx="2160000" cy="2160000"/>
          </a:xfrm>
          <a:prstGeom prst="rect">
            <a:avLst/>
          </a:prstGeom>
          <a:pattFill prst="wdDnDiag">
            <a:fgClr>
              <a:schemeClr val="bg1"/>
            </a:fgClr>
            <a:bgClr>
              <a:schemeClr val="bg1">
                <a:lumMod val="90000"/>
                <a:lumOff val="1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EDFBBFAE-B6BA-4DA6-9E3D-82715FF90B5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674400" y="2715189"/>
            <a:ext cx="2160000" cy="2160000"/>
          </a:xfrm>
          <a:prstGeom prst="rect">
            <a:avLst/>
          </a:prstGeom>
          <a:pattFill prst="wdDnDiag">
            <a:fgClr>
              <a:schemeClr val="bg1"/>
            </a:fgClr>
            <a:bgClr>
              <a:schemeClr val="bg1">
                <a:lumMod val="90000"/>
                <a:lumOff val="1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5447994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Timeline 4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B720225-28A9-4E8C-971E-186E8AD47C2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66800" y="2715189"/>
            <a:ext cx="2160000" cy="2160000"/>
          </a:xfrm>
          <a:prstGeom prst="rect">
            <a:avLst/>
          </a:prstGeom>
          <a:pattFill prst="wdDnDiag">
            <a:fgClr>
              <a:schemeClr val="bg1"/>
            </a:fgClr>
            <a:bgClr>
              <a:schemeClr val="bg1">
                <a:lumMod val="90000"/>
                <a:lumOff val="1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392F7549-A4D2-4896-878F-E23FB9DCA75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936000" y="2715189"/>
            <a:ext cx="2160000" cy="2160000"/>
          </a:xfrm>
          <a:prstGeom prst="rect">
            <a:avLst/>
          </a:prstGeom>
          <a:pattFill prst="wdDnDiag">
            <a:fgClr>
              <a:schemeClr val="bg1"/>
            </a:fgClr>
            <a:bgClr>
              <a:schemeClr val="bg1">
                <a:lumMod val="90000"/>
                <a:lumOff val="1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5B067B47-E563-4862-BFEE-E547A8D7FFF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805200" y="2715189"/>
            <a:ext cx="2160000" cy="2160000"/>
          </a:xfrm>
          <a:prstGeom prst="rect">
            <a:avLst/>
          </a:prstGeom>
          <a:pattFill prst="wdDnDiag">
            <a:fgClr>
              <a:schemeClr val="bg1"/>
            </a:fgClr>
            <a:bgClr>
              <a:schemeClr val="bg1">
                <a:lumMod val="90000"/>
                <a:lumOff val="1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EDFBBFAE-B6BA-4DA6-9E3D-82715FF90B5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674400" y="2715189"/>
            <a:ext cx="2160000" cy="2160000"/>
          </a:xfrm>
          <a:prstGeom prst="rect">
            <a:avLst/>
          </a:prstGeom>
          <a:pattFill prst="wdDnDiag">
            <a:fgClr>
              <a:schemeClr val="bg1"/>
            </a:fgClr>
            <a:bgClr>
              <a:schemeClr val="bg1">
                <a:lumMod val="90000"/>
                <a:lumOff val="1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5776822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Timelin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1E331C87-ED44-4BD8-8716-4D2459B59BC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773823" y="1819274"/>
            <a:ext cx="4322175" cy="1141521"/>
          </a:xfrm>
          <a:prstGeom prst="rect">
            <a:avLst/>
          </a:prstGeom>
          <a:pattFill prst="wdDnDiag">
            <a:fgClr>
              <a:schemeClr val="bg1"/>
            </a:fgClr>
            <a:bgClr>
              <a:schemeClr val="bg1">
                <a:lumMod val="90000"/>
                <a:lumOff val="10000"/>
              </a:schemeClr>
            </a:bgClr>
          </a:pattFill>
          <a:ln w="6350"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EB79BFFE-1EF1-4F35-8970-7913C999B2E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773825" y="3486889"/>
            <a:ext cx="4322175" cy="1141521"/>
          </a:xfrm>
          <a:prstGeom prst="rect">
            <a:avLst/>
          </a:prstGeom>
          <a:pattFill prst="wdDnDiag">
            <a:fgClr>
              <a:schemeClr val="bg1"/>
            </a:fgClr>
            <a:bgClr>
              <a:schemeClr val="bg1">
                <a:lumMod val="90000"/>
                <a:lumOff val="10000"/>
              </a:schemeClr>
            </a:bgClr>
          </a:pattFill>
          <a:ln w="635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DDB05714-7199-4FD1-8B78-48432CFD147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773827" y="5154504"/>
            <a:ext cx="4322175" cy="1141521"/>
          </a:xfrm>
          <a:prstGeom prst="rect">
            <a:avLst/>
          </a:prstGeom>
          <a:pattFill prst="wdDnDiag">
            <a:fgClr>
              <a:schemeClr val="bg1"/>
            </a:fgClr>
            <a:bgClr>
              <a:schemeClr val="bg1">
                <a:lumMod val="90000"/>
                <a:lumOff val="10000"/>
              </a:schemeClr>
            </a:bgClr>
          </a:pattFill>
          <a:ln w="6350">
            <a:solidFill>
              <a:schemeClr val="accent3"/>
            </a:solidFill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9885216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Timeline 5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1E331C87-ED44-4BD8-8716-4D2459B59BC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773823" y="555739"/>
            <a:ext cx="4322175" cy="1141521"/>
          </a:xfrm>
          <a:prstGeom prst="rect">
            <a:avLst/>
          </a:prstGeom>
          <a:pattFill prst="wdDnDiag">
            <a:fgClr>
              <a:schemeClr val="bg1"/>
            </a:fgClr>
            <a:bgClr>
              <a:schemeClr val="bg1">
                <a:lumMod val="90000"/>
                <a:lumOff val="10000"/>
              </a:schemeClr>
            </a:bgClr>
          </a:pattFill>
          <a:ln w="6350">
            <a:solidFill>
              <a:schemeClr val="accent4"/>
            </a:solidFill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EB79BFFE-1EF1-4F35-8970-7913C999B2E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773825" y="2223354"/>
            <a:ext cx="4322175" cy="1141521"/>
          </a:xfrm>
          <a:prstGeom prst="rect">
            <a:avLst/>
          </a:prstGeom>
          <a:pattFill prst="wdDnDiag">
            <a:fgClr>
              <a:schemeClr val="bg1"/>
            </a:fgClr>
            <a:bgClr>
              <a:schemeClr val="bg1">
                <a:lumMod val="90000"/>
                <a:lumOff val="10000"/>
              </a:schemeClr>
            </a:bgClr>
          </a:pattFill>
          <a:ln w="6350">
            <a:solidFill>
              <a:schemeClr val="accent5"/>
            </a:solidFill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DDB05714-7199-4FD1-8B78-48432CFD147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773827" y="3890969"/>
            <a:ext cx="4322175" cy="1141521"/>
          </a:xfrm>
          <a:prstGeom prst="rect">
            <a:avLst/>
          </a:prstGeom>
          <a:pattFill prst="wdDnDiag">
            <a:fgClr>
              <a:schemeClr val="bg1"/>
            </a:fgClr>
            <a:bgClr>
              <a:schemeClr val="bg1">
                <a:lumMod val="90000"/>
                <a:lumOff val="10000"/>
              </a:schemeClr>
            </a:bgClr>
          </a:pattFill>
          <a:ln w="6350">
            <a:solidFill>
              <a:schemeClr val="accent6"/>
            </a:solidFill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5766210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Timelin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9A449EB3-13AE-43E0-9FB5-62F071B4EBE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515910" y="2617391"/>
            <a:ext cx="1913216" cy="1266825"/>
          </a:xfrm>
          <a:prstGeom prst="rect">
            <a:avLst/>
          </a:prstGeom>
          <a:pattFill prst="wdDnDiag">
            <a:fgClr>
              <a:schemeClr val="bg1"/>
            </a:fgClr>
            <a:bgClr>
              <a:schemeClr val="bg1">
                <a:lumMod val="90000"/>
                <a:lumOff val="10000"/>
              </a:schemeClr>
            </a:bgClr>
          </a:pattFill>
          <a:ln w="6350"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87C34D06-E133-4B5A-A602-CCC9177E21C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668559" y="2617391"/>
            <a:ext cx="1913216" cy="1266825"/>
          </a:xfrm>
          <a:prstGeom prst="rect">
            <a:avLst/>
          </a:prstGeom>
          <a:pattFill prst="wdDnDiag">
            <a:fgClr>
              <a:schemeClr val="bg1"/>
            </a:fgClr>
            <a:bgClr>
              <a:schemeClr val="bg1">
                <a:lumMod val="90000"/>
                <a:lumOff val="10000"/>
              </a:schemeClr>
            </a:bgClr>
          </a:pattFill>
          <a:ln w="6350"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23" name="Picture Placeholder 4">
            <a:extLst>
              <a:ext uri="{FF2B5EF4-FFF2-40B4-BE49-F238E27FC236}">
                <a16:creationId xmlns:a16="http://schemas.microsoft.com/office/drawing/2014/main" id="{4381F176-737F-48BA-AB6E-611FE8578CB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821208" y="2617391"/>
            <a:ext cx="1913216" cy="1266825"/>
          </a:xfrm>
          <a:prstGeom prst="rect">
            <a:avLst/>
          </a:prstGeom>
          <a:pattFill prst="wdDnDiag">
            <a:fgClr>
              <a:schemeClr val="bg1"/>
            </a:fgClr>
            <a:bgClr>
              <a:schemeClr val="bg1">
                <a:lumMod val="90000"/>
                <a:lumOff val="10000"/>
              </a:schemeClr>
            </a:bgClr>
          </a:pattFill>
          <a:ln w="6350"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3E7E3C54-7D7C-4AB5-9E70-B41225A34A5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515910" y="5049567"/>
            <a:ext cx="1913216" cy="1266825"/>
          </a:xfrm>
          <a:prstGeom prst="rect">
            <a:avLst/>
          </a:prstGeom>
          <a:pattFill prst="wdDnDiag">
            <a:fgClr>
              <a:schemeClr val="bg1"/>
            </a:fgClr>
            <a:bgClr>
              <a:schemeClr val="bg1">
                <a:lumMod val="90000"/>
                <a:lumOff val="10000"/>
              </a:schemeClr>
            </a:bgClr>
          </a:pattFill>
          <a:ln w="6350"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26829B01-5A00-48DF-BCDF-D3C843CFE4A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668559" y="5049567"/>
            <a:ext cx="1913216" cy="1266825"/>
          </a:xfrm>
          <a:prstGeom prst="rect">
            <a:avLst/>
          </a:prstGeom>
          <a:pattFill prst="wdDnDiag">
            <a:fgClr>
              <a:schemeClr val="bg1"/>
            </a:fgClr>
            <a:bgClr>
              <a:schemeClr val="bg1">
                <a:lumMod val="90000"/>
                <a:lumOff val="10000"/>
              </a:schemeClr>
            </a:bgClr>
          </a:pattFill>
          <a:ln w="6350"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26" name="Picture Placeholder 4">
            <a:extLst>
              <a:ext uri="{FF2B5EF4-FFF2-40B4-BE49-F238E27FC236}">
                <a16:creationId xmlns:a16="http://schemas.microsoft.com/office/drawing/2014/main" id="{A973197A-18AE-47FD-9595-A14C537EC49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821208" y="5049567"/>
            <a:ext cx="1913216" cy="1266825"/>
          </a:xfrm>
          <a:prstGeom prst="rect">
            <a:avLst/>
          </a:prstGeom>
          <a:pattFill prst="wdDnDiag">
            <a:fgClr>
              <a:schemeClr val="bg1"/>
            </a:fgClr>
            <a:bgClr>
              <a:schemeClr val="bg1">
                <a:lumMod val="90000"/>
                <a:lumOff val="10000"/>
              </a:schemeClr>
            </a:bgClr>
          </a:pattFill>
          <a:ln w="6350"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1446957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Timeline 6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9A449EB3-13AE-43E0-9FB5-62F071B4EBE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515910" y="1883966"/>
            <a:ext cx="1913216" cy="1266825"/>
          </a:xfrm>
          <a:prstGeom prst="rect">
            <a:avLst/>
          </a:prstGeom>
          <a:pattFill prst="wdDnDiag">
            <a:fgClr>
              <a:schemeClr val="bg1"/>
            </a:fgClr>
            <a:bgClr>
              <a:schemeClr val="bg1">
                <a:lumMod val="90000"/>
                <a:lumOff val="10000"/>
              </a:schemeClr>
            </a:bgClr>
          </a:pattFill>
          <a:ln w="6350"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87C34D06-E133-4B5A-A602-CCC9177E21C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668559" y="1883966"/>
            <a:ext cx="1913216" cy="1266825"/>
          </a:xfrm>
          <a:prstGeom prst="rect">
            <a:avLst/>
          </a:prstGeom>
          <a:pattFill prst="wdDnDiag">
            <a:fgClr>
              <a:schemeClr val="bg1"/>
            </a:fgClr>
            <a:bgClr>
              <a:schemeClr val="bg1">
                <a:lumMod val="90000"/>
                <a:lumOff val="10000"/>
              </a:schemeClr>
            </a:bgClr>
          </a:pattFill>
          <a:ln w="6350"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23" name="Picture Placeholder 4">
            <a:extLst>
              <a:ext uri="{FF2B5EF4-FFF2-40B4-BE49-F238E27FC236}">
                <a16:creationId xmlns:a16="http://schemas.microsoft.com/office/drawing/2014/main" id="{4381F176-737F-48BA-AB6E-611FE8578CB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821208" y="1883966"/>
            <a:ext cx="1913216" cy="1266825"/>
          </a:xfrm>
          <a:prstGeom prst="rect">
            <a:avLst/>
          </a:prstGeom>
          <a:pattFill prst="wdDnDiag">
            <a:fgClr>
              <a:schemeClr val="bg1"/>
            </a:fgClr>
            <a:bgClr>
              <a:schemeClr val="bg1">
                <a:lumMod val="90000"/>
                <a:lumOff val="10000"/>
              </a:schemeClr>
            </a:bgClr>
          </a:pattFill>
          <a:ln w="6350"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3E7E3C54-7D7C-4AB5-9E70-B41225A34A5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515910" y="4316142"/>
            <a:ext cx="1913216" cy="1266825"/>
          </a:xfrm>
          <a:prstGeom prst="rect">
            <a:avLst/>
          </a:prstGeom>
          <a:pattFill prst="wdDnDiag">
            <a:fgClr>
              <a:schemeClr val="bg1"/>
            </a:fgClr>
            <a:bgClr>
              <a:schemeClr val="bg1">
                <a:lumMod val="90000"/>
                <a:lumOff val="10000"/>
              </a:schemeClr>
            </a:bgClr>
          </a:pattFill>
          <a:ln w="6350"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26829B01-5A00-48DF-BCDF-D3C843CFE4A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668559" y="4316142"/>
            <a:ext cx="1913216" cy="1266825"/>
          </a:xfrm>
          <a:prstGeom prst="rect">
            <a:avLst/>
          </a:prstGeom>
          <a:pattFill prst="wdDnDiag">
            <a:fgClr>
              <a:schemeClr val="bg1"/>
            </a:fgClr>
            <a:bgClr>
              <a:schemeClr val="bg1">
                <a:lumMod val="90000"/>
                <a:lumOff val="10000"/>
              </a:schemeClr>
            </a:bgClr>
          </a:pattFill>
          <a:ln w="6350"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26" name="Picture Placeholder 4">
            <a:extLst>
              <a:ext uri="{FF2B5EF4-FFF2-40B4-BE49-F238E27FC236}">
                <a16:creationId xmlns:a16="http://schemas.microsoft.com/office/drawing/2014/main" id="{A973197A-18AE-47FD-9595-A14C537EC49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821208" y="4316142"/>
            <a:ext cx="1913216" cy="1266825"/>
          </a:xfrm>
          <a:prstGeom prst="rect">
            <a:avLst/>
          </a:prstGeom>
          <a:pattFill prst="wdDnDiag">
            <a:fgClr>
              <a:schemeClr val="bg1"/>
            </a:fgClr>
            <a:bgClr>
              <a:schemeClr val="bg1">
                <a:lumMod val="90000"/>
                <a:lumOff val="10000"/>
              </a:schemeClr>
            </a:bgClr>
          </a:pattFill>
          <a:ln w="6350"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0482870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Timelin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9A449EB3-13AE-43E0-9FB5-62F071B4EBE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  <a:pattFill prst="wdDnDiag">
            <a:fgClr>
              <a:schemeClr val="bg1"/>
            </a:fgClr>
            <a:bgClr>
              <a:schemeClr val="bg1">
                <a:lumMod val="90000"/>
                <a:lumOff val="10000"/>
              </a:schemeClr>
            </a:bgClr>
          </a:pattFill>
          <a:ln w="6350"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5787124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with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4">
            <a:extLst>
              <a:ext uri="{FF2B5EF4-FFF2-40B4-BE49-F238E27FC236}">
                <a16:creationId xmlns:a16="http://schemas.microsoft.com/office/drawing/2014/main" id="{09E1089C-DA26-4567-80E3-FC02DE8DC88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199164" y="1038253"/>
            <a:ext cx="1581444" cy="1650542"/>
          </a:xfrm>
          <a:prstGeom prst="ellipse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lang="en-US" sz="1000" dirty="0"/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18" name="Picture Placeholder 14">
            <a:extLst>
              <a:ext uri="{FF2B5EF4-FFF2-40B4-BE49-F238E27FC236}">
                <a16:creationId xmlns:a16="http://schemas.microsoft.com/office/drawing/2014/main" id="{D308920F-1571-4BFA-8936-87C3E7108F3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750438" y="3084471"/>
            <a:ext cx="4127410" cy="4127002"/>
          </a:xfrm>
          <a:prstGeom prst="ellipse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effectLst>
            <a:softEdge rad="127000"/>
          </a:effectLst>
        </p:spPr>
        <p:txBody>
          <a:bodyPr anchor="ctr"/>
          <a:lstStyle>
            <a:lvl1pPr algn="ctr">
              <a:buNone/>
              <a:defRPr lang="en-US" sz="1400" dirty="0"/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20" name="Picture Placeholder 14">
            <a:extLst>
              <a:ext uri="{FF2B5EF4-FFF2-40B4-BE49-F238E27FC236}">
                <a16:creationId xmlns:a16="http://schemas.microsoft.com/office/drawing/2014/main" id="{34212EE7-C5F0-498F-BF8A-EB115A480E7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587240" y="5266481"/>
            <a:ext cx="3017520" cy="3017520"/>
          </a:xfrm>
          <a:prstGeom prst="ellipse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effectLst>
            <a:softEdge rad="31750"/>
          </a:effectLst>
        </p:spPr>
        <p:txBody>
          <a:bodyPr anchor="ctr"/>
          <a:lstStyle>
            <a:lvl1pPr algn="ctr">
              <a:buNone/>
              <a:defRPr lang="en-US" sz="900" dirty="0"/>
            </a:lvl1pPr>
          </a:lstStyle>
          <a:p>
            <a:endParaRPr lang="en-US"/>
          </a:p>
        </p:txBody>
      </p:sp>
      <p:sp>
        <p:nvSpPr>
          <p:cNvPr id="19" name="Picture Placeholder 14">
            <a:extLst>
              <a:ext uri="{FF2B5EF4-FFF2-40B4-BE49-F238E27FC236}">
                <a16:creationId xmlns:a16="http://schemas.microsoft.com/office/drawing/2014/main" id="{2576C70C-F0B4-4643-9156-5D60A30A9FF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698587" y="4572001"/>
            <a:ext cx="798488" cy="833376"/>
          </a:xfrm>
          <a:prstGeom prst="ellipse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effectLst>
            <a:softEdge rad="12700"/>
          </a:effectLst>
        </p:spPr>
        <p:txBody>
          <a:bodyPr anchor="ctr"/>
          <a:lstStyle>
            <a:lvl1pPr algn="ctr">
              <a:buNone/>
              <a:defRPr lang="en-US" sz="800" dirty="0"/>
            </a:lvl1pPr>
          </a:lstStyle>
          <a:p>
            <a:r>
              <a:rPr lang="en-US"/>
              <a:t>image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FDF1C4E8-111B-43EC-9F80-56359575A31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307503" y="132178"/>
            <a:ext cx="2468446" cy="2468880"/>
          </a:xfrm>
          <a:prstGeom prst="ellipse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effectLst>
            <a:softEdge rad="31750"/>
          </a:effectLst>
        </p:spPr>
        <p:txBody>
          <a:bodyPr anchor="ctr"/>
          <a:lstStyle>
            <a:lvl1pPr algn="ctr">
              <a:buNone/>
              <a:defRPr lang="en-US" sz="900" dirty="0"/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17" name="Picture Placeholder 14">
            <a:extLst>
              <a:ext uri="{FF2B5EF4-FFF2-40B4-BE49-F238E27FC236}">
                <a16:creationId xmlns:a16="http://schemas.microsoft.com/office/drawing/2014/main" id="{5AACFAFF-6652-4B72-9E5F-407C35BA97D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71352" y="3136292"/>
            <a:ext cx="2011680" cy="2011680"/>
          </a:xfrm>
          <a:prstGeom prst="ellipse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lang="en-US" sz="1400" dirty="0"/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21" name="Picture Placeholder 14">
            <a:extLst>
              <a:ext uri="{FF2B5EF4-FFF2-40B4-BE49-F238E27FC236}">
                <a16:creationId xmlns:a16="http://schemas.microsoft.com/office/drawing/2014/main" id="{9D6ED562-01CE-46BE-834B-7F5B1A54B28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096000" y="1637001"/>
            <a:ext cx="641684" cy="669720"/>
          </a:xfrm>
          <a:prstGeom prst="ellipse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effectLst>
            <a:softEdge rad="31750"/>
          </a:effectLst>
        </p:spPr>
        <p:txBody>
          <a:bodyPr anchor="ctr"/>
          <a:lstStyle>
            <a:lvl1pPr algn="ctr">
              <a:buNone/>
              <a:defRPr lang="en-US" sz="700" dirty="0"/>
            </a:lvl1pPr>
          </a:lstStyle>
          <a:p>
            <a:r>
              <a:rPr lang="en-US"/>
              <a:t>image</a:t>
            </a:r>
          </a:p>
        </p:txBody>
      </p:sp>
      <p:sp>
        <p:nvSpPr>
          <p:cNvPr id="22" name="Picture Placeholder 14">
            <a:extLst>
              <a:ext uri="{FF2B5EF4-FFF2-40B4-BE49-F238E27FC236}">
                <a16:creationId xmlns:a16="http://schemas.microsoft.com/office/drawing/2014/main" id="{BB382753-1A75-400D-BAD8-40ED8917F6C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04339" y="1302141"/>
            <a:ext cx="641684" cy="669720"/>
          </a:xfrm>
          <a:prstGeom prst="ellipse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effectLst>
            <a:softEdge rad="63500"/>
          </a:effectLst>
        </p:spPr>
        <p:txBody>
          <a:bodyPr anchor="ctr"/>
          <a:lstStyle>
            <a:lvl1pPr algn="ctr">
              <a:buNone/>
              <a:defRPr lang="en-US" sz="500" dirty="0"/>
            </a:lvl1pPr>
          </a:lstStyle>
          <a:p>
            <a:r>
              <a:rPr lang="en-US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1348623343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v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4">
            <a:extLst>
              <a:ext uri="{FF2B5EF4-FFF2-40B4-BE49-F238E27FC236}">
                <a16:creationId xmlns:a16="http://schemas.microsoft.com/office/drawing/2014/main" id="{5E46A629-736B-467E-B692-A74030E964A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58366" y="1988923"/>
            <a:ext cx="2160000" cy="2160000"/>
          </a:xfrm>
          <a:prstGeom prst="roundRect">
            <a:avLst>
              <a:gd name="adj" fmla="val 1821"/>
            </a:avLst>
          </a:prstGeom>
          <a:pattFill prst="wdDnDiag">
            <a:fgClr>
              <a:schemeClr val="bg1"/>
            </a:fgClr>
            <a:bgClr>
              <a:schemeClr val="bg1">
                <a:lumMod val="90000"/>
                <a:lumOff val="1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  <p:sp>
        <p:nvSpPr>
          <p:cNvPr id="31" name="Picture Placeholder 4">
            <a:extLst>
              <a:ext uri="{FF2B5EF4-FFF2-40B4-BE49-F238E27FC236}">
                <a16:creationId xmlns:a16="http://schemas.microsoft.com/office/drawing/2014/main" id="{8832ADDA-6C01-4071-A73C-CABB0D21E9E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696789" y="1988923"/>
            <a:ext cx="2160000" cy="2160000"/>
          </a:xfrm>
          <a:prstGeom prst="roundRect">
            <a:avLst>
              <a:gd name="adj" fmla="val 1968"/>
            </a:avLst>
          </a:prstGeom>
          <a:pattFill prst="wdDnDiag">
            <a:fgClr>
              <a:schemeClr val="bg1"/>
            </a:fgClr>
            <a:bgClr>
              <a:schemeClr val="bg1">
                <a:lumMod val="90000"/>
                <a:lumOff val="1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35" name="Picture Placeholder 4">
            <a:extLst>
              <a:ext uri="{FF2B5EF4-FFF2-40B4-BE49-F238E27FC236}">
                <a16:creationId xmlns:a16="http://schemas.microsoft.com/office/drawing/2014/main" id="{66C5DFC5-A2AD-4AD7-A6A6-AD483A1E851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35212" y="1988923"/>
            <a:ext cx="2160000" cy="2160000"/>
          </a:xfrm>
          <a:prstGeom prst="roundRect">
            <a:avLst>
              <a:gd name="adj" fmla="val 2262"/>
            </a:avLst>
          </a:prstGeom>
          <a:pattFill prst="wdDnDiag">
            <a:fgClr>
              <a:schemeClr val="bg1"/>
            </a:fgClr>
            <a:bgClr>
              <a:schemeClr val="bg1">
                <a:lumMod val="90000"/>
                <a:lumOff val="1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39" name="Picture Placeholder 4">
            <a:extLst>
              <a:ext uri="{FF2B5EF4-FFF2-40B4-BE49-F238E27FC236}">
                <a16:creationId xmlns:a16="http://schemas.microsoft.com/office/drawing/2014/main" id="{A6AF3F2D-258A-49DB-89C1-89BF53AC1FE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973634" y="1988923"/>
            <a:ext cx="2160000" cy="2160000"/>
          </a:xfrm>
          <a:prstGeom prst="roundRect">
            <a:avLst>
              <a:gd name="adj" fmla="val 2262"/>
            </a:avLst>
          </a:prstGeom>
          <a:pattFill prst="wdDnDiag">
            <a:fgClr>
              <a:schemeClr val="bg1"/>
            </a:fgClr>
            <a:bgClr>
              <a:schemeClr val="bg1">
                <a:lumMod val="90000"/>
                <a:lumOff val="1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4787696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vent with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4">
            <a:extLst>
              <a:ext uri="{FF2B5EF4-FFF2-40B4-BE49-F238E27FC236}">
                <a16:creationId xmlns:a16="http://schemas.microsoft.com/office/drawing/2014/main" id="{5E46A629-736B-467E-B692-A74030E964A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58366" y="1988923"/>
            <a:ext cx="1435452" cy="1440077"/>
          </a:xfrm>
          <a:prstGeom prst="roundRect">
            <a:avLst>
              <a:gd name="adj" fmla="val 1821"/>
            </a:avLst>
          </a:prstGeom>
          <a:pattFill prst="wdDnDiag">
            <a:fgClr>
              <a:schemeClr val="bg1"/>
            </a:fgClr>
            <a:bgClr>
              <a:schemeClr val="bg1">
                <a:lumMod val="90000"/>
                <a:lumOff val="1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A3023F38-C0B6-4B5B-8E8B-57DD9BEA10C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58366" y="4159463"/>
            <a:ext cx="1435452" cy="1440077"/>
          </a:xfrm>
          <a:prstGeom prst="roundRect">
            <a:avLst>
              <a:gd name="adj" fmla="val 1821"/>
            </a:avLst>
          </a:prstGeom>
          <a:pattFill prst="wdDnDiag">
            <a:fgClr>
              <a:schemeClr val="bg1"/>
            </a:fgClr>
            <a:bgClr>
              <a:schemeClr val="bg1">
                <a:lumMod val="90000"/>
                <a:lumOff val="1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33C3359B-0EFF-4356-B09D-EDFA3B336AF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1988923"/>
            <a:ext cx="1435452" cy="1440077"/>
          </a:xfrm>
          <a:prstGeom prst="roundRect">
            <a:avLst>
              <a:gd name="adj" fmla="val 1821"/>
            </a:avLst>
          </a:prstGeom>
          <a:pattFill prst="wdDnDiag">
            <a:fgClr>
              <a:schemeClr val="bg1"/>
            </a:fgClr>
            <a:bgClr>
              <a:schemeClr val="bg1">
                <a:lumMod val="90000"/>
                <a:lumOff val="1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AC8C5DB7-177A-4629-834D-881E9F21685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4159463"/>
            <a:ext cx="1435452" cy="1440077"/>
          </a:xfrm>
          <a:prstGeom prst="roundRect">
            <a:avLst>
              <a:gd name="adj" fmla="val 1821"/>
            </a:avLst>
          </a:prstGeom>
          <a:pattFill prst="wdDnDiag">
            <a:fgClr>
              <a:schemeClr val="bg1"/>
            </a:fgClr>
            <a:bgClr>
              <a:schemeClr val="bg1">
                <a:lumMod val="90000"/>
                <a:lumOff val="1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4958890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ing - Landscape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58C30A5B-9ABD-4A54-A8B8-FBEAAD0C9D4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32508" y="290945"/>
            <a:ext cx="11521441" cy="4297679"/>
          </a:xfrm>
          <a:prstGeom prst="rect">
            <a:avLst/>
          </a:prstGeom>
          <a:pattFill prst="wdDnDiag">
            <a:fgClr>
              <a:schemeClr val="bg1"/>
            </a:fgClr>
            <a:bgClr>
              <a:schemeClr val="bg1">
                <a:lumMod val="90000"/>
                <a:lumOff val="1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218087556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ing - Landscape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58C30A5B-9ABD-4A54-A8B8-FBEAAD0C9D4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32508" y="290945"/>
            <a:ext cx="11521441" cy="5303520"/>
          </a:xfrm>
          <a:prstGeom prst="roundRect">
            <a:avLst>
              <a:gd name="adj" fmla="val 2741"/>
            </a:avLst>
          </a:prstGeom>
          <a:pattFill prst="wdDnDiag">
            <a:fgClr>
              <a:schemeClr val="bg1"/>
            </a:fgClr>
            <a:bgClr>
              <a:schemeClr val="bg1">
                <a:lumMod val="90000"/>
                <a:lumOff val="1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73459111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ing - Landscape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58C30A5B-9ABD-4A54-A8B8-FBEAAD0C9D4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8978899" cy="6858000"/>
          </a:xfrm>
          <a:prstGeom prst="roundRect">
            <a:avLst>
              <a:gd name="adj" fmla="val 0"/>
            </a:avLst>
          </a:prstGeom>
          <a:pattFill prst="wdDnDiag">
            <a:fgClr>
              <a:schemeClr val="bg1"/>
            </a:fgClr>
            <a:bgClr>
              <a:schemeClr val="bg1">
                <a:lumMod val="90000"/>
                <a:lumOff val="10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875357843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ashbao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9472023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59209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50434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1294249"/>
            <a:ext cx="11029615" cy="45645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6CC7A50-9125-422E-BB9C-AB164420702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86102398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FB51009-964A-4B73-BA49-5F305CC0929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2002970"/>
            <a:ext cx="11125200" cy="2895601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/>
              <a:t>				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5827698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FB51009-964A-4B73-BA49-5F305CC0929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/>
              <a:t>	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3336056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FB51009-964A-4B73-BA49-5F305CC0929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/>
              <a:t>	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4691484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Center Ov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FB51009-964A-4B73-BA49-5F305CC0929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/>
              <a:t>					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155222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v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FB51009-964A-4B73-BA49-5F305CC0929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  <a:lvl9pPr>
              <a:defRPr/>
            </a:lvl9pPr>
          </a:lstStyle>
          <a:p>
            <a:pPr marL="3886200" marR="0" lvl="8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/>
              <a:t>	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3908299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Left Image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6EE74A38-CDF9-4E52-98EB-1E8DF591B11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259908" y="917008"/>
            <a:ext cx="2128384" cy="212838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6393842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77FEE23-A1F6-4E29-A9EE-8DC9D944C1E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" y="0"/>
            <a:ext cx="4648199" cy="68580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40374246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2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77FEE23-A1F6-4E29-A9EE-8DC9D944C1E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" y="0"/>
            <a:ext cx="5173883" cy="68580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604184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3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77FEE23-A1F6-4E29-A9EE-8DC9D944C1E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" y="0"/>
            <a:ext cx="4224758" cy="68580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8540250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nt Image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017EF56-0B7F-4B44-8B44-C283C04C985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669942" y="0"/>
            <a:ext cx="7522058" cy="6858000"/>
          </a:xfrm>
          <a:custGeom>
            <a:avLst/>
            <a:gdLst>
              <a:gd name="connsiteX0" fmla="*/ 2841201 w 7522058"/>
              <a:gd name="connsiteY0" fmla="*/ 0 h 6858000"/>
              <a:gd name="connsiteX1" fmla="*/ 7522058 w 7522058"/>
              <a:gd name="connsiteY1" fmla="*/ 0 h 6858000"/>
              <a:gd name="connsiteX2" fmla="*/ 7522058 w 7522058"/>
              <a:gd name="connsiteY2" fmla="*/ 6858000 h 6858000"/>
              <a:gd name="connsiteX3" fmla="*/ 0 w 752205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22058" h="6858000">
                <a:moveTo>
                  <a:pt x="2841201" y="0"/>
                </a:moveTo>
                <a:lnTo>
                  <a:pt x="7522058" y="0"/>
                </a:lnTo>
                <a:lnTo>
                  <a:pt x="7522058" y="6858000"/>
                </a:lnTo>
                <a:lnTo>
                  <a:pt x="0" y="6858000"/>
                </a:ln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40808266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images - circle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89E51104-A7AE-43A8-93A1-16763978019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60615" y="2156072"/>
            <a:ext cx="2579914" cy="257991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Image 4</a:t>
            </a:r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53657216-3C68-497C-AF11-DDE3D40C9B3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683329" y="2156072"/>
            <a:ext cx="2579914" cy="257991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Image 2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A030DE17-7B31-44FB-A75A-4EEF5192038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806043" y="2156072"/>
            <a:ext cx="2579914" cy="257991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Image 1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06780032-CD97-4388-9C5B-799C7CB15D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28757" y="2156072"/>
            <a:ext cx="2579914" cy="257991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Image 3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BBCE0F1-7887-4D5C-B24C-B3472EACE94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051471" y="2156072"/>
            <a:ext cx="2579914" cy="257991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Image 5</a:t>
            </a:r>
          </a:p>
        </p:txBody>
      </p:sp>
    </p:spTree>
    <p:extLst>
      <p:ext uri="{BB962C8B-B14F-4D97-AF65-F5344CB8AC3E}">
        <p14:creationId xmlns:p14="http://schemas.microsoft.com/office/powerpoint/2010/main" val="5730265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5 images - circle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89E51104-A7AE-43A8-93A1-16763978019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806043" y="11881344"/>
            <a:ext cx="2579914" cy="257991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Image 4</a:t>
            </a:r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53657216-3C68-497C-AF11-DDE3D40C9B3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806043" y="6320959"/>
            <a:ext cx="2579914" cy="257991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Image 2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A030DE17-7B31-44FB-A75A-4EEF5192038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296000" y="1629000"/>
            <a:ext cx="3600000" cy="360000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Image 1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06780032-CD97-4388-9C5B-799C7CB15D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806043" y="9064872"/>
            <a:ext cx="2579914" cy="257991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Image 3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BBCE0F1-7887-4D5C-B24C-B3472EACE94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06043" y="14697816"/>
            <a:ext cx="2579914" cy="257991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Image 5</a:t>
            </a:r>
          </a:p>
        </p:txBody>
      </p:sp>
    </p:spTree>
    <p:extLst>
      <p:ext uri="{BB962C8B-B14F-4D97-AF65-F5344CB8AC3E}">
        <p14:creationId xmlns:p14="http://schemas.microsoft.com/office/powerpoint/2010/main" val="33492352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5 images - circle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89E51104-A7AE-43A8-93A1-16763978019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806043" y="9087344"/>
            <a:ext cx="2579914" cy="257991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Image 4</a:t>
            </a:r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53657216-3C68-497C-AF11-DDE3D40C9B3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295357" y="1629000"/>
            <a:ext cx="3600000" cy="360000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Image 2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A030DE17-7B31-44FB-A75A-4EEF5192038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804757" y="-2051282"/>
            <a:ext cx="2581200" cy="258120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Image 1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06780032-CD97-4388-9C5B-799C7CB15D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806043" y="6328082"/>
            <a:ext cx="2579914" cy="257991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Image 3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BBCE0F1-7887-4D5C-B24C-B3472EACE94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06043" y="11903816"/>
            <a:ext cx="2579914" cy="257991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Image 5</a:t>
            </a:r>
          </a:p>
        </p:txBody>
      </p:sp>
    </p:spTree>
    <p:extLst>
      <p:ext uri="{BB962C8B-B14F-4D97-AF65-F5344CB8AC3E}">
        <p14:creationId xmlns:p14="http://schemas.microsoft.com/office/powerpoint/2010/main" val="31154795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5 images - circle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89E51104-A7AE-43A8-93A1-16763978019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806043" y="6383300"/>
            <a:ext cx="2579914" cy="257991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Image 4</a:t>
            </a:r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53657216-3C68-497C-AF11-DDE3D40C9B3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804757" y="-2106500"/>
            <a:ext cx="2581200" cy="258120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Image 2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A030DE17-7B31-44FB-A75A-4EEF5192038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804757" y="-4924258"/>
            <a:ext cx="2581200" cy="258120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Image 1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06780032-CD97-4388-9C5B-799C7CB15D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295357" y="1629000"/>
            <a:ext cx="3600000" cy="360000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Image 3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BBCE0F1-7887-4D5C-B24C-B3472EACE94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06043" y="9199772"/>
            <a:ext cx="2579914" cy="257991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Image 5</a:t>
            </a:r>
          </a:p>
        </p:txBody>
      </p:sp>
    </p:spTree>
    <p:extLst>
      <p:ext uri="{BB962C8B-B14F-4D97-AF65-F5344CB8AC3E}">
        <p14:creationId xmlns:p14="http://schemas.microsoft.com/office/powerpoint/2010/main" val="28984487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5 images - circle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89E51104-A7AE-43A8-93A1-16763978019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295357" y="1629000"/>
            <a:ext cx="3600000" cy="360000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Image 4</a:t>
            </a:r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53657216-3C68-497C-AF11-DDE3D40C9B3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804757" y="-4922972"/>
            <a:ext cx="2581200" cy="258120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Image 2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A030DE17-7B31-44FB-A75A-4EEF5192038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804757" y="-7740730"/>
            <a:ext cx="2581200" cy="258120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Image 1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06780032-CD97-4388-9C5B-799C7CB15D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804757" y="-2105214"/>
            <a:ext cx="2581200" cy="258120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Image 3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BBCE0F1-7887-4D5C-B24C-B3472EACE94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06043" y="6382014"/>
            <a:ext cx="2579914" cy="257991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Image 5</a:t>
            </a:r>
          </a:p>
        </p:txBody>
      </p:sp>
    </p:spTree>
    <p:extLst>
      <p:ext uri="{BB962C8B-B14F-4D97-AF65-F5344CB8AC3E}">
        <p14:creationId xmlns:p14="http://schemas.microsoft.com/office/powerpoint/2010/main" val="18623186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5 images - circle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89E51104-A7AE-43A8-93A1-16763978019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805400" y="-2142900"/>
            <a:ext cx="2581200" cy="258120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Image 4</a:t>
            </a:r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53657216-3C68-497C-AF11-DDE3D40C9B3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804757" y="-7850023"/>
            <a:ext cx="2581200" cy="258120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Image 2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A030DE17-7B31-44FB-A75A-4EEF5192038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804757" y="-10667781"/>
            <a:ext cx="2581200" cy="258120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Image 1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06780032-CD97-4388-9C5B-799C7CB15D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804757" y="-5032265"/>
            <a:ext cx="2581200" cy="258120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Image 3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BBCE0F1-7887-4D5C-B24C-B3472EACE94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296000" y="1629000"/>
            <a:ext cx="3600000" cy="360000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Image 5</a:t>
            </a:r>
          </a:p>
        </p:txBody>
      </p:sp>
    </p:spTree>
    <p:extLst>
      <p:ext uri="{BB962C8B-B14F-4D97-AF65-F5344CB8AC3E}">
        <p14:creationId xmlns:p14="http://schemas.microsoft.com/office/powerpoint/2010/main" val="12250440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ization Char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8">
            <a:extLst>
              <a:ext uri="{FF2B5EF4-FFF2-40B4-BE49-F238E27FC236}">
                <a16:creationId xmlns:a16="http://schemas.microsoft.com/office/drawing/2014/main" id="{250317C6-C772-449B-9F9F-CE0F985FFB6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475480" y="264160"/>
            <a:ext cx="1078992" cy="1078992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88900">
            <a:solidFill>
              <a:schemeClr val="accent1"/>
            </a:solidFill>
          </a:ln>
          <a:effectLst>
            <a:outerShdw blurRad="266700" algn="ctr" rotWithShape="0">
              <a:prstClr val="black">
                <a:alpha val="21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29" name="Picture Placeholder 8">
            <a:extLst>
              <a:ext uri="{FF2B5EF4-FFF2-40B4-BE49-F238E27FC236}">
                <a16:creationId xmlns:a16="http://schemas.microsoft.com/office/drawing/2014/main" id="{50FF9DA8-2939-47D5-859E-0ACC3CAD4E0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44728" y="2032000"/>
            <a:ext cx="1078992" cy="1078992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88900">
            <a:solidFill>
              <a:schemeClr val="accent2"/>
            </a:solidFill>
          </a:ln>
          <a:effectLst>
            <a:outerShdw blurRad="266700" algn="ctr" rotWithShape="0">
              <a:prstClr val="black">
                <a:alpha val="21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30" name="Picture Placeholder 8">
            <a:extLst>
              <a:ext uri="{FF2B5EF4-FFF2-40B4-BE49-F238E27FC236}">
                <a16:creationId xmlns:a16="http://schemas.microsoft.com/office/drawing/2014/main" id="{4A85D495-D266-41F1-9A85-20780DF0151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480560" y="2029969"/>
            <a:ext cx="1078992" cy="1078992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88900">
            <a:solidFill>
              <a:schemeClr val="accent2"/>
            </a:solidFill>
          </a:ln>
          <a:effectLst>
            <a:outerShdw blurRad="266700" algn="ctr" rotWithShape="0">
              <a:prstClr val="black">
                <a:alpha val="21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31" name="Picture Placeholder 8">
            <a:extLst>
              <a:ext uri="{FF2B5EF4-FFF2-40B4-BE49-F238E27FC236}">
                <a16:creationId xmlns:a16="http://schemas.microsoft.com/office/drawing/2014/main" id="{0246F8D1-6FCD-4631-821B-6C370F2743BC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216392" y="2027938"/>
            <a:ext cx="1078992" cy="1078992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88900">
            <a:solidFill>
              <a:schemeClr val="accent2"/>
            </a:solidFill>
          </a:ln>
          <a:effectLst>
            <a:outerShdw blurRad="266700" algn="ctr" rotWithShape="0">
              <a:prstClr val="black">
                <a:alpha val="21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32" name="Picture Placeholder 8">
            <a:extLst>
              <a:ext uri="{FF2B5EF4-FFF2-40B4-BE49-F238E27FC236}">
                <a16:creationId xmlns:a16="http://schemas.microsoft.com/office/drawing/2014/main" id="{29323EEF-F059-4662-B4AA-C5B595CC0678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549400" y="3426969"/>
            <a:ext cx="822960" cy="82296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88900">
            <a:solidFill>
              <a:schemeClr val="accent3"/>
            </a:solidFill>
          </a:ln>
          <a:effectLst>
            <a:outerShdw blurRad="266700" algn="ctr" rotWithShape="0">
              <a:prstClr val="black">
                <a:alpha val="21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33" name="Picture Placeholder 8">
            <a:extLst>
              <a:ext uri="{FF2B5EF4-FFF2-40B4-BE49-F238E27FC236}">
                <a16:creationId xmlns:a16="http://schemas.microsoft.com/office/drawing/2014/main" id="{06A90917-5119-49EF-AFD1-AF8E2644F4B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1549400" y="4571996"/>
            <a:ext cx="822960" cy="82296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88900">
            <a:solidFill>
              <a:schemeClr val="accent3"/>
            </a:solidFill>
          </a:ln>
          <a:effectLst>
            <a:outerShdw blurRad="266700" algn="ctr" rotWithShape="0">
              <a:prstClr val="black">
                <a:alpha val="21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34" name="Picture Placeholder 8">
            <a:extLst>
              <a:ext uri="{FF2B5EF4-FFF2-40B4-BE49-F238E27FC236}">
                <a16:creationId xmlns:a16="http://schemas.microsoft.com/office/drawing/2014/main" id="{709EF0DF-BB8F-453F-B2F1-970DC543DE2C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549400" y="5717023"/>
            <a:ext cx="822960" cy="82296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88900">
            <a:solidFill>
              <a:schemeClr val="accent3"/>
            </a:solidFill>
          </a:ln>
          <a:effectLst>
            <a:outerShdw blurRad="266700" algn="ctr" rotWithShape="0">
              <a:prstClr val="black">
                <a:alpha val="21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35" name="Picture Placeholder 8">
            <a:extLst>
              <a:ext uri="{FF2B5EF4-FFF2-40B4-BE49-F238E27FC236}">
                <a16:creationId xmlns:a16="http://schemas.microsoft.com/office/drawing/2014/main" id="{8C4399B8-A079-445D-BC01-7B441E8B9D9B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274751" y="3424938"/>
            <a:ext cx="822960" cy="82296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88900">
            <a:solidFill>
              <a:schemeClr val="accent3"/>
            </a:solidFill>
          </a:ln>
          <a:effectLst>
            <a:outerShdw blurRad="266700" algn="ctr" rotWithShape="0">
              <a:prstClr val="black">
                <a:alpha val="21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36" name="Picture Placeholder 8">
            <a:extLst>
              <a:ext uri="{FF2B5EF4-FFF2-40B4-BE49-F238E27FC236}">
                <a16:creationId xmlns:a16="http://schemas.microsoft.com/office/drawing/2014/main" id="{9D25FD18-84AF-432B-8167-EE17B21F7C8C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274751" y="4569965"/>
            <a:ext cx="822960" cy="82296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88900">
            <a:solidFill>
              <a:schemeClr val="accent3"/>
            </a:solidFill>
          </a:ln>
          <a:effectLst>
            <a:outerShdw blurRad="266700" algn="ctr" rotWithShape="0">
              <a:prstClr val="black">
                <a:alpha val="21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37" name="Picture Placeholder 8">
            <a:extLst>
              <a:ext uri="{FF2B5EF4-FFF2-40B4-BE49-F238E27FC236}">
                <a16:creationId xmlns:a16="http://schemas.microsoft.com/office/drawing/2014/main" id="{BD518740-B79D-4024-923C-A9906DD7A0BB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274751" y="5714992"/>
            <a:ext cx="822960" cy="82296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88900">
            <a:solidFill>
              <a:schemeClr val="accent3"/>
            </a:solidFill>
          </a:ln>
          <a:effectLst>
            <a:outerShdw blurRad="266700" algn="ctr" rotWithShape="0">
              <a:prstClr val="black">
                <a:alpha val="21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38" name="Picture Placeholder 8">
            <a:extLst>
              <a:ext uri="{FF2B5EF4-FFF2-40B4-BE49-F238E27FC236}">
                <a16:creationId xmlns:a16="http://schemas.microsoft.com/office/drawing/2014/main" id="{E1CED3D6-E200-4BDA-B9A6-A7D3B9D39CFC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9000102" y="3422907"/>
            <a:ext cx="822960" cy="82296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88900">
            <a:solidFill>
              <a:schemeClr val="accent3"/>
            </a:solidFill>
          </a:ln>
          <a:effectLst>
            <a:outerShdw blurRad="266700" algn="ctr" rotWithShape="0">
              <a:prstClr val="black">
                <a:alpha val="21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39" name="Picture Placeholder 8">
            <a:extLst>
              <a:ext uri="{FF2B5EF4-FFF2-40B4-BE49-F238E27FC236}">
                <a16:creationId xmlns:a16="http://schemas.microsoft.com/office/drawing/2014/main" id="{A0B90ED8-4771-4D59-830A-DEC3ECB1D826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9000102" y="4567934"/>
            <a:ext cx="822960" cy="82296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88900">
            <a:solidFill>
              <a:schemeClr val="accent3"/>
            </a:solidFill>
          </a:ln>
          <a:effectLst>
            <a:outerShdw blurRad="266700" algn="ctr" rotWithShape="0">
              <a:prstClr val="black">
                <a:alpha val="21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40" name="Picture Placeholder 8">
            <a:extLst>
              <a:ext uri="{FF2B5EF4-FFF2-40B4-BE49-F238E27FC236}">
                <a16:creationId xmlns:a16="http://schemas.microsoft.com/office/drawing/2014/main" id="{790815C2-8DA4-4AD0-B5E4-C75298846B19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9000102" y="5712961"/>
            <a:ext cx="822960" cy="82296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88900">
            <a:solidFill>
              <a:schemeClr val="accent3"/>
            </a:solidFill>
          </a:ln>
          <a:effectLst>
            <a:outerShdw blurRad="266700" algn="ctr" rotWithShape="0">
              <a:prstClr val="black">
                <a:alpha val="21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33148721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ization Ch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icture Placeholder 8">
            <a:extLst>
              <a:ext uri="{FF2B5EF4-FFF2-40B4-BE49-F238E27FC236}">
                <a16:creationId xmlns:a16="http://schemas.microsoft.com/office/drawing/2014/main" id="{48FE0B49-438A-4697-BED4-A1DA446CC00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95096" y="2712720"/>
            <a:ext cx="1152144" cy="115214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889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48" name="Picture Placeholder 8">
            <a:extLst>
              <a:ext uri="{FF2B5EF4-FFF2-40B4-BE49-F238E27FC236}">
                <a16:creationId xmlns:a16="http://schemas.microsoft.com/office/drawing/2014/main" id="{19E73588-671A-4158-BC02-A3E6DF6A05D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436602" y="612122"/>
            <a:ext cx="896112" cy="896112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889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49" name="Picture Placeholder 8">
            <a:extLst>
              <a:ext uri="{FF2B5EF4-FFF2-40B4-BE49-F238E27FC236}">
                <a16:creationId xmlns:a16="http://schemas.microsoft.com/office/drawing/2014/main" id="{019C69FD-6D54-43F3-8A91-093401B05FF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436602" y="2835553"/>
            <a:ext cx="896112" cy="896112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889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50" name="Picture Placeholder 8">
            <a:extLst>
              <a:ext uri="{FF2B5EF4-FFF2-40B4-BE49-F238E27FC236}">
                <a16:creationId xmlns:a16="http://schemas.microsoft.com/office/drawing/2014/main" id="{66CC4F92-5AFE-4CF9-A858-79C8C04DF2F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436602" y="4944382"/>
            <a:ext cx="896112" cy="896112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889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51" name="Picture Placeholder 8">
            <a:extLst>
              <a:ext uri="{FF2B5EF4-FFF2-40B4-BE49-F238E27FC236}">
                <a16:creationId xmlns:a16="http://schemas.microsoft.com/office/drawing/2014/main" id="{7352C0B4-6ECC-4BF3-A489-F8E154CAD56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212278" y="612122"/>
            <a:ext cx="896112" cy="896112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889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52" name="Picture Placeholder 8">
            <a:extLst>
              <a:ext uri="{FF2B5EF4-FFF2-40B4-BE49-F238E27FC236}">
                <a16:creationId xmlns:a16="http://schemas.microsoft.com/office/drawing/2014/main" id="{80DC32B0-0114-446B-ACE8-F474BA49414F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212278" y="2835553"/>
            <a:ext cx="896112" cy="896112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889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53" name="Picture Placeholder 8">
            <a:extLst>
              <a:ext uri="{FF2B5EF4-FFF2-40B4-BE49-F238E27FC236}">
                <a16:creationId xmlns:a16="http://schemas.microsoft.com/office/drawing/2014/main" id="{897F5626-2AEF-4FE4-B7EB-6926B7610772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212278" y="4944382"/>
            <a:ext cx="896112" cy="896112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889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54" name="Picture Placeholder 8">
            <a:extLst>
              <a:ext uri="{FF2B5EF4-FFF2-40B4-BE49-F238E27FC236}">
                <a16:creationId xmlns:a16="http://schemas.microsoft.com/office/drawing/2014/main" id="{66E477BA-9A6F-485B-8171-9E311CAC58E0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7788166" y="612122"/>
            <a:ext cx="896112" cy="896112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889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55" name="Picture Placeholder 8">
            <a:extLst>
              <a:ext uri="{FF2B5EF4-FFF2-40B4-BE49-F238E27FC236}">
                <a16:creationId xmlns:a16="http://schemas.microsoft.com/office/drawing/2014/main" id="{17E5DA01-0A53-4DF2-B657-0113B38C9489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7788166" y="2835553"/>
            <a:ext cx="896112" cy="896112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889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56" name="Picture Placeholder 8">
            <a:extLst>
              <a:ext uri="{FF2B5EF4-FFF2-40B4-BE49-F238E27FC236}">
                <a16:creationId xmlns:a16="http://schemas.microsoft.com/office/drawing/2014/main" id="{B0B098FF-B12E-41AB-82AB-9594BCBB8A7B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788166" y="4944382"/>
            <a:ext cx="896112" cy="896112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889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57" name="Picture Placeholder 8">
            <a:extLst>
              <a:ext uri="{FF2B5EF4-FFF2-40B4-BE49-F238E27FC236}">
                <a16:creationId xmlns:a16="http://schemas.microsoft.com/office/drawing/2014/main" id="{09B9146E-59CB-4BAA-B709-9B124D784E35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9364054" y="612122"/>
            <a:ext cx="896112" cy="896112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889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58" name="Picture Placeholder 8">
            <a:extLst>
              <a:ext uri="{FF2B5EF4-FFF2-40B4-BE49-F238E27FC236}">
                <a16:creationId xmlns:a16="http://schemas.microsoft.com/office/drawing/2014/main" id="{2334E184-F100-455D-A55F-A16261E1BB2F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9364054" y="2835553"/>
            <a:ext cx="896112" cy="896112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889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59" name="Picture Placeholder 8">
            <a:extLst>
              <a:ext uri="{FF2B5EF4-FFF2-40B4-BE49-F238E27FC236}">
                <a16:creationId xmlns:a16="http://schemas.microsoft.com/office/drawing/2014/main" id="{3B65DEE2-C210-4A0C-B2A2-4CE4B32F920A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9364054" y="4944382"/>
            <a:ext cx="896112" cy="896112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889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MY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41497366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ization Char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icture Placeholder 8">
            <a:extLst>
              <a:ext uri="{FF2B5EF4-FFF2-40B4-BE49-F238E27FC236}">
                <a16:creationId xmlns:a16="http://schemas.microsoft.com/office/drawing/2014/main" id="{66068FA8-2637-46AD-95C0-31E1D8DB490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334754" y="2686613"/>
            <a:ext cx="1508760" cy="150876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63500">
            <a:solidFill>
              <a:schemeClr val="tx1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127" name="Picture Placeholder 8">
            <a:extLst>
              <a:ext uri="{FF2B5EF4-FFF2-40B4-BE49-F238E27FC236}">
                <a16:creationId xmlns:a16="http://schemas.microsoft.com/office/drawing/2014/main" id="{33EF8E77-D2F0-4A06-9177-459D02C24E6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992639" y="1331088"/>
            <a:ext cx="1234440" cy="123444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63500">
            <a:solidFill>
              <a:schemeClr val="accent1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128" name="Picture Placeholder 8">
            <a:extLst>
              <a:ext uri="{FF2B5EF4-FFF2-40B4-BE49-F238E27FC236}">
                <a16:creationId xmlns:a16="http://schemas.microsoft.com/office/drawing/2014/main" id="{D8BF1074-A2EC-4E50-87D6-E1260C31688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969182" y="1327422"/>
            <a:ext cx="1234440" cy="123444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63500">
            <a:solidFill>
              <a:schemeClr val="accent2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129" name="Picture Placeholder 8">
            <a:extLst>
              <a:ext uri="{FF2B5EF4-FFF2-40B4-BE49-F238E27FC236}">
                <a16:creationId xmlns:a16="http://schemas.microsoft.com/office/drawing/2014/main" id="{380FDF83-57E5-4728-9924-63E0B5D649B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995276" y="4292471"/>
            <a:ext cx="1234440" cy="123444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63500">
            <a:solidFill>
              <a:schemeClr val="accent4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130" name="Picture Placeholder 8">
            <a:extLst>
              <a:ext uri="{FF2B5EF4-FFF2-40B4-BE49-F238E27FC236}">
                <a16:creationId xmlns:a16="http://schemas.microsoft.com/office/drawing/2014/main" id="{7F5DF19D-7CE4-4BD5-A2C8-498D99B518E1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971819" y="4288805"/>
            <a:ext cx="1234440" cy="123444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63500">
            <a:solidFill>
              <a:schemeClr val="accent3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131" name="Picture Placeholder 8">
            <a:extLst>
              <a:ext uri="{FF2B5EF4-FFF2-40B4-BE49-F238E27FC236}">
                <a16:creationId xmlns:a16="http://schemas.microsoft.com/office/drawing/2014/main" id="{BB1262CE-92F4-4C27-89D4-026927D7AB9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745274" y="705349"/>
            <a:ext cx="868680" cy="86868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63500">
            <a:solidFill>
              <a:schemeClr val="accent1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132" name="Picture Placeholder 8">
            <a:extLst>
              <a:ext uri="{FF2B5EF4-FFF2-40B4-BE49-F238E27FC236}">
                <a16:creationId xmlns:a16="http://schemas.microsoft.com/office/drawing/2014/main" id="{866DA92A-217B-4F8A-BAEF-B8E231FFFFA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2745274" y="2339243"/>
            <a:ext cx="868680" cy="86868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63500">
            <a:solidFill>
              <a:schemeClr val="accent1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133" name="Picture Placeholder 8">
            <a:extLst>
              <a:ext uri="{FF2B5EF4-FFF2-40B4-BE49-F238E27FC236}">
                <a16:creationId xmlns:a16="http://schemas.microsoft.com/office/drawing/2014/main" id="{88DC54F5-3CEA-4EFF-95C3-B950353D75A5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2724226" y="3673998"/>
            <a:ext cx="868680" cy="86868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63500">
            <a:solidFill>
              <a:schemeClr val="accent4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134" name="Picture Placeholder 8">
            <a:extLst>
              <a:ext uri="{FF2B5EF4-FFF2-40B4-BE49-F238E27FC236}">
                <a16:creationId xmlns:a16="http://schemas.microsoft.com/office/drawing/2014/main" id="{6321C9A8-3CD0-4BF1-9461-3E5A5C95CB03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2724226" y="5307892"/>
            <a:ext cx="868680" cy="86868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63500">
            <a:solidFill>
              <a:schemeClr val="accent4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135" name="Picture Placeholder 8">
            <a:extLst>
              <a:ext uri="{FF2B5EF4-FFF2-40B4-BE49-F238E27FC236}">
                <a16:creationId xmlns:a16="http://schemas.microsoft.com/office/drawing/2014/main" id="{DFCACA5D-9816-49C4-BD9A-955C6793E0D3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574503" y="691909"/>
            <a:ext cx="868680" cy="86868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63500">
            <a:solidFill>
              <a:schemeClr val="accent2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136" name="Picture Placeholder 8">
            <a:extLst>
              <a:ext uri="{FF2B5EF4-FFF2-40B4-BE49-F238E27FC236}">
                <a16:creationId xmlns:a16="http://schemas.microsoft.com/office/drawing/2014/main" id="{C205DF09-0002-4EF2-997E-430D25CB50CC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574503" y="2325803"/>
            <a:ext cx="868680" cy="86868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63500">
            <a:solidFill>
              <a:schemeClr val="accent2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137" name="Picture Placeholder 8">
            <a:extLst>
              <a:ext uri="{FF2B5EF4-FFF2-40B4-BE49-F238E27FC236}">
                <a16:creationId xmlns:a16="http://schemas.microsoft.com/office/drawing/2014/main" id="{2D6D14E5-A545-4356-A3A7-C188EE1B3E77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8574503" y="3635882"/>
            <a:ext cx="868680" cy="86868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63500">
            <a:solidFill>
              <a:schemeClr val="accent3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138" name="Picture Placeholder 8">
            <a:extLst>
              <a:ext uri="{FF2B5EF4-FFF2-40B4-BE49-F238E27FC236}">
                <a16:creationId xmlns:a16="http://schemas.microsoft.com/office/drawing/2014/main" id="{FD02FC8B-9FB0-415C-A49B-D1CD356A9FCA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8574503" y="5269776"/>
            <a:ext cx="868680" cy="86868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63500">
            <a:solidFill>
              <a:schemeClr val="accent3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139" name="Picture Placeholder 8">
            <a:extLst>
              <a:ext uri="{FF2B5EF4-FFF2-40B4-BE49-F238E27FC236}">
                <a16:creationId xmlns:a16="http://schemas.microsoft.com/office/drawing/2014/main" id="{9CD4256F-63B2-417D-B34B-2A0A5AC273CB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926742" y="846138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63500">
            <a:solidFill>
              <a:schemeClr val="accent1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140" name="Picture Placeholder 8">
            <a:extLst>
              <a:ext uri="{FF2B5EF4-FFF2-40B4-BE49-F238E27FC236}">
                <a16:creationId xmlns:a16="http://schemas.microsoft.com/office/drawing/2014/main" id="{96907598-676B-48B5-BDC1-A53BE4C1E993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1142217" y="842712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63500">
            <a:solidFill>
              <a:schemeClr val="accent1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141" name="Picture Placeholder 8">
            <a:extLst>
              <a:ext uri="{FF2B5EF4-FFF2-40B4-BE49-F238E27FC236}">
                <a16:creationId xmlns:a16="http://schemas.microsoft.com/office/drawing/2014/main" id="{770E42F9-2AA9-4DA6-9E4E-D05CECAD90F7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357692" y="839286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63500">
            <a:solidFill>
              <a:schemeClr val="accent1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142" name="Picture Placeholder 8">
            <a:extLst>
              <a:ext uri="{FF2B5EF4-FFF2-40B4-BE49-F238E27FC236}">
                <a16:creationId xmlns:a16="http://schemas.microsoft.com/office/drawing/2014/main" id="{A1754D1B-68CB-4442-87F0-E2F31E1B587F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1916750" y="2479885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63500">
            <a:solidFill>
              <a:schemeClr val="accent1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143" name="Picture Placeholder 8">
            <a:extLst>
              <a:ext uri="{FF2B5EF4-FFF2-40B4-BE49-F238E27FC236}">
                <a16:creationId xmlns:a16="http://schemas.microsoft.com/office/drawing/2014/main" id="{7D1C1E09-2A16-4FEC-B8A3-D1B4083940E5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1132225" y="2476459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63500">
            <a:solidFill>
              <a:schemeClr val="accent1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144" name="Picture Placeholder 8">
            <a:extLst>
              <a:ext uri="{FF2B5EF4-FFF2-40B4-BE49-F238E27FC236}">
                <a16:creationId xmlns:a16="http://schemas.microsoft.com/office/drawing/2014/main" id="{BCD2E565-E990-4B1B-85AE-7143D1FA06B6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347700" y="2473033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63500">
            <a:solidFill>
              <a:schemeClr val="accent1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145" name="Picture Placeholder 8">
            <a:extLst>
              <a:ext uri="{FF2B5EF4-FFF2-40B4-BE49-F238E27FC236}">
                <a16:creationId xmlns:a16="http://schemas.microsoft.com/office/drawing/2014/main" id="{67D67D3C-CE66-4636-9527-F700EB98D0A5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1906758" y="3811800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63500">
            <a:solidFill>
              <a:schemeClr val="accent4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146" name="Picture Placeholder 8">
            <a:extLst>
              <a:ext uri="{FF2B5EF4-FFF2-40B4-BE49-F238E27FC236}">
                <a16:creationId xmlns:a16="http://schemas.microsoft.com/office/drawing/2014/main" id="{D7E351BA-5E83-483D-84F4-D2884AAEA2E8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1122233" y="3808374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63500">
            <a:solidFill>
              <a:schemeClr val="accent4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147" name="Picture Placeholder 8">
            <a:extLst>
              <a:ext uri="{FF2B5EF4-FFF2-40B4-BE49-F238E27FC236}">
                <a16:creationId xmlns:a16="http://schemas.microsoft.com/office/drawing/2014/main" id="{66A54BFA-DE48-4985-9FA5-6E10124C56F5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337708" y="3804948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63500">
            <a:solidFill>
              <a:schemeClr val="accent4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148" name="Picture Placeholder 8">
            <a:extLst>
              <a:ext uri="{FF2B5EF4-FFF2-40B4-BE49-F238E27FC236}">
                <a16:creationId xmlns:a16="http://schemas.microsoft.com/office/drawing/2014/main" id="{02772560-D101-4C4D-B97E-B38A28D9E44D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1896766" y="5451786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63500">
            <a:solidFill>
              <a:schemeClr val="accent4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149" name="Picture Placeholder 8">
            <a:extLst>
              <a:ext uri="{FF2B5EF4-FFF2-40B4-BE49-F238E27FC236}">
                <a16:creationId xmlns:a16="http://schemas.microsoft.com/office/drawing/2014/main" id="{AB61F6BE-B271-4530-845F-35CA191D8EA6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1112241" y="5448360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63500">
            <a:solidFill>
              <a:schemeClr val="accent4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150" name="Picture Placeholder 8">
            <a:extLst>
              <a:ext uri="{FF2B5EF4-FFF2-40B4-BE49-F238E27FC236}">
                <a16:creationId xmlns:a16="http://schemas.microsoft.com/office/drawing/2014/main" id="{19D02F03-5644-4AE5-BEF7-17412F06BC5C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327716" y="5444934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63500">
            <a:solidFill>
              <a:schemeClr val="accent4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151" name="Picture Placeholder 8">
            <a:extLst>
              <a:ext uri="{FF2B5EF4-FFF2-40B4-BE49-F238E27FC236}">
                <a16:creationId xmlns:a16="http://schemas.microsoft.com/office/drawing/2014/main" id="{4BCF2ED0-91A6-401C-B79B-86BFA50DB1AF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11297356" y="852990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63500">
            <a:solidFill>
              <a:schemeClr val="accent2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152" name="Picture Placeholder 8">
            <a:extLst>
              <a:ext uri="{FF2B5EF4-FFF2-40B4-BE49-F238E27FC236}">
                <a16:creationId xmlns:a16="http://schemas.microsoft.com/office/drawing/2014/main" id="{DF269E06-59F2-4ED1-AB0F-086AD50FC2BF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10512831" y="849564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63500">
            <a:solidFill>
              <a:schemeClr val="accent2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153" name="Picture Placeholder 8">
            <a:extLst>
              <a:ext uri="{FF2B5EF4-FFF2-40B4-BE49-F238E27FC236}">
                <a16:creationId xmlns:a16="http://schemas.microsoft.com/office/drawing/2014/main" id="{63F5880C-2E87-43FF-B725-53645AB7014E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9728306" y="846138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63500">
            <a:solidFill>
              <a:schemeClr val="accent2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154" name="Picture Placeholder 8">
            <a:extLst>
              <a:ext uri="{FF2B5EF4-FFF2-40B4-BE49-F238E27FC236}">
                <a16:creationId xmlns:a16="http://schemas.microsoft.com/office/drawing/2014/main" id="{601DF9A3-F4AD-41B7-AACC-D9E4D4F12624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11287364" y="2486737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63500">
            <a:solidFill>
              <a:schemeClr val="accent2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155" name="Picture Placeholder 8">
            <a:extLst>
              <a:ext uri="{FF2B5EF4-FFF2-40B4-BE49-F238E27FC236}">
                <a16:creationId xmlns:a16="http://schemas.microsoft.com/office/drawing/2014/main" id="{C56A9E6B-7C5F-4538-87E5-44FB6BC5CDBC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10502839" y="2483311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63500">
            <a:solidFill>
              <a:schemeClr val="accent2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156" name="Picture Placeholder 8">
            <a:extLst>
              <a:ext uri="{FF2B5EF4-FFF2-40B4-BE49-F238E27FC236}">
                <a16:creationId xmlns:a16="http://schemas.microsoft.com/office/drawing/2014/main" id="{F6A2F051-5D67-42F9-8E30-17755461B5E6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9718314" y="2479885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63500">
            <a:solidFill>
              <a:schemeClr val="accent2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157" name="Picture Placeholder 8">
            <a:extLst>
              <a:ext uri="{FF2B5EF4-FFF2-40B4-BE49-F238E27FC236}">
                <a16:creationId xmlns:a16="http://schemas.microsoft.com/office/drawing/2014/main" id="{B396C36B-C3DC-4D20-89FA-F63AE2E4AF7C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11277372" y="3818652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63500">
            <a:solidFill>
              <a:schemeClr val="accent3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158" name="Picture Placeholder 8">
            <a:extLst>
              <a:ext uri="{FF2B5EF4-FFF2-40B4-BE49-F238E27FC236}">
                <a16:creationId xmlns:a16="http://schemas.microsoft.com/office/drawing/2014/main" id="{D505CDB7-CE92-413A-A3AF-B8A9CC138D27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10492847" y="3815226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63500">
            <a:solidFill>
              <a:schemeClr val="accent3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159" name="Picture Placeholder 8">
            <a:extLst>
              <a:ext uri="{FF2B5EF4-FFF2-40B4-BE49-F238E27FC236}">
                <a16:creationId xmlns:a16="http://schemas.microsoft.com/office/drawing/2014/main" id="{D04DBBDA-667D-40D9-9DC3-0F5367C017B6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9708322" y="3811800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63500">
            <a:solidFill>
              <a:schemeClr val="accent3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160" name="Picture Placeholder 8">
            <a:extLst>
              <a:ext uri="{FF2B5EF4-FFF2-40B4-BE49-F238E27FC236}">
                <a16:creationId xmlns:a16="http://schemas.microsoft.com/office/drawing/2014/main" id="{D4E16706-E411-4712-B188-AF2AD4B7CD1C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11267380" y="5458638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63500">
            <a:solidFill>
              <a:schemeClr val="accent3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161" name="Picture Placeholder 8">
            <a:extLst>
              <a:ext uri="{FF2B5EF4-FFF2-40B4-BE49-F238E27FC236}">
                <a16:creationId xmlns:a16="http://schemas.microsoft.com/office/drawing/2014/main" id="{BF6B0617-A8FA-4BFA-9AE1-DCCA0275478B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10482855" y="5455212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63500">
            <a:solidFill>
              <a:schemeClr val="accent3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162" name="Picture Placeholder 8">
            <a:extLst>
              <a:ext uri="{FF2B5EF4-FFF2-40B4-BE49-F238E27FC236}">
                <a16:creationId xmlns:a16="http://schemas.microsoft.com/office/drawing/2014/main" id="{FCAE3A4A-4936-4D9B-B57E-D49956479EBA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9698330" y="5451786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63500">
            <a:solidFill>
              <a:schemeClr val="accent3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2220108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ization Char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239972C1-1CC5-44CD-8765-71062EE01AFF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1455420" y="3108367"/>
            <a:ext cx="521208" cy="521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23" name="Picture Placeholder 8">
            <a:extLst>
              <a:ext uri="{FF2B5EF4-FFF2-40B4-BE49-F238E27FC236}">
                <a16:creationId xmlns:a16="http://schemas.microsoft.com/office/drawing/2014/main" id="{267D756E-4375-4695-AE84-745FA473D5F2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4852416" y="3108367"/>
            <a:ext cx="521208" cy="521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24" name="Picture Placeholder 8">
            <a:extLst>
              <a:ext uri="{FF2B5EF4-FFF2-40B4-BE49-F238E27FC236}">
                <a16:creationId xmlns:a16="http://schemas.microsoft.com/office/drawing/2014/main" id="{82BBB546-4041-467C-A9FA-AF974BB743ED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8364220" y="3108367"/>
            <a:ext cx="521208" cy="521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25" name="Picture Placeholder 8">
            <a:extLst>
              <a:ext uri="{FF2B5EF4-FFF2-40B4-BE49-F238E27FC236}">
                <a16:creationId xmlns:a16="http://schemas.microsoft.com/office/drawing/2014/main" id="{05596D81-D8BF-4B58-AFEB-0C082C1427D7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4853863" y="1650630"/>
            <a:ext cx="521208" cy="521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69310890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ization Char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icture Placeholder 8">
            <a:extLst>
              <a:ext uri="{FF2B5EF4-FFF2-40B4-BE49-F238E27FC236}">
                <a16:creationId xmlns:a16="http://schemas.microsoft.com/office/drawing/2014/main" id="{0B4C5BC0-161D-405D-B44A-C359294637A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552655" y="1187880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169" name="Picture Placeholder 8">
            <a:extLst>
              <a:ext uri="{FF2B5EF4-FFF2-40B4-BE49-F238E27FC236}">
                <a16:creationId xmlns:a16="http://schemas.microsoft.com/office/drawing/2014/main" id="{A3C10927-F781-46A0-A099-BB0BBE7D432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638800" y="2925563"/>
            <a:ext cx="914400" cy="91440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63500">
            <a:solidFill>
              <a:schemeClr val="bg2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177" name="Picture Placeholder 8">
            <a:extLst>
              <a:ext uri="{FF2B5EF4-FFF2-40B4-BE49-F238E27FC236}">
                <a16:creationId xmlns:a16="http://schemas.microsoft.com/office/drawing/2014/main" id="{2FCA5839-7872-4514-AF2E-791BCBC1BE81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3358361" y="1001122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178" name="Picture Placeholder 8">
            <a:extLst>
              <a:ext uri="{FF2B5EF4-FFF2-40B4-BE49-F238E27FC236}">
                <a16:creationId xmlns:a16="http://schemas.microsoft.com/office/drawing/2014/main" id="{EFA11C0F-56FF-4A0F-8F11-21844F678FF4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2280540" y="1427261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179" name="Picture Placeholder 8">
            <a:extLst>
              <a:ext uri="{FF2B5EF4-FFF2-40B4-BE49-F238E27FC236}">
                <a16:creationId xmlns:a16="http://schemas.microsoft.com/office/drawing/2014/main" id="{86428624-FE8E-4FFB-BEBC-710D184D24F5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1670214" y="2471792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180" name="Picture Placeholder 8">
            <a:extLst>
              <a:ext uri="{FF2B5EF4-FFF2-40B4-BE49-F238E27FC236}">
                <a16:creationId xmlns:a16="http://schemas.microsoft.com/office/drawing/2014/main" id="{6DCD676A-85B1-4C4A-9C2B-74261B5607CF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1662585" y="3575561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181" name="Picture Placeholder 8">
            <a:extLst>
              <a:ext uri="{FF2B5EF4-FFF2-40B4-BE49-F238E27FC236}">
                <a16:creationId xmlns:a16="http://schemas.microsoft.com/office/drawing/2014/main" id="{DA3808B3-8D43-47DE-A650-F878D4474F92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2323811" y="4550710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182" name="Picture Placeholder 8">
            <a:extLst>
              <a:ext uri="{FF2B5EF4-FFF2-40B4-BE49-F238E27FC236}">
                <a16:creationId xmlns:a16="http://schemas.microsoft.com/office/drawing/2014/main" id="{59B91156-8CA0-4400-9D36-F89FDB765184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3446475" y="4943553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183" name="Picture Placeholder 8">
            <a:extLst>
              <a:ext uri="{FF2B5EF4-FFF2-40B4-BE49-F238E27FC236}">
                <a16:creationId xmlns:a16="http://schemas.microsoft.com/office/drawing/2014/main" id="{D71CAAF9-AEC2-4F1D-8EAA-1D42436837F1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4545060" y="4755793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184" name="Picture Placeholder 8">
            <a:extLst>
              <a:ext uri="{FF2B5EF4-FFF2-40B4-BE49-F238E27FC236}">
                <a16:creationId xmlns:a16="http://schemas.microsoft.com/office/drawing/2014/main" id="{BD60C6E4-36A9-487E-AD74-F1D75BE2EED1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4023218" y="3743805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185" name="Picture Placeholder 8">
            <a:extLst>
              <a:ext uri="{FF2B5EF4-FFF2-40B4-BE49-F238E27FC236}">
                <a16:creationId xmlns:a16="http://schemas.microsoft.com/office/drawing/2014/main" id="{6316BD0B-6DC2-4B48-A06A-5F7A0F89FB1A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2917636" y="3558298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186" name="Picture Placeholder 8">
            <a:extLst>
              <a:ext uri="{FF2B5EF4-FFF2-40B4-BE49-F238E27FC236}">
                <a16:creationId xmlns:a16="http://schemas.microsoft.com/office/drawing/2014/main" id="{D4A16BB5-AD46-495C-8BC7-BEBEEA77BC3E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2917636" y="2420237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187" name="Picture Placeholder 8">
            <a:extLst>
              <a:ext uri="{FF2B5EF4-FFF2-40B4-BE49-F238E27FC236}">
                <a16:creationId xmlns:a16="http://schemas.microsoft.com/office/drawing/2014/main" id="{90F84B1B-5EF2-4C93-92C0-606B080E4019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4053495" y="2203423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215" name="Picture Placeholder 8">
            <a:extLst>
              <a:ext uri="{FF2B5EF4-FFF2-40B4-BE49-F238E27FC236}">
                <a16:creationId xmlns:a16="http://schemas.microsoft.com/office/drawing/2014/main" id="{4A883598-40F9-4E10-B266-6957BBA82AB1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6649049" y="1204692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216" name="Picture Placeholder 8">
            <a:extLst>
              <a:ext uri="{FF2B5EF4-FFF2-40B4-BE49-F238E27FC236}">
                <a16:creationId xmlns:a16="http://schemas.microsoft.com/office/drawing/2014/main" id="{3BF05BFD-F662-471D-B251-9D42B382632A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7792718" y="999666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217" name="Picture Placeholder 8">
            <a:extLst>
              <a:ext uri="{FF2B5EF4-FFF2-40B4-BE49-F238E27FC236}">
                <a16:creationId xmlns:a16="http://schemas.microsoft.com/office/drawing/2014/main" id="{6F9B5C56-8143-4C0D-8734-7081641B2B27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8903995" y="1442176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218" name="Picture Placeholder 8">
            <a:extLst>
              <a:ext uri="{FF2B5EF4-FFF2-40B4-BE49-F238E27FC236}">
                <a16:creationId xmlns:a16="http://schemas.microsoft.com/office/drawing/2014/main" id="{6D9132E3-8A4D-4821-BEEC-6EBF339D65CB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9534045" y="2473656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219" name="Picture Placeholder 8">
            <a:extLst>
              <a:ext uri="{FF2B5EF4-FFF2-40B4-BE49-F238E27FC236}">
                <a16:creationId xmlns:a16="http://schemas.microsoft.com/office/drawing/2014/main" id="{6A7F4C01-6C35-4582-B68D-802CC2592156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9563300" y="3575561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220" name="Picture Placeholder 8">
            <a:extLst>
              <a:ext uri="{FF2B5EF4-FFF2-40B4-BE49-F238E27FC236}">
                <a16:creationId xmlns:a16="http://schemas.microsoft.com/office/drawing/2014/main" id="{9BC0C66E-8EFB-451F-B3F1-C17E8E7DBD29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8884217" y="4570885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221" name="Picture Placeholder 8">
            <a:extLst>
              <a:ext uri="{FF2B5EF4-FFF2-40B4-BE49-F238E27FC236}">
                <a16:creationId xmlns:a16="http://schemas.microsoft.com/office/drawing/2014/main" id="{5BC5CBF4-87EE-43BE-B645-C7BAA2938F9A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7761603" y="4967333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222" name="Picture Placeholder 8">
            <a:extLst>
              <a:ext uri="{FF2B5EF4-FFF2-40B4-BE49-F238E27FC236}">
                <a16:creationId xmlns:a16="http://schemas.microsoft.com/office/drawing/2014/main" id="{8AEE33F3-F875-46C8-B436-85AF77B6F03F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6662022" y="4755793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223" name="Picture Placeholder 8">
            <a:extLst>
              <a:ext uri="{FF2B5EF4-FFF2-40B4-BE49-F238E27FC236}">
                <a16:creationId xmlns:a16="http://schemas.microsoft.com/office/drawing/2014/main" id="{4551C2B7-736E-4290-AD09-3979B00AEA5C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7174699" y="3714679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224" name="Picture Placeholder 8">
            <a:extLst>
              <a:ext uri="{FF2B5EF4-FFF2-40B4-BE49-F238E27FC236}">
                <a16:creationId xmlns:a16="http://schemas.microsoft.com/office/drawing/2014/main" id="{470B5DCB-3499-4690-B98F-908E563759CB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8297296" y="3554288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225" name="Picture Placeholder 8">
            <a:extLst>
              <a:ext uri="{FF2B5EF4-FFF2-40B4-BE49-F238E27FC236}">
                <a16:creationId xmlns:a16="http://schemas.microsoft.com/office/drawing/2014/main" id="{B7492971-0553-4F18-B156-2309E601A307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8297302" y="2455861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226" name="Picture Placeholder 8">
            <a:extLst>
              <a:ext uri="{FF2B5EF4-FFF2-40B4-BE49-F238E27FC236}">
                <a16:creationId xmlns:a16="http://schemas.microsoft.com/office/drawing/2014/main" id="{65DCAFA3-E66E-41D0-B9F9-14845E8E7E67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7153405" y="2226725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38543315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ization Char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icture Placeholder 8">
            <a:extLst>
              <a:ext uri="{FF2B5EF4-FFF2-40B4-BE49-F238E27FC236}">
                <a16:creationId xmlns:a16="http://schemas.microsoft.com/office/drawing/2014/main" id="{044D5865-E328-4EBA-A882-4D6E9AF9534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181600" y="2286964"/>
            <a:ext cx="1828800" cy="182880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34" name="Picture Placeholder 8">
            <a:extLst>
              <a:ext uri="{FF2B5EF4-FFF2-40B4-BE49-F238E27FC236}">
                <a16:creationId xmlns:a16="http://schemas.microsoft.com/office/drawing/2014/main" id="{E8C130C9-0D03-4956-B952-6B7AE1EBB75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718198" y="2561284"/>
            <a:ext cx="1280160" cy="128016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Image</a:t>
            </a:r>
          </a:p>
        </p:txBody>
      </p:sp>
      <p:sp>
        <p:nvSpPr>
          <p:cNvPr id="35" name="Picture Placeholder 8">
            <a:extLst>
              <a:ext uri="{FF2B5EF4-FFF2-40B4-BE49-F238E27FC236}">
                <a16:creationId xmlns:a16="http://schemas.microsoft.com/office/drawing/2014/main" id="{41D987BD-6224-4583-9A01-262F00509256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185970" y="2561284"/>
            <a:ext cx="1280160" cy="128016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12255382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ization Char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38009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8">
            <a:extLst>
              <a:ext uri="{FF2B5EF4-FFF2-40B4-BE49-F238E27FC236}">
                <a16:creationId xmlns:a16="http://schemas.microsoft.com/office/drawing/2014/main" id="{6B399F20-7C1F-46F7-984A-DA150D319A0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8407" y="3459671"/>
            <a:ext cx="3657600" cy="283464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D4DC8B00-8E7D-4B36-B790-44162359D93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267200" y="625031"/>
            <a:ext cx="3657600" cy="283464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20" name="Picture Placeholder 8">
            <a:extLst>
              <a:ext uri="{FF2B5EF4-FFF2-40B4-BE49-F238E27FC236}">
                <a16:creationId xmlns:a16="http://schemas.microsoft.com/office/drawing/2014/main" id="{C5C828A6-2BC3-4A33-895E-282CE088EC7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925993" y="3459671"/>
            <a:ext cx="3657600" cy="283464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892272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with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8">
            <a:extLst>
              <a:ext uri="{FF2B5EF4-FFF2-40B4-BE49-F238E27FC236}">
                <a16:creationId xmlns:a16="http://schemas.microsoft.com/office/drawing/2014/main" id="{6B399F20-7C1F-46F7-984A-DA150D319A0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8407" y="625031"/>
            <a:ext cx="3657600" cy="283464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D4DC8B00-8E7D-4B36-B790-44162359D93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267200" y="3459671"/>
            <a:ext cx="3657600" cy="283464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20" name="Picture Placeholder 8">
            <a:extLst>
              <a:ext uri="{FF2B5EF4-FFF2-40B4-BE49-F238E27FC236}">
                <a16:creationId xmlns:a16="http://schemas.microsoft.com/office/drawing/2014/main" id="{C5C828A6-2BC3-4A33-895E-282CE088EC7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925993" y="625031"/>
            <a:ext cx="3657600" cy="283464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92046305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EADD8A4-B769-4D8A-9278-A71EC01C4C8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3054096" cy="68580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Image 1</a:t>
            </a:r>
          </a:p>
        </p:txBody>
      </p:sp>
    </p:spTree>
    <p:extLst>
      <p:ext uri="{BB962C8B-B14F-4D97-AF65-F5344CB8AC3E}">
        <p14:creationId xmlns:p14="http://schemas.microsoft.com/office/powerpoint/2010/main" val="139921125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04E63CE1-9C33-4246-BBF7-5AB1147C218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054096" y="0"/>
            <a:ext cx="3054096" cy="68580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Image 2</a:t>
            </a:r>
          </a:p>
        </p:txBody>
      </p:sp>
    </p:spTree>
    <p:extLst>
      <p:ext uri="{BB962C8B-B14F-4D97-AF65-F5344CB8AC3E}">
        <p14:creationId xmlns:p14="http://schemas.microsoft.com/office/powerpoint/2010/main" val="127493232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/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6769D50F-9678-42EA-A10A-87EDA49577C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108192" y="0"/>
            <a:ext cx="3054096" cy="68580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Image 3</a:t>
            </a:r>
          </a:p>
        </p:txBody>
      </p:sp>
    </p:spTree>
    <p:extLst>
      <p:ext uri="{BB962C8B-B14F-4D97-AF65-F5344CB8AC3E}">
        <p14:creationId xmlns:p14="http://schemas.microsoft.com/office/powerpoint/2010/main" val="185084554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/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B6F21E6F-DBA5-44F3-B07B-220A96805C8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162288" y="0"/>
            <a:ext cx="3054096" cy="68580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Image 4</a:t>
            </a:r>
          </a:p>
        </p:txBody>
      </p:sp>
    </p:spTree>
    <p:extLst>
      <p:ext uri="{BB962C8B-B14F-4D97-AF65-F5344CB8AC3E}">
        <p14:creationId xmlns:p14="http://schemas.microsoft.com/office/powerpoint/2010/main" val="278662938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44E795CB-3F02-4EFB-9CF7-D0B14483C2D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120384" y="0"/>
            <a:ext cx="6096000" cy="22860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60AAFA2F-71C9-400C-8723-C36AC4DF6AF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1" y="2286000"/>
            <a:ext cx="6120385" cy="22860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38A557DE-D5DD-4FA4-B87C-8A5DDFF73DD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120384" y="4572000"/>
            <a:ext cx="6096000" cy="22860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60868016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44E795CB-3F02-4EFB-9CF7-D0B14483C2D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96000" cy="22860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60AAFA2F-71C9-400C-8723-C36AC4DF6AF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2286000"/>
            <a:ext cx="6096000" cy="22860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38A557DE-D5DD-4FA4-B87C-8A5DDFF73DD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4572000"/>
            <a:ext cx="6096000" cy="22860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254572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icture Placeholder 8">
            <a:extLst>
              <a:ext uri="{FF2B5EF4-FFF2-40B4-BE49-F238E27FC236}">
                <a16:creationId xmlns:a16="http://schemas.microsoft.com/office/drawing/2014/main" id="{A07FE811-3899-4933-8BDA-247CEB65A53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2597" y="105913"/>
            <a:ext cx="2295144" cy="2139696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37" name="Picture Placeholder 8">
            <a:extLst>
              <a:ext uri="{FF2B5EF4-FFF2-40B4-BE49-F238E27FC236}">
                <a16:creationId xmlns:a16="http://schemas.microsoft.com/office/drawing/2014/main" id="{82D90691-24DF-4E32-9FDC-47A7AEF3AAD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928751" y="105913"/>
            <a:ext cx="2295144" cy="2139696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38" name="Picture Placeholder 8">
            <a:extLst>
              <a:ext uri="{FF2B5EF4-FFF2-40B4-BE49-F238E27FC236}">
                <a16:creationId xmlns:a16="http://schemas.microsoft.com/office/drawing/2014/main" id="{A75AF2CC-BD8C-4192-B345-D290DFBC143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346828" y="105913"/>
            <a:ext cx="2295144" cy="2139696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39" name="Picture Placeholder 8">
            <a:extLst>
              <a:ext uri="{FF2B5EF4-FFF2-40B4-BE49-F238E27FC236}">
                <a16:creationId xmlns:a16="http://schemas.microsoft.com/office/drawing/2014/main" id="{77847559-78FC-40D0-8B35-1D5B2FF75B1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764905" y="105913"/>
            <a:ext cx="2295144" cy="2139696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40" name="Picture Placeholder 8">
            <a:extLst>
              <a:ext uri="{FF2B5EF4-FFF2-40B4-BE49-F238E27FC236}">
                <a16:creationId xmlns:a16="http://schemas.microsoft.com/office/drawing/2014/main" id="{E22E7396-7BA7-4BB0-B445-4F1DFCA150D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2597" y="2359152"/>
            <a:ext cx="2295144" cy="2139696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41" name="Picture Placeholder 8">
            <a:extLst>
              <a:ext uri="{FF2B5EF4-FFF2-40B4-BE49-F238E27FC236}">
                <a16:creationId xmlns:a16="http://schemas.microsoft.com/office/drawing/2014/main" id="{1D0C9FFC-2493-4D2B-8980-624D63B91B8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510674" y="2359152"/>
            <a:ext cx="2295144" cy="2139696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43" name="Picture Placeholder 8">
            <a:extLst>
              <a:ext uri="{FF2B5EF4-FFF2-40B4-BE49-F238E27FC236}">
                <a16:creationId xmlns:a16="http://schemas.microsoft.com/office/drawing/2014/main" id="{BB272A9B-F15E-4387-A5C7-3165E3F18B28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346828" y="2359152"/>
            <a:ext cx="2295144" cy="2139696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44" name="Picture Placeholder 8">
            <a:extLst>
              <a:ext uri="{FF2B5EF4-FFF2-40B4-BE49-F238E27FC236}">
                <a16:creationId xmlns:a16="http://schemas.microsoft.com/office/drawing/2014/main" id="{20F8B96F-AA47-4A79-BE24-11BAB9B30436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764905" y="2359152"/>
            <a:ext cx="2295144" cy="2139696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45" name="Picture Placeholder 8">
            <a:extLst>
              <a:ext uri="{FF2B5EF4-FFF2-40B4-BE49-F238E27FC236}">
                <a16:creationId xmlns:a16="http://schemas.microsoft.com/office/drawing/2014/main" id="{221C2B63-0D84-4402-8E47-CDBB431CF83F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92597" y="4612391"/>
            <a:ext cx="2295144" cy="2139696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46" name="Picture Placeholder 8">
            <a:extLst>
              <a:ext uri="{FF2B5EF4-FFF2-40B4-BE49-F238E27FC236}">
                <a16:creationId xmlns:a16="http://schemas.microsoft.com/office/drawing/2014/main" id="{0904C7AF-1D52-43D4-AA91-6517173892BF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2510674" y="4612391"/>
            <a:ext cx="2295144" cy="2139696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47" name="Picture Placeholder 8">
            <a:extLst>
              <a:ext uri="{FF2B5EF4-FFF2-40B4-BE49-F238E27FC236}">
                <a16:creationId xmlns:a16="http://schemas.microsoft.com/office/drawing/2014/main" id="{17C69FF0-197B-4869-85CD-B16E044D58BC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928751" y="4612391"/>
            <a:ext cx="2295144" cy="2139696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49" name="Picture Placeholder 8">
            <a:extLst>
              <a:ext uri="{FF2B5EF4-FFF2-40B4-BE49-F238E27FC236}">
                <a16:creationId xmlns:a16="http://schemas.microsoft.com/office/drawing/2014/main" id="{A9A2E652-BE71-48F6-ACE3-B6F152A0C265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9764905" y="4612391"/>
            <a:ext cx="2295144" cy="2139696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13694458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show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12B9569-A117-474D-B0B5-E54FA4A8A5E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41721" y="1557689"/>
            <a:ext cx="10104120" cy="406908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Image 1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A2067C6C-2076-4AD2-A525-049E2692961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2222480" y="1557689"/>
            <a:ext cx="10104120" cy="406908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Image 2</a:t>
            </a:r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2B707FA2-AD19-454E-8ACA-EF536892BC8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3342279" y="1557689"/>
            <a:ext cx="10104120" cy="406908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Image 3</a:t>
            </a:r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EB5E6BAD-358A-4A58-8757-291459B2B6B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492558" y="1557689"/>
            <a:ext cx="10104120" cy="406908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Image 4</a:t>
            </a:r>
          </a:p>
        </p:txBody>
      </p:sp>
    </p:spTree>
    <p:extLst>
      <p:ext uri="{BB962C8B-B14F-4D97-AF65-F5344CB8AC3E}">
        <p14:creationId xmlns:p14="http://schemas.microsoft.com/office/powerpoint/2010/main" val="301978304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show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12B9569-A117-474D-B0B5-E54FA4A8A5E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0104120" y="1557689"/>
            <a:ext cx="10104120" cy="406908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Image 1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A2067C6C-2076-4AD2-A525-049E2692961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46159" y="1557689"/>
            <a:ext cx="10104120" cy="406908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Image 2</a:t>
            </a:r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2B707FA2-AD19-454E-8ACA-EF536892BC8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2237078" y="1557689"/>
            <a:ext cx="10104120" cy="406908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Image 3</a:t>
            </a:r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EB5E6BAD-358A-4A58-8757-291459B2B6B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3346717" y="1557689"/>
            <a:ext cx="10104120" cy="406908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Image 4</a:t>
            </a:r>
          </a:p>
        </p:txBody>
      </p:sp>
    </p:spTree>
    <p:extLst>
      <p:ext uri="{BB962C8B-B14F-4D97-AF65-F5344CB8AC3E}">
        <p14:creationId xmlns:p14="http://schemas.microsoft.com/office/powerpoint/2010/main" val="1317926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show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12B9569-A117-474D-B0B5-E54FA4A8A5E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21277845" y="1557689"/>
            <a:ext cx="10104120" cy="406908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Image 1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A2067C6C-2076-4AD2-A525-049E2692961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10127566" y="1557689"/>
            <a:ext cx="10104120" cy="406908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Image 2</a:t>
            </a:r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2B707FA2-AD19-454E-8ACA-EF536892BC8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22713" y="1557689"/>
            <a:ext cx="10104120" cy="406908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Image 3</a:t>
            </a:r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EB5E6BAD-358A-4A58-8757-291459B2B6B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254272" y="1557689"/>
            <a:ext cx="10104120" cy="406908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Image 4</a:t>
            </a:r>
          </a:p>
        </p:txBody>
      </p:sp>
    </p:spTree>
    <p:extLst>
      <p:ext uri="{BB962C8B-B14F-4D97-AF65-F5344CB8AC3E}">
        <p14:creationId xmlns:p14="http://schemas.microsoft.com/office/powerpoint/2010/main" val="417553397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show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12B9569-A117-474D-B0B5-E54FA4A8A5E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32425069" y="1557689"/>
            <a:ext cx="10104120" cy="406908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Image 1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A2067C6C-2076-4AD2-A525-049E2692961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21274790" y="1557689"/>
            <a:ext cx="10104120" cy="406908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Image 2</a:t>
            </a:r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2B707FA2-AD19-454E-8ACA-EF536892BC8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-10124511" y="1557689"/>
            <a:ext cx="10104120" cy="406908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Image 3</a:t>
            </a:r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EB5E6BAD-358A-4A58-8757-291459B2B6B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25768" y="1557689"/>
            <a:ext cx="10104120" cy="406908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Image 4</a:t>
            </a:r>
          </a:p>
        </p:txBody>
      </p:sp>
    </p:spTree>
    <p:extLst>
      <p:ext uri="{BB962C8B-B14F-4D97-AF65-F5344CB8AC3E}">
        <p14:creationId xmlns:p14="http://schemas.microsoft.com/office/powerpoint/2010/main" val="405337577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9BA652E-8DCB-411C-BDCC-2A28B7A37C8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900177" y="1076325"/>
            <a:ext cx="4572000" cy="4572000"/>
          </a:xfrm>
          <a:prstGeom prst="ellipse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56942233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3">
            <a:extLst>
              <a:ext uri="{FF2B5EF4-FFF2-40B4-BE49-F238E27FC236}">
                <a16:creationId xmlns:a16="http://schemas.microsoft.com/office/drawing/2014/main" id="{612E3448-F2EF-451E-8014-86C006CB70C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482137" y="4343866"/>
            <a:ext cx="1216152" cy="1216152"/>
          </a:xfrm>
          <a:prstGeom prst="ellipse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63500">
            <a:solidFill>
              <a:schemeClr val="accent1"/>
            </a:solidFill>
          </a:ln>
        </p:spPr>
        <p:txBody>
          <a:bodyPr anchor="ctr"/>
          <a:lstStyle>
            <a:lvl1pPr algn="ctr">
              <a:buNone/>
              <a:defRPr sz="1600"/>
            </a:lvl1pPr>
          </a:lstStyle>
          <a:p>
            <a:r>
              <a:rPr lang="en-US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412550625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B5671677-28D2-48BB-A020-FECB56CA25A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63934649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3">
            <a:extLst>
              <a:ext uri="{FF2B5EF4-FFF2-40B4-BE49-F238E27FC236}">
                <a16:creationId xmlns:a16="http://schemas.microsoft.com/office/drawing/2014/main" id="{95106253-7B8B-487B-A3B6-10B45F3CCF4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905000" y="1950334"/>
            <a:ext cx="2743200" cy="2743200"/>
          </a:xfrm>
          <a:prstGeom prst="ellipse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ln w="127000">
            <a:solidFill>
              <a:schemeClr val="bg1"/>
            </a:solidFill>
          </a:ln>
        </p:spPr>
        <p:txBody>
          <a:bodyPr anchor="ctr"/>
          <a:lstStyle>
            <a:lvl1pPr algn="ctr">
              <a:buNone/>
              <a:defRPr sz="1600"/>
            </a:lvl1pPr>
          </a:lstStyle>
          <a:p>
            <a:r>
              <a:rPr lang="en-US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296780427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C407F8FC-B8EA-4353-B23A-7B6DEE78F41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3310358" cy="68580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8629297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C407F8FC-B8EA-4353-B23A-7B6DEE78F41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9794922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-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29120296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page -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1586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2 - Image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B720225-28A9-4E8C-971E-186E8AD47C2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57725" y="2695575"/>
            <a:ext cx="2895600" cy="14478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C7F13A08-E9ED-4281-B741-77C0AC79596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657725" y="4876800"/>
            <a:ext cx="2895600" cy="14478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41825660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page - Image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B720225-28A9-4E8C-971E-186E8AD47C2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57725" y="2695575"/>
            <a:ext cx="2895600" cy="14478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C7F13A08-E9ED-4281-B741-77C0AC79596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657725" y="4876800"/>
            <a:ext cx="2895600" cy="14478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D48610BC-16D8-4FC8-8F41-D980AE3077C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648200" y="533400"/>
            <a:ext cx="2895600" cy="14478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5926113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page 2 - Image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B720225-28A9-4E8C-971E-186E8AD47C2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57725" y="2695575"/>
            <a:ext cx="2895600" cy="14478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D48610BC-16D8-4FC8-8F41-D980AE3077C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648200" y="533400"/>
            <a:ext cx="2895600" cy="14478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5010058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D48610BC-16D8-4FC8-8F41-D980AE3077C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047999" y="0"/>
            <a:ext cx="3044952" cy="68580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2A9E646E-AB96-44BA-B223-4263DB52642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2951" y="0"/>
            <a:ext cx="3044952" cy="68580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6C695DD6-1C52-4BBB-BD4A-875BD44DAB4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137903" y="0"/>
            <a:ext cx="3044952" cy="68580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6487685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D48610BC-16D8-4FC8-8F41-D980AE3077C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" y="0"/>
            <a:ext cx="3044952" cy="68580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2A9E646E-AB96-44BA-B223-4263DB52642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051048" y="0"/>
            <a:ext cx="3044952" cy="68580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6C695DD6-1C52-4BBB-BD4A-875BD44DAB4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0"/>
            <a:ext cx="3044952" cy="68580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8027083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Image Timelin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B720225-28A9-4E8C-971E-186E8AD47C2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85076" y="1711627"/>
            <a:ext cx="2468880" cy="3584448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5DF77074-9E02-4EDE-ADEC-20BB7226C1F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479224" y="1711627"/>
            <a:ext cx="2468880" cy="3584448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6CA2167E-9435-4A6A-BEAE-A1AC5A5D336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73372" y="1711627"/>
            <a:ext cx="2468880" cy="3584448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49A2505A-688A-4995-8380-650E617030C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067520" y="1711627"/>
            <a:ext cx="2468880" cy="3584448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/>
              <a:t>Insert your image here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8260450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Title page -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97885842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Basic page -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612144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metric Presentation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B41066C-5C2C-4794-8102-70BFABC214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977303" y="2013994"/>
            <a:ext cx="1900800" cy="41364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scene3d>
            <a:camera prst="isometricOffAxis1Top">
              <a:rot lat="19800000" lon="3000000" rev="18000000"/>
            </a:camera>
            <a:lightRig rig="threePt" dir="t"/>
          </a:scene3d>
          <a:sp3d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/>
              <a:t>I</a:t>
            </a:r>
            <a:r>
              <a:rPr lang="en-MY" err="1"/>
              <a:t>nsert</a:t>
            </a:r>
            <a:r>
              <a:rPr lang="en-MY"/>
              <a:t> your image here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18D09264-4F26-4686-827F-066EC40A719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403400" y="0"/>
            <a:ext cx="1900800" cy="41364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scene3d>
            <a:camera prst="isometricOffAxis1Top">
              <a:rot lat="19800000" lon="3000000" rev="18000000"/>
            </a:camera>
            <a:lightRig rig="threePt" dir="t"/>
          </a:scene3d>
          <a:sp3d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/>
              <a:t>I</a:t>
            </a:r>
            <a:r>
              <a:rPr lang="en-MY" err="1"/>
              <a:t>nsert</a:t>
            </a:r>
            <a:r>
              <a:rPr lang="en-MY"/>
              <a:t> your image here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CFD24C28-4614-45BA-923A-5AE2E2F2B1E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551206" y="4080068"/>
            <a:ext cx="1900800" cy="41364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scene3d>
            <a:camera prst="isometricOffAxis1Top">
              <a:rot lat="19800000" lon="3000000" rev="18000000"/>
            </a:camera>
            <a:lightRig rig="threePt" dir="t"/>
          </a:scene3d>
          <a:sp3d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/>
              <a:t>I</a:t>
            </a:r>
            <a:r>
              <a:rPr lang="en-MY" err="1"/>
              <a:t>nsert</a:t>
            </a:r>
            <a:r>
              <a:rPr lang="en-MY"/>
              <a:t> your image here</a:t>
            </a:r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CB8503F0-F783-4DD2-B0EE-81FA5C4EBEC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642023" y="3978016"/>
            <a:ext cx="1900800" cy="41364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scene3d>
            <a:camera prst="isometricOffAxis1Top">
              <a:rot lat="19800000" lon="3000000" rev="18000000"/>
            </a:camera>
            <a:lightRig rig="threePt" dir="t"/>
          </a:scene3d>
          <a:sp3d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/>
              <a:t>I</a:t>
            </a:r>
            <a:r>
              <a:rPr lang="en-MY" err="1"/>
              <a:t>nsert</a:t>
            </a:r>
            <a:r>
              <a:rPr lang="en-MY"/>
              <a:t> your image here</a:t>
            </a:r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3115F06F-57F6-4977-BA09-959FC090669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068120" y="1964022"/>
            <a:ext cx="1900800" cy="41364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scene3d>
            <a:camera prst="isometricOffAxis1Top">
              <a:rot lat="19800000" lon="3000000" rev="18000000"/>
            </a:camera>
            <a:lightRig rig="threePt" dir="t"/>
          </a:scene3d>
          <a:sp3d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/>
              <a:t>I</a:t>
            </a:r>
            <a:r>
              <a:rPr lang="en-MY" err="1"/>
              <a:t>nsert</a:t>
            </a:r>
            <a:r>
              <a:rPr lang="en-MY"/>
              <a:t> your image here</a:t>
            </a:r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313E2ACE-3423-4F7E-B1E8-6DB25A790B9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732840" y="3928044"/>
            <a:ext cx="1900800" cy="41364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scene3d>
            <a:camera prst="isometricOffAxis1Top">
              <a:rot lat="19800000" lon="3000000" rev="18000000"/>
            </a:camera>
            <a:lightRig rig="threePt" dir="t"/>
          </a:scene3d>
          <a:sp3d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/>
              <a:t>I</a:t>
            </a:r>
            <a:r>
              <a:rPr lang="en-MY" err="1"/>
              <a:t>nsert</a:t>
            </a:r>
            <a:r>
              <a:rPr lang="en-MY"/>
              <a:t>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19922867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metric Presentation Mockup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3DA492BA-835A-4C30-B369-15F9B72A6C3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089508" y="866182"/>
            <a:ext cx="2355383" cy="5125635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effectLst>
            <a:outerShdw blurRad="317500" dist="254000" dir="9000000" sx="102000" sy="102000" algn="ctr" rotWithShape="0">
              <a:prstClr val="black">
                <a:alpha val="10000"/>
              </a:prstClr>
            </a:outerShdw>
          </a:effectLst>
          <a:scene3d>
            <a:camera prst="isometricTopUp"/>
            <a:lightRig rig="threePt" dir="t"/>
          </a:scene3d>
          <a:sp3d extrusionH="127000"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/>
              <a:t>I</a:t>
            </a:r>
            <a:r>
              <a:rPr lang="en-MY" err="1"/>
              <a:t>nsert</a:t>
            </a:r>
            <a:r>
              <a:rPr lang="en-MY"/>
              <a:t> your image here</a:t>
            </a:r>
          </a:p>
        </p:txBody>
      </p:sp>
      <p:sp>
        <p:nvSpPr>
          <p:cNvPr id="16" name="Picture Placeholder 5">
            <a:extLst>
              <a:ext uri="{FF2B5EF4-FFF2-40B4-BE49-F238E27FC236}">
                <a16:creationId xmlns:a16="http://schemas.microsoft.com/office/drawing/2014/main" id="{7D6A998C-36B0-4D52-AC97-9EF0D0790EF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949092" y="-1572218"/>
            <a:ext cx="2355383" cy="5125635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effectLst>
            <a:outerShdw blurRad="317500" dist="254000" dir="9000000" sx="102000" sy="102000" algn="ctr" rotWithShape="0">
              <a:prstClr val="black">
                <a:alpha val="10000"/>
              </a:prstClr>
            </a:outerShdw>
          </a:effectLst>
          <a:scene3d>
            <a:camera prst="isometricTopUp"/>
            <a:lightRig rig="threePt" dir="t"/>
          </a:scene3d>
          <a:sp3d extrusionH="127000"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/>
              <a:t>I</a:t>
            </a:r>
            <a:r>
              <a:rPr lang="en-MY" err="1"/>
              <a:t>nsert</a:t>
            </a:r>
            <a:r>
              <a:rPr lang="en-MY"/>
              <a:t> your image here</a:t>
            </a:r>
          </a:p>
        </p:txBody>
      </p:sp>
      <p:sp>
        <p:nvSpPr>
          <p:cNvPr id="17" name="Picture Placeholder 5">
            <a:extLst>
              <a:ext uri="{FF2B5EF4-FFF2-40B4-BE49-F238E27FC236}">
                <a16:creationId xmlns:a16="http://schemas.microsoft.com/office/drawing/2014/main" id="{37FCC01B-F57C-4CED-8B66-774C8EF4B0F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128109" y="3289342"/>
            <a:ext cx="2355383" cy="5125635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effectLst>
            <a:outerShdw blurRad="317500" dist="254000" dir="9000000" sx="102000" sy="102000" algn="ctr" rotWithShape="0">
              <a:prstClr val="black">
                <a:alpha val="10000"/>
              </a:prstClr>
            </a:outerShdw>
          </a:effectLst>
          <a:scene3d>
            <a:camera prst="isometricTopUp"/>
            <a:lightRig rig="threePt" dir="t"/>
          </a:scene3d>
          <a:sp3d extrusionH="127000"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/>
              <a:t>I</a:t>
            </a:r>
            <a:r>
              <a:rPr lang="en-MY" err="1"/>
              <a:t>nsert</a:t>
            </a:r>
            <a:r>
              <a:rPr lang="en-MY"/>
              <a:t> your image here</a:t>
            </a:r>
          </a:p>
        </p:txBody>
      </p:sp>
      <p:sp>
        <p:nvSpPr>
          <p:cNvPr id="18" name="Picture Placeholder 5">
            <a:extLst>
              <a:ext uri="{FF2B5EF4-FFF2-40B4-BE49-F238E27FC236}">
                <a16:creationId xmlns:a16="http://schemas.microsoft.com/office/drawing/2014/main" id="{EA759D98-4A63-4D2D-9141-32C82CA4ECE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128108" y="602107"/>
            <a:ext cx="2355383" cy="5125635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effectLst>
            <a:outerShdw blurRad="317500" dist="254000" dir="9000000" sx="102000" sy="102000" algn="ctr" rotWithShape="0">
              <a:prstClr val="black">
                <a:alpha val="10000"/>
              </a:prstClr>
            </a:outerShdw>
          </a:effectLst>
          <a:scene3d>
            <a:camera prst="isometricTopUp"/>
            <a:lightRig rig="threePt" dir="t"/>
          </a:scene3d>
          <a:sp3d extrusionH="127000"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/>
              <a:t>I</a:t>
            </a:r>
            <a:r>
              <a:rPr lang="en-MY" err="1"/>
              <a:t>nsert</a:t>
            </a:r>
            <a:r>
              <a:rPr lang="en-MY"/>
              <a:t> your image here</a:t>
            </a:r>
          </a:p>
        </p:txBody>
      </p:sp>
      <p:sp>
        <p:nvSpPr>
          <p:cNvPr id="19" name="Picture Placeholder 5">
            <a:extLst>
              <a:ext uri="{FF2B5EF4-FFF2-40B4-BE49-F238E27FC236}">
                <a16:creationId xmlns:a16="http://schemas.microsoft.com/office/drawing/2014/main" id="{C97F9190-4E95-4893-A786-2D22CF5E6CC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089508" y="-1836293"/>
            <a:ext cx="2355383" cy="5125635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effectLst>
            <a:outerShdw blurRad="317500" dist="254000" dir="9000000" sx="102000" sy="102000" algn="ctr" rotWithShape="0">
              <a:prstClr val="black">
                <a:alpha val="10000"/>
              </a:prstClr>
            </a:outerShdw>
          </a:effectLst>
          <a:scene3d>
            <a:camera prst="isometricTopUp"/>
            <a:lightRig rig="threePt" dir="t"/>
          </a:scene3d>
          <a:sp3d extrusionH="127000"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/>
              <a:t>I</a:t>
            </a:r>
            <a:r>
              <a:rPr lang="en-MY" err="1"/>
              <a:t>nsert</a:t>
            </a:r>
            <a:r>
              <a:rPr lang="en-MY"/>
              <a:t> your image here</a:t>
            </a:r>
          </a:p>
        </p:txBody>
      </p:sp>
      <p:sp>
        <p:nvSpPr>
          <p:cNvPr id="20" name="Picture Placeholder 5">
            <a:extLst>
              <a:ext uri="{FF2B5EF4-FFF2-40B4-BE49-F238E27FC236}">
                <a16:creationId xmlns:a16="http://schemas.microsoft.com/office/drawing/2014/main" id="{44CB2295-81B8-445D-9954-ED08D185FCC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1166709" y="3025267"/>
            <a:ext cx="2355383" cy="5125635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effectLst>
            <a:outerShdw blurRad="317500" dist="254000" dir="9000000" sx="102000" sy="102000" algn="ctr" rotWithShape="0">
              <a:prstClr val="black">
                <a:alpha val="10000"/>
              </a:prstClr>
            </a:outerShdw>
          </a:effectLst>
          <a:scene3d>
            <a:camera prst="isometricTopUp"/>
            <a:lightRig rig="threePt" dir="t"/>
          </a:scene3d>
          <a:sp3d extrusionH="127000"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/>
              <a:t>I</a:t>
            </a:r>
            <a:r>
              <a:rPr lang="en-MY" err="1"/>
              <a:t>nsert</a:t>
            </a:r>
            <a:r>
              <a:rPr lang="en-MY"/>
              <a:t> your image here</a:t>
            </a:r>
          </a:p>
        </p:txBody>
      </p:sp>
      <p:sp>
        <p:nvSpPr>
          <p:cNvPr id="21" name="Picture Placeholder 5">
            <a:extLst>
              <a:ext uri="{FF2B5EF4-FFF2-40B4-BE49-F238E27FC236}">
                <a16:creationId xmlns:a16="http://schemas.microsoft.com/office/drawing/2014/main" id="{58E25EA4-95CE-4A60-B95B-2099E283076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1166708" y="338032"/>
            <a:ext cx="2355383" cy="5125635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effectLst>
            <a:outerShdw blurRad="317500" dist="254000" dir="9000000" sx="102000" sy="102000" algn="ctr" rotWithShape="0">
              <a:prstClr val="black">
                <a:alpha val="10000"/>
              </a:prstClr>
            </a:outerShdw>
          </a:effectLst>
          <a:scene3d>
            <a:camera prst="isometricTopUp"/>
            <a:lightRig rig="threePt" dir="t"/>
          </a:scene3d>
          <a:sp3d extrusionH="127000"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/>
              <a:t>I</a:t>
            </a:r>
            <a:r>
              <a:rPr lang="en-MY" err="1"/>
              <a:t>nsert</a:t>
            </a:r>
            <a:r>
              <a:rPr lang="en-MY"/>
              <a:t> your image here</a:t>
            </a:r>
          </a:p>
        </p:txBody>
      </p:sp>
      <p:sp>
        <p:nvSpPr>
          <p:cNvPr id="22" name="Picture Placeholder 5">
            <a:extLst>
              <a:ext uri="{FF2B5EF4-FFF2-40B4-BE49-F238E27FC236}">
                <a16:creationId xmlns:a16="http://schemas.microsoft.com/office/drawing/2014/main" id="{B41C8BBA-18FD-42A4-BE82-6EA96938A0E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128108" y="-2100368"/>
            <a:ext cx="2355383" cy="5125635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effectLst>
            <a:outerShdw blurRad="317500" dist="254000" dir="9000000" sx="102000" sy="102000" algn="ctr" rotWithShape="0">
              <a:prstClr val="black">
                <a:alpha val="10000"/>
              </a:prstClr>
            </a:outerShdw>
          </a:effectLst>
          <a:scene3d>
            <a:camera prst="isometricTopUp"/>
            <a:lightRig rig="threePt" dir="t"/>
          </a:scene3d>
          <a:sp3d extrusionH="127000"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/>
              <a:t>I</a:t>
            </a:r>
            <a:r>
              <a:rPr lang="en-MY" err="1"/>
              <a:t>nsert</a:t>
            </a:r>
            <a:r>
              <a:rPr lang="en-MY"/>
              <a:t> your image here</a:t>
            </a:r>
          </a:p>
        </p:txBody>
      </p:sp>
      <p:sp>
        <p:nvSpPr>
          <p:cNvPr id="24" name="Picture Placeholder 5">
            <a:extLst>
              <a:ext uri="{FF2B5EF4-FFF2-40B4-BE49-F238E27FC236}">
                <a16:creationId xmlns:a16="http://schemas.microsoft.com/office/drawing/2014/main" id="{EC28FD6B-085B-4F6F-94F7-510BF6086EF9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1166708" y="-2349203"/>
            <a:ext cx="2355383" cy="5125635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effectLst>
            <a:outerShdw blurRad="317500" dist="254000" dir="9000000" sx="102000" sy="102000" algn="ctr" rotWithShape="0">
              <a:prstClr val="black">
                <a:alpha val="10000"/>
              </a:prstClr>
            </a:outerShdw>
          </a:effectLst>
          <a:scene3d>
            <a:camera prst="isometricTopUp"/>
            <a:lightRig rig="threePt" dir="t"/>
          </a:scene3d>
          <a:sp3d extrusionH="127000"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/>
              <a:t>I</a:t>
            </a:r>
            <a:r>
              <a:rPr lang="en-MY" err="1"/>
              <a:t>nsert</a:t>
            </a:r>
            <a:r>
              <a:rPr lang="en-MY"/>
              <a:t>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80320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metric Presentation Mockup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AB18C9AA-5E16-4E82-AA22-93FC74D7BE5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870332" y="2290071"/>
            <a:ext cx="2858303" cy="5125635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effectLst>
            <a:outerShdw blurRad="317500" dist="254000" dir="9000000" sx="102000" sy="102000" algn="ctr" rotWithShape="0">
              <a:prstClr val="black">
                <a:alpha val="20000"/>
              </a:prstClr>
            </a:outerShdw>
          </a:effectLst>
          <a:scene3d>
            <a:camera prst="isometricTopUp"/>
            <a:lightRig rig="threePt" dir="t"/>
          </a:scene3d>
          <a:sp3d extrusionH="127000"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/>
              <a:t>I</a:t>
            </a:r>
            <a:r>
              <a:rPr lang="en-MY" err="1"/>
              <a:t>nsert</a:t>
            </a:r>
            <a:r>
              <a:rPr lang="en-MY"/>
              <a:t> your image here</a:t>
            </a:r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0DDFB03F-5FF2-461F-95DB-579F3F20C3A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870332" y="1698602"/>
            <a:ext cx="2858303" cy="5125635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effectLst>
            <a:outerShdw blurRad="317500" dist="254000" dir="9000000" sx="102000" sy="102000" algn="ctr" rotWithShape="0">
              <a:prstClr val="black">
                <a:alpha val="20000"/>
              </a:prstClr>
            </a:outerShdw>
          </a:effectLst>
          <a:scene3d>
            <a:camera prst="isometricTopUp"/>
            <a:lightRig rig="threePt" dir="t"/>
          </a:scene3d>
          <a:sp3d extrusionH="127000"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/>
              <a:t>I</a:t>
            </a:r>
            <a:r>
              <a:rPr lang="en-MY" err="1"/>
              <a:t>nsert</a:t>
            </a:r>
            <a:r>
              <a:rPr lang="en-MY"/>
              <a:t> your image here</a:t>
            </a:r>
          </a:p>
        </p:txBody>
      </p:sp>
      <p:sp>
        <p:nvSpPr>
          <p:cNvPr id="16" name="Picture Placeholder 5">
            <a:extLst>
              <a:ext uri="{FF2B5EF4-FFF2-40B4-BE49-F238E27FC236}">
                <a16:creationId xmlns:a16="http://schemas.microsoft.com/office/drawing/2014/main" id="{AAE0E113-F0E5-43E6-85E3-3F76CE56A7E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870332" y="1107132"/>
            <a:ext cx="2858303" cy="5125635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effectLst>
            <a:outerShdw blurRad="317500" dist="254000" dir="9000000" sx="102000" sy="102000" algn="ctr" rotWithShape="0">
              <a:prstClr val="black">
                <a:alpha val="20000"/>
              </a:prstClr>
            </a:outerShdw>
          </a:effectLst>
          <a:scene3d>
            <a:camera prst="isometricTopUp"/>
            <a:lightRig rig="threePt" dir="t"/>
          </a:scene3d>
          <a:sp3d extrusionH="127000"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/>
              <a:t>I</a:t>
            </a:r>
            <a:r>
              <a:rPr lang="en-MY" err="1"/>
              <a:t>nsert</a:t>
            </a:r>
            <a:r>
              <a:rPr lang="en-MY"/>
              <a:t> your image here</a:t>
            </a:r>
          </a:p>
        </p:txBody>
      </p:sp>
      <p:sp>
        <p:nvSpPr>
          <p:cNvPr id="17" name="Picture Placeholder 5">
            <a:extLst>
              <a:ext uri="{FF2B5EF4-FFF2-40B4-BE49-F238E27FC236}">
                <a16:creationId xmlns:a16="http://schemas.microsoft.com/office/drawing/2014/main" id="{C5FE9AC4-EC69-4B6D-964B-CC4BE54D7AC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870332" y="515662"/>
            <a:ext cx="2858303" cy="5125635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effectLst>
            <a:outerShdw blurRad="317500" dist="254000" dir="9000000" sx="102000" sy="102000" algn="ctr" rotWithShape="0">
              <a:prstClr val="black">
                <a:alpha val="20000"/>
              </a:prstClr>
            </a:outerShdw>
          </a:effectLst>
          <a:scene3d>
            <a:camera prst="isometricTopUp"/>
            <a:lightRig rig="threePt" dir="t"/>
          </a:scene3d>
          <a:sp3d extrusionH="127000"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/>
              <a:t>I</a:t>
            </a:r>
            <a:r>
              <a:rPr lang="en-MY" err="1"/>
              <a:t>nsert</a:t>
            </a:r>
            <a:r>
              <a:rPr lang="en-MY"/>
              <a:t>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17343551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ne Isometric Presentation Mockup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2">
            <a:extLst>
              <a:ext uri="{FF2B5EF4-FFF2-40B4-BE49-F238E27FC236}">
                <a16:creationId xmlns:a16="http://schemas.microsoft.com/office/drawing/2014/main" id="{2B705F24-7492-49E9-8F57-D9C0916A791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412304" y="1739812"/>
            <a:ext cx="2103841" cy="468976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19" name="Picture Placeholder 22">
            <a:extLst>
              <a:ext uri="{FF2B5EF4-FFF2-40B4-BE49-F238E27FC236}">
                <a16:creationId xmlns:a16="http://schemas.microsoft.com/office/drawing/2014/main" id="{561C124B-FD17-451F-8B21-36D8B1756CA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960316" y="376204"/>
            <a:ext cx="2103841" cy="468976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21" name="Picture Placeholder 22">
            <a:extLst>
              <a:ext uri="{FF2B5EF4-FFF2-40B4-BE49-F238E27FC236}">
                <a16:creationId xmlns:a16="http://schemas.microsoft.com/office/drawing/2014/main" id="{A8B205A5-8305-4108-890E-CC3289BC6DB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562906" y="-1000742"/>
            <a:ext cx="2103841" cy="468976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scene3d>
            <a:camera prst="isometricBottomDown">
              <a:rot lat="1967869" lon="19416000" rev="1824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AF313397-A9C0-4FC5-968A-7B29F341972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719040" y="3027964"/>
            <a:ext cx="2103841" cy="468976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scene3d>
            <a:camera prst="isometricBottomDown">
              <a:rot lat="1967869" lon="19416000" rev="1824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72969951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ne Isometric Presentation Mockup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icture Placeholder 22">
            <a:extLst>
              <a:ext uri="{FF2B5EF4-FFF2-40B4-BE49-F238E27FC236}">
                <a16:creationId xmlns:a16="http://schemas.microsoft.com/office/drawing/2014/main" id="{2128B0F3-56DD-4FAC-919C-D612594F17B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902173" y="1143000"/>
            <a:ext cx="2103841" cy="468976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31" name="Picture Placeholder 22">
            <a:extLst>
              <a:ext uri="{FF2B5EF4-FFF2-40B4-BE49-F238E27FC236}">
                <a16:creationId xmlns:a16="http://schemas.microsoft.com/office/drawing/2014/main" id="{76DE6B5A-5EB0-455E-A806-53FA7B1C07C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978816" y="3690160"/>
            <a:ext cx="2103841" cy="468976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32" name="Picture Placeholder 22">
            <a:extLst>
              <a:ext uri="{FF2B5EF4-FFF2-40B4-BE49-F238E27FC236}">
                <a16:creationId xmlns:a16="http://schemas.microsoft.com/office/drawing/2014/main" id="{116BFEA0-DDF5-4E40-986A-CFDBFE7E8DA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034112" y="-1572721"/>
            <a:ext cx="2103841" cy="468976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33" name="Picture Placeholder 22">
            <a:extLst>
              <a:ext uri="{FF2B5EF4-FFF2-40B4-BE49-F238E27FC236}">
                <a16:creationId xmlns:a16="http://schemas.microsoft.com/office/drawing/2014/main" id="{B9281105-6837-4F18-A23C-FA619875F51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-2837264" y="-4280361"/>
            <a:ext cx="2103841" cy="468976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34" name="Picture Placeholder 22">
            <a:extLst>
              <a:ext uri="{FF2B5EF4-FFF2-40B4-BE49-F238E27FC236}">
                <a16:creationId xmlns:a16="http://schemas.microsoft.com/office/drawing/2014/main" id="{A4089A5A-EF5E-4D76-915C-CDFACF69A3D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308919" y="4340931"/>
            <a:ext cx="2103841" cy="468976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35" name="Picture Placeholder 22">
            <a:extLst>
              <a:ext uri="{FF2B5EF4-FFF2-40B4-BE49-F238E27FC236}">
                <a16:creationId xmlns:a16="http://schemas.microsoft.com/office/drawing/2014/main" id="{300CB3D5-C434-4711-BE0C-07880CF559BE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385562" y="6888091"/>
            <a:ext cx="2103841" cy="468976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36" name="Picture Placeholder 22">
            <a:extLst>
              <a:ext uri="{FF2B5EF4-FFF2-40B4-BE49-F238E27FC236}">
                <a16:creationId xmlns:a16="http://schemas.microsoft.com/office/drawing/2014/main" id="{499D9085-2CE9-4968-8D40-CAA5C1A0EC0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440858" y="1625210"/>
            <a:ext cx="2103841" cy="468976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37" name="Picture Placeholder 22">
            <a:extLst>
              <a:ext uri="{FF2B5EF4-FFF2-40B4-BE49-F238E27FC236}">
                <a16:creationId xmlns:a16="http://schemas.microsoft.com/office/drawing/2014/main" id="{2D321684-1DF0-4703-89C3-71C0FCA0E0C3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-2430518" y="-1082430"/>
            <a:ext cx="2103841" cy="468976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38" name="Picture Placeholder 22">
            <a:extLst>
              <a:ext uri="{FF2B5EF4-FFF2-40B4-BE49-F238E27FC236}">
                <a16:creationId xmlns:a16="http://schemas.microsoft.com/office/drawing/2014/main" id="{4D0F3EC0-93F6-4010-86A8-90F452BEEE09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236166" y="-2328896"/>
            <a:ext cx="2103841" cy="468976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39" name="Picture Placeholder 22">
            <a:extLst>
              <a:ext uri="{FF2B5EF4-FFF2-40B4-BE49-F238E27FC236}">
                <a16:creationId xmlns:a16="http://schemas.microsoft.com/office/drawing/2014/main" id="{FE0131D0-EAA8-45AD-A772-A338418C9AA9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125233" y="409401"/>
            <a:ext cx="2103841" cy="468976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40" name="Picture Placeholder 22">
            <a:extLst>
              <a:ext uri="{FF2B5EF4-FFF2-40B4-BE49-F238E27FC236}">
                <a16:creationId xmlns:a16="http://schemas.microsoft.com/office/drawing/2014/main" id="{976AEA9A-8115-48E0-918F-4410B91D6FA0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11965227" y="3101801"/>
            <a:ext cx="2103841" cy="468976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41" name="Picture Placeholder 22">
            <a:extLst>
              <a:ext uri="{FF2B5EF4-FFF2-40B4-BE49-F238E27FC236}">
                <a16:creationId xmlns:a16="http://schemas.microsoft.com/office/drawing/2014/main" id="{ED974735-2C47-4279-B116-D614471356D5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16018059" y="5606962"/>
            <a:ext cx="2103841" cy="468976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08024175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ne Isometric Presentation Mockup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22">
            <a:extLst>
              <a:ext uri="{FF2B5EF4-FFF2-40B4-BE49-F238E27FC236}">
                <a16:creationId xmlns:a16="http://schemas.microsoft.com/office/drawing/2014/main" id="{76DE6B5A-5EB0-455E-A806-53FA7B1C07CC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4445043" y="-171527"/>
            <a:ext cx="3271434" cy="729249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58" name="Picture Placeholder 22">
            <a:extLst>
              <a:ext uri="{FF2B5EF4-FFF2-40B4-BE49-F238E27FC236}">
                <a16:creationId xmlns:a16="http://schemas.microsoft.com/office/drawing/2014/main" id="{90FCB97C-6BF3-4A42-8CBB-0DF7BF3026C9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-1635717" y="-4210127"/>
            <a:ext cx="3271434" cy="729249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60" name="Picture Placeholder 22">
            <a:extLst>
              <a:ext uri="{FF2B5EF4-FFF2-40B4-BE49-F238E27FC236}">
                <a16:creationId xmlns:a16="http://schemas.microsoft.com/office/drawing/2014/main" id="{124C0FF9-289E-4496-92B9-190E32702D8E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10495323" y="3943273"/>
            <a:ext cx="3271434" cy="729249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68" name="Picture Placeholder 22">
            <a:extLst>
              <a:ext uri="{FF2B5EF4-FFF2-40B4-BE49-F238E27FC236}">
                <a16:creationId xmlns:a16="http://schemas.microsoft.com/office/drawing/2014/main" id="{7E055C06-9C8F-4A17-AA18-775B5FB9ACDD}"/>
              </a:ext>
            </a:extLst>
          </p:cNvPr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10323809" y="-685800"/>
            <a:ext cx="3271434" cy="729249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70" name="Picture Placeholder 22">
            <a:extLst>
              <a:ext uri="{FF2B5EF4-FFF2-40B4-BE49-F238E27FC236}">
                <a16:creationId xmlns:a16="http://schemas.microsoft.com/office/drawing/2014/main" id="{3C36A0E5-BBE2-4C87-8A23-DD1FF018C79E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4243049" y="-4724400"/>
            <a:ext cx="3271434" cy="729249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72" name="Picture Placeholder 22">
            <a:extLst>
              <a:ext uri="{FF2B5EF4-FFF2-40B4-BE49-F238E27FC236}">
                <a16:creationId xmlns:a16="http://schemas.microsoft.com/office/drawing/2014/main" id="{7A3F440A-1BD1-46EB-8601-F14AC2F706F7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16374089" y="3429000"/>
            <a:ext cx="3271434" cy="729249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74" name="Picture Placeholder 22">
            <a:extLst>
              <a:ext uri="{FF2B5EF4-FFF2-40B4-BE49-F238E27FC236}">
                <a16:creationId xmlns:a16="http://schemas.microsoft.com/office/drawing/2014/main" id="{5FE632C7-A989-4083-B7E6-E630FB76C44E}"/>
              </a:ext>
            </a:extLst>
          </p:cNvPr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4243049" y="3958512"/>
            <a:ext cx="3271434" cy="729249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76" name="Picture Placeholder 22">
            <a:extLst>
              <a:ext uri="{FF2B5EF4-FFF2-40B4-BE49-F238E27FC236}">
                <a16:creationId xmlns:a16="http://schemas.microsoft.com/office/drawing/2014/main" id="{B4460ECD-B3DA-430C-8E09-86C63DB4CA9F}"/>
              </a:ext>
            </a:extLst>
          </p:cNvPr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-1837711" y="-80088"/>
            <a:ext cx="3271434" cy="729249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Insert your image here</a:t>
            </a:r>
          </a:p>
        </p:txBody>
      </p:sp>
      <p:sp>
        <p:nvSpPr>
          <p:cNvPr id="78" name="Picture Placeholder 22">
            <a:extLst>
              <a:ext uri="{FF2B5EF4-FFF2-40B4-BE49-F238E27FC236}">
                <a16:creationId xmlns:a16="http://schemas.microsoft.com/office/drawing/2014/main" id="{4ED75CF5-9F3D-4B85-BABF-42542AD3AC10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10293329" y="8073312"/>
            <a:ext cx="3271434" cy="729249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73302875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ne Isometric Presentation Mockup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icture Placeholder 22">
            <a:extLst>
              <a:ext uri="{FF2B5EF4-FFF2-40B4-BE49-F238E27FC236}">
                <a16:creationId xmlns:a16="http://schemas.microsoft.com/office/drawing/2014/main" id="{2128B0F3-56DD-4FAC-919C-D612594F17B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902173" y="1143000"/>
            <a:ext cx="2103841" cy="468976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79230798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B41066C-5C2C-4794-8102-70BFABC214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085263" y="1779685"/>
            <a:ext cx="1900800" cy="41364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/>
              <a:t>I</a:t>
            </a:r>
            <a:r>
              <a:rPr lang="en-MY" err="1"/>
              <a:t>nsert</a:t>
            </a:r>
            <a:r>
              <a:rPr lang="en-MY"/>
              <a:t> your image here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7F2E118E-2583-47EF-903D-65DD9E42975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145600" y="1779685"/>
            <a:ext cx="1900800" cy="41364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/>
              <a:t>I</a:t>
            </a:r>
            <a:r>
              <a:rPr lang="en-MY" err="1"/>
              <a:t>nsert</a:t>
            </a:r>
            <a:r>
              <a:rPr lang="en-MY"/>
              <a:t> your image here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97216045-2641-4344-B68B-E6E37D1D7AC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205937" y="1779685"/>
            <a:ext cx="1900800" cy="41364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/>
              <a:t>I</a:t>
            </a:r>
            <a:r>
              <a:rPr lang="en-MY" err="1"/>
              <a:t>nsert</a:t>
            </a:r>
            <a:r>
              <a:rPr lang="en-MY"/>
              <a:t>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8768578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97216045-2641-4344-B68B-E6E37D1D7AC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2166958"/>
            <a:ext cx="4810837" cy="10573682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US"/>
              <a:t>I</a:t>
            </a:r>
            <a:r>
              <a:rPr lang="en-MY" err="1"/>
              <a:t>nsert</a:t>
            </a:r>
            <a:r>
              <a:rPr lang="en-MY"/>
              <a:t>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8996311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70BEADEE-94CE-4140-AE6E-72585F9C5F8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428871" y="2532786"/>
            <a:ext cx="1975104" cy="4133088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effectLst>
            <a:outerShdw blurRad="254000" dist="38100" dir="5400000" algn="t" rotWithShape="0">
              <a:prstClr val="black">
                <a:alpha val="3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US"/>
              <a:t>I</a:t>
            </a:r>
            <a:r>
              <a:rPr lang="en-MY" err="1"/>
              <a:t>nsert</a:t>
            </a:r>
            <a:r>
              <a:rPr lang="en-MY"/>
              <a:t> your image here</a:t>
            </a:r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9DD69CA5-05E0-4BA8-9AF4-06E3A524107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538045" y="2349872"/>
            <a:ext cx="1975104" cy="4133088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effectLst>
            <a:outerShdw blurRad="254000" dist="38100" dir="5400000" algn="t" rotWithShape="0">
              <a:prstClr val="black">
                <a:alpha val="3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US"/>
              <a:t>I</a:t>
            </a:r>
            <a:r>
              <a:rPr lang="en-MY" err="1"/>
              <a:t>nsert</a:t>
            </a:r>
            <a:r>
              <a:rPr lang="en-MY"/>
              <a:t> your image here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61F926F-0F2B-4D4A-9DDB-F5B19FF50A5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774195" y="2166958"/>
            <a:ext cx="1975104" cy="4133088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effectLst>
            <a:outerShdw blurRad="254000" dist="38100" dir="5400000" algn="t" rotWithShape="0">
              <a:prstClr val="black">
                <a:alpha val="3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US"/>
              <a:t>I</a:t>
            </a:r>
            <a:r>
              <a:rPr lang="en-MY" err="1"/>
              <a:t>nsert</a:t>
            </a:r>
            <a:r>
              <a:rPr lang="en-MY"/>
              <a:t> your image here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5B5C0050-E4B2-4439-AAE8-AA7EB130284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033120" y="2532786"/>
            <a:ext cx="1975104" cy="4133088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effectLst>
            <a:outerShdw blurRad="254000" dist="38100" dir="5400000" algn="t" rotWithShape="0">
              <a:prstClr val="black">
                <a:alpha val="3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US"/>
              <a:t>I</a:t>
            </a:r>
            <a:r>
              <a:rPr lang="en-MY" err="1"/>
              <a:t>nsert</a:t>
            </a:r>
            <a:r>
              <a:rPr lang="en-MY"/>
              <a:t> your image here</a:t>
            </a:r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95611465-68F1-4C57-81BD-77DA7708DFD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692195" y="2349872"/>
            <a:ext cx="1975104" cy="4133088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effectLst>
            <a:outerShdw blurRad="254000" dist="38100" dir="5400000" algn="t" rotWithShape="0">
              <a:prstClr val="black">
                <a:alpha val="3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US"/>
              <a:t>I</a:t>
            </a:r>
            <a:r>
              <a:rPr lang="en-MY" err="1"/>
              <a:t>nsert</a:t>
            </a:r>
            <a:r>
              <a:rPr lang="en-MY"/>
              <a:t> your image here</a:t>
            </a:r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A0761463-0D06-425A-A629-15FCC342DCC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351270" y="2166958"/>
            <a:ext cx="1975104" cy="4133088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effectLst>
            <a:outerShdw blurRad="254000" dist="38100" dir="5400000" algn="t" rotWithShape="0">
              <a:prstClr val="black">
                <a:alpha val="3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US"/>
              <a:t>I</a:t>
            </a:r>
            <a:r>
              <a:rPr lang="en-MY" err="1"/>
              <a:t>nsert</a:t>
            </a:r>
            <a:r>
              <a:rPr lang="en-MY"/>
              <a:t> your image here</a:t>
            </a:r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23511C02-1EBF-48D6-B2A8-83C169F41A8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115120" y="1937794"/>
            <a:ext cx="1975104" cy="4133088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US"/>
              <a:t>I</a:t>
            </a:r>
            <a:r>
              <a:rPr lang="en-MY" err="1"/>
              <a:t>nsert</a:t>
            </a:r>
            <a:r>
              <a:rPr lang="en-MY"/>
              <a:t>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38644633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7F2E118E-2583-47EF-903D-65DD9E42975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108448" y="1779684"/>
            <a:ext cx="1975104" cy="4259165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/>
              <a:t>I</a:t>
            </a:r>
            <a:r>
              <a:rPr lang="en-MY" err="1"/>
              <a:t>nsert</a:t>
            </a:r>
            <a:r>
              <a:rPr lang="en-MY"/>
              <a:t>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1727200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4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7F2E118E-2583-47EF-903D-65DD9E42975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830100" y="1780747"/>
            <a:ext cx="4531800" cy="10154505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/>
              <a:t>I</a:t>
            </a:r>
            <a:r>
              <a:rPr lang="en-MY" err="1"/>
              <a:t>nsert</a:t>
            </a:r>
            <a:r>
              <a:rPr lang="en-MY"/>
              <a:t>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2386019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4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7F2E118E-2583-47EF-903D-65DD9E42975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830100" y="-5058203"/>
            <a:ext cx="4531800" cy="10154505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/>
              <a:t>I</a:t>
            </a:r>
            <a:r>
              <a:rPr lang="en-MY" err="1"/>
              <a:t>nsert</a:t>
            </a:r>
            <a:r>
              <a:rPr lang="en-MY"/>
              <a:t>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41292904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B41066C-5C2C-4794-8102-70BFABC214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665032" y="1779685"/>
            <a:ext cx="1900800" cy="41364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/>
              <a:t>I</a:t>
            </a:r>
            <a:r>
              <a:rPr lang="en-MY" err="1"/>
              <a:t>nsert</a:t>
            </a:r>
            <a:r>
              <a:rPr lang="en-MY"/>
              <a:t> your image here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7F2E118E-2583-47EF-903D-65DD9E42975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145600" y="1779685"/>
            <a:ext cx="1900800" cy="41364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/>
              <a:t>I</a:t>
            </a:r>
            <a:r>
              <a:rPr lang="en-MY" err="1"/>
              <a:t>nsert</a:t>
            </a:r>
            <a:r>
              <a:rPr lang="en-MY"/>
              <a:t> your image here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97216045-2641-4344-B68B-E6E37D1D7AC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626168" y="1779685"/>
            <a:ext cx="1900800" cy="41364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/>
              <a:t>I</a:t>
            </a:r>
            <a:r>
              <a:rPr lang="en-MY" err="1"/>
              <a:t>nsert</a:t>
            </a:r>
            <a:r>
              <a:rPr lang="en-MY"/>
              <a:t>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1480264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5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0D29D6E3-BF9D-44FC-B94A-FE34BFB57C7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4954968" y="1779685"/>
            <a:ext cx="1900800" cy="41364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US"/>
              <a:t>I</a:t>
            </a:r>
            <a:r>
              <a:rPr lang="en-MY" err="1"/>
              <a:t>nsert</a:t>
            </a:r>
            <a:r>
              <a:rPr lang="en-MY"/>
              <a:t> your image here</a:t>
            </a:r>
          </a:p>
        </p:txBody>
      </p:sp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DCA142FF-9DE6-40DB-AD54-ECDEC83E232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2474400" y="1779685"/>
            <a:ext cx="1900800" cy="41364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US"/>
              <a:t>I</a:t>
            </a:r>
            <a:r>
              <a:rPr lang="en-MY" err="1"/>
              <a:t>nsert</a:t>
            </a:r>
            <a:r>
              <a:rPr lang="en-MY"/>
              <a:t> your image here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91330D2-75F1-4855-868C-BFD0C307B82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482668" y="1779685"/>
            <a:ext cx="1900800" cy="41364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US"/>
              <a:t>I</a:t>
            </a:r>
            <a:r>
              <a:rPr lang="en-MY" err="1"/>
              <a:t>nsert</a:t>
            </a:r>
            <a:r>
              <a:rPr lang="en-MY"/>
              <a:t>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990650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5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15E1BC57-A422-442E-9A45-C3B86505EA8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4954968" y="1779685"/>
            <a:ext cx="1900800" cy="41364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US"/>
              <a:t>I</a:t>
            </a:r>
            <a:r>
              <a:rPr lang="en-MY" err="1"/>
              <a:t>nsert</a:t>
            </a:r>
            <a:r>
              <a:rPr lang="en-MY"/>
              <a:t> your image here</a:t>
            </a:r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ABC43775-2615-4373-BF08-E72F4BC0BEB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482668" y="1779685"/>
            <a:ext cx="1900800" cy="41364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US"/>
              <a:t>I</a:t>
            </a:r>
            <a:r>
              <a:rPr lang="en-MY" err="1"/>
              <a:t>nsert</a:t>
            </a:r>
            <a:r>
              <a:rPr lang="en-MY"/>
              <a:t> your image here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67FDD856-D0CB-4A6C-9C74-7B87BF796E0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2788718" y="1779685"/>
            <a:ext cx="1900800" cy="41364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US"/>
              <a:t>I</a:t>
            </a:r>
            <a:r>
              <a:rPr lang="en-MY" err="1"/>
              <a:t>nsert</a:t>
            </a:r>
            <a:r>
              <a:rPr lang="en-MY"/>
              <a:t>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3276833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5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90D42CE-21D7-46F7-A4E6-43081B64FDC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482668" y="1779685"/>
            <a:ext cx="1900800" cy="41364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US"/>
              <a:t>I</a:t>
            </a:r>
            <a:r>
              <a:rPr lang="en-MY" err="1"/>
              <a:t>nsert</a:t>
            </a:r>
            <a:r>
              <a:rPr lang="en-MY"/>
              <a:t> your image here</a:t>
            </a:r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8CE3B082-8160-40B0-B3D4-F103A2E6EC9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2754686" y="1779685"/>
            <a:ext cx="1900800" cy="41364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US"/>
              <a:t>I</a:t>
            </a:r>
            <a:r>
              <a:rPr lang="en-MY" err="1"/>
              <a:t>nsert</a:t>
            </a:r>
            <a:r>
              <a:rPr lang="en-MY"/>
              <a:t> your image here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0955B990-90AC-4D32-9646-D9BAAD64C8A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5017568" y="1779685"/>
            <a:ext cx="1900800" cy="41364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US"/>
              <a:t>I</a:t>
            </a:r>
            <a:r>
              <a:rPr lang="en-MY" err="1"/>
              <a:t>nsert</a:t>
            </a:r>
            <a:r>
              <a:rPr lang="en-MY"/>
              <a:t>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9313183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B41066C-5C2C-4794-8102-70BFABC214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524000" y="1779685"/>
            <a:ext cx="1900800" cy="41364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/>
              <a:t>I</a:t>
            </a:r>
            <a:r>
              <a:rPr lang="en-MY" err="1"/>
              <a:t>nsert</a:t>
            </a:r>
            <a:r>
              <a:rPr lang="en-MY"/>
              <a:t> your image here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7F2E118E-2583-47EF-903D-65DD9E42975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928368" y="1779685"/>
            <a:ext cx="1900800" cy="41364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/>
              <a:t>I</a:t>
            </a:r>
            <a:r>
              <a:rPr lang="en-MY" err="1"/>
              <a:t>nsert</a:t>
            </a:r>
            <a:r>
              <a:rPr lang="en-MY"/>
              <a:t> your image here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97216045-2641-4344-B68B-E6E37D1D7AC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32736" y="1779685"/>
            <a:ext cx="1900800" cy="41364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/>
              <a:t>I</a:t>
            </a:r>
            <a:r>
              <a:rPr lang="en-MY" err="1"/>
              <a:t>nsert</a:t>
            </a:r>
            <a:r>
              <a:rPr lang="en-MY"/>
              <a:t> your image here</a:t>
            </a:r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79A91F3C-9111-4296-A6C1-542F2B1DBF3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737104" y="1779685"/>
            <a:ext cx="1900800" cy="41364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/>
              <a:t>I</a:t>
            </a:r>
            <a:r>
              <a:rPr lang="en-MY" err="1"/>
              <a:t>nsert</a:t>
            </a:r>
            <a:r>
              <a:rPr lang="en-MY"/>
              <a:t>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06666116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8CD1EA07-F28B-4EE2-975A-12EE7F6D65F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821419" y="1990628"/>
            <a:ext cx="2332800" cy="5416012"/>
          </a:xfrm>
          <a:prstGeom prst="roundRect">
            <a:avLst>
              <a:gd name="adj" fmla="val 14489"/>
            </a:avLst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scene3d>
            <a:camera prst="orthographicFront">
              <a:rot lat="2399998" lon="2400003" rev="3599998"/>
            </a:camera>
            <a:lightRig rig="threePt" dir="t"/>
          </a:scene3d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Insert your image here</a:t>
            </a:r>
            <a:endParaRPr lang="en-MY"/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92D5C748-ED9B-4E7F-BF0A-6DE00637AEB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488619" y="3463828"/>
            <a:ext cx="2332800" cy="5416012"/>
          </a:xfrm>
          <a:prstGeom prst="roundRect">
            <a:avLst>
              <a:gd name="adj" fmla="val 14489"/>
            </a:avLst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scene3d>
            <a:camera prst="orthographicFront">
              <a:rot lat="2399998" lon="2400003" rev="3599998"/>
            </a:camera>
            <a:lightRig rig="threePt" dir="t"/>
          </a:scene3d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Insert your image here</a:t>
            </a:r>
            <a:endParaRPr lang="en-MY"/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66F3F48E-458C-42E6-9F48-D59A965C7F4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155819" y="4937028"/>
            <a:ext cx="2332800" cy="5416012"/>
          </a:xfrm>
          <a:prstGeom prst="roundRect">
            <a:avLst>
              <a:gd name="adj" fmla="val 14489"/>
            </a:avLst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scene3d>
            <a:camera prst="orthographicFront">
              <a:rot lat="2399998" lon="2400003" rev="3599998"/>
            </a:camera>
            <a:lightRig rig="threePt" dir="t"/>
          </a:scene3d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Insert your image here</a:t>
            </a:r>
            <a:endParaRPr lang="en-MY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D3367E99-B49F-4A00-BF2F-3F240242FAB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2367800" y="-890883"/>
            <a:ext cx="2332800" cy="5416012"/>
          </a:xfrm>
          <a:prstGeom prst="roundRect">
            <a:avLst>
              <a:gd name="adj" fmla="val 14489"/>
            </a:avLst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scene3d>
            <a:camera prst="orthographicFront">
              <a:rot lat="2399998" lon="2400003" rev="3599998"/>
            </a:camera>
            <a:lightRig rig="threePt" dir="t"/>
          </a:scene3d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Insert your image here</a:t>
            </a:r>
            <a:endParaRPr lang="en-MY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E5D4C8A0-AEBE-45FA-A01B-97A334E8D45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0035000" y="582317"/>
            <a:ext cx="2332800" cy="5416012"/>
          </a:xfrm>
          <a:prstGeom prst="roundRect">
            <a:avLst>
              <a:gd name="adj" fmla="val 14489"/>
            </a:avLst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scene3d>
            <a:camera prst="orthographicFront">
              <a:rot lat="2399998" lon="2400003" rev="3599998"/>
            </a:camera>
            <a:lightRig rig="threePt" dir="t"/>
          </a:scene3d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Insert your image here</a:t>
            </a:r>
            <a:endParaRPr lang="en-MY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06617366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07631D78-AAE0-4EB5-B1C8-F41FC0A50E9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477735" y="1487624"/>
            <a:ext cx="2276196" cy="5284594"/>
          </a:xfrm>
          <a:prstGeom prst="roundRect">
            <a:avLst>
              <a:gd name="adj" fmla="val 14489"/>
            </a:avLst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scene3d>
            <a:camera prst="orthographicFront">
              <a:rot lat="2399998" lon="2400003" rev="3599998"/>
            </a:camera>
            <a:lightRig rig="threePt" dir="t"/>
          </a:scene3d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Insert your image here</a:t>
            </a:r>
            <a:endParaRPr lang="en-MY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6BD782CA-19B8-4FA0-B94A-A3422513A28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477735" y="815094"/>
            <a:ext cx="2276196" cy="5284594"/>
          </a:xfrm>
          <a:prstGeom prst="roundRect">
            <a:avLst>
              <a:gd name="adj" fmla="val 14489"/>
            </a:avLst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effectLst>
            <a:outerShdw blurRad="368300" dist="101600" dir="8520000" sx="102000" sy="102000" algn="ctr" rotWithShape="0">
              <a:prstClr val="black">
                <a:alpha val="30000"/>
              </a:prstClr>
            </a:outerShdw>
          </a:effectLst>
          <a:scene3d>
            <a:camera prst="orthographicFront">
              <a:rot lat="2399998" lon="2400003" rev="3599998"/>
            </a:camera>
            <a:lightRig rig="threePt" dir="t"/>
          </a:scene3d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Insert your image here</a:t>
            </a:r>
            <a:endParaRPr lang="en-MY"/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9416638E-A45F-48FC-BB3B-3FF1FA548F58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2477735" y="142564"/>
            <a:ext cx="2276196" cy="5284594"/>
          </a:xfrm>
          <a:prstGeom prst="roundRect">
            <a:avLst>
              <a:gd name="adj" fmla="val 14489"/>
            </a:avLst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  <a:effectLst>
            <a:outerShdw blurRad="368300" dist="101600" dir="8520000" sx="102000" sy="102000" algn="ctr" rotWithShape="0">
              <a:prstClr val="black">
                <a:alpha val="30000"/>
              </a:prstClr>
            </a:outerShdw>
          </a:effectLst>
          <a:scene3d>
            <a:camera prst="orthographicFront">
              <a:rot lat="2399998" lon="2400003" rev="3599998"/>
            </a:camera>
            <a:lightRig rig="threePt" dir="t"/>
          </a:scene3d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Insert your image here</a:t>
            </a:r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25891145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A4C2440-9867-45A5-A7B9-82F1D3CF53B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91899" y="2036890"/>
            <a:ext cx="4243087" cy="5718148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/>
              <a:t>I</a:t>
            </a:r>
            <a:r>
              <a:rPr lang="en-MY" err="1"/>
              <a:t>nsert</a:t>
            </a:r>
            <a:r>
              <a:rPr lang="en-MY"/>
              <a:t> your image here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00174875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9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958B12F0-DFC4-448A-9151-2B66E71E192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 rot="1800000">
            <a:off x="7131560" y="545639"/>
            <a:ext cx="5189913" cy="66684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/>
              <a:t>I</a:t>
            </a:r>
            <a:r>
              <a:rPr lang="en-MY" err="1"/>
              <a:t>nsert</a:t>
            </a:r>
            <a:r>
              <a:rPr lang="en-MY"/>
              <a:t>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584237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9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958B12F0-DFC4-448A-9151-2B66E71E192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032431" y="2306320"/>
            <a:ext cx="4126050" cy="3057538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/>
              <a:t>I</a:t>
            </a:r>
            <a:r>
              <a:rPr lang="en-MY" err="1"/>
              <a:t>nsert</a:t>
            </a:r>
            <a:r>
              <a:rPr lang="en-MY"/>
              <a:t> your image here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43773733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C30AC0-F60B-48F3-AF96-3C76B04353F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424573" y="1937794"/>
            <a:ext cx="4928400" cy="27828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image here</a:t>
            </a:r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20468986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10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70F20B31-E928-4527-A463-5E89188AFBE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137635" y="3180136"/>
            <a:ext cx="7954368" cy="44914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image here</a:t>
            </a:r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26184994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C30AC0-F60B-48F3-AF96-3C76B04353F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361440" y="2264311"/>
            <a:ext cx="4653279" cy="3060044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image here</a:t>
            </a:r>
            <a:endParaRPr lang="en-MY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23258666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C30AC0-F60B-48F3-AF96-3C76B04353F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180618" y="1741506"/>
            <a:ext cx="6933236" cy="3872216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image here</a:t>
            </a:r>
            <a:endParaRPr lang="en-MY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8771980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tch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BDAC8895-349F-4412-ADA2-C933204DF6B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29677" y="2724486"/>
            <a:ext cx="1463040" cy="1783080"/>
          </a:xfrm>
          <a:custGeom>
            <a:avLst/>
            <a:gdLst>
              <a:gd name="connsiteX0" fmla="*/ 227885 w 1463040"/>
              <a:gd name="connsiteY0" fmla="*/ 0 h 1783080"/>
              <a:gd name="connsiteX1" fmla="*/ 1235155 w 1463040"/>
              <a:gd name="connsiteY1" fmla="*/ 0 h 1783080"/>
              <a:gd name="connsiteX2" fmla="*/ 1265711 w 1463040"/>
              <a:gd name="connsiteY2" fmla="*/ 3080 h 1783080"/>
              <a:gd name="connsiteX3" fmla="*/ 1458566 w 1463040"/>
              <a:gd name="connsiteY3" fmla="*/ 195936 h 1783080"/>
              <a:gd name="connsiteX4" fmla="*/ 1463040 w 1463040"/>
              <a:gd name="connsiteY4" fmla="*/ 240319 h 1783080"/>
              <a:gd name="connsiteX5" fmla="*/ 1463040 w 1463040"/>
              <a:gd name="connsiteY5" fmla="*/ 1542761 h 1783080"/>
              <a:gd name="connsiteX6" fmla="*/ 1458566 w 1463040"/>
              <a:gd name="connsiteY6" fmla="*/ 1587144 h 1783080"/>
              <a:gd name="connsiteX7" fmla="*/ 1265711 w 1463040"/>
              <a:gd name="connsiteY7" fmla="*/ 1780000 h 1783080"/>
              <a:gd name="connsiteX8" fmla="*/ 1235155 w 1463040"/>
              <a:gd name="connsiteY8" fmla="*/ 1783080 h 1783080"/>
              <a:gd name="connsiteX9" fmla="*/ 227885 w 1463040"/>
              <a:gd name="connsiteY9" fmla="*/ 1783080 h 1783080"/>
              <a:gd name="connsiteX10" fmla="*/ 197330 w 1463040"/>
              <a:gd name="connsiteY10" fmla="*/ 1780000 h 1783080"/>
              <a:gd name="connsiteX11" fmla="*/ 4474 w 1463040"/>
              <a:gd name="connsiteY11" fmla="*/ 1587144 h 1783080"/>
              <a:gd name="connsiteX12" fmla="*/ 0 w 1463040"/>
              <a:gd name="connsiteY12" fmla="*/ 1542761 h 1783080"/>
              <a:gd name="connsiteX13" fmla="*/ 0 w 1463040"/>
              <a:gd name="connsiteY13" fmla="*/ 240319 h 1783080"/>
              <a:gd name="connsiteX14" fmla="*/ 4474 w 1463040"/>
              <a:gd name="connsiteY14" fmla="*/ 195936 h 1783080"/>
              <a:gd name="connsiteX15" fmla="*/ 197330 w 1463040"/>
              <a:gd name="connsiteY15" fmla="*/ 3080 h 1783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463040" h="1783080">
                <a:moveTo>
                  <a:pt x="227885" y="0"/>
                </a:moveTo>
                <a:lnTo>
                  <a:pt x="1235155" y="0"/>
                </a:lnTo>
                <a:lnTo>
                  <a:pt x="1265711" y="3080"/>
                </a:lnTo>
                <a:cubicBezTo>
                  <a:pt x="1362513" y="22889"/>
                  <a:pt x="1438757" y="99133"/>
                  <a:pt x="1458566" y="195936"/>
                </a:cubicBezTo>
                <a:lnTo>
                  <a:pt x="1463040" y="240319"/>
                </a:lnTo>
                <a:lnTo>
                  <a:pt x="1463040" y="1542761"/>
                </a:lnTo>
                <a:lnTo>
                  <a:pt x="1458566" y="1587144"/>
                </a:lnTo>
                <a:cubicBezTo>
                  <a:pt x="1438757" y="1683947"/>
                  <a:pt x="1362513" y="1760191"/>
                  <a:pt x="1265711" y="1780000"/>
                </a:cubicBezTo>
                <a:lnTo>
                  <a:pt x="1235155" y="1783080"/>
                </a:lnTo>
                <a:lnTo>
                  <a:pt x="227885" y="1783080"/>
                </a:lnTo>
                <a:lnTo>
                  <a:pt x="197330" y="1780000"/>
                </a:lnTo>
                <a:cubicBezTo>
                  <a:pt x="100527" y="1760191"/>
                  <a:pt x="24283" y="1683947"/>
                  <a:pt x="4474" y="1587144"/>
                </a:cubicBezTo>
                <a:lnTo>
                  <a:pt x="0" y="1542761"/>
                </a:lnTo>
                <a:lnTo>
                  <a:pt x="0" y="240319"/>
                </a:lnTo>
                <a:lnTo>
                  <a:pt x="4474" y="195936"/>
                </a:lnTo>
                <a:cubicBezTo>
                  <a:pt x="24283" y="99133"/>
                  <a:pt x="100527" y="22889"/>
                  <a:pt x="197330" y="308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image here</a:t>
            </a:r>
            <a:endParaRPr lang="en-MY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E1A3559F-4A5C-4B81-9640-31BF6C96A65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827671" y="2724486"/>
            <a:ext cx="1463040" cy="1783080"/>
          </a:xfrm>
          <a:custGeom>
            <a:avLst/>
            <a:gdLst>
              <a:gd name="connsiteX0" fmla="*/ 227885 w 1463040"/>
              <a:gd name="connsiteY0" fmla="*/ 0 h 1783080"/>
              <a:gd name="connsiteX1" fmla="*/ 1235155 w 1463040"/>
              <a:gd name="connsiteY1" fmla="*/ 0 h 1783080"/>
              <a:gd name="connsiteX2" fmla="*/ 1265711 w 1463040"/>
              <a:gd name="connsiteY2" fmla="*/ 3080 h 1783080"/>
              <a:gd name="connsiteX3" fmla="*/ 1458566 w 1463040"/>
              <a:gd name="connsiteY3" fmla="*/ 195936 h 1783080"/>
              <a:gd name="connsiteX4" fmla="*/ 1463040 w 1463040"/>
              <a:gd name="connsiteY4" fmla="*/ 240319 h 1783080"/>
              <a:gd name="connsiteX5" fmla="*/ 1463040 w 1463040"/>
              <a:gd name="connsiteY5" fmla="*/ 1542761 h 1783080"/>
              <a:gd name="connsiteX6" fmla="*/ 1458566 w 1463040"/>
              <a:gd name="connsiteY6" fmla="*/ 1587144 h 1783080"/>
              <a:gd name="connsiteX7" fmla="*/ 1265711 w 1463040"/>
              <a:gd name="connsiteY7" fmla="*/ 1780000 h 1783080"/>
              <a:gd name="connsiteX8" fmla="*/ 1235155 w 1463040"/>
              <a:gd name="connsiteY8" fmla="*/ 1783080 h 1783080"/>
              <a:gd name="connsiteX9" fmla="*/ 227885 w 1463040"/>
              <a:gd name="connsiteY9" fmla="*/ 1783080 h 1783080"/>
              <a:gd name="connsiteX10" fmla="*/ 197330 w 1463040"/>
              <a:gd name="connsiteY10" fmla="*/ 1780000 h 1783080"/>
              <a:gd name="connsiteX11" fmla="*/ 4474 w 1463040"/>
              <a:gd name="connsiteY11" fmla="*/ 1587144 h 1783080"/>
              <a:gd name="connsiteX12" fmla="*/ 0 w 1463040"/>
              <a:gd name="connsiteY12" fmla="*/ 1542761 h 1783080"/>
              <a:gd name="connsiteX13" fmla="*/ 0 w 1463040"/>
              <a:gd name="connsiteY13" fmla="*/ 240319 h 1783080"/>
              <a:gd name="connsiteX14" fmla="*/ 4474 w 1463040"/>
              <a:gd name="connsiteY14" fmla="*/ 195936 h 1783080"/>
              <a:gd name="connsiteX15" fmla="*/ 197330 w 1463040"/>
              <a:gd name="connsiteY15" fmla="*/ 3080 h 1783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463040" h="1783080">
                <a:moveTo>
                  <a:pt x="227885" y="0"/>
                </a:moveTo>
                <a:lnTo>
                  <a:pt x="1235155" y="0"/>
                </a:lnTo>
                <a:lnTo>
                  <a:pt x="1265711" y="3080"/>
                </a:lnTo>
                <a:cubicBezTo>
                  <a:pt x="1362513" y="22889"/>
                  <a:pt x="1438757" y="99133"/>
                  <a:pt x="1458566" y="195936"/>
                </a:cubicBezTo>
                <a:lnTo>
                  <a:pt x="1463040" y="240319"/>
                </a:lnTo>
                <a:lnTo>
                  <a:pt x="1463040" y="1542761"/>
                </a:lnTo>
                <a:lnTo>
                  <a:pt x="1458566" y="1587144"/>
                </a:lnTo>
                <a:cubicBezTo>
                  <a:pt x="1438757" y="1683947"/>
                  <a:pt x="1362513" y="1760191"/>
                  <a:pt x="1265711" y="1780000"/>
                </a:cubicBezTo>
                <a:lnTo>
                  <a:pt x="1235155" y="1783080"/>
                </a:lnTo>
                <a:lnTo>
                  <a:pt x="227885" y="1783080"/>
                </a:lnTo>
                <a:lnTo>
                  <a:pt x="197330" y="1780000"/>
                </a:lnTo>
                <a:cubicBezTo>
                  <a:pt x="100527" y="1760191"/>
                  <a:pt x="24283" y="1683947"/>
                  <a:pt x="4474" y="1587144"/>
                </a:cubicBezTo>
                <a:lnTo>
                  <a:pt x="0" y="1542761"/>
                </a:lnTo>
                <a:lnTo>
                  <a:pt x="0" y="240319"/>
                </a:lnTo>
                <a:lnTo>
                  <a:pt x="4474" y="195936"/>
                </a:lnTo>
                <a:cubicBezTo>
                  <a:pt x="24283" y="99133"/>
                  <a:pt x="100527" y="22889"/>
                  <a:pt x="197330" y="308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image here</a:t>
            </a:r>
            <a:endParaRPr lang="en-MY"/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2D174C91-5F33-4165-ABC0-CAD0B821C4B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642598" y="2724486"/>
            <a:ext cx="1463040" cy="1783080"/>
          </a:xfrm>
          <a:custGeom>
            <a:avLst/>
            <a:gdLst>
              <a:gd name="connsiteX0" fmla="*/ 227885 w 1463040"/>
              <a:gd name="connsiteY0" fmla="*/ 0 h 1783080"/>
              <a:gd name="connsiteX1" fmla="*/ 1235155 w 1463040"/>
              <a:gd name="connsiteY1" fmla="*/ 0 h 1783080"/>
              <a:gd name="connsiteX2" fmla="*/ 1265711 w 1463040"/>
              <a:gd name="connsiteY2" fmla="*/ 3080 h 1783080"/>
              <a:gd name="connsiteX3" fmla="*/ 1458566 w 1463040"/>
              <a:gd name="connsiteY3" fmla="*/ 195936 h 1783080"/>
              <a:gd name="connsiteX4" fmla="*/ 1463040 w 1463040"/>
              <a:gd name="connsiteY4" fmla="*/ 240319 h 1783080"/>
              <a:gd name="connsiteX5" fmla="*/ 1463040 w 1463040"/>
              <a:gd name="connsiteY5" fmla="*/ 1542761 h 1783080"/>
              <a:gd name="connsiteX6" fmla="*/ 1458566 w 1463040"/>
              <a:gd name="connsiteY6" fmla="*/ 1587144 h 1783080"/>
              <a:gd name="connsiteX7" fmla="*/ 1265711 w 1463040"/>
              <a:gd name="connsiteY7" fmla="*/ 1780000 h 1783080"/>
              <a:gd name="connsiteX8" fmla="*/ 1235155 w 1463040"/>
              <a:gd name="connsiteY8" fmla="*/ 1783080 h 1783080"/>
              <a:gd name="connsiteX9" fmla="*/ 227885 w 1463040"/>
              <a:gd name="connsiteY9" fmla="*/ 1783080 h 1783080"/>
              <a:gd name="connsiteX10" fmla="*/ 197330 w 1463040"/>
              <a:gd name="connsiteY10" fmla="*/ 1780000 h 1783080"/>
              <a:gd name="connsiteX11" fmla="*/ 4474 w 1463040"/>
              <a:gd name="connsiteY11" fmla="*/ 1587144 h 1783080"/>
              <a:gd name="connsiteX12" fmla="*/ 0 w 1463040"/>
              <a:gd name="connsiteY12" fmla="*/ 1542761 h 1783080"/>
              <a:gd name="connsiteX13" fmla="*/ 0 w 1463040"/>
              <a:gd name="connsiteY13" fmla="*/ 240319 h 1783080"/>
              <a:gd name="connsiteX14" fmla="*/ 4474 w 1463040"/>
              <a:gd name="connsiteY14" fmla="*/ 195936 h 1783080"/>
              <a:gd name="connsiteX15" fmla="*/ 197330 w 1463040"/>
              <a:gd name="connsiteY15" fmla="*/ 3080 h 1783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463040" h="1783080">
                <a:moveTo>
                  <a:pt x="227885" y="0"/>
                </a:moveTo>
                <a:lnTo>
                  <a:pt x="1235155" y="0"/>
                </a:lnTo>
                <a:lnTo>
                  <a:pt x="1265711" y="3080"/>
                </a:lnTo>
                <a:cubicBezTo>
                  <a:pt x="1362513" y="22889"/>
                  <a:pt x="1438757" y="99133"/>
                  <a:pt x="1458566" y="195936"/>
                </a:cubicBezTo>
                <a:lnTo>
                  <a:pt x="1463040" y="240319"/>
                </a:lnTo>
                <a:lnTo>
                  <a:pt x="1463040" y="1542761"/>
                </a:lnTo>
                <a:lnTo>
                  <a:pt x="1458566" y="1587144"/>
                </a:lnTo>
                <a:cubicBezTo>
                  <a:pt x="1438757" y="1683947"/>
                  <a:pt x="1362513" y="1760191"/>
                  <a:pt x="1265711" y="1780000"/>
                </a:cubicBezTo>
                <a:lnTo>
                  <a:pt x="1235155" y="1783080"/>
                </a:lnTo>
                <a:lnTo>
                  <a:pt x="227885" y="1783080"/>
                </a:lnTo>
                <a:lnTo>
                  <a:pt x="197330" y="1780000"/>
                </a:lnTo>
                <a:cubicBezTo>
                  <a:pt x="100527" y="1760191"/>
                  <a:pt x="24283" y="1683947"/>
                  <a:pt x="4474" y="1587144"/>
                </a:cubicBezTo>
                <a:lnTo>
                  <a:pt x="0" y="1542761"/>
                </a:lnTo>
                <a:lnTo>
                  <a:pt x="0" y="240319"/>
                </a:lnTo>
                <a:lnTo>
                  <a:pt x="4474" y="195936"/>
                </a:lnTo>
                <a:cubicBezTo>
                  <a:pt x="24283" y="99133"/>
                  <a:pt x="100527" y="22889"/>
                  <a:pt x="197330" y="308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image here</a:t>
            </a:r>
            <a:endParaRPr lang="en-MY"/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A98CE558-3705-4DBE-9F12-DD9DA37DEC7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457525" y="2724486"/>
            <a:ext cx="1463040" cy="1783080"/>
          </a:xfrm>
          <a:custGeom>
            <a:avLst/>
            <a:gdLst>
              <a:gd name="connsiteX0" fmla="*/ 227885 w 1463040"/>
              <a:gd name="connsiteY0" fmla="*/ 0 h 1783080"/>
              <a:gd name="connsiteX1" fmla="*/ 1235155 w 1463040"/>
              <a:gd name="connsiteY1" fmla="*/ 0 h 1783080"/>
              <a:gd name="connsiteX2" fmla="*/ 1265711 w 1463040"/>
              <a:gd name="connsiteY2" fmla="*/ 3080 h 1783080"/>
              <a:gd name="connsiteX3" fmla="*/ 1458566 w 1463040"/>
              <a:gd name="connsiteY3" fmla="*/ 195936 h 1783080"/>
              <a:gd name="connsiteX4" fmla="*/ 1463040 w 1463040"/>
              <a:gd name="connsiteY4" fmla="*/ 240319 h 1783080"/>
              <a:gd name="connsiteX5" fmla="*/ 1463040 w 1463040"/>
              <a:gd name="connsiteY5" fmla="*/ 1542761 h 1783080"/>
              <a:gd name="connsiteX6" fmla="*/ 1458566 w 1463040"/>
              <a:gd name="connsiteY6" fmla="*/ 1587144 h 1783080"/>
              <a:gd name="connsiteX7" fmla="*/ 1265711 w 1463040"/>
              <a:gd name="connsiteY7" fmla="*/ 1780000 h 1783080"/>
              <a:gd name="connsiteX8" fmla="*/ 1235155 w 1463040"/>
              <a:gd name="connsiteY8" fmla="*/ 1783080 h 1783080"/>
              <a:gd name="connsiteX9" fmla="*/ 227885 w 1463040"/>
              <a:gd name="connsiteY9" fmla="*/ 1783080 h 1783080"/>
              <a:gd name="connsiteX10" fmla="*/ 197330 w 1463040"/>
              <a:gd name="connsiteY10" fmla="*/ 1780000 h 1783080"/>
              <a:gd name="connsiteX11" fmla="*/ 4474 w 1463040"/>
              <a:gd name="connsiteY11" fmla="*/ 1587144 h 1783080"/>
              <a:gd name="connsiteX12" fmla="*/ 0 w 1463040"/>
              <a:gd name="connsiteY12" fmla="*/ 1542761 h 1783080"/>
              <a:gd name="connsiteX13" fmla="*/ 0 w 1463040"/>
              <a:gd name="connsiteY13" fmla="*/ 240319 h 1783080"/>
              <a:gd name="connsiteX14" fmla="*/ 4474 w 1463040"/>
              <a:gd name="connsiteY14" fmla="*/ 195936 h 1783080"/>
              <a:gd name="connsiteX15" fmla="*/ 197330 w 1463040"/>
              <a:gd name="connsiteY15" fmla="*/ 3080 h 1783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463040" h="1783080">
                <a:moveTo>
                  <a:pt x="227885" y="0"/>
                </a:moveTo>
                <a:lnTo>
                  <a:pt x="1235155" y="0"/>
                </a:lnTo>
                <a:lnTo>
                  <a:pt x="1265711" y="3080"/>
                </a:lnTo>
                <a:cubicBezTo>
                  <a:pt x="1362513" y="22889"/>
                  <a:pt x="1438757" y="99133"/>
                  <a:pt x="1458566" y="195936"/>
                </a:cubicBezTo>
                <a:lnTo>
                  <a:pt x="1463040" y="240319"/>
                </a:lnTo>
                <a:lnTo>
                  <a:pt x="1463040" y="1542761"/>
                </a:lnTo>
                <a:lnTo>
                  <a:pt x="1458566" y="1587144"/>
                </a:lnTo>
                <a:cubicBezTo>
                  <a:pt x="1438757" y="1683947"/>
                  <a:pt x="1362513" y="1760191"/>
                  <a:pt x="1265711" y="1780000"/>
                </a:cubicBezTo>
                <a:lnTo>
                  <a:pt x="1235155" y="1783080"/>
                </a:lnTo>
                <a:lnTo>
                  <a:pt x="227885" y="1783080"/>
                </a:lnTo>
                <a:lnTo>
                  <a:pt x="197330" y="1780000"/>
                </a:lnTo>
                <a:cubicBezTo>
                  <a:pt x="100527" y="1760191"/>
                  <a:pt x="24283" y="1683947"/>
                  <a:pt x="4474" y="1587144"/>
                </a:cubicBezTo>
                <a:lnTo>
                  <a:pt x="0" y="1542761"/>
                </a:lnTo>
                <a:lnTo>
                  <a:pt x="0" y="240319"/>
                </a:lnTo>
                <a:lnTo>
                  <a:pt x="4474" y="195936"/>
                </a:lnTo>
                <a:cubicBezTo>
                  <a:pt x="24283" y="99133"/>
                  <a:pt x="100527" y="22889"/>
                  <a:pt x="197330" y="3080"/>
                </a:cubicBezTo>
                <a:close/>
              </a:path>
            </a:pathLst>
          </a:cu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image here</a:t>
            </a:r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39880291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55546850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ntt Chart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AE9CAA70-475F-4852-9832-842B7F6A1A1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64984" y="2564785"/>
            <a:ext cx="457200" cy="457200"/>
          </a:xfrm>
          <a:prstGeom prst="round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600"/>
            </a:lvl1pPr>
          </a:lstStyle>
          <a:p>
            <a:r>
              <a:rPr lang="en-US"/>
              <a:t>image</a:t>
            </a:r>
          </a:p>
        </p:txBody>
      </p:sp>
      <p:sp>
        <p:nvSpPr>
          <p:cNvPr id="18" name="Picture Placeholder 16">
            <a:extLst>
              <a:ext uri="{FF2B5EF4-FFF2-40B4-BE49-F238E27FC236}">
                <a16:creationId xmlns:a16="http://schemas.microsoft.com/office/drawing/2014/main" id="{5CFD7B86-D2C3-4737-8CDD-1C0EB569FCD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64984" y="3182879"/>
            <a:ext cx="457200" cy="457200"/>
          </a:xfrm>
          <a:prstGeom prst="round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600"/>
            </a:lvl1pPr>
          </a:lstStyle>
          <a:p>
            <a:r>
              <a:rPr lang="en-US"/>
              <a:t>image</a:t>
            </a:r>
          </a:p>
        </p:txBody>
      </p:sp>
      <p:sp>
        <p:nvSpPr>
          <p:cNvPr id="19" name="Picture Placeholder 16">
            <a:extLst>
              <a:ext uri="{FF2B5EF4-FFF2-40B4-BE49-F238E27FC236}">
                <a16:creationId xmlns:a16="http://schemas.microsoft.com/office/drawing/2014/main" id="{042AF60C-CF1E-40A9-8D3D-BCBF81728CE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63707" y="3819583"/>
            <a:ext cx="457200" cy="457200"/>
          </a:xfrm>
          <a:prstGeom prst="round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600"/>
            </a:lvl1pPr>
          </a:lstStyle>
          <a:p>
            <a:r>
              <a:rPr lang="en-US"/>
              <a:t>image</a:t>
            </a:r>
          </a:p>
        </p:txBody>
      </p:sp>
      <p:sp>
        <p:nvSpPr>
          <p:cNvPr id="20" name="Picture Placeholder 16">
            <a:extLst>
              <a:ext uri="{FF2B5EF4-FFF2-40B4-BE49-F238E27FC236}">
                <a16:creationId xmlns:a16="http://schemas.microsoft.com/office/drawing/2014/main" id="{5FB262FE-4934-444B-B452-00C7428688F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63707" y="4437677"/>
            <a:ext cx="457200" cy="457200"/>
          </a:xfrm>
          <a:prstGeom prst="round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600"/>
            </a:lvl1pPr>
          </a:lstStyle>
          <a:p>
            <a:r>
              <a:rPr lang="en-US"/>
              <a:t>image</a:t>
            </a:r>
          </a:p>
        </p:txBody>
      </p:sp>
      <p:sp>
        <p:nvSpPr>
          <p:cNvPr id="21" name="Picture Placeholder 16">
            <a:extLst>
              <a:ext uri="{FF2B5EF4-FFF2-40B4-BE49-F238E27FC236}">
                <a16:creationId xmlns:a16="http://schemas.microsoft.com/office/drawing/2014/main" id="{834D1F36-D1A2-447C-A696-225A8C9F5A7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62430" y="5074381"/>
            <a:ext cx="457200" cy="457200"/>
          </a:xfrm>
          <a:prstGeom prst="round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600"/>
            </a:lvl1pPr>
          </a:lstStyle>
          <a:p>
            <a:r>
              <a:rPr lang="en-US"/>
              <a:t>image</a:t>
            </a:r>
          </a:p>
        </p:txBody>
      </p:sp>
      <p:sp>
        <p:nvSpPr>
          <p:cNvPr id="22" name="Picture Placeholder 16">
            <a:extLst>
              <a:ext uri="{FF2B5EF4-FFF2-40B4-BE49-F238E27FC236}">
                <a16:creationId xmlns:a16="http://schemas.microsoft.com/office/drawing/2014/main" id="{F5BD4EF0-8E44-4D39-8700-E3450791012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62430" y="5692475"/>
            <a:ext cx="457200" cy="457200"/>
          </a:xfrm>
          <a:prstGeom prst="round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600"/>
            </a:lvl1pPr>
          </a:lstStyle>
          <a:p>
            <a:r>
              <a:rPr lang="en-US"/>
              <a:t>image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19701661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ntt Chart -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16">
            <a:extLst>
              <a:ext uri="{FF2B5EF4-FFF2-40B4-BE49-F238E27FC236}">
                <a16:creationId xmlns:a16="http://schemas.microsoft.com/office/drawing/2014/main" id="{80655835-718E-45C2-8118-17DAB95011E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37080" y="2659037"/>
            <a:ext cx="365760" cy="365760"/>
          </a:xfrm>
          <a:prstGeom prst="round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400"/>
            </a:lvl1pPr>
          </a:lstStyle>
          <a:p>
            <a:r>
              <a:rPr lang="en-US"/>
              <a:t>image</a:t>
            </a:r>
          </a:p>
        </p:txBody>
      </p:sp>
      <p:sp>
        <p:nvSpPr>
          <p:cNvPr id="28" name="Picture Placeholder 16">
            <a:extLst>
              <a:ext uri="{FF2B5EF4-FFF2-40B4-BE49-F238E27FC236}">
                <a16:creationId xmlns:a16="http://schemas.microsoft.com/office/drawing/2014/main" id="{219F13BC-EE52-4722-B4E1-E89554DB104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028788" y="3294527"/>
            <a:ext cx="365760" cy="365760"/>
          </a:xfrm>
          <a:prstGeom prst="round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400"/>
            </a:lvl1pPr>
          </a:lstStyle>
          <a:p>
            <a:r>
              <a:rPr lang="en-US"/>
              <a:t>image</a:t>
            </a:r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07D1E21B-3D6E-4689-B332-96A15BF63FF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557014" y="3980798"/>
            <a:ext cx="365760" cy="365760"/>
          </a:xfrm>
          <a:prstGeom prst="round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400"/>
            </a:lvl1pPr>
          </a:lstStyle>
          <a:p>
            <a:r>
              <a:rPr lang="en-US"/>
              <a:t>image</a:t>
            </a:r>
          </a:p>
        </p:txBody>
      </p:sp>
      <p:sp>
        <p:nvSpPr>
          <p:cNvPr id="30" name="Picture Placeholder 16">
            <a:extLst>
              <a:ext uri="{FF2B5EF4-FFF2-40B4-BE49-F238E27FC236}">
                <a16:creationId xmlns:a16="http://schemas.microsoft.com/office/drawing/2014/main" id="{9E0A6D63-1689-45D1-B9D4-902BE8A3CF05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022427" y="4616617"/>
            <a:ext cx="365760" cy="365760"/>
          </a:xfrm>
          <a:prstGeom prst="round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400"/>
            </a:lvl1pPr>
          </a:lstStyle>
          <a:p>
            <a:r>
              <a:rPr lang="en-US"/>
              <a:t>image</a:t>
            </a:r>
          </a:p>
        </p:txBody>
      </p:sp>
      <p:sp>
        <p:nvSpPr>
          <p:cNvPr id="31" name="Picture Placeholder 16">
            <a:extLst>
              <a:ext uri="{FF2B5EF4-FFF2-40B4-BE49-F238E27FC236}">
                <a16:creationId xmlns:a16="http://schemas.microsoft.com/office/drawing/2014/main" id="{4A32DFA3-9DE7-4302-8E4C-7D3FD185018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557014" y="5265712"/>
            <a:ext cx="365760" cy="365760"/>
          </a:xfrm>
          <a:prstGeom prst="round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400"/>
            </a:lvl1pPr>
          </a:lstStyle>
          <a:p>
            <a:r>
              <a:rPr lang="en-US"/>
              <a:t>image</a:t>
            </a:r>
          </a:p>
        </p:txBody>
      </p:sp>
      <p:sp>
        <p:nvSpPr>
          <p:cNvPr id="32" name="Picture Placeholder 16">
            <a:extLst>
              <a:ext uri="{FF2B5EF4-FFF2-40B4-BE49-F238E27FC236}">
                <a16:creationId xmlns:a16="http://schemas.microsoft.com/office/drawing/2014/main" id="{B11257A7-82E3-431F-BFD0-AB7EE11FA62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052446" y="5901841"/>
            <a:ext cx="365760" cy="365760"/>
          </a:xfrm>
          <a:prstGeom prst="round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400"/>
            </a:lvl1pPr>
          </a:lstStyle>
          <a:p>
            <a:r>
              <a:rPr lang="en-US"/>
              <a:t>image</a:t>
            </a:r>
          </a:p>
        </p:txBody>
      </p:sp>
      <p:sp>
        <p:nvSpPr>
          <p:cNvPr id="33" name="Picture Placeholder 16">
            <a:extLst>
              <a:ext uri="{FF2B5EF4-FFF2-40B4-BE49-F238E27FC236}">
                <a16:creationId xmlns:a16="http://schemas.microsoft.com/office/drawing/2014/main" id="{01113949-4675-469F-BAF8-BEF3EA355F93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7139776" y="2633578"/>
            <a:ext cx="365760" cy="365760"/>
          </a:xfrm>
          <a:prstGeom prst="round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400"/>
            </a:lvl1pPr>
          </a:lstStyle>
          <a:p>
            <a:r>
              <a:rPr lang="en-US"/>
              <a:t>image</a:t>
            </a:r>
          </a:p>
        </p:txBody>
      </p:sp>
      <p:sp>
        <p:nvSpPr>
          <p:cNvPr id="34" name="Picture Placeholder 16">
            <a:extLst>
              <a:ext uri="{FF2B5EF4-FFF2-40B4-BE49-F238E27FC236}">
                <a16:creationId xmlns:a16="http://schemas.microsoft.com/office/drawing/2014/main" id="{BDC82B4A-B69B-4D78-BF33-5F81B2707952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7732746" y="5923826"/>
            <a:ext cx="365760" cy="365760"/>
          </a:xfrm>
          <a:prstGeom prst="round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400"/>
            </a:lvl1pPr>
          </a:lstStyle>
          <a:p>
            <a:r>
              <a:rPr lang="en-US"/>
              <a:t>image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main title here</a:t>
            </a:r>
            <a:endParaRPr lang="en-MY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Insert your awesome subtitle here</a:t>
            </a:r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506227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- Image right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285F1E1-418A-4F38-BDF5-3FFD16E0C3D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124000" y="0"/>
            <a:ext cx="4068000" cy="6858000"/>
          </a:xfrm>
          <a:prstGeom prst="rect">
            <a:avLst/>
          </a:prstGeom>
          <a:pattFill prst="wdDnDiag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547132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17" Type="http://schemas.openxmlformats.org/officeDocument/2006/relationships/slideLayout" Target="../slideLayouts/slideLayout128.xml"/><Relationship Id="rId21" Type="http://schemas.openxmlformats.org/officeDocument/2006/relationships/slideLayout" Target="../slideLayouts/slideLayout32.xml"/><Relationship Id="rId42" Type="http://schemas.openxmlformats.org/officeDocument/2006/relationships/slideLayout" Target="../slideLayouts/slideLayout53.xml"/><Relationship Id="rId63" Type="http://schemas.openxmlformats.org/officeDocument/2006/relationships/slideLayout" Target="../slideLayouts/slideLayout74.xml"/><Relationship Id="rId84" Type="http://schemas.openxmlformats.org/officeDocument/2006/relationships/slideLayout" Target="../slideLayouts/slideLayout95.xml"/><Relationship Id="rId16" Type="http://schemas.openxmlformats.org/officeDocument/2006/relationships/slideLayout" Target="../slideLayouts/slideLayout27.xml"/><Relationship Id="rId107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22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53" Type="http://schemas.openxmlformats.org/officeDocument/2006/relationships/slideLayout" Target="../slideLayouts/slideLayout64.xml"/><Relationship Id="rId58" Type="http://schemas.openxmlformats.org/officeDocument/2006/relationships/slideLayout" Target="../slideLayouts/slideLayout69.xml"/><Relationship Id="rId74" Type="http://schemas.openxmlformats.org/officeDocument/2006/relationships/slideLayout" Target="../slideLayouts/slideLayout85.xml"/><Relationship Id="rId79" Type="http://schemas.openxmlformats.org/officeDocument/2006/relationships/slideLayout" Target="../slideLayouts/slideLayout90.xml"/><Relationship Id="rId102" Type="http://schemas.openxmlformats.org/officeDocument/2006/relationships/slideLayout" Target="../slideLayouts/slideLayout113.xml"/><Relationship Id="rId123" Type="http://schemas.openxmlformats.org/officeDocument/2006/relationships/slideLayout" Target="../slideLayouts/slideLayout134.xml"/><Relationship Id="rId128" Type="http://schemas.openxmlformats.org/officeDocument/2006/relationships/slideLayout" Target="../slideLayouts/slideLayout139.xml"/><Relationship Id="rId5" Type="http://schemas.openxmlformats.org/officeDocument/2006/relationships/slideLayout" Target="../slideLayouts/slideLayout16.xml"/><Relationship Id="rId90" Type="http://schemas.openxmlformats.org/officeDocument/2006/relationships/slideLayout" Target="../slideLayouts/slideLayout101.xml"/><Relationship Id="rId95" Type="http://schemas.openxmlformats.org/officeDocument/2006/relationships/slideLayout" Target="../slideLayouts/slideLayout106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43" Type="http://schemas.openxmlformats.org/officeDocument/2006/relationships/slideLayout" Target="../slideLayouts/slideLayout54.xml"/><Relationship Id="rId48" Type="http://schemas.openxmlformats.org/officeDocument/2006/relationships/slideLayout" Target="../slideLayouts/slideLayout59.xml"/><Relationship Id="rId64" Type="http://schemas.openxmlformats.org/officeDocument/2006/relationships/slideLayout" Target="../slideLayouts/slideLayout75.xml"/><Relationship Id="rId69" Type="http://schemas.openxmlformats.org/officeDocument/2006/relationships/slideLayout" Target="../slideLayouts/slideLayout80.xml"/><Relationship Id="rId113" Type="http://schemas.openxmlformats.org/officeDocument/2006/relationships/slideLayout" Target="../slideLayouts/slideLayout124.xml"/><Relationship Id="rId118" Type="http://schemas.openxmlformats.org/officeDocument/2006/relationships/slideLayout" Target="../slideLayouts/slideLayout129.xml"/><Relationship Id="rId134" Type="http://schemas.openxmlformats.org/officeDocument/2006/relationships/slideLayout" Target="../slideLayouts/slideLayout145.xml"/><Relationship Id="rId80" Type="http://schemas.openxmlformats.org/officeDocument/2006/relationships/slideLayout" Target="../slideLayouts/slideLayout91.xml"/><Relationship Id="rId85" Type="http://schemas.openxmlformats.org/officeDocument/2006/relationships/slideLayout" Target="../slideLayouts/slideLayout96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33" Type="http://schemas.openxmlformats.org/officeDocument/2006/relationships/slideLayout" Target="../slideLayouts/slideLayout44.xml"/><Relationship Id="rId38" Type="http://schemas.openxmlformats.org/officeDocument/2006/relationships/slideLayout" Target="../slideLayouts/slideLayout49.xml"/><Relationship Id="rId59" Type="http://schemas.openxmlformats.org/officeDocument/2006/relationships/slideLayout" Target="../slideLayouts/slideLayout70.xml"/><Relationship Id="rId103" Type="http://schemas.openxmlformats.org/officeDocument/2006/relationships/slideLayout" Target="../slideLayouts/slideLayout114.xml"/><Relationship Id="rId108" Type="http://schemas.openxmlformats.org/officeDocument/2006/relationships/slideLayout" Target="../slideLayouts/slideLayout119.xml"/><Relationship Id="rId124" Type="http://schemas.openxmlformats.org/officeDocument/2006/relationships/slideLayout" Target="../slideLayouts/slideLayout135.xml"/><Relationship Id="rId129" Type="http://schemas.openxmlformats.org/officeDocument/2006/relationships/slideLayout" Target="../slideLayouts/slideLayout140.xml"/><Relationship Id="rId54" Type="http://schemas.openxmlformats.org/officeDocument/2006/relationships/slideLayout" Target="../slideLayouts/slideLayout65.xml"/><Relationship Id="rId70" Type="http://schemas.openxmlformats.org/officeDocument/2006/relationships/slideLayout" Target="../slideLayouts/slideLayout81.xml"/><Relationship Id="rId75" Type="http://schemas.openxmlformats.org/officeDocument/2006/relationships/slideLayout" Target="../slideLayouts/slideLayout86.xml"/><Relationship Id="rId91" Type="http://schemas.openxmlformats.org/officeDocument/2006/relationships/slideLayout" Target="../slideLayouts/slideLayout102.xml"/><Relationship Id="rId96" Type="http://schemas.openxmlformats.org/officeDocument/2006/relationships/slideLayout" Target="../slideLayouts/slideLayout10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49" Type="http://schemas.openxmlformats.org/officeDocument/2006/relationships/slideLayout" Target="../slideLayouts/slideLayout60.xml"/><Relationship Id="rId114" Type="http://schemas.openxmlformats.org/officeDocument/2006/relationships/slideLayout" Target="../slideLayouts/slideLayout125.xml"/><Relationship Id="rId119" Type="http://schemas.openxmlformats.org/officeDocument/2006/relationships/slideLayout" Target="../slideLayouts/slideLayout130.xml"/><Relationship Id="rId44" Type="http://schemas.openxmlformats.org/officeDocument/2006/relationships/slideLayout" Target="../slideLayouts/slideLayout55.xml"/><Relationship Id="rId60" Type="http://schemas.openxmlformats.org/officeDocument/2006/relationships/slideLayout" Target="../slideLayouts/slideLayout71.xml"/><Relationship Id="rId65" Type="http://schemas.openxmlformats.org/officeDocument/2006/relationships/slideLayout" Target="../slideLayouts/slideLayout76.xml"/><Relationship Id="rId81" Type="http://schemas.openxmlformats.org/officeDocument/2006/relationships/slideLayout" Target="../slideLayouts/slideLayout92.xml"/><Relationship Id="rId86" Type="http://schemas.openxmlformats.org/officeDocument/2006/relationships/slideLayout" Target="../slideLayouts/slideLayout97.xml"/><Relationship Id="rId130" Type="http://schemas.openxmlformats.org/officeDocument/2006/relationships/slideLayout" Target="../slideLayouts/slideLayout141.xml"/><Relationship Id="rId135" Type="http://schemas.openxmlformats.org/officeDocument/2006/relationships/theme" Target="../theme/theme2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9" Type="http://schemas.openxmlformats.org/officeDocument/2006/relationships/slideLayout" Target="../slideLayouts/slideLayout50.xml"/><Relationship Id="rId109" Type="http://schemas.openxmlformats.org/officeDocument/2006/relationships/slideLayout" Target="../slideLayouts/slideLayout120.xml"/><Relationship Id="rId34" Type="http://schemas.openxmlformats.org/officeDocument/2006/relationships/slideLayout" Target="../slideLayouts/slideLayout45.xml"/><Relationship Id="rId50" Type="http://schemas.openxmlformats.org/officeDocument/2006/relationships/slideLayout" Target="../slideLayouts/slideLayout61.xml"/><Relationship Id="rId55" Type="http://schemas.openxmlformats.org/officeDocument/2006/relationships/slideLayout" Target="../slideLayouts/slideLayout66.xml"/><Relationship Id="rId76" Type="http://schemas.openxmlformats.org/officeDocument/2006/relationships/slideLayout" Target="../slideLayouts/slideLayout87.xml"/><Relationship Id="rId97" Type="http://schemas.openxmlformats.org/officeDocument/2006/relationships/slideLayout" Target="../slideLayouts/slideLayout108.xml"/><Relationship Id="rId104" Type="http://schemas.openxmlformats.org/officeDocument/2006/relationships/slideLayout" Target="../slideLayouts/slideLayout115.xml"/><Relationship Id="rId120" Type="http://schemas.openxmlformats.org/officeDocument/2006/relationships/slideLayout" Target="../slideLayouts/slideLayout131.xml"/><Relationship Id="rId125" Type="http://schemas.openxmlformats.org/officeDocument/2006/relationships/slideLayout" Target="../slideLayouts/slideLayout136.xml"/><Relationship Id="rId7" Type="http://schemas.openxmlformats.org/officeDocument/2006/relationships/slideLayout" Target="../slideLayouts/slideLayout18.xml"/><Relationship Id="rId71" Type="http://schemas.openxmlformats.org/officeDocument/2006/relationships/slideLayout" Target="../slideLayouts/slideLayout82.xml"/><Relationship Id="rId92" Type="http://schemas.openxmlformats.org/officeDocument/2006/relationships/slideLayout" Target="../slideLayouts/slideLayout103.xml"/><Relationship Id="rId2" Type="http://schemas.openxmlformats.org/officeDocument/2006/relationships/slideLayout" Target="../slideLayouts/slideLayout13.xml"/><Relationship Id="rId29" Type="http://schemas.openxmlformats.org/officeDocument/2006/relationships/slideLayout" Target="../slideLayouts/slideLayout40.xml"/><Relationship Id="rId24" Type="http://schemas.openxmlformats.org/officeDocument/2006/relationships/slideLayout" Target="../slideLayouts/slideLayout35.xml"/><Relationship Id="rId40" Type="http://schemas.openxmlformats.org/officeDocument/2006/relationships/slideLayout" Target="../slideLayouts/slideLayout51.xml"/><Relationship Id="rId45" Type="http://schemas.openxmlformats.org/officeDocument/2006/relationships/slideLayout" Target="../slideLayouts/slideLayout56.xml"/><Relationship Id="rId66" Type="http://schemas.openxmlformats.org/officeDocument/2006/relationships/slideLayout" Target="../slideLayouts/slideLayout77.xml"/><Relationship Id="rId87" Type="http://schemas.openxmlformats.org/officeDocument/2006/relationships/slideLayout" Target="../slideLayouts/slideLayout98.xml"/><Relationship Id="rId110" Type="http://schemas.openxmlformats.org/officeDocument/2006/relationships/slideLayout" Target="../slideLayouts/slideLayout121.xml"/><Relationship Id="rId115" Type="http://schemas.openxmlformats.org/officeDocument/2006/relationships/slideLayout" Target="../slideLayouts/slideLayout126.xml"/><Relationship Id="rId131" Type="http://schemas.openxmlformats.org/officeDocument/2006/relationships/slideLayout" Target="../slideLayouts/slideLayout142.xml"/><Relationship Id="rId61" Type="http://schemas.openxmlformats.org/officeDocument/2006/relationships/slideLayout" Target="../slideLayouts/slideLayout72.xml"/><Relationship Id="rId82" Type="http://schemas.openxmlformats.org/officeDocument/2006/relationships/slideLayout" Target="../slideLayouts/slideLayout93.xml"/><Relationship Id="rId1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25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56" Type="http://schemas.openxmlformats.org/officeDocument/2006/relationships/slideLayout" Target="../slideLayouts/slideLayout67.xml"/><Relationship Id="rId77" Type="http://schemas.openxmlformats.org/officeDocument/2006/relationships/slideLayout" Target="../slideLayouts/slideLayout88.xml"/><Relationship Id="rId100" Type="http://schemas.openxmlformats.org/officeDocument/2006/relationships/slideLayout" Target="../slideLayouts/slideLayout111.xml"/><Relationship Id="rId105" Type="http://schemas.openxmlformats.org/officeDocument/2006/relationships/slideLayout" Target="../slideLayouts/slideLayout116.xml"/><Relationship Id="rId126" Type="http://schemas.openxmlformats.org/officeDocument/2006/relationships/slideLayout" Target="../slideLayouts/slideLayout137.xml"/><Relationship Id="rId8" Type="http://schemas.openxmlformats.org/officeDocument/2006/relationships/slideLayout" Target="../slideLayouts/slideLayout19.xml"/><Relationship Id="rId51" Type="http://schemas.openxmlformats.org/officeDocument/2006/relationships/slideLayout" Target="../slideLayouts/slideLayout62.xml"/><Relationship Id="rId72" Type="http://schemas.openxmlformats.org/officeDocument/2006/relationships/slideLayout" Target="../slideLayouts/slideLayout83.xml"/><Relationship Id="rId93" Type="http://schemas.openxmlformats.org/officeDocument/2006/relationships/slideLayout" Target="../slideLayouts/slideLayout104.xml"/><Relationship Id="rId98" Type="http://schemas.openxmlformats.org/officeDocument/2006/relationships/slideLayout" Target="../slideLayouts/slideLayout109.xml"/><Relationship Id="rId121" Type="http://schemas.openxmlformats.org/officeDocument/2006/relationships/slideLayout" Target="../slideLayouts/slideLayout132.xml"/><Relationship Id="rId3" Type="http://schemas.openxmlformats.org/officeDocument/2006/relationships/slideLayout" Target="../slideLayouts/slideLayout14.xml"/><Relationship Id="rId25" Type="http://schemas.openxmlformats.org/officeDocument/2006/relationships/slideLayout" Target="../slideLayouts/slideLayout36.xml"/><Relationship Id="rId46" Type="http://schemas.openxmlformats.org/officeDocument/2006/relationships/slideLayout" Target="../slideLayouts/slideLayout57.xml"/><Relationship Id="rId67" Type="http://schemas.openxmlformats.org/officeDocument/2006/relationships/slideLayout" Target="../slideLayouts/slideLayout78.xml"/><Relationship Id="rId116" Type="http://schemas.openxmlformats.org/officeDocument/2006/relationships/slideLayout" Target="../slideLayouts/slideLayout127.xml"/><Relationship Id="rId20" Type="http://schemas.openxmlformats.org/officeDocument/2006/relationships/slideLayout" Target="../slideLayouts/slideLayout31.xml"/><Relationship Id="rId41" Type="http://schemas.openxmlformats.org/officeDocument/2006/relationships/slideLayout" Target="../slideLayouts/slideLayout52.xml"/><Relationship Id="rId62" Type="http://schemas.openxmlformats.org/officeDocument/2006/relationships/slideLayout" Target="../slideLayouts/slideLayout73.xml"/><Relationship Id="rId83" Type="http://schemas.openxmlformats.org/officeDocument/2006/relationships/slideLayout" Target="../slideLayouts/slideLayout94.xml"/><Relationship Id="rId88" Type="http://schemas.openxmlformats.org/officeDocument/2006/relationships/slideLayout" Target="../slideLayouts/slideLayout99.xml"/><Relationship Id="rId111" Type="http://schemas.openxmlformats.org/officeDocument/2006/relationships/slideLayout" Target="../slideLayouts/slideLayout122.xml"/><Relationship Id="rId132" Type="http://schemas.openxmlformats.org/officeDocument/2006/relationships/slideLayout" Target="../slideLayouts/slideLayout143.xml"/><Relationship Id="rId15" Type="http://schemas.openxmlformats.org/officeDocument/2006/relationships/slideLayout" Target="../slideLayouts/slideLayout26.xml"/><Relationship Id="rId36" Type="http://schemas.openxmlformats.org/officeDocument/2006/relationships/slideLayout" Target="../slideLayouts/slideLayout47.xml"/><Relationship Id="rId57" Type="http://schemas.openxmlformats.org/officeDocument/2006/relationships/slideLayout" Target="../slideLayouts/slideLayout68.xml"/><Relationship Id="rId106" Type="http://schemas.openxmlformats.org/officeDocument/2006/relationships/slideLayout" Target="../slideLayouts/slideLayout117.xml"/><Relationship Id="rId127" Type="http://schemas.openxmlformats.org/officeDocument/2006/relationships/slideLayout" Target="../slideLayouts/slideLayout138.xml"/><Relationship Id="rId10" Type="http://schemas.openxmlformats.org/officeDocument/2006/relationships/slideLayout" Target="../slideLayouts/slideLayout21.xml"/><Relationship Id="rId31" Type="http://schemas.openxmlformats.org/officeDocument/2006/relationships/slideLayout" Target="../slideLayouts/slideLayout42.xml"/><Relationship Id="rId52" Type="http://schemas.openxmlformats.org/officeDocument/2006/relationships/slideLayout" Target="../slideLayouts/slideLayout63.xml"/><Relationship Id="rId73" Type="http://schemas.openxmlformats.org/officeDocument/2006/relationships/slideLayout" Target="../slideLayouts/slideLayout84.xml"/><Relationship Id="rId78" Type="http://schemas.openxmlformats.org/officeDocument/2006/relationships/slideLayout" Target="../slideLayouts/slideLayout89.xml"/><Relationship Id="rId94" Type="http://schemas.openxmlformats.org/officeDocument/2006/relationships/slideLayout" Target="../slideLayouts/slideLayout105.xml"/><Relationship Id="rId99" Type="http://schemas.openxmlformats.org/officeDocument/2006/relationships/slideLayout" Target="../slideLayouts/slideLayout110.xml"/><Relationship Id="rId101" Type="http://schemas.openxmlformats.org/officeDocument/2006/relationships/slideLayout" Target="../slideLayouts/slideLayout112.xml"/><Relationship Id="rId122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26" Type="http://schemas.openxmlformats.org/officeDocument/2006/relationships/slideLayout" Target="../slideLayouts/slideLayout37.xml"/><Relationship Id="rId47" Type="http://schemas.openxmlformats.org/officeDocument/2006/relationships/slideLayout" Target="../slideLayouts/slideLayout58.xml"/><Relationship Id="rId68" Type="http://schemas.openxmlformats.org/officeDocument/2006/relationships/slideLayout" Target="../slideLayouts/slideLayout79.xml"/><Relationship Id="rId89" Type="http://schemas.openxmlformats.org/officeDocument/2006/relationships/slideLayout" Target="../slideLayouts/slideLayout100.xml"/><Relationship Id="rId112" Type="http://schemas.openxmlformats.org/officeDocument/2006/relationships/slideLayout" Target="../slideLayouts/slideLayout123.xml"/><Relationship Id="rId133" Type="http://schemas.openxmlformats.org/officeDocument/2006/relationships/slideLayout" Target="../slideLayouts/slideLayout14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3.xml"/><Relationship Id="rId3" Type="http://schemas.openxmlformats.org/officeDocument/2006/relationships/slideLayout" Target="../slideLayouts/slideLayout148.xml"/><Relationship Id="rId7" Type="http://schemas.openxmlformats.org/officeDocument/2006/relationships/slideLayout" Target="../slideLayouts/slideLayout15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7.xml"/><Relationship Id="rId1" Type="http://schemas.openxmlformats.org/officeDocument/2006/relationships/slideLayout" Target="../slideLayouts/slideLayout146.xml"/><Relationship Id="rId6" Type="http://schemas.openxmlformats.org/officeDocument/2006/relationships/slideLayout" Target="../slideLayouts/slideLayout151.xml"/><Relationship Id="rId11" Type="http://schemas.openxmlformats.org/officeDocument/2006/relationships/slideLayout" Target="../slideLayouts/slideLayout156.xml"/><Relationship Id="rId5" Type="http://schemas.openxmlformats.org/officeDocument/2006/relationships/slideLayout" Target="../slideLayouts/slideLayout150.xml"/><Relationship Id="rId10" Type="http://schemas.openxmlformats.org/officeDocument/2006/relationships/slideLayout" Target="../slideLayouts/slideLayout155.xml"/><Relationship Id="rId4" Type="http://schemas.openxmlformats.org/officeDocument/2006/relationships/slideLayout" Target="../slideLayouts/slideLayout149.xml"/><Relationship Id="rId9" Type="http://schemas.openxmlformats.org/officeDocument/2006/relationships/slideLayout" Target="../slideLayouts/slideLayout1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0" r:id="rId1"/>
    <p:sldLayoutId id="21474840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4063" r:id="rId8"/>
    <p:sldLayoutId id="2147484064" r:id="rId9"/>
    <p:sldLayoutId id="2147484065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2673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64" r:id="rId2"/>
    <p:sldLayoutId id="2147483763" r:id="rId3"/>
    <p:sldLayoutId id="2147483660" r:id="rId4"/>
    <p:sldLayoutId id="2147483662" r:id="rId5"/>
    <p:sldLayoutId id="2147483668" r:id="rId6"/>
    <p:sldLayoutId id="2147483672" r:id="rId7"/>
    <p:sldLayoutId id="2147483669" r:id="rId8"/>
    <p:sldLayoutId id="2147483670" r:id="rId9"/>
    <p:sldLayoutId id="2147483675" r:id="rId10"/>
    <p:sldLayoutId id="2147483676" r:id="rId11"/>
    <p:sldLayoutId id="2147483780" r:id="rId12"/>
    <p:sldLayoutId id="2147483781" r:id="rId13"/>
    <p:sldLayoutId id="2147483677" r:id="rId14"/>
    <p:sldLayoutId id="2147483750" r:id="rId15"/>
    <p:sldLayoutId id="2147483751" r:id="rId16"/>
    <p:sldLayoutId id="2147483752" r:id="rId17"/>
    <p:sldLayoutId id="2147483753" r:id="rId18"/>
    <p:sldLayoutId id="2147483754" r:id="rId19"/>
    <p:sldLayoutId id="2147483755" r:id="rId20"/>
    <p:sldLayoutId id="2147483773" r:id="rId21"/>
    <p:sldLayoutId id="2147483774" r:id="rId22"/>
    <p:sldLayoutId id="2147483775" r:id="rId23"/>
    <p:sldLayoutId id="2147483776" r:id="rId24"/>
    <p:sldLayoutId id="2147483777" r:id="rId25"/>
    <p:sldLayoutId id="2147483778" r:id="rId26"/>
    <p:sldLayoutId id="2147483779" r:id="rId27"/>
    <p:sldLayoutId id="2147483815" r:id="rId28"/>
    <p:sldLayoutId id="2147483816" r:id="rId29"/>
    <p:sldLayoutId id="2147483782" r:id="rId30"/>
    <p:sldLayoutId id="2147483783" r:id="rId31"/>
    <p:sldLayoutId id="2147483784" r:id="rId32"/>
    <p:sldLayoutId id="2147483785" r:id="rId33"/>
    <p:sldLayoutId id="2147483786" r:id="rId34"/>
    <p:sldLayoutId id="2147483787" r:id="rId35"/>
    <p:sldLayoutId id="2147483789" r:id="rId36"/>
    <p:sldLayoutId id="2147483791" r:id="rId37"/>
    <p:sldLayoutId id="2147483792" r:id="rId38"/>
    <p:sldLayoutId id="2147483793" r:id="rId39"/>
    <p:sldLayoutId id="2147483794" r:id="rId40"/>
    <p:sldLayoutId id="2147483788" r:id="rId41"/>
    <p:sldLayoutId id="2147483796" r:id="rId42"/>
    <p:sldLayoutId id="2147483797" r:id="rId43"/>
    <p:sldLayoutId id="2147483798" r:id="rId44"/>
    <p:sldLayoutId id="2147483799" r:id="rId45"/>
    <p:sldLayoutId id="2147483800" r:id="rId46"/>
    <p:sldLayoutId id="2147483710" r:id="rId47"/>
    <p:sldLayoutId id="2147483711" r:id="rId48"/>
    <p:sldLayoutId id="2147483712" r:id="rId49"/>
    <p:sldLayoutId id="2147483713" r:id="rId50"/>
    <p:sldLayoutId id="2147483714" r:id="rId51"/>
    <p:sldLayoutId id="2147483765" r:id="rId52"/>
    <p:sldLayoutId id="2147483766" r:id="rId53"/>
    <p:sldLayoutId id="2147483767" r:id="rId54"/>
    <p:sldLayoutId id="2147483715" r:id="rId55"/>
    <p:sldLayoutId id="2147483716" r:id="rId56"/>
    <p:sldLayoutId id="2147483817" r:id="rId57"/>
    <p:sldLayoutId id="2147483818" r:id="rId58"/>
    <p:sldLayoutId id="2147483819" r:id="rId59"/>
    <p:sldLayoutId id="2147483820" r:id="rId60"/>
    <p:sldLayoutId id="2147483821" r:id="rId61"/>
    <p:sldLayoutId id="2147483822" r:id="rId62"/>
    <p:sldLayoutId id="2147483823" r:id="rId63"/>
    <p:sldLayoutId id="2147483725" r:id="rId64"/>
    <p:sldLayoutId id="2147483726" r:id="rId65"/>
    <p:sldLayoutId id="2147483727" r:id="rId66"/>
    <p:sldLayoutId id="2147483728" r:id="rId67"/>
    <p:sldLayoutId id="2147483729" r:id="rId68"/>
    <p:sldLayoutId id="2147483730" r:id="rId69"/>
    <p:sldLayoutId id="2147483731" r:id="rId70"/>
    <p:sldLayoutId id="2147483744" r:id="rId71"/>
    <p:sldLayoutId id="2147483745" r:id="rId72"/>
    <p:sldLayoutId id="2147483746" r:id="rId73"/>
    <p:sldLayoutId id="2147483735" r:id="rId74"/>
    <p:sldLayoutId id="2147483736" r:id="rId75"/>
    <p:sldLayoutId id="2147483737" r:id="rId76"/>
    <p:sldLayoutId id="2147483738" r:id="rId77"/>
    <p:sldLayoutId id="2147483739" r:id="rId78"/>
    <p:sldLayoutId id="2147483740" r:id="rId79"/>
    <p:sldLayoutId id="2147483741" r:id="rId80"/>
    <p:sldLayoutId id="2147483724" r:id="rId81"/>
    <p:sldLayoutId id="2147483743" r:id="rId82"/>
    <p:sldLayoutId id="2147483825" r:id="rId83"/>
    <p:sldLayoutId id="2147483824" r:id="rId84"/>
    <p:sldLayoutId id="2147483723" r:id="rId85"/>
    <p:sldLayoutId id="2147483770" r:id="rId86"/>
    <p:sldLayoutId id="2147483771" r:id="rId87"/>
    <p:sldLayoutId id="2147483747" r:id="rId88"/>
    <p:sldLayoutId id="2147483748" r:id="rId89"/>
    <p:sldLayoutId id="2147483749" r:id="rId90"/>
    <p:sldLayoutId id="2147483762" r:id="rId91"/>
    <p:sldLayoutId id="2147483769" r:id="rId92"/>
    <p:sldLayoutId id="2147483802" r:id="rId93"/>
    <p:sldLayoutId id="2147483811" r:id="rId94"/>
    <p:sldLayoutId id="2147483805" r:id="rId95"/>
    <p:sldLayoutId id="2147483827" r:id="rId96"/>
    <p:sldLayoutId id="2147483790" r:id="rId97"/>
    <p:sldLayoutId id="2147483806" r:id="rId98"/>
    <p:sldLayoutId id="2147483808" r:id="rId99"/>
    <p:sldLayoutId id="2147483809" r:id="rId100"/>
    <p:sldLayoutId id="2147483810" r:id="rId101"/>
    <p:sldLayoutId id="2147483826" r:id="rId102"/>
    <p:sldLayoutId id="2147483831" r:id="rId103"/>
    <p:sldLayoutId id="2147483832" r:id="rId104"/>
    <p:sldLayoutId id="2147483833" r:id="rId105"/>
    <p:sldLayoutId id="2147483834" r:id="rId106"/>
    <p:sldLayoutId id="2147483841" r:id="rId107"/>
    <p:sldLayoutId id="2147483968" r:id="rId108"/>
    <p:sldLayoutId id="2147483974" r:id="rId109"/>
    <p:sldLayoutId id="2147483985" r:id="rId110"/>
    <p:sldLayoutId id="2147484015" r:id="rId111"/>
    <p:sldLayoutId id="2147484017" r:id="rId112"/>
    <p:sldLayoutId id="2147484018" r:id="rId113"/>
    <p:sldLayoutId id="2147484029" r:id="rId114"/>
    <p:sldLayoutId id="2147484030" r:id="rId115"/>
    <p:sldLayoutId id="2147484031" r:id="rId116"/>
    <p:sldLayoutId id="2147484032" r:id="rId117"/>
    <p:sldLayoutId id="2147484033" r:id="rId118"/>
    <p:sldLayoutId id="2147484034" r:id="rId119"/>
    <p:sldLayoutId id="2147484035" r:id="rId120"/>
    <p:sldLayoutId id="2147484036" r:id="rId121"/>
    <p:sldLayoutId id="2147484040" r:id="rId122"/>
    <p:sldLayoutId id="2147484041" r:id="rId123"/>
    <p:sldLayoutId id="2147484042" r:id="rId124"/>
    <p:sldLayoutId id="2147484043" r:id="rId125"/>
    <p:sldLayoutId id="2147484044" r:id="rId126"/>
    <p:sldLayoutId id="2147484045" r:id="rId127"/>
    <p:sldLayoutId id="2147484046" r:id="rId128"/>
    <p:sldLayoutId id="2147484048" r:id="rId129"/>
    <p:sldLayoutId id="2147484049" r:id="rId130"/>
    <p:sldLayoutId id="2147484055" r:id="rId131"/>
    <p:sldLayoutId id="2147484056" r:id="rId132"/>
    <p:sldLayoutId id="2147484057" r:id="rId133"/>
    <p:sldLayoutId id="2147484059" r:id="rId13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9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2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3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svg"/><Relationship Id="rId7" Type="http://schemas.openxmlformats.org/officeDocument/2006/relationships/diagramColors" Target="../diagrams/colors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3CD2B2-C936-4B3D-9725-58B882BEF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0948" y="1531285"/>
            <a:ext cx="6204390" cy="244729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3300" dirty="0"/>
              <a:t>Foundational Public Health Services: </a:t>
            </a:r>
            <a:br>
              <a:rPr lang="en-US" sz="3300" dirty="0"/>
            </a:br>
            <a:br>
              <a:rPr lang="en-US" sz="3300" dirty="0"/>
            </a:br>
            <a:r>
              <a:rPr lang="en-US" sz="3300" dirty="0"/>
              <a:t>The Next Step in Missouri's Transformation Journey</a:t>
            </a: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94539412-9E4B-86E6-D353-E9FDE823790F}"/>
              </a:ext>
            </a:extLst>
          </p:cNvPr>
          <p:cNvSpPr txBox="1"/>
          <p:nvPr/>
        </p:nvSpPr>
        <p:spPr>
          <a:xfrm>
            <a:off x="6980060" y="5835584"/>
            <a:ext cx="4352193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cs typeface="Arial"/>
              </a:rPr>
              <a:t>Daniel Bogle, MPA</a:t>
            </a:r>
            <a:endParaRPr lang="en-US"/>
          </a:p>
          <a:p>
            <a:r>
              <a:rPr lang="en-US"/>
              <a:t>Mark Bremer, MPH, MPA</a:t>
            </a:r>
            <a:endParaRPr lang="en-US">
              <a:cs typeface="Arial"/>
            </a:endParaRPr>
          </a:p>
        </p:txBody>
      </p:sp>
      <p:pic>
        <p:nvPicPr>
          <p:cNvPr id="3" name="Picture 4" descr="Chart, diagram&#10;&#10;Description automatically generated">
            <a:extLst>
              <a:ext uri="{FF2B5EF4-FFF2-40B4-BE49-F238E27FC236}">
                <a16:creationId xmlns:a16="http://schemas.microsoft.com/office/drawing/2014/main" id="{A6340AF4-4E80-59D2-C0A8-069504710B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031" y="352843"/>
            <a:ext cx="5273791" cy="5465572"/>
          </a:xfrm>
          <a:prstGeom prst="rect">
            <a:avLst/>
          </a:prstGeom>
        </p:spPr>
      </p:pic>
      <p:pic>
        <p:nvPicPr>
          <p:cNvPr id="7" name="Picture 5" descr="Logo&#10;&#10;Description automatically generated">
            <a:extLst>
              <a:ext uri="{FF2B5EF4-FFF2-40B4-BE49-F238E27FC236}">
                <a16:creationId xmlns:a16="http://schemas.microsoft.com/office/drawing/2014/main" id="{DED4563C-E3A1-250B-9E78-7A291EDDD7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1535" y="5279315"/>
            <a:ext cx="2176497" cy="124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842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20360C9-7961-6075-E0CE-EEE8CAE3E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1728"/>
            <a:ext cx="10515600" cy="1070663"/>
          </a:xfrm>
        </p:spPr>
        <p:txBody>
          <a:bodyPr lIns="91440" tIns="45720" rIns="91440" bIns="45720" anchor="ctr"/>
          <a:lstStyle/>
          <a:p>
            <a:r>
              <a:rPr lang="en-US">
                <a:solidFill>
                  <a:schemeClr val="accent2">
                    <a:lumMod val="60000"/>
                    <a:lumOff val="40000"/>
                  </a:schemeClr>
                </a:solidFill>
              </a:rPr>
              <a:t>FPHS Development and Adoption Process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E55C3ED-B810-FF12-66BD-001A7DF84EE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C82B10F-85B5-7136-65F6-ED88E3C495E1}"/>
              </a:ext>
            </a:extLst>
          </p:cNvPr>
          <p:cNvSpPr/>
          <p:nvPr/>
        </p:nvSpPr>
        <p:spPr>
          <a:xfrm>
            <a:off x="501869" y="1947041"/>
            <a:ext cx="2233448" cy="998482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cs typeface="Arial"/>
              </a:rPr>
              <a:t>Set the Stage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BB8CD80-ED3C-FC8B-E113-E77F1903016F}"/>
              </a:ext>
            </a:extLst>
          </p:cNvPr>
          <p:cNvSpPr/>
          <p:nvPr/>
        </p:nvSpPr>
        <p:spPr>
          <a:xfrm>
            <a:off x="4981903" y="1947041"/>
            <a:ext cx="2233448" cy="998482"/>
          </a:xfrm>
          <a:prstGeom prst="round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>
                <a:cs typeface="Arial"/>
              </a:rPr>
              <a:t>Adopt a State Specific FPHS Framework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7A011BB-3C47-D6A9-E051-97EAF4ADC202}"/>
              </a:ext>
            </a:extLst>
          </p:cNvPr>
          <p:cNvSpPr/>
          <p:nvPr/>
        </p:nvSpPr>
        <p:spPr>
          <a:xfrm>
            <a:off x="9435661" y="1947040"/>
            <a:ext cx="2233448" cy="998482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>
                <a:cs typeface="Arial"/>
              </a:rPr>
              <a:t>Adopt an FPHS Delivery Model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E622EDE-CED2-2E84-765F-20F87223CFEE}"/>
              </a:ext>
            </a:extLst>
          </p:cNvPr>
          <p:cNvSpPr/>
          <p:nvPr/>
        </p:nvSpPr>
        <p:spPr>
          <a:xfrm>
            <a:off x="501868" y="4088523"/>
            <a:ext cx="2233448" cy="998482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>
                <a:cs typeface="Arial"/>
              </a:rPr>
              <a:t>Complete a  Capacity Assessment 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C4BBC30-E1D5-FE65-7451-E95EBB311888}"/>
              </a:ext>
            </a:extLst>
          </p:cNvPr>
          <p:cNvSpPr/>
          <p:nvPr/>
        </p:nvSpPr>
        <p:spPr>
          <a:xfrm>
            <a:off x="3523591" y="4088523"/>
            <a:ext cx="2233448" cy="998482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>
                <a:cs typeface="Arial"/>
              </a:rPr>
              <a:t>Complete a Costing Analysis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205DDAF-82AC-7597-866E-94F3F407C520}"/>
              </a:ext>
            </a:extLst>
          </p:cNvPr>
          <p:cNvSpPr/>
          <p:nvPr/>
        </p:nvSpPr>
        <p:spPr>
          <a:xfrm>
            <a:off x="6532178" y="4088523"/>
            <a:ext cx="2233448" cy="998482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>
                <a:cs typeface="Arial"/>
              </a:rPr>
              <a:t>Create an Accountability Plan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3F0E65B-9DCC-9DAD-4ABB-AC473B14B484}"/>
              </a:ext>
            </a:extLst>
          </p:cNvPr>
          <p:cNvSpPr/>
          <p:nvPr/>
        </p:nvSpPr>
        <p:spPr>
          <a:xfrm>
            <a:off x="9552078" y="4088523"/>
            <a:ext cx="2233448" cy="998482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>
                <a:cs typeface="Arial"/>
              </a:rPr>
              <a:t>Legislation and Impact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CD15F85-AD85-7CC6-A4E8-3927B25BD4C0}"/>
              </a:ext>
            </a:extLst>
          </p:cNvPr>
          <p:cNvCxnSpPr/>
          <p:nvPr/>
        </p:nvCxnSpPr>
        <p:spPr>
          <a:xfrm flipV="1">
            <a:off x="3047344" y="2414020"/>
            <a:ext cx="1684062" cy="27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5B757A3-19FA-DE98-710D-7202C3215C90}"/>
              </a:ext>
            </a:extLst>
          </p:cNvPr>
          <p:cNvCxnSpPr>
            <a:cxnSpLocks/>
          </p:cNvCxnSpPr>
          <p:nvPr/>
        </p:nvCxnSpPr>
        <p:spPr>
          <a:xfrm flipV="1">
            <a:off x="7513510" y="2445769"/>
            <a:ext cx="1684062" cy="27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51CBB8A-8412-3F7C-4FA1-64177F629F86}"/>
              </a:ext>
            </a:extLst>
          </p:cNvPr>
          <p:cNvCxnSpPr>
            <a:cxnSpLocks/>
          </p:cNvCxnSpPr>
          <p:nvPr/>
        </p:nvCxnSpPr>
        <p:spPr>
          <a:xfrm>
            <a:off x="2878010" y="4586304"/>
            <a:ext cx="519896" cy="78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3F078735-97B3-0898-A738-F26589B4466A}"/>
              </a:ext>
            </a:extLst>
          </p:cNvPr>
          <p:cNvSpPr txBox="1"/>
          <p:nvPr/>
        </p:nvSpPr>
        <p:spPr>
          <a:xfrm>
            <a:off x="5032374" y="1508124"/>
            <a:ext cx="220662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cs typeface="Arial"/>
              </a:rPr>
              <a:t>Planning Stage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758B5C5-6406-5BC7-FBE1-78FC60B3F23C}"/>
              </a:ext>
            </a:extLst>
          </p:cNvPr>
          <p:cNvSpPr txBox="1"/>
          <p:nvPr/>
        </p:nvSpPr>
        <p:spPr>
          <a:xfrm>
            <a:off x="4661957" y="3487207"/>
            <a:ext cx="286279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cs typeface="Arial"/>
              </a:rPr>
              <a:t>Implementation Stage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9AF5B281-A7F4-A384-C637-8580D0CB3F82}"/>
              </a:ext>
            </a:extLst>
          </p:cNvPr>
          <p:cNvCxnSpPr>
            <a:cxnSpLocks/>
          </p:cNvCxnSpPr>
          <p:nvPr/>
        </p:nvCxnSpPr>
        <p:spPr>
          <a:xfrm flipV="1">
            <a:off x="5851926" y="4583601"/>
            <a:ext cx="583396" cy="132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Arrow: Right 33">
            <a:extLst>
              <a:ext uri="{FF2B5EF4-FFF2-40B4-BE49-F238E27FC236}">
                <a16:creationId xmlns:a16="http://schemas.microsoft.com/office/drawing/2014/main" id="{A0E66B39-0C5F-7524-37E9-5A1383053BF9}"/>
              </a:ext>
            </a:extLst>
          </p:cNvPr>
          <p:cNvSpPr/>
          <p:nvPr/>
        </p:nvSpPr>
        <p:spPr>
          <a:xfrm rot="2340000">
            <a:off x="3224624" y="3437693"/>
            <a:ext cx="560916" cy="5291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9E1E7A03-8AC2-4D4E-C1B4-6A6A79593F06}"/>
              </a:ext>
            </a:extLst>
          </p:cNvPr>
          <p:cNvCxnSpPr>
            <a:cxnSpLocks/>
          </p:cNvCxnSpPr>
          <p:nvPr/>
        </p:nvCxnSpPr>
        <p:spPr>
          <a:xfrm>
            <a:off x="8910509" y="4586303"/>
            <a:ext cx="519896" cy="78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5" descr="Logo&#10;&#10;Description automatically generated">
            <a:extLst>
              <a:ext uri="{FF2B5EF4-FFF2-40B4-BE49-F238E27FC236}">
                <a16:creationId xmlns:a16="http://schemas.microsoft.com/office/drawing/2014/main" id="{F5399F32-03B1-DA09-1816-0DC0276D29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0792" y="5306909"/>
            <a:ext cx="2176497" cy="124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2365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98EA3AB-C374-4DAF-2807-88E459D0D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57150" algn="l"/>
            <a:r>
              <a:rPr lang="en-US" sz="4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Operationalizing Foundational Public Health Services </a:t>
            </a:r>
          </a:p>
          <a:p>
            <a:pPr algn="l"/>
            <a:endParaRPr lang="en-US" sz="42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6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65313"/>
            <a:ext cx="10424160" cy="18288"/>
          </a:xfrm>
          <a:custGeom>
            <a:avLst/>
            <a:gdLst>
              <a:gd name="connsiteX0" fmla="*/ 0 w 10424160"/>
              <a:gd name="connsiteY0" fmla="*/ 0 h 18288"/>
              <a:gd name="connsiteX1" fmla="*/ 903427 w 10424160"/>
              <a:gd name="connsiteY1" fmla="*/ 0 h 18288"/>
              <a:gd name="connsiteX2" fmla="*/ 1389888 w 10424160"/>
              <a:gd name="connsiteY2" fmla="*/ 0 h 18288"/>
              <a:gd name="connsiteX3" fmla="*/ 2189074 w 10424160"/>
              <a:gd name="connsiteY3" fmla="*/ 0 h 18288"/>
              <a:gd name="connsiteX4" fmla="*/ 2675534 w 10424160"/>
              <a:gd name="connsiteY4" fmla="*/ 0 h 18288"/>
              <a:gd name="connsiteX5" fmla="*/ 3370478 w 10424160"/>
              <a:gd name="connsiteY5" fmla="*/ 0 h 18288"/>
              <a:gd name="connsiteX6" fmla="*/ 4169664 w 10424160"/>
              <a:gd name="connsiteY6" fmla="*/ 0 h 18288"/>
              <a:gd name="connsiteX7" fmla="*/ 4551883 w 10424160"/>
              <a:gd name="connsiteY7" fmla="*/ 0 h 18288"/>
              <a:gd name="connsiteX8" fmla="*/ 4934102 w 10424160"/>
              <a:gd name="connsiteY8" fmla="*/ 0 h 18288"/>
              <a:gd name="connsiteX9" fmla="*/ 5837530 w 10424160"/>
              <a:gd name="connsiteY9" fmla="*/ 0 h 18288"/>
              <a:gd name="connsiteX10" fmla="*/ 6532474 w 10424160"/>
              <a:gd name="connsiteY10" fmla="*/ 0 h 18288"/>
              <a:gd name="connsiteX11" fmla="*/ 6914693 w 10424160"/>
              <a:gd name="connsiteY11" fmla="*/ 0 h 18288"/>
              <a:gd name="connsiteX12" fmla="*/ 7609637 w 10424160"/>
              <a:gd name="connsiteY12" fmla="*/ 0 h 18288"/>
              <a:gd name="connsiteX13" fmla="*/ 8513064 w 10424160"/>
              <a:gd name="connsiteY13" fmla="*/ 0 h 18288"/>
              <a:gd name="connsiteX14" fmla="*/ 9103766 w 10424160"/>
              <a:gd name="connsiteY14" fmla="*/ 0 h 18288"/>
              <a:gd name="connsiteX15" fmla="*/ 9694469 w 10424160"/>
              <a:gd name="connsiteY15" fmla="*/ 0 h 18288"/>
              <a:gd name="connsiteX16" fmla="*/ 10424160 w 10424160"/>
              <a:gd name="connsiteY16" fmla="*/ 0 h 18288"/>
              <a:gd name="connsiteX17" fmla="*/ 10424160 w 10424160"/>
              <a:gd name="connsiteY17" fmla="*/ 18288 h 18288"/>
              <a:gd name="connsiteX18" fmla="*/ 9729216 w 10424160"/>
              <a:gd name="connsiteY18" fmla="*/ 18288 h 18288"/>
              <a:gd name="connsiteX19" fmla="*/ 8930030 w 10424160"/>
              <a:gd name="connsiteY19" fmla="*/ 18288 h 18288"/>
              <a:gd name="connsiteX20" fmla="*/ 8130845 w 10424160"/>
              <a:gd name="connsiteY20" fmla="*/ 18288 h 18288"/>
              <a:gd name="connsiteX21" fmla="*/ 7644384 w 10424160"/>
              <a:gd name="connsiteY21" fmla="*/ 18288 h 18288"/>
              <a:gd name="connsiteX22" fmla="*/ 6740957 w 10424160"/>
              <a:gd name="connsiteY22" fmla="*/ 18288 h 18288"/>
              <a:gd name="connsiteX23" fmla="*/ 6046013 w 10424160"/>
              <a:gd name="connsiteY23" fmla="*/ 18288 h 18288"/>
              <a:gd name="connsiteX24" fmla="*/ 5663794 w 10424160"/>
              <a:gd name="connsiteY24" fmla="*/ 18288 h 18288"/>
              <a:gd name="connsiteX25" fmla="*/ 4968850 w 10424160"/>
              <a:gd name="connsiteY25" fmla="*/ 18288 h 18288"/>
              <a:gd name="connsiteX26" fmla="*/ 4378147 w 10424160"/>
              <a:gd name="connsiteY26" fmla="*/ 18288 h 18288"/>
              <a:gd name="connsiteX27" fmla="*/ 3787445 w 10424160"/>
              <a:gd name="connsiteY27" fmla="*/ 18288 h 18288"/>
              <a:gd name="connsiteX28" fmla="*/ 3196742 w 10424160"/>
              <a:gd name="connsiteY28" fmla="*/ 18288 h 18288"/>
              <a:gd name="connsiteX29" fmla="*/ 2606040 w 10424160"/>
              <a:gd name="connsiteY29" fmla="*/ 18288 h 18288"/>
              <a:gd name="connsiteX30" fmla="*/ 1806854 w 10424160"/>
              <a:gd name="connsiteY30" fmla="*/ 18288 h 18288"/>
              <a:gd name="connsiteX31" fmla="*/ 1111910 w 10424160"/>
              <a:gd name="connsiteY31" fmla="*/ 18288 h 18288"/>
              <a:gd name="connsiteX32" fmla="*/ 729691 w 10424160"/>
              <a:gd name="connsiteY32" fmla="*/ 18288 h 18288"/>
              <a:gd name="connsiteX33" fmla="*/ 0 w 10424160"/>
              <a:gd name="connsiteY33" fmla="*/ 18288 h 18288"/>
              <a:gd name="connsiteX34" fmla="*/ 0 w 10424160"/>
              <a:gd name="connsiteY3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4160" h="18288" fill="none" extrusionOk="0">
                <a:moveTo>
                  <a:pt x="0" y="0"/>
                </a:moveTo>
                <a:cubicBezTo>
                  <a:pt x="251416" y="-3874"/>
                  <a:pt x="479411" y="-20508"/>
                  <a:pt x="903427" y="0"/>
                </a:cubicBezTo>
                <a:cubicBezTo>
                  <a:pt x="1327443" y="20508"/>
                  <a:pt x="1177990" y="-7387"/>
                  <a:pt x="1389888" y="0"/>
                </a:cubicBezTo>
                <a:cubicBezTo>
                  <a:pt x="1601786" y="7387"/>
                  <a:pt x="1928602" y="-6697"/>
                  <a:pt x="2189074" y="0"/>
                </a:cubicBezTo>
                <a:cubicBezTo>
                  <a:pt x="2449546" y="6697"/>
                  <a:pt x="2440085" y="-21144"/>
                  <a:pt x="2675534" y="0"/>
                </a:cubicBezTo>
                <a:cubicBezTo>
                  <a:pt x="2910983" y="21144"/>
                  <a:pt x="3026158" y="-11124"/>
                  <a:pt x="3370478" y="0"/>
                </a:cubicBezTo>
                <a:cubicBezTo>
                  <a:pt x="3714798" y="11124"/>
                  <a:pt x="3864539" y="-10660"/>
                  <a:pt x="4169664" y="0"/>
                </a:cubicBezTo>
                <a:cubicBezTo>
                  <a:pt x="4474789" y="10660"/>
                  <a:pt x="4471218" y="16488"/>
                  <a:pt x="4551883" y="0"/>
                </a:cubicBezTo>
                <a:cubicBezTo>
                  <a:pt x="4632548" y="-16488"/>
                  <a:pt x="4786830" y="7986"/>
                  <a:pt x="4934102" y="0"/>
                </a:cubicBezTo>
                <a:cubicBezTo>
                  <a:pt x="5081374" y="-7986"/>
                  <a:pt x="5575881" y="-33003"/>
                  <a:pt x="5837530" y="0"/>
                </a:cubicBezTo>
                <a:cubicBezTo>
                  <a:pt x="6099179" y="33003"/>
                  <a:pt x="6305895" y="14170"/>
                  <a:pt x="6532474" y="0"/>
                </a:cubicBezTo>
                <a:cubicBezTo>
                  <a:pt x="6759053" y="-14170"/>
                  <a:pt x="6726707" y="16121"/>
                  <a:pt x="6914693" y="0"/>
                </a:cubicBezTo>
                <a:cubicBezTo>
                  <a:pt x="7102679" y="-16121"/>
                  <a:pt x="7397857" y="32594"/>
                  <a:pt x="7609637" y="0"/>
                </a:cubicBezTo>
                <a:cubicBezTo>
                  <a:pt x="7821417" y="-32594"/>
                  <a:pt x="8141235" y="-3745"/>
                  <a:pt x="8513064" y="0"/>
                </a:cubicBezTo>
                <a:cubicBezTo>
                  <a:pt x="8884893" y="3745"/>
                  <a:pt x="8877548" y="3359"/>
                  <a:pt x="9103766" y="0"/>
                </a:cubicBezTo>
                <a:cubicBezTo>
                  <a:pt x="9329984" y="-3359"/>
                  <a:pt x="9545570" y="-17843"/>
                  <a:pt x="9694469" y="0"/>
                </a:cubicBezTo>
                <a:cubicBezTo>
                  <a:pt x="9843368" y="17843"/>
                  <a:pt x="10162477" y="-1217"/>
                  <a:pt x="10424160" y="0"/>
                </a:cubicBezTo>
                <a:cubicBezTo>
                  <a:pt x="10424498" y="7640"/>
                  <a:pt x="10423710" y="11289"/>
                  <a:pt x="10424160" y="18288"/>
                </a:cubicBezTo>
                <a:cubicBezTo>
                  <a:pt x="10184680" y="20716"/>
                  <a:pt x="10034768" y="-9357"/>
                  <a:pt x="9729216" y="18288"/>
                </a:cubicBezTo>
                <a:cubicBezTo>
                  <a:pt x="9423664" y="45933"/>
                  <a:pt x="9309220" y="36372"/>
                  <a:pt x="8930030" y="18288"/>
                </a:cubicBezTo>
                <a:cubicBezTo>
                  <a:pt x="8550840" y="204"/>
                  <a:pt x="8513376" y="34707"/>
                  <a:pt x="8130845" y="18288"/>
                </a:cubicBezTo>
                <a:cubicBezTo>
                  <a:pt x="7748315" y="1869"/>
                  <a:pt x="7864674" y="19659"/>
                  <a:pt x="7644384" y="18288"/>
                </a:cubicBezTo>
                <a:cubicBezTo>
                  <a:pt x="7424094" y="16917"/>
                  <a:pt x="6947001" y="55680"/>
                  <a:pt x="6740957" y="18288"/>
                </a:cubicBezTo>
                <a:cubicBezTo>
                  <a:pt x="6534913" y="-19104"/>
                  <a:pt x="6313809" y="33391"/>
                  <a:pt x="6046013" y="18288"/>
                </a:cubicBezTo>
                <a:cubicBezTo>
                  <a:pt x="5778217" y="3185"/>
                  <a:pt x="5786775" y="1439"/>
                  <a:pt x="5663794" y="18288"/>
                </a:cubicBezTo>
                <a:cubicBezTo>
                  <a:pt x="5540813" y="35137"/>
                  <a:pt x="5204724" y="25434"/>
                  <a:pt x="4968850" y="18288"/>
                </a:cubicBezTo>
                <a:cubicBezTo>
                  <a:pt x="4732976" y="11142"/>
                  <a:pt x="4559928" y="34568"/>
                  <a:pt x="4378147" y="18288"/>
                </a:cubicBezTo>
                <a:cubicBezTo>
                  <a:pt x="4196366" y="2008"/>
                  <a:pt x="3992200" y="35409"/>
                  <a:pt x="3787445" y="18288"/>
                </a:cubicBezTo>
                <a:cubicBezTo>
                  <a:pt x="3582690" y="1167"/>
                  <a:pt x="3488876" y="-7583"/>
                  <a:pt x="3196742" y="18288"/>
                </a:cubicBezTo>
                <a:cubicBezTo>
                  <a:pt x="2904608" y="44159"/>
                  <a:pt x="2729828" y="45906"/>
                  <a:pt x="2606040" y="18288"/>
                </a:cubicBezTo>
                <a:cubicBezTo>
                  <a:pt x="2482252" y="-9330"/>
                  <a:pt x="2000672" y="-5498"/>
                  <a:pt x="1806854" y="18288"/>
                </a:cubicBezTo>
                <a:cubicBezTo>
                  <a:pt x="1613036" y="42074"/>
                  <a:pt x="1310933" y="-4240"/>
                  <a:pt x="1111910" y="18288"/>
                </a:cubicBezTo>
                <a:cubicBezTo>
                  <a:pt x="912887" y="40816"/>
                  <a:pt x="891560" y="1701"/>
                  <a:pt x="729691" y="18288"/>
                </a:cubicBezTo>
                <a:cubicBezTo>
                  <a:pt x="567822" y="34875"/>
                  <a:pt x="203025" y="34462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10424160" h="18288" stroke="0" extrusionOk="0">
                <a:moveTo>
                  <a:pt x="0" y="0"/>
                </a:moveTo>
                <a:cubicBezTo>
                  <a:pt x="119910" y="17195"/>
                  <a:pt x="345032" y="1652"/>
                  <a:pt x="590702" y="0"/>
                </a:cubicBezTo>
                <a:cubicBezTo>
                  <a:pt x="836372" y="-1652"/>
                  <a:pt x="830717" y="-10944"/>
                  <a:pt x="972922" y="0"/>
                </a:cubicBezTo>
                <a:cubicBezTo>
                  <a:pt x="1115127" y="10944"/>
                  <a:pt x="1638708" y="17269"/>
                  <a:pt x="1876349" y="0"/>
                </a:cubicBezTo>
                <a:cubicBezTo>
                  <a:pt x="2113990" y="-17269"/>
                  <a:pt x="2263529" y="27642"/>
                  <a:pt x="2467051" y="0"/>
                </a:cubicBezTo>
                <a:cubicBezTo>
                  <a:pt x="2670573" y="-27642"/>
                  <a:pt x="2867743" y="-1552"/>
                  <a:pt x="3057754" y="0"/>
                </a:cubicBezTo>
                <a:cubicBezTo>
                  <a:pt x="3247765" y="1552"/>
                  <a:pt x="3729099" y="45169"/>
                  <a:pt x="3961181" y="0"/>
                </a:cubicBezTo>
                <a:cubicBezTo>
                  <a:pt x="4193263" y="-45169"/>
                  <a:pt x="4313735" y="4067"/>
                  <a:pt x="4447642" y="0"/>
                </a:cubicBezTo>
                <a:cubicBezTo>
                  <a:pt x="4581549" y="-4067"/>
                  <a:pt x="5123626" y="11867"/>
                  <a:pt x="5351069" y="0"/>
                </a:cubicBezTo>
                <a:cubicBezTo>
                  <a:pt x="5578512" y="-11867"/>
                  <a:pt x="6044105" y="-19983"/>
                  <a:pt x="6254496" y="0"/>
                </a:cubicBezTo>
                <a:cubicBezTo>
                  <a:pt x="6464887" y="19983"/>
                  <a:pt x="6664731" y="4232"/>
                  <a:pt x="6949440" y="0"/>
                </a:cubicBezTo>
                <a:cubicBezTo>
                  <a:pt x="7234149" y="-4232"/>
                  <a:pt x="7497205" y="28731"/>
                  <a:pt x="7852867" y="0"/>
                </a:cubicBezTo>
                <a:cubicBezTo>
                  <a:pt x="8208529" y="-28731"/>
                  <a:pt x="8287556" y="2616"/>
                  <a:pt x="8443570" y="0"/>
                </a:cubicBezTo>
                <a:cubicBezTo>
                  <a:pt x="8599584" y="-2616"/>
                  <a:pt x="8871283" y="-14113"/>
                  <a:pt x="9034272" y="0"/>
                </a:cubicBezTo>
                <a:cubicBezTo>
                  <a:pt x="9197261" y="14113"/>
                  <a:pt x="9604978" y="-35623"/>
                  <a:pt x="9833458" y="0"/>
                </a:cubicBezTo>
                <a:cubicBezTo>
                  <a:pt x="10061938" y="35623"/>
                  <a:pt x="10231944" y="-8194"/>
                  <a:pt x="10424160" y="0"/>
                </a:cubicBezTo>
                <a:cubicBezTo>
                  <a:pt x="10424285" y="4395"/>
                  <a:pt x="10424085" y="9776"/>
                  <a:pt x="10424160" y="18288"/>
                </a:cubicBezTo>
                <a:cubicBezTo>
                  <a:pt x="10058736" y="-5772"/>
                  <a:pt x="9942989" y="-18764"/>
                  <a:pt x="9624974" y="18288"/>
                </a:cubicBezTo>
                <a:cubicBezTo>
                  <a:pt x="9306959" y="55340"/>
                  <a:pt x="9229263" y="24995"/>
                  <a:pt x="8930030" y="18288"/>
                </a:cubicBezTo>
                <a:cubicBezTo>
                  <a:pt x="8630797" y="11581"/>
                  <a:pt x="8647263" y="10931"/>
                  <a:pt x="8547811" y="18288"/>
                </a:cubicBezTo>
                <a:cubicBezTo>
                  <a:pt x="8448359" y="25645"/>
                  <a:pt x="8173221" y="219"/>
                  <a:pt x="8061350" y="18288"/>
                </a:cubicBezTo>
                <a:cubicBezTo>
                  <a:pt x="7949479" y="36357"/>
                  <a:pt x="7437002" y="17516"/>
                  <a:pt x="7157923" y="18288"/>
                </a:cubicBezTo>
                <a:cubicBezTo>
                  <a:pt x="6878844" y="19060"/>
                  <a:pt x="6610241" y="8864"/>
                  <a:pt x="6462979" y="18288"/>
                </a:cubicBezTo>
                <a:cubicBezTo>
                  <a:pt x="6315717" y="27712"/>
                  <a:pt x="6124879" y="4989"/>
                  <a:pt x="5976518" y="18288"/>
                </a:cubicBezTo>
                <a:cubicBezTo>
                  <a:pt x="5828157" y="31587"/>
                  <a:pt x="5566880" y="7112"/>
                  <a:pt x="5281574" y="18288"/>
                </a:cubicBezTo>
                <a:cubicBezTo>
                  <a:pt x="4996268" y="29464"/>
                  <a:pt x="5085614" y="20493"/>
                  <a:pt x="4899355" y="18288"/>
                </a:cubicBezTo>
                <a:cubicBezTo>
                  <a:pt x="4713096" y="16083"/>
                  <a:pt x="4606138" y="34359"/>
                  <a:pt x="4517136" y="18288"/>
                </a:cubicBezTo>
                <a:cubicBezTo>
                  <a:pt x="4428134" y="2217"/>
                  <a:pt x="4125335" y="52414"/>
                  <a:pt x="3822192" y="18288"/>
                </a:cubicBezTo>
                <a:cubicBezTo>
                  <a:pt x="3519049" y="-15838"/>
                  <a:pt x="3453132" y="3859"/>
                  <a:pt x="3335731" y="18288"/>
                </a:cubicBezTo>
                <a:cubicBezTo>
                  <a:pt x="3218330" y="32717"/>
                  <a:pt x="2718749" y="-13936"/>
                  <a:pt x="2536546" y="18288"/>
                </a:cubicBezTo>
                <a:cubicBezTo>
                  <a:pt x="2354343" y="50512"/>
                  <a:pt x="2190669" y="3238"/>
                  <a:pt x="2050085" y="18288"/>
                </a:cubicBezTo>
                <a:cubicBezTo>
                  <a:pt x="1909501" y="33338"/>
                  <a:pt x="1520975" y="3062"/>
                  <a:pt x="1250899" y="18288"/>
                </a:cubicBezTo>
                <a:cubicBezTo>
                  <a:pt x="980823" y="33514"/>
                  <a:pt x="992936" y="28036"/>
                  <a:pt x="868680" y="18288"/>
                </a:cubicBezTo>
                <a:cubicBezTo>
                  <a:pt x="744424" y="8540"/>
                  <a:pt x="230364" y="33365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TextBox 7">
            <a:extLst>
              <a:ext uri="{FF2B5EF4-FFF2-40B4-BE49-F238E27FC236}">
                <a16:creationId xmlns:a16="http://schemas.microsoft.com/office/drawing/2014/main" id="{8A7E3829-9289-763B-F82F-B94CF06F04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59571455"/>
              </p:ext>
            </p:extLst>
          </p:nvPr>
        </p:nvGraphicFramePr>
        <p:xfrm>
          <a:off x="838200" y="2228087"/>
          <a:ext cx="10515600" cy="3948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7" name="Picture 5" descr="Logo&#10;&#10;Description automatically generated">
            <a:extLst>
              <a:ext uri="{FF2B5EF4-FFF2-40B4-BE49-F238E27FC236}">
                <a16:creationId xmlns:a16="http://schemas.microsoft.com/office/drawing/2014/main" id="{FD6505C5-3095-D56F-B085-C0504255297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60792" y="5306909"/>
            <a:ext cx="2176497" cy="124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9206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5ABC1A-B57E-51BC-97FB-8317613FB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ctr"/>
          <a:lstStyle/>
          <a:p>
            <a:r>
              <a:rPr lang="en-US"/>
              <a:t>How other States are Doing It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67E56F52-2054-33E2-BA6A-3BBC55BACB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0837163"/>
              </p:ext>
            </p:extLst>
          </p:nvPr>
        </p:nvGraphicFramePr>
        <p:xfrm>
          <a:off x="80210" y="1092868"/>
          <a:ext cx="11943840" cy="528936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761471">
                  <a:extLst>
                    <a:ext uri="{9D8B030D-6E8A-4147-A177-3AD203B41FA5}">
                      <a16:colId xmlns:a16="http://schemas.microsoft.com/office/drawing/2014/main" val="1915647922"/>
                    </a:ext>
                  </a:extLst>
                </a:gridCol>
                <a:gridCol w="2844452">
                  <a:extLst>
                    <a:ext uri="{9D8B030D-6E8A-4147-A177-3AD203B41FA5}">
                      <a16:colId xmlns:a16="http://schemas.microsoft.com/office/drawing/2014/main" val="3864564350"/>
                    </a:ext>
                  </a:extLst>
                </a:gridCol>
                <a:gridCol w="2439965">
                  <a:extLst>
                    <a:ext uri="{9D8B030D-6E8A-4147-A177-3AD203B41FA5}">
                      <a16:colId xmlns:a16="http://schemas.microsoft.com/office/drawing/2014/main" val="2692544438"/>
                    </a:ext>
                  </a:extLst>
                </a:gridCol>
                <a:gridCol w="4897952">
                  <a:extLst>
                    <a:ext uri="{9D8B030D-6E8A-4147-A177-3AD203B41FA5}">
                      <a16:colId xmlns:a16="http://schemas.microsoft.com/office/drawing/2014/main" val="1780618740"/>
                    </a:ext>
                  </a:extLst>
                </a:gridCol>
              </a:tblGrid>
              <a:tr h="494591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State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Identified Total Need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Legislation Passed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Investment History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7017454"/>
                  </a:ext>
                </a:extLst>
              </a:tr>
              <a:tr h="1662375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1" u="none" strike="noStrike" noProof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Washington</a:t>
                      </a:r>
                      <a:endParaRPr lang="en-US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$450M per biennium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RCW 43.70.5123</a:t>
                      </a:r>
                    </a:p>
                    <a:p>
                      <a:pPr lvl="0">
                        <a:buNone/>
                      </a:pPr>
                      <a:r>
                        <a:rPr lang="en-US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RCW 43.70.515</a:t>
                      </a:r>
                    </a:p>
                    <a:p>
                      <a:pPr lvl="0">
                        <a:buNone/>
                      </a:pPr>
                      <a:r>
                        <a:rPr lang="en-US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(2019)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</a:rPr>
                        <a:t>2017-2019: Obtained $60M </a:t>
                      </a:r>
                    </a:p>
                    <a:p>
                      <a:pPr lvl="0">
                        <a:buNone/>
                      </a:pPr>
                      <a:r>
                        <a:rPr lang="en-US" sz="1800" b="0" i="0" u="none" strike="noStrike" noProof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2019-2021: Obtained $296M</a:t>
                      </a:r>
                    </a:p>
                    <a:p>
                      <a:pPr lvl="0">
                        <a:buNone/>
                      </a:pPr>
                      <a:r>
                        <a:rPr lang="en-US" sz="1800" b="0" i="0" u="none" strike="noStrike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</a:rPr>
                        <a:t>2021-2023: Obtained $285M</a:t>
                      </a:r>
                    </a:p>
                    <a:p>
                      <a:pPr lvl="0">
                        <a:buNone/>
                      </a:pPr>
                      <a:r>
                        <a:rPr lang="en-US" sz="1800" b="0" i="0" u="none" strike="noStrike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</a:rPr>
                        <a:t>2023-2025: Requested $324M (72% of need)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9414915"/>
                  </a:ext>
                </a:extLst>
              </a:tr>
              <a:tr h="136011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1" u="none" strike="noStrike" noProof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Oregon</a:t>
                      </a:r>
                      <a:endParaRPr lang="en-US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$210M per biennium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HB 3100</a:t>
                      </a:r>
                    </a:p>
                    <a:p>
                      <a:pPr lvl="0">
                        <a:buNone/>
                      </a:pPr>
                      <a:r>
                        <a:rPr lang="en-US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(2015)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2017-2019: Obtained $5M</a:t>
                      </a:r>
                    </a:p>
                    <a:p>
                      <a:pPr lvl="0">
                        <a:buNone/>
                      </a:pPr>
                      <a:r>
                        <a:rPr lang="en-US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2019-2021: Obtained $15.6M</a:t>
                      </a:r>
                    </a:p>
                    <a:p>
                      <a:pPr lvl="0">
                        <a:buNone/>
                      </a:pPr>
                      <a:r>
                        <a:rPr lang="en-US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2021-Present: Requested $60.6M (29% of need)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4833140"/>
                  </a:ext>
                </a:extLst>
              </a:tr>
              <a:tr h="1044136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1" u="none" strike="noStrike" noProof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Kentucky</a:t>
                      </a:r>
                      <a:endParaRPr lang="en-US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3 FTE per 15,000 people</a:t>
                      </a:r>
                    </a:p>
                    <a:p>
                      <a:pPr lvl="0">
                        <a:buNone/>
                      </a:pPr>
                      <a:r>
                        <a:rPr lang="en-US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+1 per 5000 more people</a:t>
                      </a:r>
                    </a:p>
                    <a:p>
                      <a:pPr lvl="0">
                        <a:buNone/>
                      </a:pPr>
                      <a:r>
                        <a:rPr lang="en-US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$109,000 per FTE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HB 129</a:t>
                      </a:r>
                    </a:p>
                    <a:p>
                      <a:pPr lvl="0">
                        <a:buNone/>
                      </a:pPr>
                      <a:r>
                        <a:rPr lang="en-US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(2020)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2020: Obtained $116.5M</a:t>
                      </a:r>
                    </a:p>
                    <a:p>
                      <a:pPr lvl="0">
                        <a:buNone/>
                      </a:pPr>
                      <a:r>
                        <a:rPr lang="en-US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Recalculated every biennium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718223"/>
                  </a:ext>
                </a:extLst>
              </a:tr>
              <a:tr h="72814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1" u="none" strike="noStrike" noProof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Ohio</a:t>
                      </a:r>
                      <a:endParaRPr lang="en-US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$121M annually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2017-2019: Requested $3.5M</a:t>
                      </a:r>
                    </a:p>
                    <a:p>
                      <a:pPr lvl="0">
                        <a:buNone/>
                      </a:pPr>
                      <a:r>
                        <a:rPr lang="en-US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2022-2023: Requested $6M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89192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28875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Core GR Public Health Funding Comparison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8616" y="1579548"/>
            <a:ext cx="9144000" cy="436562"/>
          </a:xfrm>
        </p:spPr>
        <p:txBody>
          <a:bodyPr/>
          <a:lstStyle/>
          <a:p>
            <a:r>
              <a:rPr lang="en-US"/>
              <a:t>Ohio $24 | Pennsylvania $16 | Kansas $13 | Missouri $7 *per capita GR Funding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030" y="2099598"/>
            <a:ext cx="9831172" cy="41630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56677" y="6346092"/>
            <a:ext cx="95113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/>
              <a:t>SHADAC analysis of [Public Health Core GR Funding by State], State Health Compare, SHADAC, University of Minnesota, statehealthcompare.shadac.org, Accessed [9/15/22]. A Robert Wood Johnson Funded Project</a:t>
            </a:r>
          </a:p>
        </p:txBody>
      </p:sp>
    </p:spTree>
    <p:extLst>
      <p:ext uri="{BB962C8B-B14F-4D97-AF65-F5344CB8AC3E}">
        <p14:creationId xmlns:p14="http://schemas.microsoft.com/office/powerpoint/2010/main" val="36537717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4E1BEB12-92AF-4445-98AD-4C7756E7C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0522C2C-7B5C-48A7-A969-03941E5D2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69476" y="220196"/>
            <a:ext cx="9422524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6EE29F2-D77F-4BD0-A20B-334D316A1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09800" y="2099696"/>
            <a:ext cx="1942241" cy="18895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22D09ED2-868F-42C6-866E-F92E0CEF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20172">
            <a:off x="1613162" y="1492572"/>
            <a:ext cx="2987899" cy="2987899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B6DBDD-38FD-93E7-5FB5-E0A4A284A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600" y="1939159"/>
            <a:ext cx="7644627" cy="275108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6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Public Heath Accreditation </a:t>
            </a:r>
          </a:p>
        </p:txBody>
      </p:sp>
      <p:pic>
        <p:nvPicPr>
          <p:cNvPr id="4" name="Picture 5" descr="Logo&#10;&#10;Description automatically generated">
            <a:extLst>
              <a:ext uri="{FF2B5EF4-FFF2-40B4-BE49-F238E27FC236}">
                <a16:creationId xmlns:a16="http://schemas.microsoft.com/office/drawing/2014/main" id="{3A0021EF-CE8B-961B-4F4B-B2728AE695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1522" y="5457625"/>
            <a:ext cx="2176497" cy="124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2916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08373A3F-54E0-424E-A84D-3522122109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746C67-C094-5634-F8D3-865E9A062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1375" y="250168"/>
            <a:ext cx="3505200" cy="311469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500">
                <a:solidFill>
                  <a:schemeClr val="bg1"/>
                </a:solidFill>
              </a:rPr>
              <a:t>How DHSS is Supporting Accreditation Activities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7E390C-E5A7-6CFB-79B4-574DCF9BD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54513" y="4337072"/>
            <a:ext cx="3506264" cy="167161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buChar char="•"/>
            </a:pPr>
            <a:r>
              <a:rPr lang="en-US" sz="1500">
                <a:solidFill>
                  <a:schemeClr val="bg1"/>
                </a:solidFill>
              </a:rPr>
              <a:t>Public Health Accreditation Board Readiness Assessment </a:t>
            </a:r>
            <a:endParaRPr lang="en-US">
              <a:solidFill>
                <a:schemeClr val="bg1"/>
              </a:solidFill>
            </a:endParaRPr>
          </a:p>
          <a:p>
            <a:pPr marL="285750" indent="-285750">
              <a:buChar char="•"/>
            </a:pPr>
            <a:r>
              <a:rPr lang="en-US" sz="1500">
                <a:solidFill>
                  <a:schemeClr val="bg1"/>
                </a:solidFill>
              </a:rPr>
              <a:t>State-wide Accreditation Specialists</a:t>
            </a:r>
            <a:endParaRPr lang="en-US" sz="1500">
              <a:solidFill>
                <a:schemeClr val="bg1"/>
              </a:solidFill>
              <a:cs typeface="Arial"/>
            </a:endParaRPr>
          </a:p>
          <a:p>
            <a:pPr marL="285750" indent="-285750">
              <a:buChar char="•"/>
            </a:pPr>
            <a:r>
              <a:rPr lang="en-US" sz="1500">
                <a:solidFill>
                  <a:schemeClr val="bg1"/>
                </a:solidFill>
              </a:rPr>
              <a:t>Potential Funding for Accreditation Activities</a:t>
            </a:r>
            <a:endParaRPr lang="en-US" sz="1500">
              <a:solidFill>
                <a:schemeClr val="bg1"/>
              </a:solidFill>
              <a:cs typeface="Arial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7BAEF06-AB74-442C-8C30-B88233FD83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0"/>
            <a:ext cx="4087640" cy="6858000"/>
            <a:chOff x="1" y="0"/>
            <a:chExt cx="4087640" cy="6858000"/>
          </a:xfrm>
          <a:effectLst>
            <a:outerShdw blurRad="381000" dist="152400" algn="ctr" rotWithShape="0">
              <a:srgbClr val="000000">
                <a:alpha val="10000"/>
              </a:srgbClr>
            </a:outerShdw>
          </a:effectLst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BDFD9AA5-A6A4-499F-BB09-5CD7F81458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" y="0"/>
              <a:ext cx="3986041" cy="6858000"/>
              <a:chOff x="1" y="0"/>
              <a:chExt cx="3986041" cy="6858000"/>
            </a:xfrm>
          </p:grpSpPr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5F499571-4EEA-4442-B71C-2972335B35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" y="0"/>
                <a:ext cx="3986041" cy="6858000"/>
              </a:xfrm>
              <a:custGeom>
                <a:avLst/>
                <a:gdLst>
                  <a:gd name="connsiteX0" fmla="*/ 0 w 3986041"/>
                  <a:gd name="connsiteY0" fmla="*/ 0 h 6858000"/>
                  <a:gd name="connsiteX1" fmla="*/ 3066495 w 3986041"/>
                  <a:gd name="connsiteY1" fmla="*/ 0 h 6858000"/>
                  <a:gd name="connsiteX2" fmla="*/ 3427241 w 3986041"/>
                  <a:gd name="connsiteY2" fmla="*/ 1211943 h 6858000"/>
                  <a:gd name="connsiteX3" fmla="*/ 3986041 w 3986041"/>
                  <a:gd name="connsiteY3" fmla="*/ 4122057 h 6858000"/>
                  <a:gd name="connsiteX4" fmla="*/ 3751724 w 3986041"/>
                  <a:gd name="connsiteY4" fmla="*/ 6858000 h 6858000"/>
                  <a:gd name="connsiteX5" fmla="*/ 0 w 3986041"/>
                  <a:gd name="connsiteY5" fmla="*/ 685800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86041" h="6858000">
                    <a:moveTo>
                      <a:pt x="0" y="0"/>
                    </a:moveTo>
                    <a:lnTo>
                      <a:pt x="3066495" y="0"/>
                    </a:lnTo>
                    <a:lnTo>
                      <a:pt x="3427241" y="1211943"/>
                    </a:lnTo>
                    <a:lnTo>
                      <a:pt x="3986041" y="4122057"/>
                    </a:lnTo>
                    <a:lnTo>
                      <a:pt x="3751724" y="6858000"/>
                    </a:lnTo>
                    <a:lnTo>
                      <a:pt x="0" y="6858000"/>
                    </a:lnTo>
                    <a:close/>
                  </a:path>
                </a:pathLst>
              </a:custGeom>
              <a:solidFill>
                <a:schemeClr val="tx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9FFC7284-7A71-4F33-AB06-E0D1EB1CAFF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" y="0"/>
                <a:ext cx="3986041" cy="6858000"/>
              </a:xfrm>
              <a:custGeom>
                <a:avLst/>
                <a:gdLst>
                  <a:gd name="connsiteX0" fmla="*/ 0 w 3986041"/>
                  <a:gd name="connsiteY0" fmla="*/ 0 h 6858000"/>
                  <a:gd name="connsiteX1" fmla="*/ 3066495 w 3986041"/>
                  <a:gd name="connsiteY1" fmla="*/ 0 h 6858000"/>
                  <a:gd name="connsiteX2" fmla="*/ 3427241 w 3986041"/>
                  <a:gd name="connsiteY2" fmla="*/ 1211943 h 6858000"/>
                  <a:gd name="connsiteX3" fmla="*/ 3986041 w 3986041"/>
                  <a:gd name="connsiteY3" fmla="*/ 4122057 h 6858000"/>
                  <a:gd name="connsiteX4" fmla="*/ 3751724 w 3986041"/>
                  <a:gd name="connsiteY4" fmla="*/ 6858000 h 6858000"/>
                  <a:gd name="connsiteX5" fmla="*/ 0 w 3986041"/>
                  <a:gd name="connsiteY5" fmla="*/ 685800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86041" h="6858000">
                    <a:moveTo>
                      <a:pt x="0" y="0"/>
                    </a:moveTo>
                    <a:lnTo>
                      <a:pt x="3066495" y="0"/>
                    </a:lnTo>
                    <a:lnTo>
                      <a:pt x="3427241" y="1211943"/>
                    </a:lnTo>
                    <a:lnTo>
                      <a:pt x="3986041" y="4122057"/>
                    </a:lnTo>
                    <a:lnTo>
                      <a:pt x="3751724" y="6858000"/>
                    </a:lnTo>
                    <a:lnTo>
                      <a:pt x="0" y="6858000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C27F758D-B23C-459E-AD21-6621782C72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2748588" y="0"/>
              <a:ext cx="1339053" cy="6858000"/>
              <a:chOff x="2748588" y="0"/>
              <a:chExt cx="1339053" cy="6858000"/>
            </a:xfrm>
          </p:grpSpPr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08DD5D69-A882-48D7-ACFB-68E2DC6B045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748588" y="0"/>
                <a:ext cx="1339053" cy="6858000"/>
              </a:xfrm>
              <a:custGeom>
                <a:avLst/>
                <a:gdLst>
                  <a:gd name="connsiteX0" fmla="*/ 850532 w 1339053"/>
                  <a:gd name="connsiteY0" fmla="*/ 3481838 h 6858000"/>
                  <a:gd name="connsiteX1" fmla="*/ 877027 w 1339053"/>
                  <a:gd name="connsiteY1" fmla="*/ 3490955 h 6858000"/>
                  <a:gd name="connsiteX2" fmla="*/ 922718 w 1339053"/>
                  <a:gd name="connsiteY2" fmla="*/ 3516472 h 6858000"/>
                  <a:gd name="connsiteX3" fmla="*/ 1094179 w 1339053"/>
                  <a:gd name="connsiteY3" fmla="*/ 3567567 h 6858000"/>
                  <a:gd name="connsiteX4" fmla="*/ 1118891 w 1339053"/>
                  <a:gd name="connsiteY4" fmla="*/ 3568331 h 6858000"/>
                  <a:gd name="connsiteX5" fmla="*/ 1295961 w 1339053"/>
                  <a:gd name="connsiteY5" fmla="*/ 3584709 h 6858000"/>
                  <a:gd name="connsiteX6" fmla="*/ 1308070 w 1339053"/>
                  <a:gd name="connsiteY6" fmla="*/ 3585183 h 6858000"/>
                  <a:gd name="connsiteX7" fmla="*/ 1325263 w 1339053"/>
                  <a:gd name="connsiteY7" fmla="*/ 3705453 h 6858000"/>
                  <a:gd name="connsiteX8" fmla="*/ 1334107 w 1339053"/>
                  <a:gd name="connsiteY8" fmla="*/ 3772268 h 6858000"/>
                  <a:gd name="connsiteX9" fmla="*/ 1338203 w 1339053"/>
                  <a:gd name="connsiteY9" fmla="*/ 3831076 h 6858000"/>
                  <a:gd name="connsiteX10" fmla="*/ 1338805 w 1339053"/>
                  <a:gd name="connsiteY10" fmla="*/ 3839709 h 6858000"/>
                  <a:gd name="connsiteX11" fmla="*/ 1335635 w 1339053"/>
                  <a:gd name="connsiteY11" fmla="*/ 4118635 h 6858000"/>
                  <a:gd name="connsiteX12" fmla="*/ 1337171 w 1339053"/>
                  <a:gd name="connsiteY12" fmla="*/ 4209403 h 6858000"/>
                  <a:gd name="connsiteX13" fmla="*/ 1325840 w 1339053"/>
                  <a:gd name="connsiteY13" fmla="*/ 4309174 h 6858000"/>
                  <a:gd name="connsiteX14" fmla="*/ 1321122 w 1339053"/>
                  <a:gd name="connsiteY14" fmla="*/ 4473630 h 6858000"/>
                  <a:gd name="connsiteX15" fmla="*/ 1302196 w 1339053"/>
                  <a:gd name="connsiteY15" fmla="*/ 4791709 h 6858000"/>
                  <a:gd name="connsiteX16" fmla="*/ 1293239 w 1339053"/>
                  <a:gd name="connsiteY16" fmla="*/ 4860048 h 6858000"/>
                  <a:gd name="connsiteX17" fmla="*/ 1288829 w 1339053"/>
                  <a:gd name="connsiteY17" fmla="*/ 5039837 h 6858000"/>
                  <a:gd name="connsiteX18" fmla="*/ 1289584 w 1339053"/>
                  <a:gd name="connsiteY18" fmla="*/ 5148703 h 6858000"/>
                  <a:gd name="connsiteX19" fmla="*/ 1282205 w 1339053"/>
                  <a:gd name="connsiteY19" fmla="*/ 5236435 h 6858000"/>
                  <a:gd name="connsiteX20" fmla="*/ 1268145 w 1339053"/>
                  <a:gd name="connsiteY20" fmla="*/ 5311662 h 6858000"/>
                  <a:gd name="connsiteX21" fmla="*/ 1250547 w 1339053"/>
                  <a:gd name="connsiteY21" fmla="*/ 5515595 h 6858000"/>
                  <a:gd name="connsiteX22" fmla="*/ 1243323 w 1339053"/>
                  <a:gd name="connsiteY22" fmla="*/ 5596885 h 6858000"/>
                  <a:gd name="connsiteX23" fmla="*/ 1238303 w 1339053"/>
                  <a:gd name="connsiteY23" fmla="*/ 5812036 h 6858000"/>
                  <a:gd name="connsiteX24" fmla="*/ 1223551 w 1339053"/>
                  <a:gd name="connsiteY24" fmla="*/ 5991171 h 6858000"/>
                  <a:gd name="connsiteX25" fmla="*/ 1219699 w 1339053"/>
                  <a:gd name="connsiteY25" fmla="*/ 6066726 h 6858000"/>
                  <a:gd name="connsiteX26" fmla="*/ 1199935 w 1339053"/>
                  <a:gd name="connsiteY26" fmla="*/ 6236130 h 6858000"/>
                  <a:gd name="connsiteX27" fmla="*/ 1192857 w 1339053"/>
                  <a:gd name="connsiteY27" fmla="*/ 6333267 h 6858000"/>
                  <a:gd name="connsiteX28" fmla="*/ 1148174 w 1339053"/>
                  <a:gd name="connsiteY28" fmla="*/ 6561849 h 6858000"/>
                  <a:gd name="connsiteX29" fmla="*/ 1100424 w 1339053"/>
                  <a:gd name="connsiteY29" fmla="*/ 6797385 h 6858000"/>
                  <a:gd name="connsiteX30" fmla="*/ 1085621 w 1339053"/>
                  <a:gd name="connsiteY30" fmla="*/ 6858000 h 6858000"/>
                  <a:gd name="connsiteX31" fmla="*/ 932341 w 1339053"/>
                  <a:gd name="connsiteY31" fmla="*/ 6858000 h 6858000"/>
                  <a:gd name="connsiteX32" fmla="*/ 944496 w 1339053"/>
                  <a:gd name="connsiteY32" fmla="*/ 6829656 h 6858000"/>
                  <a:gd name="connsiteX33" fmla="*/ 913239 w 1339053"/>
                  <a:gd name="connsiteY33" fmla="*/ 6720119 h 6858000"/>
                  <a:gd name="connsiteX34" fmla="*/ 870682 w 1339053"/>
                  <a:gd name="connsiteY34" fmla="*/ 6655346 h 6858000"/>
                  <a:gd name="connsiteX35" fmla="*/ 846442 w 1339053"/>
                  <a:gd name="connsiteY35" fmla="*/ 6498594 h 6858000"/>
                  <a:gd name="connsiteX36" fmla="*/ 881150 w 1339053"/>
                  <a:gd name="connsiteY36" fmla="*/ 6473756 h 6858000"/>
                  <a:gd name="connsiteX37" fmla="*/ 922470 w 1339053"/>
                  <a:gd name="connsiteY37" fmla="*/ 6377035 h 6858000"/>
                  <a:gd name="connsiteX38" fmla="*/ 955039 w 1339053"/>
                  <a:gd name="connsiteY38" fmla="*/ 6268585 h 6858000"/>
                  <a:gd name="connsiteX39" fmla="*/ 1024350 w 1339053"/>
                  <a:gd name="connsiteY39" fmla="*/ 6083443 h 6858000"/>
                  <a:gd name="connsiteX40" fmla="*/ 999696 w 1339053"/>
                  <a:gd name="connsiteY40" fmla="*/ 5938416 h 6858000"/>
                  <a:gd name="connsiteX41" fmla="*/ 988342 w 1339053"/>
                  <a:gd name="connsiteY41" fmla="*/ 5882426 h 6858000"/>
                  <a:gd name="connsiteX42" fmla="*/ 985444 w 1339053"/>
                  <a:gd name="connsiteY42" fmla="*/ 5832438 h 6858000"/>
                  <a:gd name="connsiteX43" fmla="*/ 992016 w 1339053"/>
                  <a:gd name="connsiteY43" fmla="*/ 5777751 h 6858000"/>
                  <a:gd name="connsiteX44" fmla="*/ 995028 w 1339053"/>
                  <a:gd name="connsiteY44" fmla="*/ 5641832 h 6858000"/>
                  <a:gd name="connsiteX45" fmla="*/ 981247 w 1339053"/>
                  <a:gd name="connsiteY45" fmla="*/ 5562522 h 6858000"/>
                  <a:gd name="connsiteX46" fmla="*/ 995131 w 1339053"/>
                  <a:gd name="connsiteY46" fmla="*/ 5398075 h 6858000"/>
                  <a:gd name="connsiteX47" fmla="*/ 997379 w 1339053"/>
                  <a:gd name="connsiteY47" fmla="*/ 5283928 h 6858000"/>
                  <a:gd name="connsiteX48" fmla="*/ 979617 w 1339053"/>
                  <a:gd name="connsiteY48" fmla="*/ 5157396 h 6858000"/>
                  <a:gd name="connsiteX49" fmla="*/ 976441 w 1339053"/>
                  <a:gd name="connsiteY49" fmla="*/ 5139485 h 6858000"/>
                  <a:gd name="connsiteX50" fmla="*/ 953793 w 1339053"/>
                  <a:gd name="connsiteY50" fmla="*/ 5091862 h 6858000"/>
                  <a:gd name="connsiteX51" fmla="*/ 853056 w 1339053"/>
                  <a:gd name="connsiteY51" fmla="*/ 5001787 h 6858000"/>
                  <a:gd name="connsiteX52" fmla="*/ 833979 w 1339053"/>
                  <a:gd name="connsiteY52" fmla="*/ 4978966 h 6858000"/>
                  <a:gd name="connsiteX53" fmla="*/ 796995 w 1339053"/>
                  <a:gd name="connsiteY53" fmla="*/ 4813768 h 6858000"/>
                  <a:gd name="connsiteX54" fmla="*/ 820590 w 1339053"/>
                  <a:gd name="connsiteY54" fmla="*/ 4764057 h 6858000"/>
                  <a:gd name="connsiteX55" fmla="*/ 864688 w 1339053"/>
                  <a:gd name="connsiteY55" fmla="*/ 4714752 h 6858000"/>
                  <a:gd name="connsiteX56" fmla="*/ 910485 w 1339053"/>
                  <a:gd name="connsiteY56" fmla="*/ 4590911 h 6858000"/>
                  <a:gd name="connsiteX57" fmla="*/ 911445 w 1339053"/>
                  <a:gd name="connsiteY57" fmla="*/ 4539571 h 6858000"/>
                  <a:gd name="connsiteX58" fmla="*/ 900285 w 1339053"/>
                  <a:gd name="connsiteY58" fmla="*/ 4445837 h 6858000"/>
                  <a:gd name="connsiteX59" fmla="*/ 863237 w 1339053"/>
                  <a:gd name="connsiteY59" fmla="*/ 4364703 h 6858000"/>
                  <a:gd name="connsiteX60" fmla="*/ 798070 w 1339053"/>
                  <a:gd name="connsiteY60" fmla="*/ 4243284 h 6858000"/>
                  <a:gd name="connsiteX61" fmla="*/ 817097 w 1339053"/>
                  <a:gd name="connsiteY61" fmla="*/ 4054750 h 6858000"/>
                  <a:gd name="connsiteX62" fmla="*/ 826251 w 1339053"/>
                  <a:gd name="connsiteY62" fmla="*/ 3982801 h 6858000"/>
                  <a:gd name="connsiteX63" fmla="*/ 836848 w 1339053"/>
                  <a:gd name="connsiteY63" fmla="*/ 3784939 h 6858000"/>
                  <a:gd name="connsiteX64" fmla="*/ 841285 w 1339053"/>
                  <a:gd name="connsiteY64" fmla="*/ 3766755 h 6858000"/>
                  <a:gd name="connsiteX65" fmla="*/ 841284 w 1339053"/>
                  <a:gd name="connsiteY65" fmla="*/ 3766755 h 6858000"/>
                  <a:gd name="connsiteX66" fmla="*/ 852925 w 1339053"/>
                  <a:gd name="connsiteY66" fmla="*/ 3719034 h 6858000"/>
                  <a:gd name="connsiteX67" fmla="*/ 857932 w 1339053"/>
                  <a:gd name="connsiteY67" fmla="*/ 3696880 h 6858000"/>
                  <a:gd name="connsiteX68" fmla="*/ 853534 w 1339053"/>
                  <a:gd name="connsiteY68" fmla="*/ 3507036 h 6858000"/>
                  <a:gd name="connsiteX69" fmla="*/ 850226 w 1339053"/>
                  <a:gd name="connsiteY69" fmla="*/ 3485839 h 6858000"/>
                  <a:gd name="connsiteX70" fmla="*/ 0 w 1339053"/>
                  <a:gd name="connsiteY70" fmla="*/ 0 h 6858000"/>
                  <a:gd name="connsiteX71" fmla="*/ 455609 w 1339053"/>
                  <a:gd name="connsiteY71" fmla="*/ 0 h 6858000"/>
                  <a:gd name="connsiteX72" fmla="*/ 459171 w 1339053"/>
                  <a:gd name="connsiteY72" fmla="*/ 72395 h 6858000"/>
                  <a:gd name="connsiteX73" fmla="*/ 460041 w 1339053"/>
                  <a:gd name="connsiteY73" fmla="*/ 131917 h 6858000"/>
                  <a:gd name="connsiteX74" fmla="*/ 504421 w 1339053"/>
                  <a:gd name="connsiteY74" fmla="*/ 389691 h 6858000"/>
                  <a:gd name="connsiteX75" fmla="*/ 582097 w 1339053"/>
                  <a:gd name="connsiteY75" fmla="*/ 634609 h 6858000"/>
                  <a:gd name="connsiteX76" fmla="*/ 702468 w 1339053"/>
                  <a:gd name="connsiteY76" fmla="*/ 834019 h 6858000"/>
                  <a:gd name="connsiteX77" fmla="*/ 729203 w 1339053"/>
                  <a:gd name="connsiteY77" fmla="*/ 887701 h 6858000"/>
                  <a:gd name="connsiteX78" fmla="*/ 743787 w 1339053"/>
                  <a:gd name="connsiteY78" fmla="*/ 1016355 h 6858000"/>
                  <a:gd name="connsiteX79" fmla="*/ 750083 w 1339053"/>
                  <a:gd name="connsiteY79" fmla="*/ 1128060 h 6858000"/>
                  <a:gd name="connsiteX80" fmla="*/ 768866 w 1339053"/>
                  <a:gd name="connsiteY80" fmla="*/ 1213431 h 6858000"/>
                  <a:gd name="connsiteX81" fmla="*/ 787802 w 1339053"/>
                  <a:gd name="connsiteY81" fmla="*/ 1286432 h 6858000"/>
                  <a:gd name="connsiteX82" fmla="*/ 842837 w 1339053"/>
                  <a:gd name="connsiteY82" fmla="*/ 1455511 h 6858000"/>
                  <a:gd name="connsiteX83" fmla="*/ 877988 w 1339053"/>
                  <a:gd name="connsiteY83" fmla="*/ 1634814 h 6858000"/>
                  <a:gd name="connsiteX84" fmla="*/ 941063 w 1339053"/>
                  <a:gd name="connsiteY84" fmla="*/ 1789731 h 6858000"/>
                  <a:gd name="connsiteX85" fmla="*/ 980124 w 1339053"/>
                  <a:gd name="connsiteY85" fmla="*/ 1857657 h 6858000"/>
                  <a:gd name="connsiteX86" fmla="*/ 984484 w 1339053"/>
                  <a:gd name="connsiteY86" fmla="*/ 1976384 h 6858000"/>
                  <a:gd name="connsiteX87" fmla="*/ 1007189 w 1339053"/>
                  <a:gd name="connsiteY87" fmla="*/ 2110650 h 6858000"/>
                  <a:gd name="connsiteX88" fmla="*/ 1039893 w 1339053"/>
                  <a:gd name="connsiteY88" fmla="*/ 2211041 h 6858000"/>
                  <a:gd name="connsiteX89" fmla="*/ 1059162 w 1339053"/>
                  <a:gd name="connsiteY89" fmla="*/ 2286682 h 6858000"/>
                  <a:gd name="connsiteX90" fmla="*/ 1070522 w 1339053"/>
                  <a:gd name="connsiteY90" fmla="*/ 2388667 h 6858000"/>
                  <a:gd name="connsiteX91" fmla="*/ 1093939 w 1339053"/>
                  <a:gd name="connsiteY91" fmla="*/ 2494653 h 6858000"/>
                  <a:gd name="connsiteX92" fmla="*/ 1112007 w 1339053"/>
                  <a:gd name="connsiteY92" fmla="*/ 2548197 h 6858000"/>
                  <a:gd name="connsiteX93" fmla="*/ 1138346 w 1339053"/>
                  <a:gd name="connsiteY93" fmla="*/ 2649163 h 6858000"/>
                  <a:gd name="connsiteX94" fmla="*/ 1160337 w 1339053"/>
                  <a:gd name="connsiteY94" fmla="*/ 2751608 h 6858000"/>
                  <a:gd name="connsiteX95" fmla="*/ 1165737 w 1339053"/>
                  <a:gd name="connsiteY95" fmla="*/ 2933012 h 6858000"/>
                  <a:gd name="connsiteX96" fmla="*/ 1202029 w 1339053"/>
                  <a:gd name="connsiteY96" fmla="*/ 3107873 h 6858000"/>
                  <a:gd name="connsiteX97" fmla="*/ 1225692 w 1339053"/>
                  <a:gd name="connsiteY97" fmla="*/ 3244974 h 6858000"/>
                  <a:gd name="connsiteX98" fmla="*/ 1243916 w 1339053"/>
                  <a:gd name="connsiteY98" fmla="*/ 3326221 h 6858000"/>
                  <a:gd name="connsiteX99" fmla="*/ 1293067 w 1339053"/>
                  <a:gd name="connsiteY99" fmla="*/ 3480219 h 6858000"/>
                  <a:gd name="connsiteX100" fmla="*/ 1308071 w 1339053"/>
                  <a:gd name="connsiteY100" fmla="*/ 3585182 h 6858000"/>
                  <a:gd name="connsiteX101" fmla="*/ 1295962 w 1339053"/>
                  <a:gd name="connsiteY101" fmla="*/ 3584708 h 6858000"/>
                  <a:gd name="connsiteX102" fmla="*/ 1118893 w 1339053"/>
                  <a:gd name="connsiteY102" fmla="*/ 3568330 h 6858000"/>
                  <a:gd name="connsiteX103" fmla="*/ 1094179 w 1339053"/>
                  <a:gd name="connsiteY103" fmla="*/ 3567566 h 6858000"/>
                  <a:gd name="connsiteX104" fmla="*/ 922719 w 1339053"/>
                  <a:gd name="connsiteY104" fmla="*/ 3516472 h 6858000"/>
                  <a:gd name="connsiteX105" fmla="*/ 877028 w 1339053"/>
                  <a:gd name="connsiteY105" fmla="*/ 3490955 h 6858000"/>
                  <a:gd name="connsiteX106" fmla="*/ 850533 w 1339053"/>
                  <a:gd name="connsiteY106" fmla="*/ 3481837 h 6858000"/>
                  <a:gd name="connsiteX107" fmla="*/ 852113 w 1339053"/>
                  <a:gd name="connsiteY107" fmla="*/ 3461170 h 6858000"/>
                  <a:gd name="connsiteX108" fmla="*/ 831383 w 1339053"/>
                  <a:gd name="connsiteY108" fmla="*/ 3399179 h 6858000"/>
                  <a:gd name="connsiteX109" fmla="*/ 743141 w 1339053"/>
                  <a:gd name="connsiteY109" fmla="*/ 3320580 h 6858000"/>
                  <a:gd name="connsiteX110" fmla="*/ 713221 w 1339053"/>
                  <a:gd name="connsiteY110" fmla="*/ 3251241 h 6858000"/>
                  <a:gd name="connsiteX111" fmla="*/ 697098 w 1339053"/>
                  <a:gd name="connsiteY111" fmla="*/ 3202528 h 6858000"/>
                  <a:gd name="connsiteX112" fmla="*/ 664820 w 1339053"/>
                  <a:gd name="connsiteY112" fmla="*/ 3154190 h 6858000"/>
                  <a:gd name="connsiteX113" fmla="*/ 572501 w 1339053"/>
                  <a:gd name="connsiteY113" fmla="*/ 3087312 h 6858000"/>
                  <a:gd name="connsiteX114" fmla="*/ 497703 w 1339053"/>
                  <a:gd name="connsiteY114" fmla="*/ 3005243 h 6858000"/>
                  <a:gd name="connsiteX115" fmla="*/ 476984 w 1339053"/>
                  <a:gd name="connsiteY115" fmla="*/ 2892751 h 6858000"/>
                  <a:gd name="connsiteX116" fmla="*/ 468947 w 1339053"/>
                  <a:gd name="connsiteY116" fmla="*/ 2824527 h 6858000"/>
                  <a:gd name="connsiteX117" fmla="*/ 569138 w 1339053"/>
                  <a:gd name="connsiteY117" fmla="*/ 2595026 h 6858000"/>
                  <a:gd name="connsiteX118" fmla="*/ 645397 w 1339053"/>
                  <a:gd name="connsiteY118" fmla="*/ 2440808 h 6858000"/>
                  <a:gd name="connsiteX119" fmla="*/ 651820 w 1339053"/>
                  <a:gd name="connsiteY119" fmla="*/ 2384384 h 6858000"/>
                  <a:gd name="connsiteX120" fmla="*/ 612994 w 1339053"/>
                  <a:gd name="connsiteY120" fmla="*/ 2207332 h 6858000"/>
                  <a:gd name="connsiteX121" fmla="*/ 620894 w 1339053"/>
                  <a:gd name="connsiteY121" fmla="*/ 2046679 h 6858000"/>
                  <a:gd name="connsiteX122" fmla="*/ 644614 w 1339053"/>
                  <a:gd name="connsiteY122" fmla="*/ 1931265 h 6858000"/>
                  <a:gd name="connsiteX123" fmla="*/ 665994 w 1339053"/>
                  <a:gd name="connsiteY123" fmla="*/ 1832337 h 6858000"/>
                  <a:gd name="connsiteX124" fmla="*/ 678276 w 1339053"/>
                  <a:gd name="connsiteY124" fmla="*/ 1709437 h 6858000"/>
                  <a:gd name="connsiteX125" fmla="*/ 672955 w 1339053"/>
                  <a:gd name="connsiteY125" fmla="*/ 1636123 h 6858000"/>
                  <a:gd name="connsiteX126" fmla="*/ 668480 w 1339053"/>
                  <a:gd name="connsiteY126" fmla="*/ 1520749 h 6858000"/>
                  <a:gd name="connsiteX127" fmla="*/ 653920 w 1339053"/>
                  <a:gd name="connsiteY127" fmla="*/ 1399437 h 6858000"/>
                  <a:gd name="connsiteX128" fmla="*/ 612686 w 1339053"/>
                  <a:gd name="connsiteY128" fmla="*/ 1296979 h 6858000"/>
                  <a:gd name="connsiteX129" fmla="*/ 570220 w 1339053"/>
                  <a:gd name="connsiteY129" fmla="*/ 1235618 h 6858000"/>
                  <a:gd name="connsiteX130" fmla="*/ 529736 w 1339053"/>
                  <a:gd name="connsiteY130" fmla="*/ 1081752 h 6858000"/>
                  <a:gd name="connsiteX131" fmla="*/ 414305 w 1339053"/>
                  <a:gd name="connsiteY131" fmla="*/ 918292 h 6858000"/>
                  <a:gd name="connsiteX132" fmla="*/ 373924 w 1339053"/>
                  <a:gd name="connsiteY132" fmla="*/ 825689 h 6858000"/>
                  <a:gd name="connsiteX133" fmla="*/ 368949 w 1339053"/>
                  <a:gd name="connsiteY133" fmla="*/ 778726 h 6858000"/>
                  <a:gd name="connsiteX134" fmla="*/ 347020 w 1339053"/>
                  <a:gd name="connsiteY134" fmla="*/ 694643 h 6858000"/>
                  <a:gd name="connsiteX135" fmla="*/ 327478 w 1339053"/>
                  <a:gd name="connsiteY135" fmla="*/ 642898 h 6858000"/>
                  <a:gd name="connsiteX136" fmla="*/ 243468 w 1339053"/>
                  <a:gd name="connsiteY136" fmla="*/ 491960 h 6858000"/>
                  <a:gd name="connsiteX137" fmla="*/ 218930 w 1339053"/>
                  <a:gd name="connsiteY137" fmla="*/ 446010 h 6858000"/>
                  <a:gd name="connsiteX138" fmla="*/ 180614 w 1339053"/>
                  <a:gd name="connsiteY138" fmla="*/ 354892 h 6858000"/>
                  <a:gd name="connsiteX139" fmla="*/ 171988 w 1339053"/>
                  <a:gd name="connsiteY139" fmla="*/ 317521 h 6858000"/>
                  <a:gd name="connsiteX140" fmla="*/ 139875 w 1339053"/>
                  <a:gd name="connsiteY140" fmla="*/ 246378 h 6858000"/>
                  <a:gd name="connsiteX141" fmla="*/ 51499 w 1339053"/>
                  <a:gd name="connsiteY141" fmla="*/ 73211 h 6858000"/>
                  <a:gd name="connsiteX142" fmla="*/ 19690 w 1339053"/>
                  <a:gd name="connsiteY142" fmla="*/ 36621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</a:cxnLst>
                <a:rect l="l" t="t" r="r" b="b"/>
                <a:pathLst>
                  <a:path w="1339053" h="6858000">
                    <a:moveTo>
                      <a:pt x="850532" y="3481838"/>
                    </a:moveTo>
                    <a:lnTo>
                      <a:pt x="877027" y="3490955"/>
                    </a:lnTo>
                    <a:cubicBezTo>
                      <a:pt x="892941" y="3497986"/>
                      <a:pt x="908176" y="3506416"/>
                      <a:pt x="922718" y="3516472"/>
                    </a:cubicBezTo>
                    <a:cubicBezTo>
                      <a:pt x="967062" y="3547282"/>
                      <a:pt x="1027547" y="3564030"/>
                      <a:pt x="1094179" y="3567567"/>
                    </a:cubicBezTo>
                    <a:cubicBezTo>
                      <a:pt x="1102515" y="3567965"/>
                      <a:pt x="1113434" y="3565936"/>
                      <a:pt x="1118891" y="3568331"/>
                    </a:cubicBezTo>
                    <a:cubicBezTo>
                      <a:pt x="1180628" y="3594888"/>
                      <a:pt x="1237753" y="3586304"/>
                      <a:pt x="1295961" y="3584709"/>
                    </a:cubicBezTo>
                    <a:lnTo>
                      <a:pt x="1308070" y="3585183"/>
                    </a:lnTo>
                    <a:lnTo>
                      <a:pt x="1325263" y="3705453"/>
                    </a:lnTo>
                    <a:cubicBezTo>
                      <a:pt x="1328254" y="3727679"/>
                      <a:pt x="1331526" y="3749922"/>
                      <a:pt x="1334107" y="3772268"/>
                    </a:cubicBezTo>
                    <a:lnTo>
                      <a:pt x="1338203" y="3831076"/>
                    </a:lnTo>
                    <a:lnTo>
                      <a:pt x="1338805" y="3839709"/>
                    </a:lnTo>
                    <a:cubicBezTo>
                      <a:pt x="1339996" y="3932341"/>
                      <a:pt x="1336568" y="4025809"/>
                      <a:pt x="1335635" y="4118635"/>
                    </a:cubicBezTo>
                    <a:cubicBezTo>
                      <a:pt x="1335202" y="4148976"/>
                      <a:pt x="1338805" y="4178868"/>
                      <a:pt x="1337171" y="4209403"/>
                    </a:cubicBezTo>
                    <a:cubicBezTo>
                      <a:pt x="1335445" y="4242449"/>
                      <a:pt x="1327565" y="4276129"/>
                      <a:pt x="1325840" y="4309174"/>
                    </a:cubicBezTo>
                    <a:cubicBezTo>
                      <a:pt x="1322853" y="4364122"/>
                      <a:pt x="1323899" y="4418621"/>
                      <a:pt x="1321122" y="4473630"/>
                    </a:cubicBezTo>
                    <a:cubicBezTo>
                      <a:pt x="1315632" y="4579723"/>
                      <a:pt x="1309019" y="4685750"/>
                      <a:pt x="1302196" y="4791709"/>
                    </a:cubicBezTo>
                    <a:cubicBezTo>
                      <a:pt x="1300696" y="4814383"/>
                      <a:pt x="1294244" y="4837504"/>
                      <a:pt x="1293239" y="4860048"/>
                    </a:cubicBezTo>
                    <a:cubicBezTo>
                      <a:pt x="1290785" y="4919957"/>
                      <a:pt x="1289660" y="4979994"/>
                      <a:pt x="1288829" y="5039837"/>
                    </a:cubicBezTo>
                    <a:cubicBezTo>
                      <a:pt x="1288401" y="5076103"/>
                      <a:pt x="1290512" y="5112310"/>
                      <a:pt x="1289584" y="5148703"/>
                    </a:cubicBezTo>
                    <a:cubicBezTo>
                      <a:pt x="1288845" y="5177820"/>
                      <a:pt x="1286193" y="5207193"/>
                      <a:pt x="1282205" y="5236435"/>
                    </a:cubicBezTo>
                    <a:cubicBezTo>
                      <a:pt x="1278784" y="5261619"/>
                      <a:pt x="1270649" y="5286477"/>
                      <a:pt x="1268145" y="5311662"/>
                    </a:cubicBezTo>
                    <a:cubicBezTo>
                      <a:pt x="1261308" y="5379812"/>
                      <a:pt x="1256387" y="5447703"/>
                      <a:pt x="1250547" y="5515595"/>
                    </a:cubicBezTo>
                    <a:cubicBezTo>
                      <a:pt x="1248113" y="5542776"/>
                      <a:pt x="1244054" y="5570023"/>
                      <a:pt x="1243323" y="5596885"/>
                    </a:cubicBezTo>
                    <a:cubicBezTo>
                      <a:pt x="1241082" y="5668709"/>
                      <a:pt x="1241668" y="5740276"/>
                      <a:pt x="1238303" y="5812036"/>
                    </a:cubicBezTo>
                    <a:cubicBezTo>
                      <a:pt x="1235508" y="5871554"/>
                      <a:pt x="1228259" y="5931392"/>
                      <a:pt x="1223551" y="5991171"/>
                    </a:cubicBezTo>
                    <a:cubicBezTo>
                      <a:pt x="1221675" y="6016549"/>
                      <a:pt x="1222415" y="6041609"/>
                      <a:pt x="1219699" y="6066726"/>
                    </a:cubicBezTo>
                    <a:cubicBezTo>
                      <a:pt x="1213776" y="6123024"/>
                      <a:pt x="1205938" y="6179576"/>
                      <a:pt x="1199935" y="6236130"/>
                    </a:cubicBezTo>
                    <a:cubicBezTo>
                      <a:pt x="1196614" y="6268403"/>
                      <a:pt x="1198425" y="6301127"/>
                      <a:pt x="1192857" y="6333267"/>
                    </a:cubicBezTo>
                    <a:cubicBezTo>
                      <a:pt x="1179603" y="6409590"/>
                      <a:pt x="1163470" y="6485591"/>
                      <a:pt x="1148174" y="6561849"/>
                    </a:cubicBezTo>
                    <a:cubicBezTo>
                      <a:pt x="1132370" y="6640486"/>
                      <a:pt x="1117066" y="6719000"/>
                      <a:pt x="1100424" y="6797385"/>
                    </a:cubicBezTo>
                    <a:lnTo>
                      <a:pt x="1085621" y="6858000"/>
                    </a:lnTo>
                    <a:lnTo>
                      <a:pt x="932341" y="6858000"/>
                    </a:lnTo>
                    <a:lnTo>
                      <a:pt x="944496" y="6829656"/>
                    </a:lnTo>
                    <a:cubicBezTo>
                      <a:pt x="964836" y="6776399"/>
                      <a:pt x="953622" y="6744439"/>
                      <a:pt x="913239" y="6720119"/>
                    </a:cubicBezTo>
                    <a:cubicBezTo>
                      <a:pt x="890880" y="6706443"/>
                      <a:pt x="866986" y="6690318"/>
                      <a:pt x="870682" y="6655346"/>
                    </a:cubicBezTo>
                    <a:cubicBezTo>
                      <a:pt x="876846" y="6598274"/>
                      <a:pt x="889503" y="6540954"/>
                      <a:pt x="846442" y="6498594"/>
                    </a:cubicBezTo>
                    <a:cubicBezTo>
                      <a:pt x="862273" y="6487399"/>
                      <a:pt x="871751" y="6480449"/>
                      <a:pt x="881150" y="6473756"/>
                    </a:cubicBezTo>
                    <a:cubicBezTo>
                      <a:pt x="907245" y="6455292"/>
                      <a:pt x="930705" y="6407516"/>
                      <a:pt x="922470" y="6377035"/>
                    </a:cubicBezTo>
                    <a:cubicBezTo>
                      <a:pt x="910652" y="6332192"/>
                      <a:pt x="925705" y="6299028"/>
                      <a:pt x="955039" y="6268585"/>
                    </a:cubicBezTo>
                    <a:cubicBezTo>
                      <a:pt x="1003777" y="6217606"/>
                      <a:pt x="1017630" y="6148240"/>
                      <a:pt x="1024350" y="6083443"/>
                    </a:cubicBezTo>
                    <a:cubicBezTo>
                      <a:pt x="1029590" y="6034553"/>
                      <a:pt x="1028255" y="5980246"/>
                      <a:pt x="999696" y="5938416"/>
                    </a:cubicBezTo>
                    <a:cubicBezTo>
                      <a:pt x="990505" y="5925141"/>
                      <a:pt x="991039" y="5901884"/>
                      <a:pt x="988342" y="5882426"/>
                    </a:cubicBezTo>
                    <a:cubicBezTo>
                      <a:pt x="986229" y="5866254"/>
                      <a:pt x="984774" y="5849442"/>
                      <a:pt x="985444" y="5832438"/>
                    </a:cubicBezTo>
                    <a:cubicBezTo>
                      <a:pt x="986010" y="5814273"/>
                      <a:pt x="985042" y="5793656"/>
                      <a:pt x="992016" y="5777751"/>
                    </a:cubicBezTo>
                    <a:cubicBezTo>
                      <a:pt x="1012886" y="5729456"/>
                      <a:pt x="1014467" y="5686488"/>
                      <a:pt x="995028" y="5641832"/>
                    </a:cubicBezTo>
                    <a:cubicBezTo>
                      <a:pt x="984984" y="5618696"/>
                      <a:pt x="974301" y="5585771"/>
                      <a:pt x="981247" y="5562522"/>
                    </a:cubicBezTo>
                    <a:cubicBezTo>
                      <a:pt x="998041" y="5505913"/>
                      <a:pt x="997454" y="5454379"/>
                      <a:pt x="995131" y="5398075"/>
                    </a:cubicBezTo>
                    <a:cubicBezTo>
                      <a:pt x="993724" y="5361807"/>
                      <a:pt x="997229" y="5322258"/>
                      <a:pt x="997379" y="5283928"/>
                    </a:cubicBezTo>
                    <a:cubicBezTo>
                      <a:pt x="997473" y="5239095"/>
                      <a:pt x="1006631" y="5193105"/>
                      <a:pt x="979617" y="5157396"/>
                    </a:cubicBezTo>
                    <a:cubicBezTo>
                      <a:pt x="976728" y="5153402"/>
                      <a:pt x="978724" y="5144705"/>
                      <a:pt x="976441" y="5139485"/>
                    </a:cubicBezTo>
                    <a:cubicBezTo>
                      <a:pt x="969619" y="5122991"/>
                      <a:pt x="964828" y="5102888"/>
                      <a:pt x="953793" y="5091862"/>
                    </a:cubicBezTo>
                    <a:cubicBezTo>
                      <a:pt x="921506" y="5059884"/>
                      <a:pt x="886609" y="5031900"/>
                      <a:pt x="853056" y="5001787"/>
                    </a:cubicBezTo>
                    <a:cubicBezTo>
                      <a:pt x="845882" y="4995337"/>
                      <a:pt x="836325" y="4988437"/>
                      <a:pt x="833979" y="4978966"/>
                    </a:cubicBezTo>
                    <a:cubicBezTo>
                      <a:pt x="820602" y="4924328"/>
                      <a:pt x="808509" y="4869239"/>
                      <a:pt x="796995" y="4813768"/>
                    </a:cubicBezTo>
                    <a:cubicBezTo>
                      <a:pt x="792418" y="4791474"/>
                      <a:pt x="803209" y="4777314"/>
                      <a:pt x="820590" y="4764057"/>
                    </a:cubicBezTo>
                    <a:cubicBezTo>
                      <a:pt x="837188" y="4751123"/>
                      <a:pt x="855398" y="4734452"/>
                      <a:pt x="864688" y="4714752"/>
                    </a:cubicBezTo>
                    <a:cubicBezTo>
                      <a:pt x="883062" y="4675275"/>
                      <a:pt x="897521" y="4632902"/>
                      <a:pt x="910485" y="4590911"/>
                    </a:cubicBezTo>
                    <a:cubicBezTo>
                      <a:pt x="915338" y="4575199"/>
                      <a:pt x="912978" y="4556131"/>
                      <a:pt x="911445" y="4539571"/>
                    </a:cubicBezTo>
                    <a:cubicBezTo>
                      <a:pt x="908527" y="4508200"/>
                      <a:pt x="900999" y="4477659"/>
                      <a:pt x="900285" y="4445837"/>
                    </a:cubicBezTo>
                    <a:cubicBezTo>
                      <a:pt x="899539" y="4408923"/>
                      <a:pt x="887958" y="4383340"/>
                      <a:pt x="863237" y="4364703"/>
                    </a:cubicBezTo>
                    <a:cubicBezTo>
                      <a:pt x="826431" y="4336971"/>
                      <a:pt x="808536" y="4292507"/>
                      <a:pt x="798070" y="4243284"/>
                    </a:cubicBezTo>
                    <a:cubicBezTo>
                      <a:pt x="784617" y="4180721"/>
                      <a:pt x="805728" y="4117545"/>
                      <a:pt x="817097" y="4054750"/>
                    </a:cubicBezTo>
                    <a:cubicBezTo>
                      <a:pt x="821537" y="4030724"/>
                      <a:pt x="826632" y="4006057"/>
                      <a:pt x="826251" y="3982801"/>
                    </a:cubicBezTo>
                    <a:cubicBezTo>
                      <a:pt x="825347" y="3916709"/>
                      <a:pt x="825150" y="3850833"/>
                      <a:pt x="836848" y="3784939"/>
                    </a:cubicBezTo>
                    <a:lnTo>
                      <a:pt x="841285" y="3766755"/>
                    </a:lnTo>
                    <a:lnTo>
                      <a:pt x="841284" y="3766755"/>
                    </a:lnTo>
                    <a:lnTo>
                      <a:pt x="852925" y="3719034"/>
                    </a:lnTo>
                    <a:cubicBezTo>
                      <a:pt x="855152" y="3711822"/>
                      <a:pt x="856753" y="3704413"/>
                      <a:pt x="857932" y="3696880"/>
                    </a:cubicBezTo>
                    <a:cubicBezTo>
                      <a:pt x="868683" y="3631632"/>
                      <a:pt x="885300" y="3565939"/>
                      <a:pt x="853534" y="3507036"/>
                    </a:cubicBezTo>
                    <a:cubicBezTo>
                      <a:pt x="850623" y="3501622"/>
                      <a:pt x="849992" y="3494020"/>
                      <a:pt x="850226" y="3485839"/>
                    </a:cubicBezTo>
                    <a:close/>
                    <a:moveTo>
                      <a:pt x="0" y="0"/>
                    </a:moveTo>
                    <a:lnTo>
                      <a:pt x="455609" y="0"/>
                    </a:lnTo>
                    <a:lnTo>
                      <a:pt x="459171" y="72395"/>
                    </a:lnTo>
                    <a:cubicBezTo>
                      <a:pt x="459671" y="92301"/>
                      <a:pt x="456894" y="113171"/>
                      <a:pt x="460041" y="131917"/>
                    </a:cubicBezTo>
                    <a:cubicBezTo>
                      <a:pt x="474213" y="218122"/>
                      <a:pt x="492031" y="302910"/>
                      <a:pt x="504421" y="389691"/>
                    </a:cubicBezTo>
                    <a:cubicBezTo>
                      <a:pt x="517349" y="479177"/>
                      <a:pt x="539516" y="562489"/>
                      <a:pt x="582097" y="634609"/>
                    </a:cubicBezTo>
                    <a:cubicBezTo>
                      <a:pt x="621686" y="701573"/>
                      <a:pt x="662589" y="767248"/>
                      <a:pt x="702468" y="834019"/>
                    </a:cubicBezTo>
                    <a:cubicBezTo>
                      <a:pt x="712587" y="850968"/>
                      <a:pt x="725536" y="867665"/>
                      <a:pt x="729203" y="887701"/>
                    </a:cubicBezTo>
                    <a:cubicBezTo>
                      <a:pt x="736973" y="929321"/>
                      <a:pt x="740155" y="973193"/>
                      <a:pt x="743787" y="1016355"/>
                    </a:cubicBezTo>
                    <a:cubicBezTo>
                      <a:pt x="746786" y="1053398"/>
                      <a:pt x="745800" y="1091467"/>
                      <a:pt x="750083" y="1128060"/>
                    </a:cubicBezTo>
                    <a:cubicBezTo>
                      <a:pt x="753428" y="1157309"/>
                      <a:pt x="762038" y="1185083"/>
                      <a:pt x="768866" y="1213431"/>
                    </a:cubicBezTo>
                    <a:cubicBezTo>
                      <a:pt x="774767" y="1238107"/>
                      <a:pt x="778357" y="1264327"/>
                      <a:pt x="787802" y="1286432"/>
                    </a:cubicBezTo>
                    <a:cubicBezTo>
                      <a:pt x="810582" y="1340304"/>
                      <a:pt x="832653" y="1394242"/>
                      <a:pt x="842837" y="1455511"/>
                    </a:cubicBezTo>
                    <a:cubicBezTo>
                      <a:pt x="853049" y="1515944"/>
                      <a:pt x="867276" y="1574511"/>
                      <a:pt x="877988" y="1634814"/>
                    </a:cubicBezTo>
                    <a:cubicBezTo>
                      <a:pt x="888390" y="1693895"/>
                      <a:pt x="902813" y="1748857"/>
                      <a:pt x="941063" y="1789731"/>
                    </a:cubicBezTo>
                    <a:cubicBezTo>
                      <a:pt x="957906" y="1807908"/>
                      <a:pt x="975122" y="1831564"/>
                      <a:pt x="980124" y="1857657"/>
                    </a:cubicBezTo>
                    <a:cubicBezTo>
                      <a:pt x="987207" y="1894833"/>
                      <a:pt x="980788" y="1937150"/>
                      <a:pt x="984484" y="1976384"/>
                    </a:cubicBezTo>
                    <a:cubicBezTo>
                      <a:pt x="988781" y="2022576"/>
                      <a:pt x="988793" y="2074493"/>
                      <a:pt x="1007189" y="2110650"/>
                    </a:cubicBezTo>
                    <a:cubicBezTo>
                      <a:pt x="1023612" y="2142809"/>
                      <a:pt x="1034723" y="2173610"/>
                      <a:pt x="1039893" y="2211041"/>
                    </a:cubicBezTo>
                    <a:cubicBezTo>
                      <a:pt x="1043484" y="2237261"/>
                      <a:pt x="1057690" y="2260269"/>
                      <a:pt x="1059162" y="2286682"/>
                    </a:cubicBezTo>
                    <a:cubicBezTo>
                      <a:pt x="1061252" y="2321469"/>
                      <a:pt x="1060754" y="2355740"/>
                      <a:pt x="1070522" y="2388667"/>
                    </a:cubicBezTo>
                    <a:cubicBezTo>
                      <a:pt x="1080600" y="2422815"/>
                      <a:pt x="1085513" y="2459602"/>
                      <a:pt x="1093939" y="2494653"/>
                    </a:cubicBezTo>
                    <a:cubicBezTo>
                      <a:pt x="1098500" y="2513273"/>
                      <a:pt x="1106866" y="2529964"/>
                      <a:pt x="1112007" y="2548197"/>
                    </a:cubicBezTo>
                    <a:cubicBezTo>
                      <a:pt x="1121409" y="2581573"/>
                      <a:pt x="1130232" y="2615336"/>
                      <a:pt x="1138346" y="2649163"/>
                    </a:cubicBezTo>
                    <a:cubicBezTo>
                      <a:pt x="1146465" y="2682988"/>
                      <a:pt x="1157699" y="2716368"/>
                      <a:pt x="1160337" y="2751608"/>
                    </a:cubicBezTo>
                    <a:cubicBezTo>
                      <a:pt x="1164714" y="2811646"/>
                      <a:pt x="1159211" y="2873999"/>
                      <a:pt x="1165737" y="2933012"/>
                    </a:cubicBezTo>
                    <a:cubicBezTo>
                      <a:pt x="1172445" y="2992925"/>
                      <a:pt x="1185964" y="3051556"/>
                      <a:pt x="1202029" y="3107873"/>
                    </a:cubicBezTo>
                    <a:cubicBezTo>
                      <a:pt x="1214635" y="3152396"/>
                      <a:pt x="1227749" y="3194534"/>
                      <a:pt x="1225692" y="3244974"/>
                    </a:cubicBezTo>
                    <a:cubicBezTo>
                      <a:pt x="1224565" y="3273123"/>
                      <a:pt x="1231196" y="3305079"/>
                      <a:pt x="1243916" y="3326221"/>
                    </a:cubicBezTo>
                    <a:cubicBezTo>
                      <a:pt x="1271701" y="3372044"/>
                      <a:pt x="1285247" y="3423911"/>
                      <a:pt x="1293067" y="3480219"/>
                    </a:cubicBezTo>
                    <a:lnTo>
                      <a:pt x="1308071" y="3585182"/>
                    </a:lnTo>
                    <a:lnTo>
                      <a:pt x="1295962" y="3584708"/>
                    </a:lnTo>
                    <a:cubicBezTo>
                      <a:pt x="1237754" y="3586303"/>
                      <a:pt x="1180629" y="3594888"/>
                      <a:pt x="1118893" y="3568330"/>
                    </a:cubicBezTo>
                    <a:cubicBezTo>
                      <a:pt x="1113435" y="3565936"/>
                      <a:pt x="1102517" y="3567964"/>
                      <a:pt x="1094179" y="3567566"/>
                    </a:cubicBezTo>
                    <a:cubicBezTo>
                      <a:pt x="1027548" y="3564029"/>
                      <a:pt x="967064" y="3547281"/>
                      <a:pt x="922719" y="3516472"/>
                    </a:cubicBezTo>
                    <a:cubicBezTo>
                      <a:pt x="908178" y="3506414"/>
                      <a:pt x="892942" y="3497984"/>
                      <a:pt x="877028" y="3490955"/>
                    </a:cubicBezTo>
                    <a:lnTo>
                      <a:pt x="850533" y="3481837"/>
                    </a:lnTo>
                    <a:lnTo>
                      <a:pt x="852113" y="3461170"/>
                    </a:lnTo>
                    <a:cubicBezTo>
                      <a:pt x="854391" y="3434500"/>
                      <a:pt x="848474" y="3414331"/>
                      <a:pt x="831383" y="3399179"/>
                    </a:cubicBezTo>
                    <a:cubicBezTo>
                      <a:pt x="801767" y="3373388"/>
                      <a:pt x="773654" y="3344957"/>
                      <a:pt x="743141" y="3320580"/>
                    </a:cubicBezTo>
                    <a:cubicBezTo>
                      <a:pt x="722236" y="3303685"/>
                      <a:pt x="714543" y="3281842"/>
                      <a:pt x="713221" y="3251241"/>
                    </a:cubicBezTo>
                    <a:cubicBezTo>
                      <a:pt x="712555" y="3234106"/>
                      <a:pt x="704768" y="3217029"/>
                      <a:pt x="697098" y="3202528"/>
                    </a:cubicBezTo>
                    <a:cubicBezTo>
                      <a:pt x="687845" y="3184997"/>
                      <a:pt x="672212" y="3172554"/>
                      <a:pt x="664820" y="3154190"/>
                    </a:cubicBezTo>
                    <a:cubicBezTo>
                      <a:pt x="646169" y="3109209"/>
                      <a:pt x="616744" y="3087991"/>
                      <a:pt x="572501" y="3087312"/>
                    </a:cubicBezTo>
                    <a:cubicBezTo>
                      <a:pt x="533259" y="3086763"/>
                      <a:pt x="493731" y="3044085"/>
                      <a:pt x="497703" y="3005243"/>
                    </a:cubicBezTo>
                    <a:cubicBezTo>
                      <a:pt x="502030" y="2962279"/>
                      <a:pt x="490540" y="2928257"/>
                      <a:pt x="476984" y="2892751"/>
                    </a:cubicBezTo>
                    <a:cubicBezTo>
                      <a:pt x="469363" y="2872905"/>
                      <a:pt x="465404" y="2847135"/>
                      <a:pt x="468947" y="2824527"/>
                    </a:cubicBezTo>
                    <a:cubicBezTo>
                      <a:pt x="482188" y="2738605"/>
                      <a:pt x="520979" y="2665650"/>
                      <a:pt x="569138" y="2595026"/>
                    </a:cubicBezTo>
                    <a:cubicBezTo>
                      <a:pt x="600577" y="2548865"/>
                      <a:pt x="622260" y="2493483"/>
                      <a:pt x="645397" y="2440808"/>
                    </a:cubicBezTo>
                    <a:cubicBezTo>
                      <a:pt x="652529" y="2424387"/>
                      <a:pt x="655029" y="2401457"/>
                      <a:pt x="651820" y="2384384"/>
                    </a:cubicBezTo>
                    <a:cubicBezTo>
                      <a:pt x="640949" y="2324596"/>
                      <a:pt x="629163" y="2264805"/>
                      <a:pt x="612994" y="2207332"/>
                    </a:cubicBezTo>
                    <a:cubicBezTo>
                      <a:pt x="597678" y="2153787"/>
                      <a:pt x="601053" y="2099808"/>
                      <a:pt x="620894" y="2046679"/>
                    </a:cubicBezTo>
                    <a:cubicBezTo>
                      <a:pt x="635367" y="2007977"/>
                      <a:pt x="641110" y="1970814"/>
                      <a:pt x="644614" y="1931265"/>
                    </a:cubicBezTo>
                    <a:cubicBezTo>
                      <a:pt x="647465" y="1898285"/>
                      <a:pt x="653360" y="1862859"/>
                      <a:pt x="665994" y="1832337"/>
                    </a:cubicBezTo>
                    <a:cubicBezTo>
                      <a:pt x="683779" y="1789578"/>
                      <a:pt x="688928" y="1751381"/>
                      <a:pt x="678276" y="1709437"/>
                    </a:cubicBezTo>
                    <a:cubicBezTo>
                      <a:pt x="672576" y="1687079"/>
                      <a:pt x="673987" y="1660990"/>
                      <a:pt x="672955" y="1636123"/>
                    </a:cubicBezTo>
                    <a:cubicBezTo>
                      <a:pt x="671272" y="1597795"/>
                      <a:pt x="671867" y="1558758"/>
                      <a:pt x="668480" y="1520749"/>
                    </a:cubicBezTo>
                    <a:cubicBezTo>
                      <a:pt x="665050" y="1479903"/>
                      <a:pt x="655019" y="1440408"/>
                      <a:pt x="653920" y="1399437"/>
                    </a:cubicBezTo>
                    <a:cubicBezTo>
                      <a:pt x="652652" y="1355309"/>
                      <a:pt x="639893" y="1323154"/>
                      <a:pt x="612686" y="1296979"/>
                    </a:cubicBezTo>
                    <a:cubicBezTo>
                      <a:pt x="595576" y="1280408"/>
                      <a:pt x="578401" y="1259588"/>
                      <a:pt x="570220" y="1235618"/>
                    </a:cubicBezTo>
                    <a:cubicBezTo>
                      <a:pt x="553631" y="1186194"/>
                      <a:pt x="545669" y="1131821"/>
                      <a:pt x="529736" y="1081752"/>
                    </a:cubicBezTo>
                    <a:cubicBezTo>
                      <a:pt x="507466" y="1011390"/>
                      <a:pt x="481332" y="944631"/>
                      <a:pt x="414305" y="918292"/>
                    </a:cubicBezTo>
                    <a:cubicBezTo>
                      <a:pt x="377314" y="903769"/>
                      <a:pt x="368843" y="874065"/>
                      <a:pt x="373924" y="825689"/>
                    </a:cubicBezTo>
                    <a:cubicBezTo>
                      <a:pt x="375689" y="809590"/>
                      <a:pt x="376722" y="786203"/>
                      <a:pt x="368949" y="778726"/>
                    </a:cubicBezTo>
                    <a:cubicBezTo>
                      <a:pt x="345838" y="756354"/>
                      <a:pt x="349308" y="725824"/>
                      <a:pt x="347020" y="694643"/>
                    </a:cubicBezTo>
                    <a:cubicBezTo>
                      <a:pt x="345704" y="675894"/>
                      <a:pt x="339306" y="651346"/>
                      <a:pt x="327478" y="642898"/>
                    </a:cubicBezTo>
                    <a:cubicBezTo>
                      <a:pt x="279698" y="608395"/>
                      <a:pt x="263590" y="549247"/>
                      <a:pt x="243468" y="491960"/>
                    </a:cubicBezTo>
                    <a:cubicBezTo>
                      <a:pt x="237433" y="475142"/>
                      <a:pt x="230250" y="456843"/>
                      <a:pt x="218930" y="446010"/>
                    </a:cubicBezTo>
                    <a:cubicBezTo>
                      <a:pt x="194433" y="422927"/>
                      <a:pt x="180036" y="395344"/>
                      <a:pt x="180614" y="354892"/>
                    </a:cubicBezTo>
                    <a:cubicBezTo>
                      <a:pt x="180923" y="342010"/>
                      <a:pt x="176523" y="328798"/>
                      <a:pt x="171988" y="317521"/>
                    </a:cubicBezTo>
                    <a:cubicBezTo>
                      <a:pt x="162052" y="293291"/>
                      <a:pt x="148442" y="271315"/>
                      <a:pt x="139875" y="246378"/>
                    </a:cubicBezTo>
                    <a:cubicBezTo>
                      <a:pt x="117577" y="182780"/>
                      <a:pt x="95749" y="119890"/>
                      <a:pt x="51499" y="73211"/>
                    </a:cubicBezTo>
                    <a:cubicBezTo>
                      <a:pt x="40691" y="61834"/>
                      <a:pt x="29467" y="49763"/>
                      <a:pt x="19690" y="3662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A2432BD6-3DCC-4397-BD7F-3FE84F32100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748588" y="0"/>
                <a:ext cx="1339053" cy="6858000"/>
              </a:xfrm>
              <a:custGeom>
                <a:avLst/>
                <a:gdLst>
                  <a:gd name="connsiteX0" fmla="*/ 850532 w 1339053"/>
                  <a:gd name="connsiteY0" fmla="*/ 3481838 h 6858000"/>
                  <a:gd name="connsiteX1" fmla="*/ 877027 w 1339053"/>
                  <a:gd name="connsiteY1" fmla="*/ 3490955 h 6858000"/>
                  <a:gd name="connsiteX2" fmla="*/ 922718 w 1339053"/>
                  <a:gd name="connsiteY2" fmla="*/ 3516472 h 6858000"/>
                  <a:gd name="connsiteX3" fmla="*/ 1094179 w 1339053"/>
                  <a:gd name="connsiteY3" fmla="*/ 3567567 h 6858000"/>
                  <a:gd name="connsiteX4" fmla="*/ 1118891 w 1339053"/>
                  <a:gd name="connsiteY4" fmla="*/ 3568331 h 6858000"/>
                  <a:gd name="connsiteX5" fmla="*/ 1295961 w 1339053"/>
                  <a:gd name="connsiteY5" fmla="*/ 3584709 h 6858000"/>
                  <a:gd name="connsiteX6" fmla="*/ 1308070 w 1339053"/>
                  <a:gd name="connsiteY6" fmla="*/ 3585183 h 6858000"/>
                  <a:gd name="connsiteX7" fmla="*/ 1325263 w 1339053"/>
                  <a:gd name="connsiteY7" fmla="*/ 3705453 h 6858000"/>
                  <a:gd name="connsiteX8" fmla="*/ 1334107 w 1339053"/>
                  <a:gd name="connsiteY8" fmla="*/ 3772268 h 6858000"/>
                  <a:gd name="connsiteX9" fmla="*/ 1338203 w 1339053"/>
                  <a:gd name="connsiteY9" fmla="*/ 3831076 h 6858000"/>
                  <a:gd name="connsiteX10" fmla="*/ 1338805 w 1339053"/>
                  <a:gd name="connsiteY10" fmla="*/ 3839709 h 6858000"/>
                  <a:gd name="connsiteX11" fmla="*/ 1335635 w 1339053"/>
                  <a:gd name="connsiteY11" fmla="*/ 4118635 h 6858000"/>
                  <a:gd name="connsiteX12" fmla="*/ 1337171 w 1339053"/>
                  <a:gd name="connsiteY12" fmla="*/ 4209403 h 6858000"/>
                  <a:gd name="connsiteX13" fmla="*/ 1325840 w 1339053"/>
                  <a:gd name="connsiteY13" fmla="*/ 4309174 h 6858000"/>
                  <a:gd name="connsiteX14" fmla="*/ 1321122 w 1339053"/>
                  <a:gd name="connsiteY14" fmla="*/ 4473630 h 6858000"/>
                  <a:gd name="connsiteX15" fmla="*/ 1302196 w 1339053"/>
                  <a:gd name="connsiteY15" fmla="*/ 4791709 h 6858000"/>
                  <a:gd name="connsiteX16" fmla="*/ 1293239 w 1339053"/>
                  <a:gd name="connsiteY16" fmla="*/ 4860048 h 6858000"/>
                  <a:gd name="connsiteX17" fmla="*/ 1288829 w 1339053"/>
                  <a:gd name="connsiteY17" fmla="*/ 5039837 h 6858000"/>
                  <a:gd name="connsiteX18" fmla="*/ 1289584 w 1339053"/>
                  <a:gd name="connsiteY18" fmla="*/ 5148703 h 6858000"/>
                  <a:gd name="connsiteX19" fmla="*/ 1282205 w 1339053"/>
                  <a:gd name="connsiteY19" fmla="*/ 5236435 h 6858000"/>
                  <a:gd name="connsiteX20" fmla="*/ 1268145 w 1339053"/>
                  <a:gd name="connsiteY20" fmla="*/ 5311662 h 6858000"/>
                  <a:gd name="connsiteX21" fmla="*/ 1250547 w 1339053"/>
                  <a:gd name="connsiteY21" fmla="*/ 5515595 h 6858000"/>
                  <a:gd name="connsiteX22" fmla="*/ 1243323 w 1339053"/>
                  <a:gd name="connsiteY22" fmla="*/ 5596885 h 6858000"/>
                  <a:gd name="connsiteX23" fmla="*/ 1238303 w 1339053"/>
                  <a:gd name="connsiteY23" fmla="*/ 5812036 h 6858000"/>
                  <a:gd name="connsiteX24" fmla="*/ 1223551 w 1339053"/>
                  <a:gd name="connsiteY24" fmla="*/ 5991171 h 6858000"/>
                  <a:gd name="connsiteX25" fmla="*/ 1219699 w 1339053"/>
                  <a:gd name="connsiteY25" fmla="*/ 6066726 h 6858000"/>
                  <a:gd name="connsiteX26" fmla="*/ 1199935 w 1339053"/>
                  <a:gd name="connsiteY26" fmla="*/ 6236130 h 6858000"/>
                  <a:gd name="connsiteX27" fmla="*/ 1192857 w 1339053"/>
                  <a:gd name="connsiteY27" fmla="*/ 6333267 h 6858000"/>
                  <a:gd name="connsiteX28" fmla="*/ 1148174 w 1339053"/>
                  <a:gd name="connsiteY28" fmla="*/ 6561849 h 6858000"/>
                  <a:gd name="connsiteX29" fmla="*/ 1100424 w 1339053"/>
                  <a:gd name="connsiteY29" fmla="*/ 6797385 h 6858000"/>
                  <a:gd name="connsiteX30" fmla="*/ 1085621 w 1339053"/>
                  <a:gd name="connsiteY30" fmla="*/ 6858000 h 6858000"/>
                  <a:gd name="connsiteX31" fmla="*/ 932341 w 1339053"/>
                  <a:gd name="connsiteY31" fmla="*/ 6858000 h 6858000"/>
                  <a:gd name="connsiteX32" fmla="*/ 944496 w 1339053"/>
                  <a:gd name="connsiteY32" fmla="*/ 6829656 h 6858000"/>
                  <a:gd name="connsiteX33" fmla="*/ 913239 w 1339053"/>
                  <a:gd name="connsiteY33" fmla="*/ 6720119 h 6858000"/>
                  <a:gd name="connsiteX34" fmla="*/ 870682 w 1339053"/>
                  <a:gd name="connsiteY34" fmla="*/ 6655346 h 6858000"/>
                  <a:gd name="connsiteX35" fmla="*/ 846442 w 1339053"/>
                  <a:gd name="connsiteY35" fmla="*/ 6498594 h 6858000"/>
                  <a:gd name="connsiteX36" fmla="*/ 881150 w 1339053"/>
                  <a:gd name="connsiteY36" fmla="*/ 6473756 h 6858000"/>
                  <a:gd name="connsiteX37" fmla="*/ 922470 w 1339053"/>
                  <a:gd name="connsiteY37" fmla="*/ 6377035 h 6858000"/>
                  <a:gd name="connsiteX38" fmla="*/ 955039 w 1339053"/>
                  <a:gd name="connsiteY38" fmla="*/ 6268585 h 6858000"/>
                  <a:gd name="connsiteX39" fmla="*/ 1024350 w 1339053"/>
                  <a:gd name="connsiteY39" fmla="*/ 6083443 h 6858000"/>
                  <a:gd name="connsiteX40" fmla="*/ 999696 w 1339053"/>
                  <a:gd name="connsiteY40" fmla="*/ 5938416 h 6858000"/>
                  <a:gd name="connsiteX41" fmla="*/ 988342 w 1339053"/>
                  <a:gd name="connsiteY41" fmla="*/ 5882426 h 6858000"/>
                  <a:gd name="connsiteX42" fmla="*/ 985444 w 1339053"/>
                  <a:gd name="connsiteY42" fmla="*/ 5832438 h 6858000"/>
                  <a:gd name="connsiteX43" fmla="*/ 992016 w 1339053"/>
                  <a:gd name="connsiteY43" fmla="*/ 5777751 h 6858000"/>
                  <a:gd name="connsiteX44" fmla="*/ 995028 w 1339053"/>
                  <a:gd name="connsiteY44" fmla="*/ 5641832 h 6858000"/>
                  <a:gd name="connsiteX45" fmla="*/ 981247 w 1339053"/>
                  <a:gd name="connsiteY45" fmla="*/ 5562522 h 6858000"/>
                  <a:gd name="connsiteX46" fmla="*/ 995131 w 1339053"/>
                  <a:gd name="connsiteY46" fmla="*/ 5398075 h 6858000"/>
                  <a:gd name="connsiteX47" fmla="*/ 997379 w 1339053"/>
                  <a:gd name="connsiteY47" fmla="*/ 5283928 h 6858000"/>
                  <a:gd name="connsiteX48" fmla="*/ 979617 w 1339053"/>
                  <a:gd name="connsiteY48" fmla="*/ 5157396 h 6858000"/>
                  <a:gd name="connsiteX49" fmla="*/ 976441 w 1339053"/>
                  <a:gd name="connsiteY49" fmla="*/ 5139485 h 6858000"/>
                  <a:gd name="connsiteX50" fmla="*/ 953793 w 1339053"/>
                  <a:gd name="connsiteY50" fmla="*/ 5091862 h 6858000"/>
                  <a:gd name="connsiteX51" fmla="*/ 853056 w 1339053"/>
                  <a:gd name="connsiteY51" fmla="*/ 5001787 h 6858000"/>
                  <a:gd name="connsiteX52" fmla="*/ 833979 w 1339053"/>
                  <a:gd name="connsiteY52" fmla="*/ 4978966 h 6858000"/>
                  <a:gd name="connsiteX53" fmla="*/ 796995 w 1339053"/>
                  <a:gd name="connsiteY53" fmla="*/ 4813768 h 6858000"/>
                  <a:gd name="connsiteX54" fmla="*/ 820590 w 1339053"/>
                  <a:gd name="connsiteY54" fmla="*/ 4764057 h 6858000"/>
                  <a:gd name="connsiteX55" fmla="*/ 864688 w 1339053"/>
                  <a:gd name="connsiteY55" fmla="*/ 4714752 h 6858000"/>
                  <a:gd name="connsiteX56" fmla="*/ 910485 w 1339053"/>
                  <a:gd name="connsiteY56" fmla="*/ 4590911 h 6858000"/>
                  <a:gd name="connsiteX57" fmla="*/ 911445 w 1339053"/>
                  <a:gd name="connsiteY57" fmla="*/ 4539571 h 6858000"/>
                  <a:gd name="connsiteX58" fmla="*/ 900285 w 1339053"/>
                  <a:gd name="connsiteY58" fmla="*/ 4445837 h 6858000"/>
                  <a:gd name="connsiteX59" fmla="*/ 863237 w 1339053"/>
                  <a:gd name="connsiteY59" fmla="*/ 4364703 h 6858000"/>
                  <a:gd name="connsiteX60" fmla="*/ 798070 w 1339053"/>
                  <a:gd name="connsiteY60" fmla="*/ 4243284 h 6858000"/>
                  <a:gd name="connsiteX61" fmla="*/ 817097 w 1339053"/>
                  <a:gd name="connsiteY61" fmla="*/ 4054750 h 6858000"/>
                  <a:gd name="connsiteX62" fmla="*/ 826251 w 1339053"/>
                  <a:gd name="connsiteY62" fmla="*/ 3982801 h 6858000"/>
                  <a:gd name="connsiteX63" fmla="*/ 836848 w 1339053"/>
                  <a:gd name="connsiteY63" fmla="*/ 3784939 h 6858000"/>
                  <a:gd name="connsiteX64" fmla="*/ 841285 w 1339053"/>
                  <a:gd name="connsiteY64" fmla="*/ 3766755 h 6858000"/>
                  <a:gd name="connsiteX65" fmla="*/ 841284 w 1339053"/>
                  <a:gd name="connsiteY65" fmla="*/ 3766755 h 6858000"/>
                  <a:gd name="connsiteX66" fmla="*/ 852925 w 1339053"/>
                  <a:gd name="connsiteY66" fmla="*/ 3719034 h 6858000"/>
                  <a:gd name="connsiteX67" fmla="*/ 857932 w 1339053"/>
                  <a:gd name="connsiteY67" fmla="*/ 3696880 h 6858000"/>
                  <a:gd name="connsiteX68" fmla="*/ 853534 w 1339053"/>
                  <a:gd name="connsiteY68" fmla="*/ 3507036 h 6858000"/>
                  <a:gd name="connsiteX69" fmla="*/ 850226 w 1339053"/>
                  <a:gd name="connsiteY69" fmla="*/ 3485839 h 6858000"/>
                  <a:gd name="connsiteX70" fmla="*/ 0 w 1339053"/>
                  <a:gd name="connsiteY70" fmla="*/ 0 h 6858000"/>
                  <a:gd name="connsiteX71" fmla="*/ 455609 w 1339053"/>
                  <a:gd name="connsiteY71" fmla="*/ 0 h 6858000"/>
                  <a:gd name="connsiteX72" fmla="*/ 459171 w 1339053"/>
                  <a:gd name="connsiteY72" fmla="*/ 72395 h 6858000"/>
                  <a:gd name="connsiteX73" fmla="*/ 460041 w 1339053"/>
                  <a:gd name="connsiteY73" fmla="*/ 131917 h 6858000"/>
                  <a:gd name="connsiteX74" fmla="*/ 504421 w 1339053"/>
                  <a:gd name="connsiteY74" fmla="*/ 389691 h 6858000"/>
                  <a:gd name="connsiteX75" fmla="*/ 582097 w 1339053"/>
                  <a:gd name="connsiteY75" fmla="*/ 634609 h 6858000"/>
                  <a:gd name="connsiteX76" fmla="*/ 702468 w 1339053"/>
                  <a:gd name="connsiteY76" fmla="*/ 834019 h 6858000"/>
                  <a:gd name="connsiteX77" fmla="*/ 729203 w 1339053"/>
                  <a:gd name="connsiteY77" fmla="*/ 887701 h 6858000"/>
                  <a:gd name="connsiteX78" fmla="*/ 743787 w 1339053"/>
                  <a:gd name="connsiteY78" fmla="*/ 1016355 h 6858000"/>
                  <a:gd name="connsiteX79" fmla="*/ 750083 w 1339053"/>
                  <a:gd name="connsiteY79" fmla="*/ 1128060 h 6858000"/>
                  <a:gd name="connsiteX80" fmla="*/ 768866 w 1339053"/>
                  <a:gd name="connsiteY80" fmla="*/ 1213431 h 6858000"/>
                  <a:gd name="connsiteX81" fmla="*/ 787802 w 1339053"/>
                  <a:gd name="connsiteY81" fmla="*/ 1286432 h 6858000"/>
                  <a:gd name="connsiteX82" fmla="*/ 842837 w 1339053"/>
                  <a:gd name="connsiteY82" fmla="*/ 1455511 h 6858000"/>
                  <a:gd name="connsiteX83" fmla="*/ 877988 w 1339053"/>
                  <a:gd name="connsiteY83" fmla="*/ 1634814 h 6858000"/>
                  <a:gd name="connsiteX84" fmla="*/ 941063 w 1339053"/>
                  <a:gd name="connsiteY84" fmla="*/ 1789731 h 6858000"/>
                  <a:gd name="connsiteX85" fmla="*/ 980124 w 1339053"/>
                  <a:gd name="connsiteY85" fmla="*/ 1857657 h 6858000"/>
                  <a:gd name="connsiteX86" fmla="*/ 984484 w 1339053"/>
                  <a:gd name="connsiteY86" fmla="*/ 1976384 h 6858000"/>
                  <a:gd name="connsiteX87" fmla="*/ 1007189 w 1339053"/>
                  <a:gd name="connsiteY87" fmla="*/ 2110650 h 6858000"/>
                  <a:gd name="connsiteX88" fmla="*/ 1039893 w 1339053"/>
                  <a:gd name="connsiteY88" fmla="*/ 2211041 h 6858000"/>
                  <a:gd name="connsiteX89" fmla="*/ 1059162 w 1339053"/>
                  <a:gd name="connsiteY89" fmla="*/ 2286682 h 6858000"/>
                  <a:gd name="connsiteX90" fmla="*/ 1070522 w 1339053"/>
                  <a:gd name="connsiteY90" fmla="*/ 2388667 h 6858000"/>
                  <a:gd name="connsiteX91" fmla="*/ 1093939 w 1339053"/>
                  <a:gd name="connsiteY91" fmla="*/ 2494653 h 6858000"/>
                  <a:gd name="connsiteX92" fmla="*/ 1112007 w 1339053"/>
                  <a:gd name="connsiteY92" fmla="*/ 2548197 h 6858000"/>
                  <a:gd name="connsiteX93" fmla="*/ 1138346 w 1339053"/>
                  <a:gd name="connsiteY93" fmla="*/ 2649163 h 6858000"/>
                  <a:gd name="connsiteX94" fmla="*/ 1160337 w 1339053"/>
                  <a:gd name="connsiteY94" fmla="*/ 2751608 h 6858000"/>
                  <a:gd name="connsiteX95" fmla="*/ 1165737 w 1339053"/>
                  <a:gd name="connsiteY95" fmla="*/ 2933012 h 6858000"/>
                  <a:gd name="connsiteX96" fmla="*/ 1202029 w 1339053"/>
                  <a:gd name="connsiteY96" fmla="*/ 3107873 h 6858000"/>
                  <a:gd name="connsiteX97" fmla="*/ 1225692 w 1339053"/>
                  <a:gd name="connsiteY97" fmla="*/ 3244974 h 6858000"/>
                  <a:gd name="connsiteX98" fmla="*/ 1243916 w 1339053"/>
                  <a:gd name="connsiteY98" fmla="*/ 3326221 h 6858000"/>
                  <a:gd name="connsiteX99" fmla="*/ 1293067 w 1339053"/>
                  <a:gd name="connsiteY99" fmla="*/ 3480219 h 6858000"/>
                  <a:gd name="connsiteX100" fmla="*/ 1308071 w 1339053"/>
                  <a:gd name="connsiteY100" fmla="*/ 3585182 h 6858000"/>
                  <a:gd name="connsiteX101" fmla="*/ 1295962 w 1339053"/>
                  <a:gd name="connsiteY101" fmla="*/ 3584708 h 6858000"/>
                  <a:gd name="connsiteX102" fmla="*/ 1118893 w 1339053"/>
                  <a:gd name="connsiteY102" fmla="*/ 3568330 h 6858000"/>
                  <a:gd name="connsiteX103" fmla="*/ 1094179 w 1339053"/>
                  <a:gd name="connsiteY103" fmla="*/ 3567566 h 6858000"/>
                  <a:gd name="connsiteX104" fmla="*/ 922719 w 1339053"/>
                  <a:gd name="connsiteY104" fmla="*/ 3516472 h 6858000"/>
                  <a:gd name="connsiteX105" fmla="*/ 877028 w 1339053"/>
                  <a:gd name="connsiteY105" fmla="*/ 3490955 h 6858000"/>
                  <a:gd name="connsiteX106" fmla="*/ 850533 w 1339053"/>
                  <a:gd name="connsiteY106" fmla="*/ 3481837 h 6858000"/>
                  <a:gd name="connsiteX107" fmla="*/ 852113 w 1339053"/>
                  <a:gd name="connsiteY107" fmla="*/ 3461170 h 6858000"/>
                  <a:gd name="connsiteX108" fmla="*/ 831383 w 1339053"/>
                  <a:gd name="connsiteY108" fmla="*/ 3399179 h 6858000"/>
                  <a:gd name="connsiteX109" fmla="*/ 743141 w 1339053"/>
                  <a:gd name="connsiteY109" fmla="*/ 3320580 h 6858000"/>
                  <a:gd name="connsiteX110" fmla="*/ 713221 w 1339053"/>
                  <a:gd name="connsiteY110" fmla="*/ 3251241 h 6858000"/>
                  <a:gd name="connsiteX111" fmla="*/ 697098 w 1339053"/>
                  <a:gd name="connsiteY111" fmla="*/ 3202528 h 6858000"/>
                  <a:gd name="connsiteX112" fmla="*/ 664820 w 1339053"/>
                  <a:gd name="connsiteY112" fmla="*/ 3154190 h 6858000"/>
                  <a:gd name="connsiteX113" fmla="*/ 572501 w 1339053"/>
                  <a:gd name="connsiteY113" fmla="*/ 3087312 h 6858000"/>
                  <a:gd name="connsiteX114" fmla="*/ 497703 w 1339053"/>
                  <a:gd name="connsiteY114" fmla="*/ 3005243 h 6858000"/>
                  <a:gd name="connsiteX115" fmla="*/ 476984 w 1339053"/>
                  <a:gd name="connsiteY115" fmla="*/ 2892751 h 6858000"/>
                  <a:gd name="connsiteX116" fmla="*/ 468947 w 1339053"/>
                  <a:gd name="connsiteY116" fmla="*/ 2824527 h 6858000"/>
                  <a:gd name="connsiteX117" fmla="*/ 569138 w 1339053"/>
                  <a:gd name="connsiteY117" fmla="*/ 2595026 h 6858000"/>
                  <a:gd name="connsiteX118" fmla="*/ 645397 w 1339053"/>
                  <a:gd name="connsiteY118" fmla="*/ 2440808 h 6858000"/>
                  <a:gd name="connsiteX119" fmla="*/ 651820 w 1339053"/>
                  <a:gd name="connsiteY119" fmla="*/ 2384384 h 6858000"/>
                  <a:gd name="connsiteX120" fmla="*/ 612994 w 1339053"/>
                  <a:gd name="connsiteY120" fmla="*/ 2207332 h 6858000"/>
                  <a:gd name="connsiteX121" fmla="*/ 620894 w 1339053"/>
                  <a:gd name="connsiteY121" fmla="*/ 2046679 h 6858000"/>
                  <a:gd name="connsiteX122" fmla="*/ 644614 w 1339053"/>
                  <a:gd name="connsiteY122" fmla="*/ 1931265 h 6858000"/>
                  <a:gd name="connsiteX123" fmla="*/ 665994 w 1339053"/>
                  <a:gd name="connsiteY123" fmla="*/ 1832337 h 6858000"/>
                  <a:gd name="connsiteX124" fmla="*/ 678276 w 1339053"/>
                  <a:gd name="connsiteY124" fmla="*/ 1709437 h 6858000"/>
                  <a:gd name="connsiteX125" fmla="*/ 672955 w 1339053"/>
                  <a:gd name="connsiteY125" fmla="*/ 1636123 h 6858000"/>
                  <a:gd name="connsiteX126" fmla="*/ 668480 w 1339053"/>
                  <a:gd name="connsiteY126" fmla="*/ 1520749 h 6858000"/>
                  <a:gd name="connsiteX127" fmla="*/ 653920 w 1339053"/>
                  <a:gd name="connsiteY127" fmla="*/ 1399437 h 6858000"/>
                  <a:gd name="connsiteX128" fmla="*/ 612686 w 1339053"/>
                  <a:gd name="connsiteY128" fmla="*/ 1296979 h 6858000"/>
                  <a:gd name="connsiteX129" fmla="*/ 570220 w 1339053"/>
                  <a:gd name="connsiteY129" fmla="*/ 1235618 h 6858000"/>
                  <a:gd name="connsiteX130" fmla="*/ 529736 w 1339053"/>
                  <a:gd name="connsiteY130" fmla="*/ 1081752 h 6858000"/>
                  <a:gd name="connsiteX131" fmla="*/ 414305 w 1339053"/>
                  <a:gd name="connsiteY131" fmla="*/ 918292 h 6858000"/>
                  <a:gd name="connsiteX132" fmla="*/ 373924 w 1339053"/>
                  <a:gd name="connsiteY132" fmla="*/ 825689 h 6858000"/>
                  <a:gd name="connsiteX133" fmla="*/ 368949 w 1339053"/>
                  <a:gd name="connsiteY133" fmla="*/ 778726 h 6858000"/>
                  <a:gd name="connsiteX134" fmla="*/ 347020 w 1339053"/>
                  <a:gd name="connsiteY134" fmla="*/ 694643 h 6858000"/>
                  <a:gd name="connsiteX135" fmla="*/ 327478 w 1339053"/>
                  <a:gd name="connsiteY135" fmla="*/ 642898 h 6858000"/>
                  <a:gd name="connsiteX136" fmla="*/ 243468 w 1339053"/>
                  <a:gd name="connsiteY136" fmla="*/ 491960 h 6858000"/>
                  <a:gd name="connsiteX137" fmla="*/ 218930 w 1339053"/>
                  <a:gd name="connsiteY137" fmla="*/ 446010 h 6858000"/>
                  <a:gd name="connsiteX138" fmla="*/ 180614 w 1339053"/>
                  <a:gd name="connsiteY138" fmla="*/ 354892 h 6858000"/>
                  <a:gd name="connsiteX139" fmla="*/ 171988 w 1339053"/>
                  <a:gd name="connsiteY139" fmla="*/ 317521 h 6858000"/>
                  <a:gd name="connsiteX140" fmla="*/ 139875 w 1339053"/>
                  <a:gd name="connsiteY140" fmla="*/ 246378 h 6858000"/>
                  <a:gd name="connsiteX141" fmla="*/ 51499 w 1339053"/>
                  <a:gd name="connsiteY141" fmla="*/ 73211 h 6858000"/>
                  <a:gd name="connsiteX142" fmla="*/ 19690 w 1339053"/>
                  <a:gd name="connsiteY142" fmla="*/ 36621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</a:cxnLst>
                <a:rect l="l" t="t" r="r" b="b"/>
                <a:pathLst>
                  <a:path w="1339053" h="6858000">
                    <a:moveTo>
                      <a:pt x="850532" y="3481838"/>
                    </a:moveTo>
                    <a:lnTo>
                      <a:pt x="877027" y="3490955"/>
                    </a:lnTo>
                    <a:cubicBezTo>
                      <a:pt x="892941" y="3497986"/>
                      <a:pt x="908176" y="3506416"/>
                      <a:pt x="922718" y="3516472"/>
                    </a:cubicBezTo>
                    <a:cubicBezTo>
                      <a:pt x="967062" y="3547282"/>
                      <a:pt x="1027547" y="3564030"/>
                      <a:pt x="1094179" y="3567567"/>
                    </a:cubicBezTo>
                    <a:cubicBezTo>
                      <a:pt x="1102515" y="3567965"/>
                      <a:pt x="1113434" y="3565936"/>
                      <a:pt x="1118891" y="3568331"/>
                    </a:cubicBezTo>
                    <a:cubicBezTo>
                      <a:pt x="1180628" y="3594888"/>
                      <a:pt x="1237753" y="3586304"/>
                      <a:pt x="1295961" y="3584709"/>
                    </a:cubicBezTo>
                    <a:lnTo>
                      <a:pt x="1308070" y="3585183"/>
                    </a:lnTo>
                    <a:lnTo>
                      <a:pt x="1325263" y="3705453"/>
                    </a:lnTo>
                    <a:cubicBezTo>
                      <a:pt x="1328254" y="3727679"/>
                      <a:pt x="1331526" y="3749922"/>
                      <a:pt x="1334107" y="3772268"/>
                    </a:cubicBezTo>
                    <a:lnTo>
                      <a:pt x="1338203" y="3831076"/>
                    </a:lnTo>
                    <a:lnTo>
                      <a:pt x="1338805" y="3839709"/>
                    </a:lnTo>
                    <a:cubicBezTo>
                      <a:pt x="1339996" y="3932341"/>
                      <a:pt x="1336568" y="4025809"/>
                      <a:pt x="1335635" y="4118635"/>
                    </a:cubicBezTo>
                    <a:cubicBezTo>
                      <a:pt x="1335202" y="4148976"/>
                      <a:pt x="1338805" y="4178868"/>
                      <a:pt x="1337171" y="4209403"/>
                    </a:cubicBezTo>
                    <a:cubicBezTo>
                      <a:pt x="1335445" y="4242449"/>
                      <a:pt x="1327565" y="4276129"/>
                      <a:pt x="1325840" y="4309174"/>
                    </a:cubicBezTo>
                    <a:cubicBezTo>
                      <a:pt x="1322853" y="4364122"/>
                      <a:pt x="1323899" y="4418621"/>
                      <a:pt x="1321122" y="4473630"/>
                    </a:cubicBezTo>
                    <a:cubicBezTo>
                      <a:pt x="1315632" y="4579723"/>
                      <a:pt x="1309019" y="4685750"/>
                      <a:pt x="1302196" y="4791709"/>
                    </a:cubicBezTo>
                    <a:cubicBezTo>
                      <a:pt x="1300696" y="4814383"/>
                      <a:pt x="1294244" y="4837504"/>
                      <a:pt x="1293239" y="4860048"/>
                    </a:cubicBezTo>
                    <a:cubicBezTo>
                      <a:pt x="1290785" y="4919957"/>
                      <a:pt x="1289660" y="4979994"/>
                      <a:pt x="1288829" y="5039837"/>
                    </a:cubicBezTo>
                    <a:cubicBezTo>
                      <a:pt x="1288401" y="5076103"/>
                      <a:pt x="1290512" y="5112310"/>
                      <a:pt x="1289584" y="5148703"/>
                    </a:cubicBezTo>
                    <a:cubicBezTo>
                      <a:pt x="1288845" y="5177820"/>
                      <a:pt x="1286193" y="5207193"/>
                      <a:pt x="1282205" y="5236435"/>
                    </a:cubicBezTo>
                    <a:cubicBezTo>
                      <a:pt x="1278784" y="5261619"/>
                      <a:pt x="1270649" y="5286477"/>
                      <a:pt x="1268145" y="5311662"/>
                    </a:cubicBezTo>
                    <a:cubicBezTo>
                      <a:pt x="1261308" y="5379812"/>
                      <a:pt x="1256387" y="5447703"/>
                      <a:pt x="1250547" y="5515595"/>
                    </a:cubicBezTo>
                    <a:cubicBezTo>
                      <a:pt x="1248113" y="5542776"/>
                      <a:pt x="1244054" y="5570023"/>
                      <a:pt x="1243323" y="5596885"/>
                    </a:cubicBezTo>
                    <a:cubicBezTo>
                      <a:pt x="1241082" y="5668709"/>
                      <a:pt x="1241668" y="5740276"/>
                      <a:pt x="1238303" y="5812036"/>
                    </a:cubicBezTo>
                    <a:cubicBezTo>
                      <a:pt x="1235508" y="5871554"/>
                      <a:pt x="1228259" y="5931392"/>
                      <a:pt x="1223551" y="5991171"/>
                    </a:cubicBezTo>
                    <a:cubicBezTo>
                      <a:pt x="1221675" y="6016549"/>
                      <a:pt x="1222415" y="6041609"/>
                      <a:pt x="1219699" y="6066726"/>
                    </a:cubicBezTo>
                    <a:cubicBezTo>
                      <a:pt x="1213776" y="6123024"/>
                      <a:pt x="1205938" y="6179576"/>
                      <a:pt x="1199935" y="6236130"/>
                    </a:cubicBezTo>
                    <a:cubicBezTo>
                      <a:pt x="1196614" y="6268403"/>
                      <a:pt x="1198425" y="6301127"/>
                      <a:pt x="1192857" y="6333267"/>
                    </a:cubicBezTo>
                    <a:cubicBezTo>
                      <a:pt x="1179603" y="6409590"/>
                      <a:pt x="1163470" y="6485591"/>
                      <a:pt x="1148174" y="6561849"/>
                    </a:cubicBezTo>
                    <a:cubicBezTo>
                      <a:pt x="1132370" y="6640486"/>
                      <a:pt x="1117066" y="6719000"/>
                      <a:pt x="1100424" y="6797385"/>
                    </a:cubicBezTo>
                    <a:lnTo>
                      <a:pt x="1085621" y="6858000"/>
                    </a:lnTo>
                    <a:lnTo>
                      <a:pt x="932341" y="6858000"/>
                    </a:lnTo>
                    <a:lnTo>
                      <a:pt x="944496" y="6829656"/>
                    </a:lnTo>
                    <a:cubicBezTo>
                      <a:pt x="964836" y="6776399"/>
                      <a:pt x="953622" y="6744439"/>
                      <a:pt x="913239" y="6720119"/>
                    </a:cubicBezTo>
                    <a:cubicBezTo>
                      <a:pt x="890880" y="6706443"/>
                      <a:pt x="866986" y="6690318"/>
                      <a:pt x="870682" y="6655346"/>
                    </a:cubicBezTo>
                    <a:cubicBezTo>
                      <a:pt x="876846" y="6598274"/>
                      <a:pt x="889503" y="6540954"/>
                      <a:pt x="846442" y="6498594"/>
                    </a:cubicBezTo>
                    <a:cubicBezTo>
                      <a:pt x="862273" y="6487399"/>
                      <a:pt x="871751" y="6480449"/>
                      <a:pt x="881150" y="6473756"/>
                    </a:cubicBezTo>
                    <a:cubicBezTo>
                      <a:pt x="907245" y="6455292"/>
                      <a:pt x="930705" y="6407516"/>
                      <a:pt x="922470" y="6377035"/>
                    </a:cubicBezTo>
                    <a:cubicBezTo>
                      <a:pt x="910652" y="6332192"/>
                      <a:pt x="925705" y="6299028"/>
                      <a:pt x="955039" y="6268585"/>
                    </a:cubicBezTo>
                    <a:cubicBezTo>
                      <a:pt x="1003777" y="6217606"/>
                      <a:pt x="1017630" y="6148240"/>
                      <a:pt x="1024350" y="6083443"/>
                    </a:cubicBezTo>
                    <a:cubicBezTo>
                      <a:pt x="1029590" y="6034553"/>
                      <a:pt x="1028255" y="5980246"/>
                      <a:pt x="999696" y="5938416"/>
                    </a:cubicBezTo>
                    <a:cubicBezTo>
                      <a:pt x="990505" y="5925141"/>
                      <a:pt x="991039" y="5901884"/>
                      <a:pt x="988342" y="5882426"/>
                    </a:cubicBezTo>
                    <a:cubicBezTo>
                      <a:pt x="986229" y="5866254"/>
                      <a:pt x="984774" y="5849442"/>
                      <a:pt x="985444" y="5832438"/>
                    </a:cubicBezTo>
                    <a:cubicBezTo>
                      <a:pt x="986010" y="5814273"/>
                      <a:pt x="985042" y="5793656"/>
                      <a:pt x="992016" y="5777751"/>
                    </a:cubicBezTo>
                    <a:cubicBezTo>
                      <a:pt x="1012886" y="5729456"/>
                      <a:pt x="1014467" y="5686488"/>
                      <a:pt x="995028" y="5641832"/>
                    </a:cubicBezTo>
                    <a:cubicBezTo>
                      <a:pt x="984984" y="5618696"/>
                      <a:pt x="974301" y="5585771"/>
                      <a:pt x="981247" y="5562522"/>
                    </a:cubicBezTo>
                    <a:cubicBezTo>
                      <a:pt x="998041" y="5505913"/>
                      <a:pt x="997454" y="5454379"/>
                      <a:pt x="995131" y="5398075"/>
                    </a:cubicBezTo>
                    <a:cubicBezTo>
                      <a:pt x="993724" y="5361807"/>
                      <a:pt x="997229" y="5322258"/>
                      <a:pt x="997379" y="5283928"/>
                    </a:cubicBezTo>
                    <a:cubicBezTo>
                      <a:pt x="997473" y="5239095"/>
                      <a:pt x="1006631" y="5193105"/>
                      <a:pt x="979617" y="5157396"/>
                    </a:cubicBezTo>
                    <a:cubicBezTo>
                      <a:pt x="976728" y="5153402"/>
                      <a:pt x="978724" y="5144705"/>
                      <a:pt x="976441" y="5139485"/>
                    </a:cubicBezTo>
                    <a:cubicBezTo>
                      <a:pt x="969619" y="5122991"/>
                      <a:pt x="964828" y="5102888"/>
                      <a:pt x="953793" y="5091862"/>
                    </a:cubicBezTo>
                    <a:cubicBezTo>
                      <a:pt x="921506" y="5059884"/>
                      <a:pt x="886609" y="5031900"/>
                      <a:pt x="853056" y="5001787"/>
                    </a:cubicBezTo>
                    <a:cubicBezTo>
                      <a:pt x="845882" y="4995337"/>
                      <a:pt x="836325" y="4988437"/>
                      <a:pt x="833979" y="4978966"/>
                    </a:cubicBezTo>
                    <a:cubicBezTo>
                      <a:pt x="820602" y="4924328"/>
                      <a:pt x="808509" y="4869239"/>
                      <a:pt x="796995" y="4813768"/>
                    </a:cubicBezTo>
                    <a:cubicBezTo>
                      <a:pt x="792418" y="4791474"/>
                      <a:pt x="803209" y="4777314"/>
                      <a:pt x="820590" y="4764057"/>
                    </a:cubicBezTo>
                    <a:cubicBezTo>
                      <a:pt x="837188" y="4751123"/>
                      <a:pt x="855398" y="4734452"/>
                      <a:pt x="864688" y="4714752"/>
                    </a:cubicBezTo>
                    <a:cubicBezTo>
                      <a:pt x="883062" y="4675275"/>
                      <a:pt x="897521" y="4632902"/>
                      <a:pt x="910485" y="4590911"/>
                    </a:cubicBezTo>
                    <a:cubicBezTo>
                      <a:pt x="915338" y="4575199"/>
                      <a:pt x="912978" y="4556131"/>
                      <a:pt x="911445" y="4539571"/>
                    </a:cubicBezTo>
                    <a:cubicBezTo>
                      <a:pt x="908527" y="4508200"/>
                      <a:pt x="900999" y="4477659"/>
                      <a:pt x="900285" y="4445837"/>
                    </a:cubicBezTo>
                    <a:cubicBezTo>
                      <a:pt x="899539" y="4408923"/>
                      <a:pt x="887958" y="4383340"/>
                      <a:pt x="863237" y="4364703"/>
                    </a:cubicBezTo>
                    <a:cubicBezTo>
                      <a:pt x="826431" y="4336971"/>
                      <a:pt x="808536" y="4292507"/>
                      <a:pt x="798070" y="4243284"/>
                    </a:cubicBezTo>
                    <a:cubicBezTo>
                      <a:pt x="784617" y="4180721"/>
                      <a:pt x="805728" y="4117545"/>
                      <a:pt x="817097" y="4054750"/>
                    </a:cubicBezTo>
                    <a:cubicBezTo>
                      <a:pt x="821537" y="4030724"/>
                      <a:pt x="826632" y="4006057"/>
                      <a:pt x="826251" y="3982801"/>
                    </a:cubicBezTo>
                    <a:cubicBezTo>
                      <a:pt x="825347" y="3916709"/>
                      <a:pt x="825150" y="3850833"/>
                      <a:pt x="836848" y="3784939"/>
                    </a:cubicBezTo>
                    <a:lnTo>
                      <a:pt x="841285" y="3766755"/>
                    </a:lnTo>
                    <a:lnTo>
                      <a:pt x="841284" y="3766755"/>
                    </a:lnTo>
                    <a:lnTo>
                      <a:pt x="852925" y="3719034"/>
                    </a:lnTo>
                    <a:cubicBezTo>
                      <a:pt x="855152" y="3711822"/>
                      <a:pt x="856753" y="3704413"/>
                      <a:pt x="857932" y="3696880"/>
                    </a:cubicBezTo>
                    <a:cubicBezTo>
                      <a:pt x="868683" y="3631632"/>
                      <a:pt x="885300" y="3565939"/>
                      <a:pt x="853534" y="3507036"/>
                    </a:cubicBezTo>
                    <a:cubicBezTo>
                      <a:pt x="850623" y="3501622"/>
                      <a:pt x="849992" y="3494020"/>
                      <a:pt x="850226" y="3485839"/>
                    </a:cubicBezTo>
                    <a:close/>
                    <a:moveTo>
                      <a:pt x="0" y="0"/>
                    </a:moveTo>
                    <a:lnTo>
                      <a:pt x="455609" y="0"/>
                    </a:lnTo>
                    <a:lnTo>
                      <a:pt x="459171" y="72395"/>
                    </a:lnTo>
                    <a:cubicBezTo>
                      <a:pt x="459671" y="92301"/>
                      <a:pt x="456894" y="113171"/>
                      <a:pt x="460041" y="131917"/>
                    </a:cubicBezTo>
                    <a:cubicBezTo>
                      <a:pt x="474213" y="218122"/>
                      <a:pt x="492031" y="302910"/>
                      <a:pt x="504421" y="389691"/>
                    </a:cubicBezTo>
                    <a:cubicBezTo>
                      <a:pt x="517349" y="479177"/>
                      <a:pt x="539516" y="562489"/>
                      <a:pt x="582097" y="634609"/>
                    </a:cubicBezTo>
                    <a:cubicBezTo>
                      <a:pt x="621686" y="701573"/>
                      <a:pt x="662589" y="767248"/>
                      <a:pt x="702468" y="834019"/>
                    </a:cubicBezTo>
                    <a:cubicBezTo>
                      <a:pt x="712587" y="850968"/>
                      <a:pt x="725536" y="867665"/>
                      <a:pt x="729203" y="887701"/>
                    </a:cubicBezTo>
                    <a:cubicBezTo>
                      <a:pt x="736973" y="929321"/>
                      <a:pt x="740155" y="973193"/>
                      <a:pt x="743787" y="1016355"/>
                    </a:cubicBezTo>
                    <a:cubicBezTo>
                      <a:pt x="746786" y="1053398"/>
                      <a:pt x="745800" y="1091467"/>
                      <a:pt x="750083" y="1128060"/>
                    </a:cubicBezTo>
                    <a:cubicBezTo>
                      <a:pt x="753428" y="1157309"/>
                      <a:pt x="762038" y="1185083"/>
                      <a:pt x="768866" y="1213431"/>
                    </a:cubicBezTo>
                    <a:cubicBezTo>
                      <a:pt x="774767" y="1238107"/>
                      <a:pt x="778357" y="1264327"/>
                      <a:pt x="787802" y="1286432"/>
                    </a:cubicBezTo>
                    <a:cubicBezTo>
                      <a:pt x="810582" y="1340304"/>
                      <a:pt x="832653" y="1394242"/>
                      <a:pt x="842837" y="1455511"/>
                    </a:cubicBezTo>
                    <a:cubicBezTo>
                      <a:pt x="853049" y="1515944"/>
                      <a:pt x="867276" y="1574511"/>
                      <a:pt x="877988" y="1634814"/>
                    </a:cubicBezTo>
                    <a:cubicBezTo>
                      <a:pt x="888390" y="1693895"/>
                      <a:pt x="902813" y="1748857"/>
                      <a:pt x="941063" y="1789731"/>
                    </a:cubicBezTo>
                    <a:cubicBezTo>
                      <a:pt x="957906" y="1807908"/>
                      <a:pt x="975122" y="1831564"/>
                      <a:pt x="980124" y="1857657"/>
                    </a:cubicBezTo>
                    <a:cubicBezTo>
                      <a:pt x="987207" y="1894833"/>
                      <a:pt x="980788" y="1937150"/>
                      <a:pt x="984484" y="1976384"/>
                    </a:cubicBezTo>
                    <a:cubicBezTo>
                      <a:pt x="988781" y="2022576"/>
                      <a:pt x="988793" y="2074493"/>
                      <a:pt x="1007189" y="2110650"/>
                    </a:cubicBezTo>
                    <a:cubicBezTo>
                      <a:pt x="1023612" y="2142809"/>
                      <a:pt x="1034723" y="2173610"/>
                      <a:pt x="1039893" y="2211041"/>
                    </a:cubicBezTo>
                    <a:cubicBezTo>
                      <a:pt x="1043484" y="2237261"/>
                      <a:pt x="1057690" y="2260269"/>
                      <a:pt x="1059162" y="2286682"/>
                    </a:cubicBezTo>
                    <a:cubicBezTo>
                      <a:pt x="1061252" y="2321469"/>
                      <a:pt x="1060754" y="2355740"/>
                      <a:pt x="1070522" y="2388667"/>
                    </a:cubicBezTo>
                    <a:cubicBezTo>
                      <a:pt x="1080600" y="2422815"/>
                      <a:pt x="1085513" y="2459602"/>
                      <a:pt x="1093939" y="2494653"/>
                    </a:cubicBezTo>
                    <a:cubicBezTo>
                      <a:pt x="1098500" y="2513273"/>
                      <a:pt x="1106866" y="2529964"/>
                      <a:pt x="1112007" y="2548197"/>
                    </a:cubicBezTo>
                    <a:cubicBezTo>
                      <a:pt x="1121409" y="2581573"/>
                      <a:pt x="1130232" y="2615336"/>
                      <a:pt x="1138346" y="2649163"/>
                    </a:cubicBezTo>
                    <a:cubicBezTo>
                      <a:pt x="1146465" y="2682988"/>
                      <a:pt x="1157699" y="2716368"/>
                      <a:pt x="1160337" y="2751608"/>
                    </a:cubicBezTo>
                    <a:cubicBezTo>
                      <a:pt x="1164714" y="2811646"/>
                      <a:pt x="1159211" y="2873999"/>
                      <a:pt x="1165737" y="2933012"/>
                    </a:cubicBezTo>
                    <a:cubicBezTo>
                      <a:pt x="1172445" y="2992925"/>
                      <a:pt x="1185964" y="3051556"/>
                      <a:pt x="1202029" y="3107873"/>
                    </a:cubicBezTo>
                    <a:cubicBezTo>
                      <a:pt x="1214635" y="3152396"/>
                      <a:pt x="1227749" y="3194534"/>
                      <a:pt x="1225692" y="3244974"/>
                    </a:cubicBezTo>
                    <a:cubicBezTo>
                      <a:pt x="1224565" y="3273123"/>
                      <a:pt x="1231196" y="3305079"/>
                      <a:pt x="1243916" y="3326221"/>
                    </a:cubicBezTo>
                    <a:cubicBezTo>
                      <a:pt x="1271701" y="3372044"/>
                      <a:pt x="1285247" y="3423911"/>
                      <a:pt x="1293067" y="3480219"/>
                    </a:cubicBezTo>
                    <a:lnTo>
                      <a:pt x="1308071" y="3585182"/>
                    </a:lnTo>
                    <a:lnTo>
                      <a:pt x="1295962" y="3584708"/>
                    </a:lnTo>
                    <a:cubicBezTo>
                      <a:pt x="1237754" y="3586303"/>
                      <a:pt x="1180629" y="3594888"/>
                      <a:pt x="1118893" y="3568330"/>
                    </a:cubicBezTo>
                    <a:cubicBezTo>
                      <a:pt x="1113435" y="3565936"/>
                      <a:pt x="1102517" y="3567964"/>
                      <a:pt x="1094179" y="3567566"/>
                    </a:cubicBezTo>
                    <a:cubicBezTo>
                      <a:pt x="1027548" y="3564029"/>
                      <a:pt x="967064" y="3547281"/>
                      <a:pt x="922719" y="3516472"/>
                    </a:cubicBezTo>
                    <a:cubicBezTo>
                      <a:pt x="908178" y="3506414"/>
                      <a:pt x="892942" y="3497984"/>
                      <a:pt x="877028" y="3490955"/>
                    </a:cubicBezTo>
                    <a:lnTo>
                      <a:pt x="850533" y="3481837"/>
                    </a:lnTo>
                    <a:lnTo>
                      <a:pt x="852113" y="3461170"/>
                    </a:lnTo>
                    <a:cubicBezTo>
                      <a:pt x="854391" y="3434500"/>
                      <a:pt x="848474" y="3414331"/>
                      <a:pt x="831383" y="3399179"/>
                    </a:cubicBezTo>
                    <a:cubicBezTo>
                      <a:pt x="801767" y="3373388"/>
                      <a:pt x="773654" y="3344957"/>
                      <a:pt x="743141" y="3320580"/>
                    </a:cubicBezTo>
                    <a:cubicBezTo>
                      <a:pt x="722236" y="3303685"/>
                      <a:pt x="714543" y="3281842"/>
                      <a:pt x="713221" y="3251241"/>
                    </a:cubicBezTo>
                    <a:cubicBezTo>
                      <a:pt x="712555" y="3234106"/>
                      <a:pt x="704768" y="3217029"/>
                      <a:pt x="697098" y="3202528"/>
                    </a:cubicBezTo>
                    <a:cubicBezTo>
                      <a:pt x="687845" y="3184997"/>
                      <a:pt x="672212" y="3172554"/>
                      <a:pt x="664820" y="3154190"/>
                    </a:cubicBezTo>
                    <a:cubicBezTo>
                      <a:pt x="646169" y="3109209"/>
                      <a:pt x="616744" y="3087991"/>
                      <a:pt x="572501" y="3087312"/>
                    </a:cubicBezTo>
                    <a:cubicBezTo>
                      <a:pt x="533259" y="3086763"/>
                      <a:pt x="493731" y="3044085"/>
                      <a:pt x="497703" y="3005243"/>
                    </a:cubicBezTo>
                    <a:cubicBezTo>
                      <a:pt x="502030" y="2962279"/>
                      <a:pt x="490540" y="2928257"/>
                      <a:pt x="476984" y="2892751"/>
                    </a:cubicBezTo>
                    <a:cubicBezTo>
                      <a:pt x="469363" y="2872905"/>
                      <a:pt x="465404" y="2847135"/>
                      <a:pt x="468947" y="2824527"/>
                    </a:cubicBezTo>
                    <a:cubicBezTo>
                      <a:pt x="482188" y="2738605"/>
                      <a:pt x="520979" y="2665650"/>
                      <a:pt x="569138" y="2595026"/>
                    </a:cubicBezTo>
                    <a:cubicBezTo>
                      <a:pt x="600577" y="2548865"/>
                      <a:pt x="622260" y="2493483"/>
                      <a:pt x="645397" y="2440808"/>
                    </a:cubicBezTo>
                    <a:cubicBezTo>
                      <a:pt x="652529" y="2424387"/>
                      <a:pt x="655029" y="2401457"/>
                      <a:pt x="651820" y="2384384"/>
                    </a:cubicBezTo>
                    <a:cubicBezTo>
                      <a:pt x="640949" y="2324596"/>
                      <a:pt x="629163" y="2264805"/>
                      <a:pt x="612994" y="2207332"/>
                    </a:cubicBezTo>
                    <a:cubicBezTo>
                      <a:pt x="597678" y="2153787"/>
                      <a:pt x="601053" y="2099808"/>
                      <a:pt x="620894" y="2046679"/>
                    </a:cubicBezTo>
                    <a:cubicBezTo>
                      <a:pt x="635367" y="2007977"/>
                      <a:pt x="641110" y="1970814"/>
                      <a:pt x="644614" y="1931265"/>
                    </a:cubicBezTo>
                    <a:cubicBezTo>
                      <a:pt x="647465" y="1898285"/>
                      <a:pt x="653360" y="1862859"/>
                      <a:pt x="665994" y="1832337"/>
                    </a:cubicBezTo>
                    <a:cubicBezTo>
                      <a:pt x="683779" y="1789578"/>
                      <a:pt x="688928" y="1751381"/>
                      <a:pt x="678276" y="1709437"/>
                    </a:cubicBezTo>
                    <a:cubicBezTo>
                      <a:pt x="672576" y="1687079"/>
                      <a:pt x="673987" y="1660990"/>
                      <a:pt x="672955" y="1636123"/>
                    </a:cubicBezTo>
                    <a:cubicBezTo>
                      <a:pt x="671272" y="1597795"/>
                      <a:pt x="671867" y="1558758"/>
                      <a:pt x="668480" y="1520749"/>
                    </a:cubicBezTo>
                    <a:cubicBezTo>
                      <a:pt x="665050" y="1479903"/>
                      <a:pt x="655019" y="1440408"/>
                      <a:pt x="653920" y="1399437"/>
                    </a:cubicBezTo>
                    <a:cubicBezTo>
                      <a:pt x="652652" y="1355309"/>
                      <a:pt x="639893" y="1323154"/>
                      <a:pt x="612686" y="1296979"/>
                    </a:cubicBezTo>
                    <a:cubicBezTo>
                      <a:pt x="595576" y="1280408"/>
                      <a:pt x="578401" y="1259588"/>
                      <a:pt x="570220" y="1235618"/>
                    </a:cubicBezTo>
                    <a:cubicBezTo>
                      <a:pt x="553631" y="1186194"/>
                      <a:pt x="545669" y="1131821"/>
                      <a:pt x="529736" y="1081752"/>
                    </a:cubicBezTo>
                    <a:cubicBezTo>
                      <a:pt x="507466" y="1011390"/>
                      <a:pt x="481332" y="944631"/>
                      <a:pt x="414305" y="918292"/>
                    </a:cubicBezTo>
                    <a:cubicBezTo>
                      <a:pt x="377314" y="903769"/>
                      <a:pt x="368843" y="874065"/>
                      <a:pt x="373924" y="825689"/>
                    </a:cubicBezTo>
                    <a:cubicBezTo>
                      <a:pt x="375689" y="809590"/>
                      <a:pt x="376722" y="786203"/>
                      <a:pt x="368949" y="778726"/>
                    </a:cubicBezTo>
                    <a:cubicBezTo>
                      <a:pt x="345838" y="756354"/>
                      <a:pt x="349308" y="725824"/>
                      <a:pt x="347020" y="694643"/>
                    </a:cubicBezTo>
                    <a:cubicBezTo>
                      <a:pt x="345704" y="675894"/>
                      <a:pt x="339306" y="651346"/>
                      <a:pt x="327478" y="642898"/>
                    </a:cubicBezTo>
                    <a:cubicBezTo>
                      <a:pt x="279698" y="608395"/>
                      <a:pt x="263590" y="549247"/>
                      <a:pt x="243468" y="491960"/>
                    </a:cubicBezTo>
                    <a:cubicBezTo>
                      <a:pt x="237433" y="475142"/>
                      <a:pt x="230250" y="456843"/>
                      <a:pt x="218930" y="446010"/>
                    </a:cubicBezTo>
                    <a:cubicBezTo>
                      <a:pt x="194433" y="422927"/>
                      <a:pt x="180036" y="395344"/>
                      <a:pt x="180614" y="354892"/>
                    </a:cubicBezTo>
                    <a:cubicBezTo>
                      <a:pt x="180923" y="342010"/>
                      <a:pt x="176523" y="328798"/>
                      <a:pt x="171988" y="317521"/>
                    </a:cubicBezTo>
                    <a:cubicBezTo>
                      <a:pt x="162052" y="293291"/>
                      <a:pt x="148442" y="271315"/>
                      <a:pt x="139875" y="246378"/>
                    </a:cubicBezTo>
                    <a:cubicBezTo>
                      <a:pt x="117577" y="182780"/>
                      <a:pt x="95749" y="119890"/>
                      <a:pt x="51499" y="73211"/>
                    </a:cubicBezTo>
                    <a:cubicBezTo>
                      <a:pt x="40691" y="61834"/>
                      <a:pt x="29467" y="49763"/>
                      <a:pt x="19690" y="36621"/>
                    </a:cubicBezTo>
                    <a:close/>
                  </a:path>
                </a:pathLst>
              </a:custGeom>
              <a:blipFill dpi="0" rotWithShape="1">
                <a:blip r:embed="rId2">
                  <a:alphaModFix amt="57000"/>
                </a:blip>
                <a:srcRect/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10" name="Picture 10">
            <a:extLst>
              <a:ext uri="{FF2B5EF4-FFF2-40B4-BE49-F238E27FC236}">
                <a16:creationId xmlns:a16="http://schemas.microsoft.com/office/drawing/2014/main" id="{A5DE35ED-9209-D73F-E401-57C5389412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544" y="1593734"/>
            <a:ext cx="2598738" cy="3670534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C9829185-6353-4E3C-B082-AA7F519391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8104360" y="0"/>
            <a:ext cx="4087640" cy="6858000"/>
            <a:chOff x="1" y="0"/>
            <a:chExt cx="4087640" cy="6858000"/>
          </a:xfrm>
          <a:effectLst>
            <a:outerShdw blurRad="381000" dist="152400" algn="ctr" rotWithShape="0">
              <a:srgbClr val="000000">
                <a:alpha val="10000"/>
              </a:srgbClr>
            </a:outerShdw>
          </a:effectLst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BB7BB359-8B77-484C-B9CD-6376139A3A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" y="0"/>
              <a:ext cx="3986041" cy="6858000"/>
              <a:chOff x="1" y="0"/>
              <a:chExt cx="3986041" cy="6858000"/>
            </a:xfrm>
          </p:grpSpPr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AA96BE9D-5B3B-4CA9-8895-33FAA38046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" y="0"/>
                <a:ext cx="3986041" cy="6858000"/>
              </a:xfrm>
              <a:custGeom>
                <a:avLst/>
                <a:gdLst>
                  <a:gd name="connsiteX0" fmla="*/ 0 w 3986041"/>
                  <a:gd name="connsiteY0" fmla="*/ 0 h 6858000"/>
                  <a:gd name="connsiteX1" fmla="*/ 3066495 w 3986041"/>
                  <a:gd name="connsiteY1" fmla="*/ 0 h 6858000"/>
                  <a:gd name="connsiteX2" fmla="*/ 3427241 w 3986041"/>
                  <a:gd name="connsiteY2" fmla="*/ 1211943 h 6858000"/>
                  <a:gd name="connsiteX3" fmla="*/ 3986041 w 3986041"/>
                  <a:gd name="connsiteY3" fmla="*/ 4122057 h 6858000"/>
                  <a:gd name="connsiteX4" fmla="*/ 3751724 w 3986041"/>
                  <a:gd name="connsiteY4" fmla="*/ 6858000 h 6858000"/>
                  <a:gd name="connsiteX5" fmla="*/ 0 w 3986041"/>
                  <a:gd name="connsiteY5" fmla="*/ 685800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86041" h="6858000">
                    <a:moveTo>
                      <a:pt x="0" y="0"/>
                    </a:moveTo>
                    <a:lnTo>
                      <a:pt x="3066495" y="0"/>
                    </a:lnTo>
                    <a:lnTo>
                      <a:pt x="3427241" y="1211943"/>
                    </a:lnTo>
                    <a:lnTo>
                      <a:pt x="3986041" y="4122057"/>
                    </a:lnTo>
                    <a:lnTo>
                      <a:pt x="3751724" y="6858000"/>
                    </a:lnTo>
                    <a:lnTo>
                      <a:pt x="0" y="6858000"/>
                    </a:lnTo>
                    <a:close/>
                  </a:path>
                </a:pathLst>
              </a:custGeom>
              <a:solidFill>
                <a:schemeClr val="tx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7840E2BF-E954-4173-BF70-2DAE9E19A0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" y="0"/>
                <a:ext cx="3986041" cy="6858000"/>
              </a:xfrm>
              <a:custGeom>
                <a:avLst/>
                <a:gdLst>
                  <a:gd name="connsiteX0" fmla="*/ 0 w 3986041"/>
                  <a:gd name="connsiteY0" fmla="*/ 0 h 6858000"/>
                  <a:gd name="connsiteX1" fmla="*/ 3066495 w 3986041"/>
                  <a:gd name="connsiteY1" fmla="*/ 0 h 6858000"/>
                  <a:gd name="connsiteX2" fmla="*/ 3427241 w 3986041"/>
                  <a:gd name="connsiteY2" fmla="*/ 1211943 h 6858000"/>
                  <a:gd name="connsiteX3" fmla="*/ 3986041 w 3986041"/>
                  <a:gd name="connsiteY3" fmla="*/ 4122057 h 6858000"/>
                  <a:gd name="connsiteX4" fmla="*/ 3751724 w 3986041"/>
                  <a:gd name="connsiteY4" fmla="*/ 6858000 h 6858000"/>
                  <a:gd name="connsiteX5" fmla="*/ 0 w 3986041"/>
                  <a:gd name="connsiteY5" fmla="*/ 685800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86041" h="6858000">
                    <a:moveTo>
                      <a:pt x="0" y="0"/>
                    </a:moveTo>
                    <a:lnTo>
                      <a:pt x="3066495" y="0"/>
                    </a:lnTo>
                    <a:lnTo>
                      <a:pt x="3427241" y="1211943"/>
                    </a:lnTo>
                    <a:lnTo>
                      <a:pt x="3986041" y="4122057"/>
                    </a:lnTo>
                    <a:lnTo>
                      <a:pt x="3751724" y="6858000"/>
                    </a:lnTo>
                    <a:lnTo>
                      <a:pt x="0" y="6858000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3F125B5A-DFAC-4B6D-B14F-287F8C436A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2748588" y="0"/>
              <a:ext cx="1339053" cy="6858000"/>
              <a:chOff x="2748588" y="0"/>
              <a:chExt cx="1339053" cy="6858000"/>
            </a:xfrm>
          </p:grpSpPr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6AF4804F-69E5-479A-9F45-C0E46317159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748588" y="0"/>
                <a:ext cx="1339053" cy="6858000"/>
              </a:xfrm>
              <a:custGeom>
                <a:avLst/>
                <a:gdLst>
                  <a:gd name="connsiteX0" fmla="*/ 850532 w 1339053"/>
                  <a:gd name="connsiteY0" fmla="*/ 3481838 h 6858000"/>
                  <a:gd name="connsiteX1" fmla="*/ 877027 w 1339053"/>
                  <a:gd name="connsiteY1" fmla="*/ 3490955 h 6858000"/>
                  <a:gd name="connsiteX2" fmla="*/ 922718 w 1339053"/>
                  <a:gd name="connsiteY2" fmla="*/ 3516472 h 6858000"/>
                  <a:gd name="connsiteX3" fmla="*/ 1094179 w 1339053"/>
                  <a:gd name="connsiteY3" fmla="*/ 3567567 h 6858000"/>
                  <a:gd name="connsiteX4" fmla="*/ 1118891 w 1339053"/>
                  <a:gd name="connsiteY4" fmla="*/ 3568331 h 6858000"/>
                  <a:gd name="connsiteX5" fmla="*/ 1295961 w 1339053"/>
                  <a:gd name="connsiteY5" fmla="*/ 3584709 h 6858000"/>
                  <a:gd name="connsiteX6" fmla="*/ 1308070 w 1339053"/>
                  <a:gd name="connsiteY6" fmla="*/ 3585183 h 6858000"/>
                  <a:gd name="connsiteX7" fmla="*/ 1325263 w 1339053"/>
                  <a:gd name="connsiteY7" fmla="*/ 3705453 h 6858000"/>
                  <a:gd name="connsiteX8" fmla="*/ 1334107 w 1339053"/>
                  <a:gd name="connsiteY8" fmla="*/ 3772268 h 6858000"/>
                  <a:gd name="connsiteX9" fmla="*/ 1338203 w 1339053"/>
                  <a:gd name="connsiteY9" fmla="*/ 3831076 h 6858000"/>
                  <a:gd name="connsiteX10" fmla="*/ 1338805 w 1339053"/>
                  <a:gd name="connsiteY10" fmla="*/ 3839709 h 6858000"/>
                  <a:gd name="connsiteX11" fmla="*/ 1335635 w 1339053"/>
                  <a:gd name="connsiteY11" fmla="*/ 4118635 h 6858000"/>
                  <a:gd name="connsiteX12" fmla="*/ 1337171 w 1339053"/>
                  <a:gd name="connsiteY12" fmla="*/ 4209403 h 6858000"/>
                  <a:gd name="connsiteX13" fmla="*/ 1325840 w 1339053"/>
                  <a:gd name="connsiteY13" fmla="*/ 4309174 h 6858000"/>
                  <a:gd name="connsiteX14" fmla="*/ 1321122 w 1339053"/>
                  <a:gd name="connsiteY14" fmla="*/ 4473630 h 6858000"/>
                  <a:gd name="connsiteX15" fmla="*/ 1302196 w 1339053"/>
                  <a:gd name="connsiteY15" fmla="*/ 4791709 h 6858000"/>
                  <a:gd name="connsiteX16" fmla="*/ 1293239 w 1339053"/>
                  <a:gd name="connsiteY16" fmla="*/ 4860048 h 6858000"/>
                  <a:gd name="connsiteX17" fmla="*/ 1288829 w 1339053"/>
                  <a:gd name="connsiteY17" fmla="*/ 5039837 h 6858000"/>
                  <a:gd name="connsiteX18" fmla="*/ 1289584 w 1339053"/>
                  <a:gd name="connsiteY18" fmla="*/ 5148703 h 6858000"/>
                  <a:gd name="connsiteX19" fmla="*/ 1282205 w 1339053"/>
                  <a:gd name="connsiteY19" fmla="*/ 5236435 h 6858000"/>
                  <a:gd name="connsiteX20" fmla="*/ 1268145 w 1339053"/>
                  <a:gd name="connsiteY20" fmla="*/ 5311662 h 6858000"/>
                  <a:gd name="connsiteX21" fmla="*/ 1250547 w 1339053"/>
                  <a:gd name="connsiteY21" fmla="*/ 5515595 h 6858000"/>
                  <a:gd name="connsiteX22" fmla="*/ 1243323 w 1339053"/>
                  <a:gd name="connsiteY22" fmla="*/ 5596885 h 6858000"/>
                  <a:gd name="connsiteX23" fmla="*/ 1238303 w 1339053"/>
                  <a:gd name="connsiteY23" fmla="*/ 5812036 h 6858000"/>
                  <a:gd name="connsiteX24" fmla="*/ 1223551 w 1339053"/>
                  <a:gd name="connsiteY24" fmla="*/ 5991171 h 6858000"/>
                  <a:gd name="connsiteX25" fmla="*/ 1219699 w 1339053"/>
                  <a:gd name="connsiteY25" fmla="*/ 6066726 h 6858000"/>
                  <a:gd name="connsiteX26" fmla="*/ 1199935 w 1339053"/>
                  <a:gd name="connsiteY26" fmla="*/ 6236130 h 6858000"/>
                  <a:gd name="connsiteX27" fmla="*/ 1192857 w 1339053"/>
                  <a:gd name="connsiteY27" fmla="*/ 6333267 h 6858000"/>
                  <a:gd name="connsiteX28" fmla="*/ 1148174 w 1339053"/>
                  <a:gd name="connsiteY28" fmla="*/ 6561849 h 6858000"/>
                  <a:gd name="connsiteX29" fmla="*/ 1100424 w 1339053"/>
                  <a:gd name="connsiteY29" fmla="*/ 6797385 h 6858000"/>
                  <a:gd name="connsiteX30" fmla="*/ 1085621 w 1339053"/>
                  <a:gd name="connsiteY30" fmla="*/ 6858000 h 6858000"/>
                  <a:gd name="connsiteX31" fmla="*/ 932341 w 1339053"/>
                  <a:gd name="connsiteY31" fmla="*/ 6858000 h 6858000"/>
                  <a:gd name="connsiteX32" fmla="*/ 944496 w 1339053"/>
                  <a:gd name="connsiteY32" fmla="*/ 6829656 h 6858000"/>
                  <a:gd name="connsiteX33" fmla="*/ 913239 w 1339053"/>
                  <a:gd name="connsiteY33" fmla="*/ 6720119 h 6858000"/>
                  <a:gd name="connsiteX34" fmla="*/ 870682 w 1339053"/>
                  <a:gd name="connsiteY34" fmla="*/ 6655346 h 6858000"/>
                  <a:gd name="connsiteX35" fmla="*/ 846442 w 1339053"/>
                  <a:gd name="connsiteY35" fmla="*/ 6498594 h 6858000"/>
                  <a:gd name="connsiteX36" fmla="*/ 881150 w 1339053"/>
                  <a:gd name="connsiteY36" fmla="*/ 6473756 h 6858000"/>
                  <a:gd name="connsiteX37" fmla="*/ 922470 w 1339053"/>
                  <a:gd name="connsiteY37" fmla="*/ 6377035 h 6858000"/>
                  <a:gd name="connsiteX38" fmla="*/ 955039 w 1339053"/>
                  <a:gd name="connsiteY38" fmla="*/ 6268585 h 6858000"/>
                  <a:gd name="connsiteX39" fmla="*/ 1024350 w 1339053"/>
                  <a:gd name="connsiteY39" fmla="*/ 6083443 h 6858000"/>
                  <a:gd name="connsiteX40" fmla="*/ 999696 w 1339053"/>
                  <a:gd name="connsiteY40" fmla="*/ 5938416 h 6858000"/>
                  <a:gd name="connsiteX41" fmla="*/ 988342 w 1339053"/>
                  <a:gd name="connsiteY41" fmla="*/ 5882426 h 6858000"/>
                  <a:gd name="connsiteX42" fmla="*/ 985444 w 1339053"/>
                  <a:gd name="connsiteY42" fmla="*/ 5832438 h 6858000"/>
                  <a:gd name="connsiteX43" fmla="*/ 992016 w 1339053"/>
                  <a:gd name="connsiteY43" fmla="*/ 5777751 h 6858000"/>
                  <a:gd name="connsiteX44" fmla="*/ 995028 w 1339053"/>
                  <a:gd name="connsiteY44" fmla="*/ 5641832 h 6858000"/>
                  <a:gd name="connsiteX45" fmla="*/ 981247 w 1339053"/>
                  <a:gd name="connsiteY45" fmla="*/ 5562522 h 6858000"/>
                  <a:gd name="connsiteX46" fmla="*/ 995131 w 1339053"/>
                  <a:gd name="connsiteY46" fmla="*/ 5398075 h 6858000"/>
                  <a:gd name="connsiteX47" fmla="*/ 997379 w 1339053"/>
                  <a:gd name="connsiteY47" fmla="*/ 5283928 h 6858000"/>
                  <a:gd name="connsiteX48" fmla="*/ 979617 w 1339053"/>
                  <a:gd name="connsiteY48" fmla="*/ 5157396 h 6858000"/>
                  <a:gd name="connsiteX49" fmla="*/ 976441 w 1339053"/>
                  <a:gd name="connsiteY49" fmla="*/ 5139485 h 6858000"/>
                  <a:gd name="connsiteX50" fmla="*/ 953793 w 1339053"/>
                  <a:gd name="connsiteY50" fmla="*/ 5091862 h 6858000"/>
                  <a:gd name="connsiteX51" fmla="*/ 853056 w 1339053"/>
                  <a:gd name="connsiteY51" fmla="*/ 5001787 h 6858000"/>
                  <a:gd name="connsiteX52" fmla="*/ 833979 w 1339053"/>
                  <a:gd name="connsiteY52" fmla="*/ 4978966 h 6858000"/>
                  <a:gd name="connsiteX53" fmla="*/ 796995 w 1339053"/>
                  <a:gd name="connsiteY53" fmla="*/ 4813768 h 6858000"/>
                  <a:gd name="connsiteX54" fmla="*/ 820590 w 1339053"/>
                  <a:gd name="connsiteY54" fmla="*/ 4764057 h 6858000"/>
                  <a:gd name="connsiteX55" fmla="*/ 864688 w 1339053"/>
                  <a:gd name="connsiteY55" fmla="*/ 4714752 h 6858000"/>
                  <a:gd name="connsiteX56" fmla="*/ 910485 w 1339053"/>
                  <a:gd name="connsiteY56" fmla="*/ 4590911 h 6858000"/>
                  <a:gd name="connsiteX57" fmla="*/ 911445 w 1339053"/>
                  <a:gd name="connsiteY57" fmla="*/ 4539571 h 6858000"/>
                  <a:gd name="connsiteX58" fmla="*/ 900285 w 1339053"/>
                  <a:gd name="connsiteY58" fmla="*/ 4445837 h 6858000"/>
                  <a:gd name="connsiteX59" fmla="*/ 863237 w 1339053"/>
                  <a:gd name="connsiteY59" fmla="*/ 4364703 h 6858000"/>
                  <a:gd name="connsiteX60" fmla="*/ 798070 w 1339053"/>
                  <a:gd name="connsiteY60" fmla="*/ 4243284 h 6858000"/>
                  <a:gd name="connsiteX61" fmla="*/ 817097 w 1339053"/>
                  <a:gd name="connsiteY61" fmla="*/ 4054750 h 6858000"/>
                  <a:gd name="connsiteX62" fmla="*/ 826251 w 1339053"/>
                  <a:gd name="connsiteY62" fmla="*/ 3982801 h 6858000"/>
                  <a:gd name="connsiteX63" fmla="*/ 836848 w 1339053"/>
                  <a:gd name="connsiteY63" fmla="*/ 3784939 h 6858000"/>
                  <a:gd name="connsiteX64" fmla="*/ 841285 w 1339053"/>
                  <a:gd name="connsiteY64" fmla="*/ 3766755 h 6858000"/>
                  <a:gd name="connsiteX65" fmla="*/ 841284 w 1339053"/>
                  <a:gd name="connsiteY65" fmla="*/ 3766755 h 6858000"/>
                  <a:gd name="connsiteX66" fmla="*/ 852925 w 1339053"/>
                  <a:gd name="connsiteY66" fmla="*/ 3719034 h 6858000"/>
                  <a:gd name="connsiteX67" fmla="*/ 857932 w 1339053"/>
                  <a:gd name="connsiteY67" fmla="*/ 3696880 h 6858000"/>
                  <a:gd name="connsiteX68" fmla="*/ 853534 w 1339053"/>
                  <a:gd name="connsiteY68" fmla="*/ 3507036 h 6858000"/>
                  <a:gd name="connsiteX69" fmla="*/ 850226 w 1339053"/>
                  <a:gd name="connsiteY69" fmla="*/ 3485839 h 6858000"/>
                  <a:gd name="connsiteX70" fmla="*/ 0 w 1339053"/>
                  <a:gd name="connsiteY70" fmla="*/ 0 h 6858000"/>
                  <a:gd name="connsiteX71" fmla="*/ 455609 w 1339053"/>
                  <a:gd name="connsiteY71" fmla="*/ 0 h 6858000"/>
                  <a:gd name="connsiteX72" fmla="*/ 459171 w 1339053"/>
                  <a:gd name="connsiteY72" fmla="*/ 72395 h 6858000"/>
                  <a:gd name="connsiteX73" fmla="*/ 460041 w 1339053"/>
                  <a:gd name="connsiteY73" fmla="*/ 131917 h 6858000"/>
                  <a:gd name="connsiteX74" fmla="*/ 504421 w 1339053"/>
                  <a:gd name="connsiteY74" fmla="*/ 389691 h 6858000"/>
                  <a:gd name="connsiteX75" fmla="*/ 582097 w 1339053"/>
                  <a:gd name="connsiteY75" fmla="*/ 634609 h 6858000"/>
                  <a:gd name="connsiteX76" fmla="*/ 702468 w 1339053"/>
                  <a:gd name="connsiteY76" fmla="*/ 834019 h 6858000"/>
                  <a:gd name="connsiteX77" fmla="*/ 729203 w 1339053"/>
                  <a:gd name="connsiteY77" fmla="*/ 887701 h 6858000"/>
                  <a:gd name="connsiteX78" fmla="*/ 743787 w 1339053"/>
                  <a:gd name="connsiteY78" fmla="*/ 1016355 h 6858000"/>
                  <a:gd name="connsiteX79" fmla="*/ 750083 w 1339053"/>
                  <a:gd name="connsiteY79" fmla="*/ 1128060 h 6858000"/>
                  <a:gd name="connsiteX80" fmla="*/ 768866 w 1339053"/>
                  <a:gd name="connsiteY80" fmla="*/ 1213431 h 6858000"/>
                  <a:gd name="connsiteX81" fmla="*/ 787802 w 1339053"/>
                  <a:gd name="connsiteY81" fmla="*/ 1286432 h 6858000"/>
                  <a:gd name="connsiteX82" fmla="*/ 842837 w 1339053"/>
                  <a:gd name="connsiteY82" fmla="*/ 1455511 h 6858000"/>
                  <a:gd name="connsiteX83" fmla="*/ 877988 w 1339053"/>
                  <a:gd name="connsiteY83" fmla="*/ 1634814 h 6858000"/>
                  <a:gd name="connsiteX84" fmla="*/ 941063 w 1339053"/>
                  <a:gd name="connsiteY84" fmla="*/ 1789731 h 6858000"/>
                  <a:gd name="connsiteX85" fmla="*/ 980124 w 1339053"/>
                  <a:gd name="connsiteY85" fmla="*/ 1857657 h 6858000"/>
                  <a:gd name="connsiteX86" fmla="*/ 984484 w 1339053"/>
                  <a:gd name="connsiteY86" fmla="*/ 1976384 h 6858000"/>
                  <a:gd name="connsiteX87" fmla="*/ 1007189 w 1339053"/>
                  <a:gd name="connsiteY87" fmla="*/ 2110650 h 6858000"/>
                  <a:gd name="connsiteX88" fmla="*/ 1039893 w 1339053"/>
                  <a:gd name="connsiteY88" fmla="*/ 2211041 h 6858000"/>
                  <a:gd name="connsiteX89" fmla="*/ 1059162 w 1339053"/>
                  <a:gd name="connsiteY89" fmla="*/ 2286682 h 6858000"/>
                  <a:gd name="connsiteX90" fmla="*/ 1070522 w 1339053"/>
                  <a:gd name="connsiteY90" fmla="*/ 2388667 h 6858000"/>
                  <a:gd name="connsiteX91" fmla="*/ 1093939 w 1339053"/>
                  <a:gd name="connsiteY91" fmla="*/ 2494653 h 6858000"/>
                  <a:gd name="connsiteX92" fmla="*/ 1112007 w 1339053"/>
                  <a:gd name="connsiteY92" fmla="*/ 2548197 h 6858000"/>
                  <a:gd name="connsiteX93" fmla="*/ 1138346 w 1339053"/>
                  <a:gd name="connsiteY93" fmla="*/ 2649163 h 6858000"/>
                  <a:gd name="connsiteX94" fmla="*/ 1160337 w 1339053"/>
                  <a:gd name="connsiteY94" fmla="*/ 2751608 h 6858000"/>
                  <a:gd name="connsiteX95" fmla="*/ 1165737 w 1339053"/>
                  <a:gd name="connsiteY95" fmla="*/ 2933012 h 6858000"/>
                  <a:gd name="connsiteX96" fmla="*/ 1202029 w 1339053"/>
                  <a:gd name="connsiteY96" fmla="*/ 3107873 h 6858000"/>
                  <a:gd name="connsiteX97" fmla="*/ 1225692 w 1339053"/>
                  <a:gd name="connsiteY97" fmla="*/ 3244974 h 6858000"/>
                  <a:gd name="connsiteX98" fmla="*/ 1243916 w 1339053"/>
                  <a:gd name="connsiteY98" fmla="*/ 3326221 h 6858000"/>
                  <a:gd name="connsiteX99" fmla="*/ 1293067 w 1339053"/>
                  <a:gd name="connsiteY99" fmla="*/ 3480219 h 6858000"/>
                  <a:gd name="connsiteX100" fmla="*/ 1308071 w 1339053"/>
                  <a:gd name="connsiteY100" fmla="*/ 3585182 h 6858000"/>
                  <a:gd name="connsiteX101" fmla="*/ 1295962 w 1339053"/>
                  <a:gd name="connsiteY101" fmla="*/ 3584708 h 6858000"/>
                  <a:gd name="connsiteX102" fmla="*/ 1118893 w 1339053"/>
                  <a:gd name="connsiteY102" fmla="*/ 3568330 h 6858000"/>
                  <a:gd name="connsiteX103" fmla="*/ 1094179 w 1339053"/>
                  <a:gd name="connsiteY103" fmla="*/ 3567566 h 6858000"/>
                  <a:gd name="connsiteX104" fmla="*/ 922719 w 1339053"/>
                  <a:gd name="connsiteY104" fmla="*/ 3516472 h 6858000"/>
                  <a:gd name="connsiteX105" fmla="*/ 877028 w 1339053"/>
                  <a:gd name="connsiteY105" fmla="*/ 3490955 h 6858000"/>
                  <a:gd name="connsiteX106" fmla="*/ 850533 w 1339053"/>
                  <a:gd name="connsiteY106" fmla="*/ 3481837 h 6858000"/>
                  <a:gd name="connsiteX107" fmla="*/ 852113 w 1339053"/>
                  <a:gd name="connsiteY107" fmla="*/ 3461170 h 6858000"/>
                  <a:gd name="connsiteX108" fmla="*/ 831383 w 1339053"/>
                  <a:gd name="connsiteY108" fmla="*/ 3399179 h 6858000"/>
                  <a:gd name="connsiteX109" fmla="*/ 743141 w 1339053"/>
                  <a:gd name="connsiteY109" fmla="*/ 3320580 h 6858000"/>
                  <a:gd name="connsiteX110" fmla="*/ 713221 w 1339053"/>
                  <a:gd name="connsiteY110" fmla="*/ 3251241 h 6858000"/>
                  <a:gd name="connsiteX111" fmla="*/ 697098 w 1339053"/>
                  <a:gd name="connsiteY111" fmla="*/ 3202528 h 6858000"/>
                  <a:gd name="connsiteX112" fmla="*/ 664820 w 1339053"/>
                  <a:gd name="connsiteY112" fmla="*/ 3154190 h 6858000"/>
                  <a:gd name="connsiteX113" fmla="*/ 572501 w 1339053"/>
                  <a:gd name="connsiteY113" fmla="*/ 3087312 h 6858000"/>
                  <a:gd name="connsiteX114" fmla="*/ 497703 w 1339053"/>
                  <a:gd name="connsiteY114" fmla="*/ 3005243 h 6858000"/>
                  <a:gd name="connsiteX115" fmla="*/ 476984 w 1339053"/>
                  <a:gd name="connsiteY115" fmla="*/ 2892751 h 6858000"/>
                  <a:gd name="connsiteX116" fmla="*/ 468947 w 1339053"/>
                  <a:gd name="connsiteY116" fmla="*/ 2824527 h 6858000"/>
                  <a:gd name="connsiteX117" fmla="*/ 569138 w 1339053"/>
                  <a:gd name="connsiteY117" fmla="*/ 2595026 h 6858000"/>
                  <a:gd name="connsiteX118" fmla="*/ 645397 w 1339053"/>
                  <a:gd name="connsiteY118" fmla="*/ 2440808 h 6858000"/>
                  <a:gd name="connsiteX119" fmla="*/ 651820 w 1339053"/>
                  <a:gd name="connsiteY119" fmla="*/ 2384384 h 6858000"/>
                  <a:gd name="connsiteX120" fmla="*/ 612994 w 1339053"/>
                  <a:gd name="connsiteY120" fmla="*/ 2207332 h 6858000"/>
                  <a:gd name="connsiteX121" fmla="*/ 620894 w 1339053"/>
                  <a:gd name="connsiteY121" fmla="*/ 2046679 h 6858000"/>
                  <a:gd name="connsiteX122" fmla="*/ 644614 w 1339053"/>
                  <a:gd name="connsiteY122" fmla="*/ 1931265 h 6858000"/>
                  <a:gd name="connsiteX123" fmla="*/ 665994 w 1339053"/>
                  <a:gd name="connsiteY123" fmla="*/ 1832337 h 6858000"/>
                  <a:gd name="connsiteX124" fmla="*/ 678276 w 1339053"/>
                  <a:gd name="connsiteY124" fmla="*/ 1709437 h 6858000"/>
                  <a:gd name="connsiteX125" fmla="*/ 672955 w 1339053"/>
                  <a:gd name="connsiteY125" fmla="*/ 1636123 h 6858000"/>
                  <a:gd name="connsiteX126" fmla="*/ 668480 w 1339053"/>
                  <a:gd name="connsiteY126" fmla="*/ 1520749 h 6858000"/>
                  <a:gd name="connsiteX127" fmla="*/ 653920 w 1339053"/>
                  <a:gd name="connsiteY127" fmla="*/ 1399437 h 6858000"/>
                  <a:gd name="connsiteX128" fmla="*/ 612686 w 1339053"/>
                  <a:gd name="connsiteY128" fmla="*/ 1296979 h 6858000"/>
                  <a:gd name="connsiteX129" fmla="*/ 570220 w 1339053"/>
                  <a:gd name="connsiteY129" fmla="*/ 1235618 h 6858000"/>
                  <a:gd name="connsiteX130" fmla="*/ 529736 w 1339053"/>
                  <a:gd name="connsiteY130" fmla="*/ 1081752 h 6858000"/>
                  <a:gd name="connsiteX131" fmla="*/ 414305 w 1339053"/>
                  <a:gd name="connsiteY131" fmla="*/ 918292 h 6858000"/>
                  <a:gd name="connsiteX132" fmla="*/ 373924 w 1339053"/>
                  <a:gd name="connsiteY132" fmla="*/ 825689 h 6858000"/>
                  <a:gd name="connsiteX133" fmla="*/ 368949 w 1339053"/>
                  <a:gd name="connsiteY133" fmla="*/ 778726 h 6858000"/>
                  <a:gd name="connsiteX134" fmla="*/ 347020 w 1339053"/>
                  <a:gd name="connsiteY134" fmla="*/ 694643 h 6858000"/>
                  <a:gd name="connsiteX135" fmla="*/ 327478 w 1339053"/>
                  <a:gd name="connsiteY135" fmla="*/ 642898 h 6858000"/>
                  <a:gd name="connsiteX136" fmla="*/ 243468 w 1339053"/>
                  <a:gd name="connsiteY136" fmla="*/ 491960 h 6858000"/>
                  <a:gd name="connsiteX137" fmla="*/ 218930 w 1339053"/>
                  <a:gd name="connsiteY137" fmla="*/ 446010 h 6858000"/>
                  <a:gd name="connsiteX138" fmla="*/ 180614 w 1339053"/>
                  <a:gd name="connsiteY138" fmla="*/ 354892 h 6858000"/>
                  <a:gd name="connsiteX139" fmla="*/ 171988 w 1339053"/>
                  <a:gd name="connsiteY139" fmla="*/ 317521 h 6858000"/>
                  <a:gd name="connsiteX140" fmla="*/ 139875 w 1339053"/>
                  <a:gd name="connsiteY140" fmla="*/ 246378 h 6858000"/>
                  <a:gd name="connsiteX141" fmla="*/ 51499 w 1339053"/>
                  <a:gd name="connsiteY141" fmla="*/ 73211 h 6858000"/>
                  <a:gd name="connsiteX142" fmla="*/ 19690 w 1339053"/>
                  <a:gd name="connsiteY142" fmla="*/ 36621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</a:cxnLst>
                <a:rect l="l" t="t" r="r" b="b"/>
                <a:pathLst>
                  <a:path w="1339053" h="6858000">
                    <a:moveTo>
                      <a:pt x="850532" y="3481838"/>
                    </a:moveTo>
                    <a:lnTo>
                      <a:pt x="877027" y="3490955"/>
                    </a:lnTo>
                    <a:cubicBezTo>
                      <a:pt x="892941" y="3497986"/>
                      <a:pt x="908176" y="3506416"/>
                      <a:pt x="922718" y="3516472"/>
                    </a:cubicBezTo>
                    <a:cubicBezTo>
                      <a:pt x="967062" y="3547282"/>
                      <a:pt x="1027547" y="3564030"/>
                      <a:pt x="1094179" y="3567567"/>
                    </a:cubicBezTo>
                    <a:cubicBezTo>
                      <a:pt x="1102515" y="3567965"/>
                      <a:pt x="1113434" y="3565936"/>
                      <a:pt x="1118891" y="3568331"/>
                    </a:cubicBezTo>
                    <a:cubicBezTo>
                      <a:pt x="1180628" y="3594888"/>
                      <a:pt x="1237753" y="3586304"/>
                      <a:pt x="1295961" y="3584709"/>
                    </a:cubicBezTo>
                    <a:lnTo>
                      <a:pt x="1308070" y="3585183"/>
                    </a:lnTo>
                    <a:lnTo>
                      <a:pt x="1325263" y="3705453"/>
                    </a:lnTo>
                    <a:cubicBezTo>
                      <a:pt x="1328254" y="3727679"/>
                      <a:pt x="1331526" y="3749922"/>
                      <a:pt x="1334107" y="3772268"/>
                    </a:cubicBezTo>
                    <a:lnTo>
                      <a:pt x="1338203" y="3831076"/>
                    </a:lnTo>
                    <a:lnTo>
                      <a:pt x="1338805" y="3839709"/>
                    </a:lnTo>
                    <a:cubicBezTo>
                      <a:pt x="1339996" y="3932341"/>
                      <a:pt x="1336568" y="4025809"/>
                      <a:pt x="1335635" y="4118635"/>
                    </a:cubicBezTo>
                    <a:cubicBezTo>
                      <a:pt x="1335202" y="4148976"/>
                      <a:pt x="1338805" y="4178868"/>
                      <a:pt x="1337171" y="4209403"/>
                    </a:cubicBezTo>
                    <a:cubicBezTo>
                      <a:pt x="1335445" y="4242449"/>
                      <a:pt x="1327565" y="4276129"/>
                      <a:pt x="1325840" y="4309174"/>
                    </a:cubicBezTo>
                    <a:cubicBezTo>
                      <a:pt x="1322853" y="4364122"/>
                      <a:pt x="1323899" y="4418621"/>
                      <a:pt x="1321122" y="4473630"/>
                    </a:cubicBezTo>
                    <a:cubicBezTo>
                      <a:pt x="1315632" y="4579723"/>
                      <a:pt x="1309019" y="4685750"/>
                      <a:pt x="1302196" y="4791709"/>
                    </a:cubicBezTo>
                    <a:cubicBezTo>
                      <a:pt x="1300696" y="4814383"/>
                      <a:pt x="1294244" y="4837504"/>
                      <a:pt x="1293239" y="4860048"/>
                    </a:cubicBezTo>
                    <a:cubicBezTo>
                      <a:pt x="1290785" y="4919957"/>
                      <a:pt x="1289660" y="4979994"/>
                      <a:pt x="1288829" y="5039837"/>
                    </a:cubicBezTo>
                    <a:cubicBezTo>
                      <a:pt x="1288401" y="5076103"/>
                      <a:pt x="1290512" y="5112310"/>
                      <a:pt x="1289584" y="5148703"/>
                    </a:cubicBezTo>
                    <a:cubicBezTo>
                      <a:pt x="1288845" y="5177820"/>
                      <a:pt x="1286193" y="5207193"/>
                      <a:pt x="1282205" y="5236435"/>
                    </a:cubicBezTo>
                    <a:cubicBezTo>
                      <a:pt x="1278784" y="5261619"/>
                      <a:pt x="1270649" y="5286477"/>
                      <a:pt x="1268145" y="5311662"/>
                    </a:cubicBezTo>
                    <a:cubicBezTo>
                      <a:pt x="1261308" y="5379812"/>
                      <a:pt x="1256387" y="5447703"/>
                      <a:pt x="1250547" y="5515595"/>
                    </a:cubicBezTo>
                    <a:cubicBezTo>
                      <a:pt x="1248113" y="5542776"/>
                      <a:pt x="1244054" y="5570023"/>
                      <a:pt x="1243323" y="5596885"/>
                    </a:cubicBezTo>
                    <a:cubicBezTo>
                      <a:pt x="1241082" y="5668709"/>
                      <a:pt x="1241668" y="5740276"/>
                      <a:pt x="1238303" y="5812036"/>
                    </a:cubicBezTo>
                    <a:cubicBezTo>
                      <a:pt x="1235508" y="5871554"/>
                      <a:pt x="1228259" y="5931392"/>
                      <a:pt x="1223551" y="5991171"/>
                    </a:cubicBezTo>
                    <a:cubicBezTo>
                      <a:pt x="1221675" y="6016549"/>
                      <a:pt x="1222415" y="6041609"/>
                      <a:pt x="1219699" y="6066726"/>
                    </a:cubicBezTo>
                    <a:cubicBezTo>
                      <a:pt x="1213776" y="6123024"/>
                      <a:pt x="1205938" y="6179576"/>
                      <a:pt x="1199935" y="6236130"/>
                    </a:cubicBezTo>
                    <a:cubicBezTo>
                      <a:pt x="1196614" y="6268403"/>
                      <a:pt x="1198425" y="6301127"/>
                      <a:pt x="1192857" y="6333267"/>
                    </a:cubicBezTo>
                    <a:cubicBezTo>
                      <a:pt x="1179603" y="6409590"/>
                      <a:pt x="1163470" y="6485591"/>
                      <a:pt x="1148174" y="6561849"/>
                    </a:cubicBezTo>
                    <a:cubicBezTo>
                      <a:pt x="1132370" y="6640486"/>
                      <a:pt x="1117066" y="6719000"/>
                      <a:pt x="1100424" y="6797385"/>
                    </a:cubicBezTo>
                    <a:lnTo>
                      <a:pt x="1085621" y="6858000"/>
                    </a:lnTo>
                    <a:lnTo>
                      <a:pt x="932341" y="6858000"/>
                    </a:lnTo>
                    <a:lnTo>
                      <a:pt x="944496" y="6829656"/>
                    </a:lnTo>
                    <a:cubicBezTo>
                      <a:pt x="964836" y="6776399"/>
                      <a:pt x="953622" y="6744439"/>
                      <a:pt x="913239" y="6720119"/>
                    </a:cubicBezTo>
                    <a:cubicBezTo>
                      <a:pt x="890880" y="6706443"/>
                      <a:pt x="866986" y="6690318"/>
                      <a:pt x="870682" y="6655346"/>
                    </a:cubicBezTo>
                    <a:cubicBezTo>
                      <a:pt x="876846" y="6598274"/>
                      <a:pt x="889503" y="6540954"/>
                      <a:pt x="846442" y="6498594"/>
                    </a:cubicBezTo>
                    <a:cubicBezTo>
                      <a:pt x="862273" y="6487399"/>
                      <a:pt x="871751" y="6480449"/>
                      <a:pt x="881150" y="6473756"/>
                    </a:cubicBezTo>
                    <a:cubicBezTo>
                      <a:pt x="907245" y="6455292"/>
                      <a:pt x="930705" y="6407516"/>
                      <a:pt x="922470" y="6377035"/>
                    </a:cubicBezTo>
                    <a:cubicBezTo>
                      <a:pt x="910652" y="6332192"/>
                      <a:pt x="925705" y="6299028"/>
                      <a:pt x="955039" y="6268585"/>
                    </a:cubicBezTo>
                    <a:cubicBezTo>
                      <a:pt x="1003777" y="6217606"/>
                      <a:pt x="1017630" y="6148240"/>
                      <a:pt x="1024350" y="6083443"/>
                    </a:cubicBezTo>
                    <a:cubicBezTo>
                      <a:pt x="1029590" y="6034553"/>
                      <a:pt x="1028255" y="5980246"/>
                      <a:pt x="999696" y="5938416"/>
                    </a:cubicBezTo>
                    <a:cubicBezTo>
                      <a:pt x="990505" y="5925141"/>
                      <a:pt x="991039" y="5901884"/>
                      <a:pt x="988342" y="5882426"/>
                    </a:cubicBezTo>
                    <a:cubicBezTo>
                      <a:pt x="986229" y="5866254"/>
                      <a:pt x="984774" y="5849442"/>
                      <a:pt x="985444" y="5832438"/>
                    </a:cubicBezTo>
                    <a:cubicBezTo>
                      <a:pt x="986010" y="5814273"/>
                      <a:pt x="985042" y="5793656"/>
                      <a:pt x="992016" y="5777751"/>
                    </a:cubicBezTo>
                    <a:cubicBezTo>
                      <a:pt x="1012886" y="5729456"/>
                      <a:pt x="1014467" y="5686488"/>
                      <a:pt x="995028" y="5641832"/>
                    </a:cubicBezTo>
                    <a:cubicBezTo>
                      <a:pt x="984984" y="5618696"/>
                      <a:pt x="974301" y="5585771"/>
                      <a:pt x="981247" y="5562522"/>
                    </a:cubicBezTo>
                    <a:cubicBezTo>
                      <a:pt x="998041" y="5505913"/>
                      <a:pt x="997454" y="5454379"/>
                      <a:pt x="995131" y="5398075"/>
                    </a:cubicBezTo>
                    <a:cubicBezTo>
                      <a:pt x="993724" y="5361807"/>
                      <a:pt x="997229" y="5322258"/>
                      <a:pt x="997379" y="5283928"/>
                    </a:cubicBezTo>
                    <a:cubicBezTo>
                      <a:pt x="997473" y="5239095"/>
                      <a:pt x="1006631" y="5193105"/>
                      <a:pt x="979617" y="5157396"/>
                    </a:cubicBezTo>
                    <a:cubicBezTo>
                      <a:pt x="976728" y="5153402"/>
                      <a:pt x="978724" y="5144705"/>
                      <a:pt x="976441" y="5139485"/>
                    </a:cubicBezTo>
                    <a:cubicBezTo>
                      <a:pt x="969619" y="5122991"/>
                      <a:pt x="964828" y="5102888"/>
                      <a:pt x="953793" y="5091862"/>
                    </a:cubicBezTo>
                    <a:cubicBezTo>
                      <a:pt x="921506" y="5059884"/>
                      <a:pt x="886609" y="5031900"/>
                      <a:pt x="853056" y="5001787"/>
                    </a:cubicBezTo>
                    <a:cubicBezTo>
                      <a:pt x="845882" y="4995337"/>
                      <a:pt x="836325" y="4988437"/>
                      <a:pt x="833979" y="4978966"/>
                    </a:cubicBezTo>
                    <a:cubicBezTo>
                      <a:pt x="820602" y="4924328"/>
                      <a:pt x="808509" y="4869239"/>
                      <a:pt x="796995" y="4813768"/>
                    </a:cubicBezTo>
                    <a:cubicBezTo>
                      <a:pt x="792418" y="4791474"/>
                      <a:pt x="803209" y="4777314"/>
                      <a:pt x="820590" y="4764057"/>
                    </a:cubicBezTo>
                    <a:cubicBezTo>
                      <a:pt x="837188" y="4751123"/>
                      <a:pt x="855398" y="4734452"/>
                      <a:pt x="864688" y="4714752"/>
                    </a:cubicBezTo>
                    <a:cubicBezTo>
                      <a:pt x="883062" y="4675275"/>
                      <a:pt x="897521" y="4632902"/>
                      <a:pt x="910485" y="4590911"/>
                    </a:cubicBezTo>
                    <a:cubicBezTo>
                      <a:pt x="915338" y="4575199"/>
                      <a:pt x="912978" y="4556131"/>
                      <a:pt x="911445" y="4539571"/>
                    </a:cubicBezTo>
                    <a:cubicBezTo>
                      <a:pt x="908527" y="4508200"/>
                      <a:pt x="900999" y="4477659"/>
                      <a:pt x="900285" y="4445837"/>
                    </a:cubicBezTo>
                    <a:cubicBezTo>
                      <a:pt x="899539" y="4408923"/>
                      <a:pt x="887958" y="4383340"/>
                      <a:pt x="863237" y="4364703"/>
                    </a:cubicBezTo>
                    <a:cubicBezTo>
                      <a:pt x="826431" y="4336971"/>
                      <a:pt x="808536" y="4292507"/>
                      <a:pt x="798070" y="4243284"/>
                    </a:cubicBezTo>
                    <a:cubicBezTo>
                      <a:pt x="784617" y="4180721"/>
                      <a:pt x="805728" y="4117545"/>
                      <a:pt x="817097" y="4054750"/>
                    </a:cubicBezTo>
                    <a:cubicBezTo>
                      <a:pt x="821537" y="4030724"/>
                      <a:pt x="826632" y="4006057"/>
                      <a:pt x="826251" y="3982801"/>
                    </a:cubicBezTo>
                    <a:cubicBezTo>
                      <a:pt x="825347" y="3916709"/>
                      <a:pt x="825150" y="3850833"/>
                      <a:pt x="836848" y="3784939"/>
                    </a:cubicBezTo>
                    <a:lnTo>
                      <a:pt x="841285" y="3766755"/>
                    </a:lnTo>
                    <a:lnTo>
                      <a:pt x="841284" y="3766755"/>
                    </a:lnTo>
                    <a:lnTo>
                      <a:pt x="852925" y="3719034"/>
                    </a:lnTo>
                    <a:cubicBezTo>
                      <a:pt x="855152" y="3711822"/>
                      <a:pt x="856753" y="3704413"/>
                      <a:pt x="857932" y="3696880"/>
                    </a:cubicBezTo>
                    <a:cubicBezTo>
                      <a:pt x="868683" y="3631632"/>
                      <a:pt x="885300" y="3565939"/>
                      <a:pt x="853534" y="3507036"/>
                    </a:cubicBezTo>
                    <a:cubicBezTo>
                      <a:pt x="850623" y="3501622"/>
                      <a:pt x="849992" y="3494020"/>
                      <a:pt x="850226" y="3485839"/>
                    </a:cubicBezTo>
                    <a:close/>
                    <a:moveTo>
                      <a:pt x="0" y="0"/>
                    </a:moveTo>
                    <a:lnTo>
                      <a:pt x="455609" y="0"/>
                    </a:lnTo>
                    <a:lnTo>
                      <a:pt x="459171" y="72395"/>
                    </a:lnTo>
                    <a:cubicBezTo>
                      <a:pt x="459671" y="92301"/>
                      <a:pt x="456894" y="113171"/>
                      <a:pt x="460041" y="131917"/>
                    </a:cubicBezTo>
                    <a:cubicBezTo>
                      <a:pt x="474213" y="218122"/>
                      <a:pt x="492031" y="302910"/>
                      <a:pt x="504421" y="389691"/>
                    </a:cubicBezTo>
                    <a:cubicBezTo>
                      <a:pt x="517349" y="479177"/>
                      <a:pt x="539516" y="562489"/>
                      <a:pt x="582097" y="634609"/>
                    </a:cubicBezTo>
                    <a:cubicBezTo>
                      <a:pt x="621686" y="701573"/>
                      <a:pt x="662589" y="767248"/>
                      <a:pt x="702468" y="834019"/>
                    </a:cubicBezTo>
                    <a:cubicBezTo>
                      <a:pt x="712587" y="850968"/>
                      <a:pt x="725536" y="867665"/>
                      <a:pt x="729203" y="887701"/>
                    </a:cubicBezTo>
                    <a:cubicBezTo>
                      <a:pt x="736973" y="929321"/>
                      <a:pt x="740155" y="973193"/>
                      <a:pt x="743787" y="1016355"/>
                    </a:cubicBezTo>
                    <a:cubicBezTo>
                      <a:pt x="746786" y="1053398"/>
                      <a:pt x="745800" y="1091467"/>
                      <a:pt x="750083" y="1128060"/>
                    </a:cubicBezTo>
                    <a:cubicBezTo>
                      <a:pt x="753428" y="1157309"/>
                      <a:pt x="762038" y="1185083"/>
                      <a:pt x="768866" y="1213431"/>
                    </a:cubicBezTo>
                    <a:cubicBezTo>
                      <a:pt x="774767" y="1238107"/>
                      <a:pt x="778357" y="1264327"/>
                      <a:pt x="787802" y="1286432"/>
                    </a:cubicBezTo>
                    <a:cubicBezTo>
                      <a:pt x="810582" y="1340304"/>
                      <a:pt x="832653" y="1394242"/>
                      <a:pt x="842837" y="1455511"/>
                    </a:cubicBezTo>
                    <a:cubicBezTo>
                      <a:pt x="853049" y="1515944"/>
                      <a:pt x="867276" y="1574511"/>
                      <a:pt x="877988" y="1634814"/>
                    </a:cubicBezTo>
                    <a:cubicBezTo>
                      <a:pt x="888390" y="1693895"/>
                      <a:pt x="902813" y="1748857"/>
                      <a:pt x="941063" y="1789731"/>
                    </a:cubicBezTo>
                    <a:cubicBezTo>
                      <a:pt x="957906" y="1807908"/>
                      <a:pt x="975122" y="1831564"/>
                      <a:pt x="980124" y="1857657"/>
                    </a:cubicBezTo>
                    <a:cubicBezTo>
                      <a:pt x="987207" y="1894833"/>
                      <a:pt x="980788" y="1937150"/>
                      <a:pt x="984484" y="1976384"/>
                    </a:cubicBezTo>
                    <a:cubicBezTo>
                      <a:pt x="988781" y="2022576"/>
                      <a:pt x="988793" y="2074493"/>
                      <a:pt x="1007189" y="2110650"/>
                    </a:cubicBezTo>
                    <a:cubicBezTo>
                      <a:pt x="1023612" y="2142809"/>
                      <a:pt x="1034723" y="2173610"/>
                      <a:pt x="1039893" y="2211041"/>
                    </a:cubicBezTo>
                    <a:cubicBezTo>
                      <a:pt x="1043484" y="2237261"/>
                      <a:pt x="1057690" y="2260269"/>
                      <a:pt x="1059162" y="2286682"/>
                    </a:cubicBezTo>
                    <a:cubicBezTo>
                      <a:pt x="1061252" y="2321469"/>
                      <a:pt x="1060754" y="2355740"/>
                      <a:pt x="1070522" y="2388667"/>
                    </a:cubicBezTo>
                    <a:cubicBezTo>
                      <a:pt x="1080600" y="2422815"/>
                      <a:pt x="1085513" y="2459602"/>
                      <a:pt x="1093939" y="2494653"/>
                    </a:cubicBezTo>
                    <a:cubicBezTo>
                      <a:pt x="1098500" y="2513273"/>
                      <a:pt x="1106866" y="2529964"/>
                      <a:pt x="1112007" y="2548197"/>
                    </a:cubicBezTo>
                    <a:cubicBezTo>
                      <a:pt x="1121409" y="2581573"/>
                      <a:pt x="1130232" y="2615336"/>
                      <a:pt x="1138346" y="2649163"/>
                    </a:cubicBezTo>
                    <a:cubicBezTo>
                      <a:pt x="1146465" y="2682988"/>
                      <a:pt x="1157699" y="2716368"/>
                      <a:pt x="1160337" y="2751608"/>
                    </a:cubicBezTo>
                    <a:cubicBezTo>
                      <a:pt x="1164714" y="2811646"/>
                      <a:pt x="1159211" y="2873999"/>
                      <a:pt x="1165737" y="2933012"/>
                    </a:cubicBezTo>
                    <a:cubicBezTo>
                      <a:pt x="1172445" y="2992925"/>
                      <a:pt x="1185964" y="3051556"/>
                      <a:pt x="1202029" y="3107873"/>
                    </a:cubicBezTo>
                    <a:cubicBezTo>
                      <a:pt x="1214635" y="3152396"/>
                      <a:pt x="1227749" y="3194534"/>
                      <a:pt x="1225692" y="3244974"/>
                    </a:cubicBezTo>
                    <a:cubicBezTo>
                      <a:pt x="1224565" y="3273123"/>
                      <a:pt x="1231196" y="3305079"/>
                      <a:pt x="1243916" y="3326221"/>
                    </a:cubicBezTo>
                    <a:cubicBezTo>
                      <a:pt x="1271701" y="3372044"/>
                      <a:pt x="1285247" y="3423911"/>
                      <a:pt x="1293067" y="3480219"/>
                    </a:cubicBezTo>
                    <a:lnTo>
                      <a:pt x="1308071" y="3585182"/>
                    </a:lnTo>
                    <a:lnTo>
                      <a:pt x="1295962" y="3584708"/>
                    </a:lnTo>
                    <a:cubicBezTo>
                      <a:pt x="1237754" y="3586303"/>
                      <a:pt x="1180629" y="3594888"/>
                      <a:pt x="1118893" y="3568330"/>
                    </a:cubicBezTo>
                    <a:cubicBezTo>
                      <a:pt x="1113435" y="3565936"/>
                      <a:pt x="1102517" y="3567964"/>
                      <a:pt x="1094179" y="3567566"/>
                    </a:cubicBezTo>
                    <a:cubicBezTo>
                      <a:pt x="1027548" y="3564029"/>
                      <a:pt x="967064" y="3547281"/>
                      <a:pt x="922719" y="3516472"/>
                    </a:cubicBezTo>
                    <a:cubicBezTo>
                      <a:pt x="908178" y="3506414"/>
                      <a:pt x="892942" y="3497984"/>
                      <a:pt x="877028" y="3490955"/>
                    </a:cubicBezTo>
                    <a:lnTo>
                      <a:pt x="850533" y="3481837"/>
                    </a:lnTo>
                    <a:lnTo>
                      <a:pt x="852113" y="3461170"/>
                    </a:lnTo>
                    <a:cubicBezTo>
                      <a:pt x="854391" y="3434500"/>
                      <a:pt x="848474" y="3414331"/>
                      <a:pt x="831383" y="3399179"/>
                    </a:cubicBezTo>
                    <a:cubicBezTo>
                      <a:pt x="801767" y="3373388"/>
                      <a:pt x="773654" y="3344957"/>
                      <a:pt x="743141" y="3320580"/>
                    </a:cubicBezTo>
                    <a:cubicBezTo>
                      <a:pt x="722236" y="3303685"/>
                      <a:pt x="714543" y="3281842"/>
                      <a:pt x="713221" y="3251241"/>
                    </a:cubicBezTo>
                    <a:cubicBezTo>
                      <a:pt x="712555" y="3234106"/>
                      <a:pt x="704768" y="3217029"/>
                      <a:pt x="697098" y="3202528"/>
                    </a:cubicBezTo>
                    <a:cubicBezTo>
                      <a:pt x="687845" y="3184997"/>
                      <a:pt x="672212" y="3172554"/>
                      <a:pt x="664820" y="3154190"/>
                    </a:cubicBezTo>
                    <a:cubicBezTo>
                      <a:pt x="646169" y="3109209"/>
                      <a:pt x="616744" y="3087991"/>
                      <a:pt x="572501" y="3087312"/>
                    </a:cubicBezTo>
                    <a:cubicBezTo>
                      <a:pt x="533259" y="3086763"/>
                      <a:pt x="493731" y="3044085"/>
                      <a:pt x="497703" y="3005243"/>
                    </a:cubicBezTo>
                    <a:cubicBezTo>
                      <a:pt x="502030" y="2962279"/>
                      <a:pt x="490540" y="2928257"/>
                      <a:pt x="476984" y="2892751"/>
                    </a:cubicBezTo>
                    <a:cubicBezTo>
                      <a:pt x="469363" y="2872905"/>
                      <a:pt x="465404" y="2847135"/>
                      <a:pt x="468947" y="2824527"/>
                    </a:cubicBezTo>
                    <a:cubicBezTo>
                      <a:pt x="482188" y="2738605"/>
                      <a:pt x="520979" y="2665650"/>
                      <a:pt x="569138" y="2595026"/>
                    </a:cubicBezTo>
                    <a:cubicBezTo>
                      <a:pt x="600577" y="2548865"/>
                      <a:pt x="622260" y="2493483"/>
                      <a:pt x="645397" y="2440808"/>
                    </a:cubicBezTo>
                    <a:cubicBezTo>
                      <a:pt x="652529" y="2424387"/>
                      <a:pt x="655029" y="2401457"/>
                      <a:pt x="651820" y="2384384"/>
                    </a:cubicBezTo>
                    <a:cubicBezTo>
                      <a:pt x="640949" y="2324596"/>
                      <a:pt x="629163" y="2264805"/>
                      <a:pt x="612994" y="2207332"/>
                    </a:cubicBezTo>
                    <a:cubicBezTo>
                      <a:pt x="597678" y="2153787"/>
                      <a:pt x="601053" y="2099808"/>
                      <a:pt x="620894" y="2046679"/>
                    </a:cubicBezTo>
                    <a:cubicBezTo>
                      <a:pt x="635367" y="2007977"/>
                      <a:pt x="641110" y="1970814"/>
                      <a:pt x="644614" y="1931265"/>
                    </a:cubicBezTo>
                    <a:cubicBezTo>
                      <a:pt x="647465" y="1898285"/>
                      <a:pt x="653360" y="1862859"/>
                      <a:pt x="665994" y="1832337"/>
                    </a:cubicBezTo>
                    <a:cubicBezTo>
                      <a:pt x="683779" y="1789578"/>
                      <a:pt x="688928" y="1751381"/>
                      <a:pt x="678276" y="1709437"/>
                    </a:cubicBezTo>
                    <a:cubicBezTo>
                      <a:pt x="672576" y="1687079"/>
                      <a:pt x="673987" y="1660990"/>
                      <a:pt x="672955" y="1636123"/>
                    </a:cubicBezTo>
                    <a:cubicBezTo>
                      <a:pt x="671272" y="1597795"/>
                      <a:pt x="671867" y="1558758"/>
                      <a:pt x="668480" y="1520749"/>
                    </a:cubicBezTo>
                    <a:cubicBezTo>
                      <a:pt x="665050" y="1479903"/>
                      <a:pt x="655019" y="1440408"/>
                      <a:pt x="653920" y="1399437"/>
                    </a:cubicBezTo>
                    <a:cubicBezTo>
                      <a:pt x="652652" y="1355309"/>
                      <a:pt x="639893" y="1323154"/>
                      <a:pt x="612686" y="1296979"/>
                    </a:cubicBezTo>
                    <a:cubicBezTo>
                      <a:pt x="595576" y="1280408"/>
                      <a:pt x="578401" y="1259588"/>
                      <a:pt x="570220" y="1235618"/>
                    </a:cubicBezTo>
                    <a:cubicBezTo>
                      <a:pt x="553631" y="1186194"/>
                      <a:pt x="545669" y="1131821"/>
                      <a:pt x="529736" y="1081752"/>
                    </a:cubicBezTo>
                    <a:cubicBezTo>
                      <a:pt x="507466" y="1011390"/>
                      <a:pt x="481332" y="944631"/>
                      <a:pt x="414305" y="918292"/>
                    </a:cubicBezTo>
                    <a:cubicBezTo>
                      <a:pt x="377314" y="903769"/>
                      <a:pt x="368843" y="874065"/>
                      <a:pt x="373924" y="825689"/>
                    </a:cubicBezTo>
                    <a:cubicBezTo>
                      <a:pt x="375689" y="809590"/>
                      <a:pt x="376722" y="786203"/>
                      <a:pt x="368949" y="778726"/>
                    </a:cubicBezTo>
                    <a:cubicBezTo>
                      <a:pt x="345838" y="756354"/>
                      <a:pt x="349308" y="725824"/>
                      <a:pt x="347020" y="694643"/>
                    </a:cubicBezTo>
                    <a:cubicBezTo>
                      <a:pt x="345704" y="675894"/>
                      <a:pt x="339306" y="651346"/>
                      <a:pt x="327478" y="642898"/>
                    </a:cubicBezTo>
                    <a:cubicBezTo>
                      <a:pt x="279698" y="608395"/>
                      <a:pt x="263590" y="549247"/>
                      <a:pt x="243468" y="491960"/>
                    </a:cubicBezTo>
                    <a:cubicBezTo>
                      <a:pt x="237433" y="475142"/>
                      <a:pt x="230250" y="456843"/>
                      <a:pt x="218930" y="446010"/>
                    </a:cubicBezTo>
                    <a:cubicBezTo>
                      <a:pt x="194433" y="422927"/>
                      <a:pt x="180036" y="395344"/>
                      <a:pt x="180614" y="354892"/>
                    </a:cubicBezTo>
                    <a:cubicBezTo>
                      <a:pt x="180923" y="342010"/>
                      <a:pt x="176523" y="328798"/>
                      <a:pt x="171988" y="317521"/>
                    </a:cubicBezTo>
                    <a:cubicBezTo>
                      <a:pt x="162052" y="293291"/>
                      <a:pt x="148442" y="271315"/>
                      <a:pt x="139875" y="246378"/>
                    </a:cubicBezTo>
                    <a:cubicBezTo>
                      <a:pt x="117577" y="182780"/>
                      <a:pt x="95749" y="119890"/>
                      <a:pt x="51499" y="73211"/>
                    </a:cubicBezTo>
                    <a:cubicBezTo>
                      <a:pt x="40691" y="61834"/>
                      <a:pt x="29467" y="49763"/>
                      <a:pt x="19690" y="3662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3CA5C733-38F9-4D36-A78D-0AB08CCBB5A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748588" y="0"/>
                <a:ext cx="1339053" cy="6858000"/>
              </a:xfrm>
              <a:custGeom>
                <a:avLst/>
                <a:gdLst>
                  <a:gd name="connsiteX0" fmla="*/ 850532 w 1339053"/>
                  <a:gd name="connsiteY0" fmla="*/ 3481838 h 6858000"/>
                  <a:gd name="connsiteX1" fmla="*/ 877027 w 1339053"/>
                  <a:gd name="connsiteY1" fmla="*/ 3490955 h 6858000"/>
                  <a:gd name="connsiteX2" fmla="*/ 922718 w 1339053"/>
                  <a:gd name="connsiteY2" fmla="*/ 3516472 h 6858000"/>
                  <a:gd name="connsiteX3" fmla="*/ 1094179 w 1339053"/>
                  <a:gd name="connsiteY3" fmla="*/ 3567567 h 6858000"/>
                  <a:gd name="connsiteX4" fmla="*/ 1118891 w 1339053"/>
                  <a:gd name="connsiteY4" fmla="*/ 3568331 h 6858000"/>
                  <a:gd name="connsiteX5" fmla="*/ 1295961 w 1339053"/>
                  <a:gd name="connsiteY5" fmla="*/ 3584709 h 6858000"/>
                  <a:gd name="connsiteX6" fmla="*/ 1308070 w 1339053"/>
                  <a:gd name="connsiteY6" fmla="*/ 3585183 h 6858000"/>
                  <a:gd name="connsiteX7" fmla="*/ 1325263 w 1339053"/>
                  <a:gd name="connsiteY7" fmla="*/ 3705453 h 6858000"/>
                  <a:gd name="connsiteX8" fmla="*/ 1334107 w 1339053"/>
                  <a:gd name="connsiteY8" fmla="*/ 3772268 h 6858000"/>
                  <a:gd name="connsiteX9" fmla="*/ 1338203 w 1339053"/>
                  <a:gd name="connsiteY9" fmla="*/ 3831076 h 6858000"/>
                  <a:gd name="connsiteX10" fmla="*/ 1338805 w 1339053"/>
                  <a:gd name="connsiteY10" fmla="*/ 3839709 h 6858000"/>
                  <a:gd name="connsiteX11" fmla="*/ 1335635 w 1339053"/>
                  <a:gd name="connsiteY11" fmla="*/ 4118635 h 6858000"/>
                  <a:gd name="connsiteX12" fmla="*/ 1337171 w 1339053"/>
                  <a:gd name="connsiteY12" fmla="*/ 4209403 h 6858000"/>
                  <a:gd name="connsiteX13" fmla="*/ 1325840 w 1339053"/>
                  <a:gd name="connsiteY13" fmla="*/ 4309174 h 6858000"/>
                  <a:gd name="connsiteX14" fmla="*/ 1321122 w 1339053"/>
                  <a:gd name="connsiteY14" fmla="*/ 4473630 h 6858000"/>
                  <a:gd name="connsiteX15" fmla="*/ 1302196 w 1339053"/>
                  <a:gd name="connsiteY15" fmla="*/ 4791709 h 6858000"/>
                  <a:gd name="connsiteX16" fmla="*/ 1293239 w 1339053"/>
                  <a:gd name="connsiteY16" fmla="*/ 4860048 h 6858000"/>
                  <a:gd name="connsiteX17" fmla="*/ 1288829 w 1339053"/>
                  <a:gd name="connsiteY17" fmla="*/ 5039837 h 6858000"/>
                  <a:gd name="connsiteX18" fmla="*/ 1289584 w 1339053"/>
                  <a:gd name="connsiteY18" fmla="*/ 5148703 h 6858000"/>
                  <a:gd name="connsiteX19" fmla="*/ 1282205 w 1339053"/>
                  <a:gd name="connsiteY19" fmla="*/ 5236435 h 6858000"/>
                  <a:gd name="connsiteX20" fmla="*/ 1268145 w 1339053"/>
                  <a:gd name="connsiteY20" fmla="*/ 5311662 h 6858000"/>
                  <a:gd name="connsiteX21" fmla="*/ 1250547 w 1339053"/>
                  <a:gd name="connsiteY21" fmla="*/ 5515595 h 6858000"/>
                  <a:gd name="connsiteX22" fmla="*/ 1243323 w 1339053"/>
                  <a:gd name="connsiteY22" fmla="*/ 5596885 h 6858000"/>
                  <a:gd name="connsiteX23" fmla="*/ 1238303 w 1339053"/>
                  <a:gd name="connsiteY23" fmla="*/ 5812036 h 6858000"/>
                  <a:gd name="connsiteX24" fmla="*/ 1223551 w 1339053"/>
                  <a:gd name="connsiteY24" fmla="*/ 5991171 h 6858000"/>
                  <a:gd name="connsiteX25" fmla="*/ 1219699 w 1339053"/>
                  <a:gd name="connsiteY25" fmla="*/ 6066726 h 6858000"/>
                  <a:gd name="connsiteX26" fmla="*/ 1199935 w 1339053"/>
                  <a:gd name="connsiteY26" fmla="*/ 6236130 h 6858000"/>
                  <a:gd name="connsiteX27" fmla="*/ 1192857 w 1339053"/>
                  <a:gd name="connsiteY27" fmla="*/ 6333267 h 6858000"/>
                  <a:gd name="connsiteX28" fmla="*/ 1148174 w 1339053"/>
                  <a:gd name="connsiteY28" fmla="*/ 6561849 h 6858000"/>
                  <a:gd name="connsiteX29" fmla="*/ 1100424 w 1339053"/>
                  <a:gd name="connsiteY29" fmla="*/ 6797385 h 6858000"/>
                  <a:gd name="connsiteX30" fmla="*/ 1085621 w 1339053"/>
                  <a:gd name="connsiteY30" fmla="*/ 6858000 h 6858000"/>
                  <a:gd name="connsiteX31" fmla="*/ 932341 w 1339053"/>
                  <a:gd name="connsiteY31" fmla="*/ 6858000 h 6858000"/>
                  <a:gd name="connsiteX32" fmla="*/ 944496 w 1339053"/>
                  <a:gd name="connsiteY32" fmla="*/ 6829656 h 6858000"/>
                  <a:gd name="connsiteX33" fmla="*/ 913239 w 1339053"/>
                  <a:gd name="connsiteY33" fmla="*/ 6720119 h 6858000"/>
                  <a:gd name="connsiteX34" fmla="*/ 870682 w 1339053"/>
                  <a:gd name="connsiteY34" fmla="*/ 6655346 h 6858000"/>
                  <a:gd name="connsiteX35" fmla="*/ 846442 w 1339053"/>
                  <a:gd name="connsiteY35" fmla="*/ 6498594 h 6858000"/>
                  <a:gd name="connsiteX36" fmla="*/ 881150 w 1339053"/>
                  <a:gd name="connsiteY36" fmla="*/ 6473756 h 6858000"/>
                  <a:gd name="connsiteX37" fmla="*/ 922470 w 1339053"/>
                  <a:gd name="connsiteY37" fmla="*/ 6377035 h 6858000"/>
                  <a:gd name="connsiteX38" fmla="*/ 955039 w 1339053"/>
                  <a:gd name="connsiteY38" fmla="*/ 6268585 h 6858000"/>
                  <a:gd name="connsiteX39" fmla="*/ 1024350 w 1339053"/>
                  <a:gd name="connsiteY39" fmla="*/ 6083443 h 6858000"/>
                  <a:gd name="connsiteX40" fmla="*/ 999696 w 1339053"/>
                  <a:gd name="connsiteY40" fmla="*/ 5938416 h 6858000"/>
                  <a:gd name="connsiteX41" fmla="*/ 988342 w 1339053"/>
                  <a:gd name="connsiteY41" fmla="*/ 5882426 h 6858000"/>
                  <a:gd name="connsiteX42" fmla="*/ 985444 w 1339053"/>
                  <a:gd name="connsiteY42" fmla="*/ 5832438 h 6858000"/>
                  <a:gd name="connsiteX43" fmla="*/ 992016 w 1339053"/>
                  <a:gd name="connsiteY43" fmla="*/ 5777751 h 6858000"/>
                  <a:gd name="connsiteX44" fmla="*/ 995028 w 1339053"/>
                  <a:gd name="connsiteY44" fmla="*/ 5641832 h 6858000"/>
                  <a:gd name="connsiteX45" fmla="*/ 981247 w 1339053"/>
                  <a:gd name="connsiteY45" fmla="*/ 5562522 h 6858000"/>
                  <a:gd name="connsiteX46" fmla="*/ 995131 w 1339053"/>
                  <a:gd name="connsiteY46" fmla="*/ 5398075 h 6858000"/>
                  <a:gd name="connsiteX47" fmla="*/ 997379 w 1339053"/>
                  <a:gd name="connsiteY47" fmla="*/ 5283928 h 6858000"/>
                  <a:gd name="connsiteX48" fmla="*/ 979617 w 1339053"/>
                  <a:gd name="connsiteY48" fmla="*/ 5157396 h 6858000"/>
                  <a:gd name="connsiteX49" fmla="*/ 976441 w 1339053"/>
                  <a:gd name="connsiteY49" fmla="*/ 5139485 h 6858000"/>
                  <a:gd name="connsiteX50" fmla="*/ 953793 w 1339053"/>
                  <a:gd name="connsiteY50" fmla="*/ 5091862 h 6858000"/>
                  <a:gd name="connsiteX51" fmla="*/ 853056 w 1339053"/>
                  <a:gd name="connsiteY51" fmla="*/ 5001787 h 6858000"/>
                  <a:gd name="connsiteX52" fmla="*/ 833979 w 1339053"/>
                  <a:gd name="connsiteY52" fmla="*/ 4978966 h 6858000"/>
                  <a:gd name="connsiteX53" fmla="*/ 796995 w 1339053"/>
                  <a:gd name="connsiteY53" fmla="*/ 4813768 h 6858000"/>
                  <a:gd name="connsiteX54" fmla="*/ 820590 w 1339053"/>
                  <a:gd name="connsiteY54" fmla="*/ 4764057 h 6858000"/>
                  <a:gd name="connsiteX55" fmla="*/ 864688 w 1339053"/>
                  <a:gd name="connsiteY55" fmla="*/ 4714752 h 6858000"/>
                  <a:gd name="connsiteX56" fmla="*/ 910485 w 1339053"/>
                  <a:gd name="connsiteY56" fmla="*/ 4590911 h 6858000"/>
                  <a:gd name="connsiteX57" fmla="*/ 911445 w 1339053"/>
                  <a:gd name="connsiteY57" fmla="*/ 4539571 h 6858000"/>
                  <a:gd name="connsiteX58" fmla="*/ 900285 w 1339053"/>
                  <a:gd name="connsiteY58" fmla="*/ 4445837 h 6858000"/>
                  <a:gd name="connsiteX59" fmla="*/ 863237 w 1339053"/>
                  <a:gd name="connsiteY59" fmla="*/ 4364703 h 6858000"/>
                  <a:gd name="connsiteX60" fmla="*/ 798070 w 1339053"/>
                  <a:gd name="connsiteY60" fmla="*/ 4243284 h 6858000"/>
                  <a:gd name="connsiteX61" fmla="*/ 817097 w 1339053"/>
                  <a:gd name="connsiteY61" fmla="*/ 4054750 h 6858000"/>
                  <a:gd name="connsiteX62" fmla="*/ 826251 w 1339053"/>
                  <a:gd name="connsiteY62" fmla="*/ 3982801 h 6858000"/>
                  <a:gd name="connsiteX63" fmla="*/ 836848 w 1339053"/>
                  <a:gd name="connsiteY63" fmla="*/ 3784939 h 6858000"/>
                  <a:gd name="connsiteX64" fmla="*/ 841285 w 1339053"/>
                  <a:gd name="connsiteY64" fmla="*/ 3766755 h 6858000"/>
                  <a:gd name="connsiteX65" fmla="*/ 841284 w 1339053"/>
                  <a:gd name="connsiteY65" fmla="*/ 3766755 h 6858000"/>
                  <a:gd name="connsiteX66" fmla="*/ 852925 w 1339053"/>
                  <a:gd name="connsiteY66" fmla="*/ 3719034 h 6858000"/>
                  <a:gd name="connsiteX67" fmla="*/ 857932 w 1339053"/>
                  <a:gd name="connsiteY67" fmla="*/ 3696880 h 6858000"/>
                  <a:gd name="connsiteX68" fmla="*/ 853534 w 1339053"/>
                  <a:gd name="connsiteY68" fmla="*/ 3507036 h 6858000"/>
                  <a:gd name="connsiteX69" fmla="*/ 850226 w 1339053"/>
                  <a:gd name="connsiteY69" fmla="*/ 3485839 h 6858000"/>
                  <a:gd name="connsiteX70" fmla="*/ 0 w 1339053"/>
                  <a:gd name="connsiteY70" fmla="*/ 0 h 6858000"/>
                  <a:gd name="connsiteX71" fmla="*/ 455609 w 1339053"/>
                  <a:gd name="connsiteY71" fmla="*/ 0 h 6858000"/>
                  <a:gd name="connsiteX72" fmla="*/ 459171 w 1339053"/>
                  <a:gd name="connsiteY72" fmla="*/ 72395 h 6858000"/>
                  <a:gd name="connsiteX73" fmla="*/ 460041 w 1339053"/>
                  <a:gd name="connsiteY73" fmla="*/ 131917 h 6858000"/>
                  <a:gd name="connsiteX74" fmla="*/ 504421 w 1339053"/>
                  <a:gd name="connsiteY74" fmla="*/ 389691 h 6858000"/>
                  <a:gd name="connsiteX75" fmla="*/ 582097 w 1339053"/>
                  <a:gd name="connsiteY75" fmla="*/ 634609 h 6858000"/>
                  <a:gd name="connsiteX76" fmla="*/ 702468 w 1339053"/>
                  <a:gd name="connsiteY76" fmla="*/ 834019 h 6858000"/>
                  <a:gd name="connsiteX77" fmla="*/ 729203 w 1339053"/>
                  <a:gd name="connsiteY77" fmla="*/ 887701 h 6858000"/>
                  <a:gd name="connsiteX78" fmla="*/ 743787 w 1339053"/>
                  <a:gd name="connsiteY78" fmla="*/ 1016355 h 6858000"/>
                  <a:gd name="connsiteX79" fmla="*/ 750083 w 1339053"/>
                  <a:gd name="connsiteY79" fmla="*/ 1128060 h 6858000"/>
                  <a:gd name="connsiteX80" fmla="*/ 768866 w 1339053"/>
                  <a:gd name="connsiteY80" fmla="*/ 1213431 h 6858000"/>
                  <a:gd name="connsiteX81" fmla="*/ 787802 w 1339053"/>
                  <a:gd name="connsiteY81" fmla="*/ 1286432 h 6858000"/>
                  <a:gd name="connsiteX82" fmla="*/ 842837 w 1339053"/>
                  <a:gd name="connsiteY82" fmla="*/ 1455511 h 6858000"/>
                  <a:gd name="connsiteX83" fmla="*/ 877988 w 1339053"/>
                  <a:gd name="connsiteY83" fmla="*/ 1634814 h 6858000"/>
                  <a:gd name="connsiteX84" fmla="*/ 941063 w 1339053"/>
                  <a:gd name="connsiteY84" fmla="*/ 1789731 h 6858000"/>
                  <a:gd name="connsiteX85" fmla="*/ 980124 w 1339053"/>
                  <a:gd name="connsiteY85" fmla="*/ 1857657 h 6858000"/>
                  <a:gd name="connsiteX86" fmla="*/ 984484 w 1339053"/>
                  <a:gd name="connsiteY86" fmla="*/ 1976384 h 6858000"/>
                  <a:gd name="connsiteX87" fmla="*/ 1007189 w 1339053"/>
                  <a:gd name="connsiteY87" fmla="*/ 2110650 h 6858000"/>
                  <a:gd name="connsiteX88" fmla="*/ 1039893 w 1339053"/>
                  <a:gd name="connsiteY88" fmla="*/ 2211041 h 6858000"/>
                  <a:gd name="connsiteX89" fmla="*/ 1059162 w 1339053"/>
                  <a:gd name="connsiteY89" fmla="*/ 2286682 h 6858000"/>
                  <a:gd name="connsiteX90" fmla="*/ 1070522 w 1339053"/>
                  <a:gd name="connsiteY90" fmla="*/ 2388667 h 6858000"/>
                  <a:gd name="connsiteX91" fmla="*/ 1093939 w 1339053"/>
                  <a:gd name="connsiteY91" fmla="*/ 2494653 h 6858000"/>
                  <a:gd name="connsiteX92" fmla="*/ 1112007 w 1339053"/>
                  <a:gd name="connsiteY92" fmla="*/ 2548197 h 6858000"/>
                  <a:gd name="connsiteX93" fmla="*/ 1138346 w 1339053"/>
                  <a:gd name="connsiteY93" fmla="*/ 2649163 h 6858000"/>
                  <a:gd name="connsiteX94" fmla="*/ 1160337 w 1339053"/>
                  <a:gd name="connsiteY94" fmla="*/ 2751608 h 6858000"/>
                  <a:gd name="connsiteX95" fmla="*/ 1165737 w 1339053"/>
                  <a:gd name="connsiteY95" fmla="*/ 2933012 h 6858000"/>
                  <a:gd name="connsiteX96" fmla="*/ 1202029 w 1339053"/>
                  <a:gd name="connsiteY96" fmla="*/ 3107873 h 6858000"/>
                  <a:gd name="connsiteX97" fmla="*/ 1225692 w 1339053"/>
                  <a:gd name="connsiteY97" fmla="*/ 3244974 h 6858000"/>
                  <a:gd name="connsiteX98" fmla="*/ 1243916 w 1339053"/>
                  <a:gd name="connsiteY98" fmla="*/ 3326221 h 6858000"/>
                  <a:gd name="connsiteX99" fmla="*/ 1293067 w 1339053"/>
                  <a:gd name="connsiteY99" fmla="*/ 3480219 h 6858000"/>
                  <a:gd name="connsiteX100" fmla="*/ 1308071 w 1339053"/>
                  <a:gd name="connsiteY100" fmla="*/ 3585182 h 6858000"/>
                  <a:gd name="connsiteX101" fmla="*/ 1295962 w 1339053"/>
                  <a:gd name="connsiteY101" fmla="*/ 3584708 h 6858000"/>
                  <a:gd name="connsiteX102" fmla="*/ 1118893 w 1339053"/>
                  <a:gd name="connsiteY102" fmla="*/ 3568330 h 6858000"/>
                  <a:gd name="connsiteX103" fmla="*/ 1094179 w 1339053"/>
                  <a:gd name="connsiteY103" fmla="*/ 3567566 h 6858000"/>
                  <a:gd name="connsiteX104" fmla="*/ 922719 w 1339053"/>
                  <a:gd name="connsiteY104" fmla="*/ 3516472 h 6858000"/>
                  <a:gd name="connsiteX105" fmla="*/ 877028 w 1339053"/>
                  <a:gd name="connsiteY105" fmla="*/ 3490955 h 6858000"/>
                  <a:gd name="connsiteX106" fmla="*/ 850533 w 1339053"/>
                  <a:gd name="connsiteY106" fmla="*/ 3481837 h 6858000"/>
                  <a:gd name="connsiteX107" fmla="*/ 852113 w 1339053"/>
                  <a:gd name="connsiteY107" fmla="*/ 3461170 h 6858000"/>
                  <a:gd name="connsiteX108" fmla="*/ 831383 w 1339053"/>
                  <a:gd name="connsiteY108" fmla="*/ 3399179 h 6858000"/>
                  <a:gd name="connsiteX109" fmla="*/ 743141 w 1339053"/>
                  <a:gd name="connsiteY109" fmla="*/ 3320580 h 6858000"/>
                  <a:gd name="connsiteX110" fmla="*/ 713221 w 1339053"/>
                  <a:gd name="connsiteY110" fmla="*/ 3251241 h 6858000"/>
                  <a:gd name="connsiteX111" fmla="*/ 697098 w 1339053"/>
                  <a:gd name="connsiteY111" fmla="*/ 3202528 h 6858000"/>
                  <a:gd name="connsiteX112" fmla="*/ 664820 w 1339053"/>
                  <a:gd name="connsiteY112" fmla="*/ 3154190 h 6858000"/>
                  <a:gd name="connsiteX113" fmla="*/ 572501 w 1339053"/>
                  <a:gd name="connsiteY113" fmla="*/ 3087312 h 6858000"/>
                  <a:gd name="connsiteX114" fmla="*/ 497703 w 1339053"/>
                  <a:gd name="connsiteY114" fmla="*/ 3005243 h 6858000"/>
                  <a:gd name="connsiteX115" fmla="*/ 476984 w 1339053"/>
                  <a:gd name="connsiteY115" fmla="*/ 2892751 h 6858000"/>
                  <a:gd name="connsiteX116" fmla="*/ 468947 w 1339053"/>
                  <a:gd name="connsiteY116" fmla="*/ 2824527 h 6858000"/>
                  <a:gd name="connsiteX117" fmla="*/ 569138 w 1339053"/>
                  <a:gd name="connsiteY117" fmla="*/ 2595026 h 6858000"/>
                  <a:gd name="connsiteX118" fmla="*/ 645397 w 1339053"/>
                  <a:gd name="connsiteY118" fmla="*/ 2440808 h 6858000"/>
                  <a:gd name="connsiteX119" fmla="*/ 651820 w 1339053"/>
                  <a:gd name="connsiteY119" fmla="*/ 2384384 h 6858000"/>
                  <a:gd name="connsiteX120" fmla="*/ 612994 w 1339053"/>
                  <a:gd name="connsiteY120" fmla="*/ 2207332 h 6858000"/>
                  <a:gd name="connsiteX121" fmla="*/ 620894 w 1339053"/>
                  <a:gd name="connsiteY121" fmla="*/ 2046679 h 6858000"/>
                  <a:gd name="connsiteX122" fmla="*/ 644614 w 1339053"/>
                  <a:gd name="connsiteY122" fmla="*/ 1931265 h 6858000"/>
                  <a:gd name="connsiteX123" fmla="*/ 665994 w 1339053"/>
                  <a:gd name="connsiteY123" fmla="*/ 1832337 h 6858000"/>
                  <a:gd name="connsiteX124" fmla="*/ 678276 w 1339053"/>
                  <a:gd name="connsiteY124" fmla="*/ 1709437 h 6858000"/>
                  <a:gd name="connsiteX125" fmla="*/ 672955 w 1339053"/>
                  <a:gd name="connsiteY125" fmla="*/ 1636123 h 6858000"/>
                  <a:gd name="connsiteX126" fmla="*/ 668480 w 1339053"/>
                  <a:gd name="connsiteY126" fmla="*/ 1520749 h 6858000"/>
                  <a:gd name="connsiteX127" fmla="*/ 653920 w 1339053"/>
                  <a:gd name="connsiteY127" fmla="*/ 1399437 h 6858000"/>
                  <a:gd name="connsiteX128" fmla="*/ 612686 w 1339053"/>
                  <a:gd name="connsiteY128" fmla="*/ 1296979 h 6858000"/>
                  <a:gd name="connsiteX129" fmla="*/ 570220 w 1339053"/>
                  <a:gd name="connsiteY129" fmla="*/ 1235618 h 6858000"/>
                  <a:gd name="connsiteX130" fmla="*/ 529736 w 1339053"/>
                  <a:gd name="connsiteY130" fmla="*/ 1081752 h 6858000"/>
                  <a:gd name="connsiteX131" fmla="*/ 414305 w 1339053"/>
                  <a:gd name="connsiteY131" fmla="*/ 918292 h 6858000"/>
                  <a:gd name="connsiteX132" fmla="*/ 373924 w 1339053"/>
                  <a:gd name="connsiteY132" fmla="*/ 825689 h 6858000"/>
                  <a:gd name="connsiteX133" fmla="*/ 368949 w 1339053"/>
                  <a:gd name="connsiteY133" fmla="*/ 778726 h 6858000"/>
                  <a:gd name="connsiteX134" fmla="*/ 347020 w 1339053"/>
                  <a:gd name="connsiteY134" fmla="*/ 694643 h 6858000"/>
                  <a:gd name="connsiteX135" fmla="*/ 327478 w 1339053"/>
                  <a:gd name="connsiteY135" fmla="*/ 642898 h 6858000"/>
                  <a:gd name="connsiteX136" fmla="*/ 243468 w 1339053"/>
                  <a:gd name="connsiteY136" fmla="*/ 491960 h 6858000"/>
                  <a:gd name="connsiteX137" fmla="*/ 218930 w 1339053"/>
                  <a:gd name="connsiteY137" fmla="*/ 446010 h 6858000"/>
                  <a:gd name="connsiteX138" fmla="*/ 180614 w 1339053"/>
                  <a:gd name="connsiteY138" fmla="*/ 354892 h 6858000"/>
                  <a:gd name="connsiteX139" fmla="*/ 171988 w 1339053"/>
                  <a:gd name="connsiteY139" fmla="*/ 317521 h 6858000"/>
                  <a:gd name="connsiteX140" fmla="*/ 139875 w 1339053"/>
                  <a:gd name="connsiteY140" fmla="*/ 246378 h 6858000"/>
                  <a:gd name="connsiteX141" fmla="*/ 51499 w 1339053"/>
                  <a:gd name="connsiteY141" fmla="*/ 73211 h 6858000"/>
                  <a:gd name="connsiteX142" fmla="*/ 19690 w 1339053"/>
                  <a:gd name="connsiteY142" fmla="*/ 36621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</a:cxnLst>
                <a:rect l="l" t="t" r="r" b="b"/>
                <a:pathLst>
                  <a:path w="1339053" h="6858000">
                    <a:moveTo>
                      <a:pt x="850532" y="3481838"/>
                    </a:moveTo>
                    <a:lnTo>
                      <a:pt x="877027" y="3490955"/>
                    </a:lnTo>
                    <a:cubicBezTo>
                      <a:pt x="892941" y="3497986"/>
                      <a:pt x="908176" y="3506416"/>
                      <a:pt x="922718" y="3516472"/>
                    </a:cubicBezTo>
                    <a:cubicBezTo>
                      <a:pt x="967062" y="3547282"/>
                      <a:pt x="1027547" y="3564030"/>
                      <a:pt x="1094179" y="3567567"/>
                    </a:cubicBezTo>
                    <a:cubicBezTo>
                      <a:pt x="1102515" y="3567965"/>
                      <a:pt x="1113434" y="3565936"/>
                      <a:pt x="1118891" y="3568331"/>
                    </a:cubicBezTo>
                    <a:cubicBezTo>
                      <a:pt x="1180628" y="3594888"/>
                      <a:pt x="1237753" y="3586304"/>
                      <a:pt x="1295961" y="3584709"/>
                    </a:cubicBezTo>
                    <a:lnTo>
                      <a:pt x="1308070" y="3585183"/>
                    </a:lnTo>
                    <a:lnTo>
                      <a:pt x="1325263" y="3705453"/>
                    </a:lnTo>
                    <a:cubicBezTo>
                      <a:pt x="1328254" y="3727679"/>
                      <a:pt x="1331526" y="3749922"/>
                      <a:pt x="1334107" y="3772268"/>
                    </a:cubicBezTo>
                    <a:lnTo>
                      <a:pt x="1338203" y="3831076"/>
                    </a:lnTo>
                    <a:lnTo>
                      <a:pt x="1338805" y="3839709"/>
                    </a:lnTo>
                    <a:cubicBezTo>
                      <a:pt x="1339996" y="3932341"/>
                      <a:pt x="1336568" y="4025809"/>
                      <a:pt x="1335635" y="4118635"/>
                    </a:cubicBezTo>
                    <a:cubicBezTo>
                      <a:pt x="1335202" y="4148976"/>
                      <a:pt x="1338805" y="4178868"/>
                      <a:pt x="1337171" y="4209403"/>
                    </a:cubicBezTo>
                    <a:cubicBezTo>
                      <a:pt x="1335445" y="4242449"/>
                      <a:pt x="1327565" y="4276129"/>
                      <a:pt x="1325840" y="4309174"/>
                    </a:cubicBezTo>
                    <a:cubicBezTo>
                      <a:pt x="1322853" y="4364122"/>
                      <a:pt x="1323899" y="4418621"/>
                      <a:pt x="1321122" y="4473630"/>
                    </a:cubicBezTo>
                    <a:cubicBezTo>
                      <a:pt x="1315632" y="4579723"/>
                      <a:pt x="1309019" y="4685750"/>
                      <a:pt x="1302196" y="4791709"/>
                    </a:cubicBezTo>
                    <a:cubicBezTo>
                      <a:pt x="1300696" y="4814383"/>
                      <a:pt x="1294244" y="4837504"/>
                      <a:pt x="1293239" y="4860048"/>
                    </a:cubicBezTo>
                    <a:cubicBezTo>
                      <a:pt x="1290785" y="4919957"/>
                      <a:pt x="1289660" y="4979994"/>
                      <a:pt x="1288829" y="5039837"/>
                    </a:cubicBezTo>
                    <a:cubicBezTo>
                      <a:pt x="1288401" y="5076103"/>
                      <a:pt x="1290512" y="5112310"/>
                      <a:pt x="1289584" y="5148703"/>
                    </a:cubicBezTo>
                    <a:cubicBezTo>
                      <a:pt x="1288845" y="5177820"/>
                      <a:pt x="1286193" y="5207193"/>
                      <a:pt x="1282205" y="5236435"/>
                    </a:cubicBezTo>
                    <a:cubicBezTo>
                      <a:pt x="1278784" y="5261619"/>
                      <a:pt x="1270649" y="5286477"/>
                      <a:pt x="1268145" y="5311662"/>
                    </a:cubicBezTo>
                    <a:cubicBezTo>
                      <a:pt x="1261308" y="5379812"/>
                      <a:pt x="1256387" y="5447703"/>
                      <a:pt x="1250547" y="5515595"/>
                    </a:cubicBezTo>
                    <a:cubicBezTo>
                      <a:pt x="1248113" y="5542776"/>
                      <a:pt x="1244054" y="5570023"/>
                      <a:pt x="1243323" y="5596885"/>
                    </a:cubicBezTo>
                    <a:cubicBezTo>
                      <a:pt x="1241082" y="5668709"/>
                      <a:pt x="1241668" y="5740276"/>
                      <a:pt x="1238303" y="5812036"/>
                    </a:cubicBezTo>
                    <a:cubicBezTo>
                      <a:pt x="1235508" y="5871554"/>
                      <a:pt x="1228259" y="5931392"/>
                      <a:pt x="1223551" y="5991171"/>
                    </a:cubicBezTo>
                    <a:cubicBezTo>
                      <a:pt x="1221675" y="6016549"/>
                      <a:pt x="1222415" y="6041609"/>
                      <a:pt x="1219699" y="6066726"/>
                    </a:cubicBezTo>
                    <a:cubicBezTo>
                      <a:pt x="1213776" y="6123024"/>
                      <a:pt x="1205938" y="6179576"/>
                      <a:pt x="1199935" y="6236130"/>
                    </a:cubicBezTo>
                    <a:cubicBezTo>
                      <a:pt x="1196614" y="6268403"/>
                      <a:pt x="1198425" y="6301127"/>
                      <a:pt x="1192857" y="6333267"/>
                    </a:cubicBezTo>
                    <a:cubicBezTo>
                      <a:pt x="1179603" y="6409590"/>
                      <a:pt x="1163470" y="6485591"/>
                      <a:pt x="1148174" y="6561849"/>
                    </a:cubicBezTo>
                    <a:cubicBezTo>
                      <a:pt x="1132370" y="6640486"/>
                      <a:pt x="1117066" y="6719000"/>
                      <a:pt x="1100424" y="6797385"/>
                    </a:cubicBezTo>
                    <a:lnTo>
                      <a:pt x="1085621" y="6858000"/>
                    </a:lnTo>
                    <a:lnTo>
                      <a:pt x="932341" y="6858000"/>
                    </a:lnTo>
                    <a:lnTo>
                      <a:pt x="944496" y="6829656"/>
                    </a:lnTo>
                    <a:cubicBezTo>
                      <a:pt x="964836" y="6776399"/>
                      <a:pt x="953622" y="6744439"/>
                      <a:pt x="913239" y="6720119"/>
                    </a:cubicBezTo>
                    <a:cubicBezTo>
                      <a:pt x="890880" y="6706443"/>
                      <a:pt x="866986" y="6690318"/>
                      <a:pt x="870682" y="6655346"/>
                    </a:cubicBezTo>
                    <a:cubicBezTo>
                      <a:pt x="876846" y="6598274"/>
                      <a:pt x="889503" y="6540954"/>
                      <a:pt x="846442" y="6498594"/>
                    </a:cubicBezTo>
                    <a:cubicBezTo>
                      <a:pt x="862273" y="6487399"/>
                      <a:pt x="871751" y="6480449"/>
                      <a:pt x="881150" y="6473756"/>
                    </a:cubicBezTo>
                    <a:cubicBezTo>
                      <a:pt x="907245" y="6455292"/>
                      <a:pt x="930705" y="6407516"/>
                      <a:pt x="922470" y="6377035"/>
                    </a:cubicBezTo>
                    <a:cubicBezTo>
                      <a:pt x="910652" y="6332192"/>
                      <a:pt x="925705" y="6299028"/>
                      <a:pt x="955039" y="6268585"/>
                    </a:cubicBezTo>
                    <a:cubicBezTo>
                      <a:pt x="1003777" y="6217606"/>
                      <a:pt x="1017630" y="6148240"/>
                      <a:pt x="1024350" y="6083443"/>
                    </a:cubicBezTo>
                    <a:cubicBezTo>
                      <a:pt x="1029590" y="6034553"/>
                      <a:pt x="1028255" y="5980246"/>
                      <a:pt x="999696" y="5938416"/>
                    </a:cubicBezTo>
                    <a:cubicBezTo>
                      <a:pt x="990505" y="5925141"/>
                      <a:pt x="991039" y="5901884"/>
                      <a:pt x="988342" y="5882426"/>
                    </a:cubicBezTo>
                    <a:cubicBezTo>
                      <a:pt x="986229" y="5866254"/>
                      <a:pt x="984774" y="5849442"/>
                      <a:pt x="985444" y="5832438"/>
                    </a:cubicBezTo>
                    <a:cubicBezTo>
                      <a:pt x="986010" y="5814273"/>
                      <a:pt x="985042" y="5793656"/>
                      <a:pt x="992016" y="5777751"/>
                    </a:cubicBezTo>
                    <a:cubicBezTo>
                      <a:pt x="1012886" y="5729456"/>
                      <a:pt x="1014467" y="5686488"/>
                      <a:pt x="995028" y="5641832"/>
                    </a:cubicBezTo>
                    <a:cubicBezTo>
                      <a:pt x="984984" y="5618696"/>
                      <a:pt x="974301" y="5585771"/>
                      <a:pt x="981247" y="5562522"/>
                    </a:cubicBezTo>
                    <a:cubicBezTo>
                      <a:pt x="998041" y="5505913"/>
                      <a:pt x="997454" y="5454379"/>
                      <a:pt x="995131" y="5398075"/>
                    </a:cubicBezTo>
                    <a:cubicBezTo>
                      <a:pt x="993724" y="5361807"/>
                      <a:pt x="997229" y="5322258"/>
                      <a:pt x="997379" y="5283928"/>
                    </a:cubicBezTo>
                    <a:cubicBezTo>
                      <a:pt x="997473" y="5239095"/>
                      <a:pt x="1006631" y="5193105"/>
                      <a:pt x="979617" y="5157396"/>
                    </a:cubicBezTo>
                    <a:cubicBezTo>
                      <a:pt x="976728" y="5153402"/>
                      <a:pt x="978724" y="5144705"/>
                      <a:pt x="976441" y="5139485"/>
                    </a:cubicBezTo>
                    <a:cubicBezTo>
                      <a:pt x="969619" y="5122991"/>
                      <a:pt x="964828" y="5102888"/>
                      <a:pt x="953793" y="5091862"/>
                    </a:cubicBezTo>
                    <a:cubicBezTo>
                      <a:pt x="921506" y="5059884"/>
                      <a:pt x="886609" y="5031900"/>
                      <a:pt x="853056" y="5001787"/>
                    </a:cubicBezTo>
                    <a:cubicBezTo>
                      <a:pt x="845882" y="4995337"/>
                      <a:pt x="836325" y="4988437"/>
                      <a:pt x="833979" y="4978966"/>
                    </a:cubicBezTo>
                    <a:cubicBezTo>
                      <a:pt x="820602" y="4924328"/>
                      <a:pt x="808509" y="4869239"/>
                      <a:pt x="796995" y="4813768"/>
                    </a:cubicBezTo>
                    <a:cubicBezTo>
                      <a:pt x="792418" y="4791474"/>
                      <a:pt x="803209" y="4777314"/>
                      <a:pt x="820590" y="4764057"/>
                    </a:cubicBezTo>
                    <a:cubicBezTo>
                      <a:pt x="837188" y="4751123"/>
                      <a:pt x="855398" y="4734452"/>
                      <a:pt x="864688" y="4714752"/>
                    </a:cubicBezTo>
                    <a:cubicBezTo>
                      <a:pt x="883062" y="4675275"/>
                      <a:pt x="897521" y="4632902"/>
                      <a:pt x="910485" y="4590911"/>
                    </a:cubicBezTo>
                    <a:cubicBezTo>
                      <a:pt x="915338" y="4575199"/>
                      <a:pt x="912978" y="4556131"/>
                      <a:pt x="911445" y="4539571"/>
                    </a:cubicBezTo>
                    <a:cubicBezTo>
                      <a:pt x="908527" y="4508200"/>
                      <a:pt x="900999" y="4477659"/>
                      <a:pt x="900285" y="4445837"/>
                    </a:cubicBezTo>
                    <a:cubicBezTo>
                      <a:pt x="899539" y="4408923"/>
                      <a:pt x="887958" y="4383340"/>
                      <a:pt x="863237" y="4364703"/>
                    </a:cubicBezTo>
                    <a:cubicBezTo>
                      <a:pt x="826431" y="4336971"/>
                      <a:pt x="808536" y="4292507"/>
                      <a:pt x="798070" y="4243284"/>
                    </a:cubicBezTo>
                    <a:cubicBezTo>
                      <a:pt x="784617" y="4180721"/>
                      <a:pt x="805728" y="4117545"/>
                      <a:pt x="817097" y="4054750"/>
                    </a:cubicBezTo>
                    <a:cubicBezTo>
                      <a:pt x="821537" y="4030724"/>
                      <a:pt x="826632" y="4006057"/>
                      <a:pt x="826251" y="3982801"/>
                    </a:cubicBezTo>
                    <a:cubicBezTo>
                      <a:pt x="825347" y="3916709"/>
                      <a:pt x="825150" y="3850833"/>
                      <a:pt x="836848" y="3784939"/>
                    </a:cubicBezTo>
                    <a:lnTo>
                      <a:pt x="841285" y="3766755"/>
                    </a:lnTo>
                    <a:lnTo>
                      <a:pt x="841284" y="3766755"/>
                    </a:lnTo>
                    <a:lnTo>
                      <a:pt x="852925" y="3719034"/>
                    </a:lnTo>
                    <a:cubicBezTo>
                      <a:pt x="855152" y="3711822"/>
                      <a:pt x="856753" y="3704413"/>
                      <a:pt x="857932" y="3696880"/>
                    </a:cubicBezTo>
                    <a:cubicBezTo>
                      <a:pt x="868683" y="3631632"/>
                      <a:pt x="885300" y="3565939"/>
                      <a:pt x="853534" y="3507036"/>
                    </a:cubicBezTo>
                    <a:cubicBezTo>
                      <a:pt x="850623" y="3501622"/>
                      <a:pt x="849992" y="3494020"/>
                      <a:pt x="850226" y="3485839"/>
                    </a:cubicBezTo>
                    <a:close/>
                    <a:moveTo>
                      <a:pt x="0" y="0"/>
                    </a:moveTo>
                    <a:lnTo>
                      <a:pt x="455609" y="0"/>
                    </a:lnTo>
                    <a:lnTo>
                      <a:pt x="459171" y="72395"/>
                    </a:lnTo>
                    <a:cubicBezTo>
                      <a:pt x="459671" y="92301"/>
                      <a:pt x="456894" y="113171"/>
                      <a:pt x="460041" y="131917"/>
                    </a:cubicBezTo>
                    <a:cubicBezTo>
                      <a:pt x="474213" y="218122"/>
                      <a:pt x="492031" y="302910"/>
                      <a:pt x="504421" y="389691"/>
                    </a:cubicBezTo>
                    <a:cubicBezTo>
                      <a:pt x="517349" y="479177"/>
                      <a:pt x="539516" y="562489"/>
                      <a:pt x="582097" y="634609"/>
                    </a:cubicBezTo>
                    <a:cubicBezTo>
                      <a:pt x="621686" y="701573"/>
                      <a:pt x="662589" y="767248"/>
                      <a:pt x="702468" y="834019"/>
                    </a:cubicBezTo>
                    <a:cubicBezTo>
                      <a:pt x="712587" y="850968"/>
                      <a:pt x="725536" y="867665"/>
                      <a:pt x="729203" y="887701"/>
                    </a:cubicBezTo>
                    <a:cubicBezTo>
                      <a:pt x="736973" y="929321"/>
                      <a:pt x="740155" y="973193"/>
                      <a:pt x="743787" y="1016355"/>
                    </a:cubicBezTo>
                    <a:cubicBezTo>
                      <a:pt x="746786" y="1053398"/>
                      <a:pt x="745800" y="1091467"/>
                      <a:pt x="750083" y="1128060"/>
                    </a:cubicBezTo>
                    <a:cubicBezTo>
                      <a:pt x="753428" y="1157309"/>
                      <a:pt x="762038" y="1185083"/>
                      <a:pt x="768866" y="1213431"/>
                    </a:cubicBezTo>
                    <a:cubicBezTo>
                      <a:pt x="774767" y="1238107"/>
                      <a:pt x="778357" y="1264327"/>
                      <a:pt x="787802" y="1286432"/>
                    </a:cubicBezTo>
                    <a:cubicBezTo>
                      <a:pt x="810582" y="1340304"/>
                      <a:pt x="832653" y="1394242"/>
                      <a:pt x="842837" y="1455511"/>
                    </a:cubicBezTo>
                    <a:cubicBezTo>
                      <a:pt x="853049" y="1515944"/>
                      <a:pt x="867276" y="1574511"/>
                      <a:pt x="877988" y="1634814"/>
                    </a:cubicBezTo>
                    <a:cubicBezTo>
                      <a:pt x="888390" y="1693895"/>
                      <a:pt x="902813" y="1748857"/>
                      <a:pt x="941063" y="1789731"/>
                    </a:cubicBezTo>
                    <a:cubicBezTo>
                      <a:pt x="957906" y="1807908"/>
                      <a:pt x="975122" y="1831564"/>
                      <a:pt x="980124" y="1857657"/>
                    </a:cubicBezTo>
                    <a:cubicBezTo>
                      <a:pt x="987207" y="1894833"/>
                      <a:pt x="980788" y="1937150"/>
                      <a:pt x="984484" y="1976384"/>
                    </a:cubicBezTo>
                    <a:cubicBezTo>
                      <a:pt x="988781" y="2022576"/>
                      <a:pt x="988793" y="2074493"/>
                      <a:pt x="1007189" y="2110650"/>
                    </a:cubicBezTo>
                    <a:cubicBezTo>
                      <a:pt x="1023612" y="2142809"/>
                      <a:pt x="1034723" y="2173610"/>
                      <a:pt x="1039893" y="2211041"/>
                    </a:cubicBezTo>
                    <a:cubicBezTo>
                      <a:pt x="1043484" y="2237261"/>
                      <a:pt x="1057690" y="2260269"/>
                      <a:pt x="1059162" y="2286682"/>
                    </a:cubicBezTo>
                    <a:cubicBezTo>
                      <a:pt x="1061252" y="2321469"/>
                      <a:pt x="1060754" y="2355740"/>
                      <a:pt x="1070522" y="2388667"/>
                    </a:cubicBezTo>
                    <a:cubicBezTo>
                      <a:pt x="1080600" y="2422815"/>
                      <a:pt x="1085513" y="2459602"/>
                      <a:pt x="1093939" y="2494653"/>
                    </a:cubicBezTo>
                    <a:cubicBezTo>
                      <a:pt x="1098500" y="2513273"/>
                      <a:pt x="1106866" y="2529964"/>
                      <a:pt x="1112007" y="2548197"/>
                    </a:cubicBezTo>
                    <a:cubicBezTo>
                      <a:pt x="1121409" y="2581573"/>
                      <a:pt x="1130232" y="2615336"/>
                      <a:pt x="1138346" y="2649163"/>
                    </a:cubicBezTo>
                    <a:cubicBezTo>
                      <a:pt x="1146465" y="2682988"/>
                      <a:pt x="1157699" y="2716368"/>
                      <a:pt x="1160337" y="2751608"/>
                    </a:cubicBezTo>
                    <a:cubicBezTo>
                      <a:pt x="1164714" y="2811646"/>
                      <a:pt x="1159211" y="2873999"/>
                      <a:pt x="1165737" y="2933012"/>
                    </a:cubicBezTo>
                    <a:cubicBezTo>
                      <a:pt x="1172445" y="2992925"/>
                      <a:pt x="1185964" y="3051556"/>
                      <a:pt x="1202029" y="3107873"/>
                    </a:cubicBezTo>
                    <a:cubicBezTo>
                      <a:pt x="1214635" y="3152396"/>
                      <a:pt x="1227749" y="3194534"/>
                      <a:pt x="1225692" y="3244974"/>
                    </a:cubicBezTo>
                    <a:cubicBezTo>
                      <a:pt x="1224565" y="3273123"/>
                      <a:pt x="1231196" y="3305079"/>
                      <a:pt x="1243916" y="3326221"/>
                    </a:cubicBezTo>
                    <a:cubicBezTo>
                      <a:pt x="1271701" y="3372044"/>
                      <a:pt x="1285247" y="3423911"/>
                      <a:pt x="1293067" y="3480219"/>
                    </a:cubicBezTo>
                    <a:lnTo>
                      <a:pt x="1308071" y="3585182"/>
                    </a:lnTo>
                    <a:lnTo>
                      <a:pt x="1295962" y="3584708"/>
                    </a:lnTo>
                    <a:cubicBezTo>
                      <a:pt x="1237754" y="3586303"/>
                      <a:pt x="1180629" y="3594888"/>
                      <a:pt x="1118893" y="3568330"/>
                    </a:cubicBezTo>
                    <a:cubicBezTo>
                      <a:pt x="1113435" y="3565936"/>
                      <a:pt x="1102517" y="3567964"/>
                      <a:pt x="1094179" y="3567566"/>
                    </a:cubicBezTo>
                    <a:cubicBezTo>
                      <a:pt x="1027548" y="3564029"/>
                      <a:pt x="967064" y="3547281"/>
                      <a:pt x="922719" y="3516472"/>
                    </a:cubicBezTo>
                    <a:cubicBezTo>
                      <a:pt x="908178" y="3506414"/>
                      <a:pt x="892942" y="3497984"/>
                      <a:pt x="877028" y="3490955"/>
                    </a:cubicBezTo>
                    <a:lnTo>
                      <a:pt x="850533" y="3481837"/>
                    </a:lnTo>
                    <a:lnTo>
                      <a:pt x="852113" y="3461170"/>
                    </a:lnTo>
                    <a:cubicBezTo>
                      <a:pt x="854391" y="3434500"/>
                      <a:pt x="848474" y="3414331"/>
                      <a:pt x="831383" y="3399179"/>
                    </a:cubicBezTo>
                    <a:cubicBezTo>
                      <a:pt x="801767" y="3373388"/>
                      <a:pt x="773654" y="3344957"/>
                      <a:pt x="743141" y="3320580"/>
                    </a:cubicBezTo>
                    <a:cubicBezTo>
                      <a:pt x="722236" y="3303685"/>
                      <a:pt x="714543" y="3281842"/>
                      <a:pt x="713221" y="3251241"/>
                    </a:cubicBezTo>
                    <a:cubicBezTo>
                      <a:pt x="712555" y="3234106"/>
                      <a:pt x="704768" y="3217029"/>
                      <a:pt x="697098" y="3202528"/>
                    </a:cubicBezTo>
                    <a:cubicBezTo>
                      <a:pt x="687845" y="3184997"/>
                      <a:pt x="672212" y="3172554"/>
                      <a:pt x="664820" y="3154190"/>
                    </a:cubicBezTo>
                    <a:cubicBezTo>
                      <a:pt x="646169" y="3109209"/>
                      <a:pt x="616744" y="3087991"/>
                      <a:pt x="572501" y="3087312"/>
                    </a:cubicBezTo>
                    <a:cubicBezTo>
                      <a:pt x="533259" y="3086763"/>
                      <a:pt x="493731" y="3044085"/>
                      <a:pt x="497703" y="3005243"/>
                    </a:cubicBezTo>
                    <a:cubicBezTo>
                      <a:pt x="502030" y="2962279"/>
                      <a:pt x="490540" y="2928257"/>
                      <a:pt x="476984" y="2892751"/>
                    </a:cubicBezTo>
                    <a:cubicBezTo>
                      <a:pt x="469363" y="2872905"/>
                      <a:pt x="465404" y="2847135"/>
                      <a:pt x="468947" y="2824527"/>
                    </a:cubicBezTo>
                    <a:cubicBezTo>
                      <a:pt x="482188" y="2738605"/>
                      <a:pt x="520979" y="2665650"/>
                      <a:pt x="569138" y="2595026"/>
                    </a:cubicBezTo>
                    <a:cubicBezTo>
                      <a:pt x="600577" y="2548865"/>
                      <a:pt x="622260" y="2493483"/>
                      <a:pt x="645397" y="2440808"/>
                    </a:cubicBezTo>
                    <a:cubicBezTo>
                      <a:pt x="652529" y="2424387"/>
                      <a:pt x="655029" y="2401457"/>
                      <a:pt x="651820" y="2384384"/>
                    </a:cubicBezTo>
                    <a:cubicBezTo>
                      <a:pt x="640949" y="2324596"/>
                      <a:pt x="629163" y="2264805"/>
                      <a:pt x="612994" y="2207332"/>
                    </a:cubicBezTo>
                    <a:cubicBezTo>
                      <a:pt x="597678" y="2153787"/>
                      <a:pt x="601053" y="2099808"/>
                      <a:pt x="620894" y="2046679"/>
                    </a:cubicBezTo>
                    <a:cubicBezTo>
                      <a:pt x="635367" y="2007977"/>
                      <a:pt x="641110" y="1970814"/>
                      <a:pt x="644614" y="1931265"/>
                    </a:cubicBezTo>
                    <a:cubicBezTo>
                      <a:pt x="647465" y="1898285"/>
                      <a:pt x="653360" y="1862859"/>
                      <a:pt x="665994" y="1832337"/>
                    </a:cubicBezTo>
                    <a:cubicBezTo>
                      <a:pt x="683779" y="1789578"/>
                      <a:pt x="688928" y="1751381"/>
                      <a:pt x="678276" y="1709437"/>
                    </a:cubicBezTo>
                    <a:cubicBezTo>
                      <a:pt x="672576" y="1687079"/>
                      <a:pt x="673987" y="1660990"/>
                      <a:pt x="672955" y="1636123"/>
                    </a:cubicBezTo>
                    <a:cubicBezTo>
                      <a:pt x="671272" y="1597795"/>
                      <a:pt x="671867" y="1558758"/>
                      <a:pt x="668480" y="1520749"/>
                    </a:cubicBezTo>
                    <a:cubicBezTo>
                      <a:pt x="665050" y="1479903"/>
                      <a:pt x="655019" y="1440408"/>
                      <a:pt x="653920" y="1399437"/>
                    </a:cubicBezTo>
                    <a:cubicBezTo>
                      <a:pt x="652652" y="1355309"/>
                      <a:pt x="639893" y="1323154"/>
                      <a:pt x="612686" y="1296979"/>
                    </a:cubicBezTo>
                    <a:cubicBezTo>
                      <a:pt x="595576" y="1280408"/>
                      <a:pt x="578401" y="1259588"/>
                      <a:pt x="570220" y="1235618"/>
                    </a:cubicBezTo>
                    <a:cubicBezTo>
                      <a:pt x="553631" y="1186194"/>
                      <a:pt x="545669" y="1131821"/>
                      <a:pt x="529736" y="1081752"/>
                    </a:cubicBezTo>
                    <a:cubicBezTo>
                      <a:pt x="507466" y="1011390"/>
                      <a:pt x="481332" y="944631"/>
                      <a:pt x="414305" y="918292"/>
                    </a:cubicBezTo>
                    <a:cubicBezTo>
                      <a:pt x="377314" y="903769"/>
                      <a:pt x="368843" y="874065"/>
                      <a:pt x="373924" y="825689"/>
                    </a:cubicBezTo>
                    <a:cubicBezTo>
                      <a:pt x="375689" y="809590"/>
                      <a:pt x="376722" y="786203"/>
                      <a:pt x="368949" y="778726"/>
                    </a:cubicBezTo>
                    <a:cubicBezTo>
                      <a:pt x="345838" y="756354"/>
                      <a:pt x="349308" y="725824"/>
                      <a:pt x="347020" y="694643"/>
                    </a:cubicBezTo>
                    <a:cubicBezTo>
                      <a:pt x="345704" y="675894"/>
                      <a:pt x="339306" y="651346"/>
                      <a:pt x="327478" y="642898"/>
                    </a:cubicBezTo>
                    <a:cubicBezTo>
                      <a:pt x="279698" y="608395"/>
                      <a:pt x="263590" y="549247"/>
                      <a:pt x="243468" y="491960"/>
                    </a:cubicBezTo>
                    <a:cubicBezTo>
                      <a:pt x="237433" y="475142"/>
                      <a:pt x="230250" y="456843"/>
                      <a:pt x="218930" y="446010"/>
                    </a:cubicBezTo>
                    <a:cubicBezTo>
                      <a:pt x="194433" y="422927"/>
                      <a:pt x="180036" y="395344"/>
                      <a:pt x="180614" y="354892"/>
                    </a:cubicBezTo>
                    <a:cubicBezTo>
                      <a:pt x="180923" y="342010"/>
                      <a:pt x="176523" y="328798"/>
                      <a:pt x="171988" y="317521"/>
                    </a:cubicBezTo>
                    <a:cubicBezTo>
                      <a:pt x="162052" y="293291"/>
                      <a:pt x="148442" y="271315"/>
                      <a:pt x="139875" y="246378"/>
                    </a:cubicBezTo>
                    <a:cubicBezTo>
                      <a:pt x="117577" y="182780"/>
                      <a:pt x="95749" y="119890"/>
                      <a:pt x="51499" y="73211"/>
                    </a:cubicBezTo>
                    <a:cubicBezTo>
                      <a:pt x="40691" y="61834"/>
                      <a:pt x="29467" y="49763"/>
                      <a:pt x="19690" y="36621"/>
                    </a:cubicBezTo>
                    <a:close/>
                  </a:path>
                </a:pathLst>
              </a:custGeom>
              <a:blipFill dpi="0" rotWithShape="1">
                <a:blip r:embed="rId2">
                  <a:alphaModFix amt="57000"/>
                </a:blip>
                <a:srcRect/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11" name="Picture 1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78A5F948-A67E-1A94-EA37-2B2D8FB10E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2324" y="3173486"/>
            <a:ext cx="2868995" cy="471610"/>
          </a:xfrm>
          <a:prstGeom prst="rect">
            <a:avLst/>
          </a:prstGeom>
        </p:spPr>
      </p:pic>
      <p:pic>
        <p:nvPicPr>
          <p:cNvPr id="13" name="Picture 5" descr="Logo&#10;&#10;Description automatically generated">
            <a:extLst>
              <a:ext uri="{FF2B5EF4-FFF2-40B4-BE49-F238E27FC236}">
                <a16:creationId xmlns:a16="http://schemas.microsoft.com/office/drawing/2014/main" id="{BC149B54-3123-C327-5056-4FDCC2EEDC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52758" y="5556530"/>
            <a:ext cx="2176497" cy="124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540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D278ADA9-6383-4BDD-80D2-8899A40268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84B7147-B0F6-40ED-B5A2-FF72BC8198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36D2DE0-0628-4A9A-A59D-7BA8B5EB3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48E405C9-94BE-41DA-928C-DEC9A8550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15929" y="148929"/>
            <a:ext cx="6560142" cy="65601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AD85E2-A060-FD28-38AB-6F0692B8E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5031" y="1380754"/>
            <a:ext cx="5561938" cy="251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Questions?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046739-6C4B-236B-1858-8E84F2A4CD19}"/>
              </a:ext>
            </a:extLst>
          </p:cNvPr>
          <p:cNvSpPr txBox="1"/>
          <p:nvPr/>
        </p:nvSpPr>
        <p:spPr>
          <a:xfrm>
            <a:off x="3315031" y="4076802"/>
            <a:ext cx="5561938" cy="1534587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Daniel.Bogle@health.mo.gov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Mark.Bremer@health.mo.gov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8" name="Arc 37">
            <a:extLst>
              <a:ext uri="{FF2B5EF4-FFF2-40B4-BE49-F238E27FC236}">
                <a16:creationId xmlns:a16="http://schemas.microsoft.com/office/drawing/2014/main" id="{D2091A72-D5BB-42AC-8FD3-F7747D908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9222429" flipV="1">
            <a:off x="2494119" y="6170"/>
            <a:ext cx="6816262" cy="681626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6ED12BFC-A737-46AF-8411-481112D54B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0995" y="5310973"/>
            <a:ext cx="705948" cy="68679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Logo&#10;&#10;Description automatically generated">
            <a:extLst>
              <a:ext uri="{FF2B5EF4-FFF2-40B4-BE49-F238E27FC236}">
                <a16:creationId xmlns:a16="http://schemas.microsoft.com/office/drawing/2014/main" id="{A1CE6F50-E6A1-784C-C111-DB3795BBE9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2758" y="5556530"/>
            <a:ext cx="2176497" cy="124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491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6FBCD1-83CA-5539-300B-E072439FF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5400" dirty="0"/>
              <a:t>Today's Objectives 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2A4FF6-B7D2-F6EA-2396-2D14E641FA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221" r="29452" b="4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FFA4C7-3B33-87A8-B0AB-7B332EC309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97762" y="2706624"/>
            <a:ext cx="6251110" cy="3483864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200" dirty="0"/>
              <a:t>Introduction to the Foundational Public Health</a:t>
            </a:r>
          </a:p>
          <a:p>
            <a:pPr marL="228600" lvl="1" algn="l"/>
            <a:r>
              <a:rPr lang="en-US" sz="2400" dirty="0"/>
              <a:t>Services Model.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200" dirty="0"/>
              <a:t>Walkthrough of Foundational Capabilities and</a:t>
            </a:r>
          </a:p>
          <a:p>
            <a:pPr marL="228600" lvl="1" algn="l"/>
            <a:r>
              <a:rPr lang="en-US" sz="2400" dirty="0"/>
              <a:t>Foundational Areas of Expertise.</a:t>
            </a:r>
            <a:endParaRPr lang="en-US" sz="2400" dirty="0">
              <a:cs typeface="Arial"/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200" dirty="0"/>
              <a:t>Future of Foundational Public Health Services</a:t>
            </a:r>
          </a:p>
          <a:p>
            <a:pPr marL="228600" lvl="1" algn="l"/>
            <a:r>
              <a:rPr lang="en-US" sz="2400" dirty="0"/>
              <a:t>from DHSS.</a:t>
            </a:r>
            <a:endParaRPr lang="en-US" sz="2400" dirty="0">
              <a:cs typeface="Arial"/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200" dirty="0">
                <a:cs typeface="Arial"/>
              </a:rPr>
              <a:t>Future Accreditation Opportunities. 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2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94782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278ADA9-6383-4BDD-80D2-8899A40268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84B7147-B0F6-40ED-B5A2-FF72BC8198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36D2DE0-0628-4A9A-A59D-7BA8B5EB3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8E405C9-94BE-41DA-928C-DEC9A8550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15929" y="148929"/>
            <a:ext cx="6560142" cy="65601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9529E0-F6CD-9CB5-4E32-605EAB7FD7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15031" y="2478460"/>
            <a:ext cx="5561938" cy="153458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200" i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FPHS is the suite of skills, programs, and activities that must be available in health departments everywhere for the public health system to work anywhere.</a:t>
            </a:r>
            <a:endParaRPr lang="en-US" sz="2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2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D2091A72-D5BB-42AC-8FD3-F7747D908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9222429" flipV="1">
            <a:off x="2494119" y="6170"/>
            <a:ext cx="6816262" cy="681626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ED12BFC-A737-46AF-8411-481112D54B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0995" y="5310973"/>
            <a:ext cx="705948" cy="68679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748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8" name="Rectangle 297">
            <a:extLst>
              <a:ext uri="{FF2B5EF4-FFF2-40B4-BE49-F238E27FC236}">
                <a16:creationId xmlns:a16="http://schemas.microsoft.com/office/drawing/2014/main" id="{91F32EBA-ED97-466E-8CFA-838258415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3" name="TextBox 292">
            <a:extLst>
              <a:ext uri="{FF2B5EF4-FFF2-40B4-BE49-F238E27FC236}">
                <a16:creationId xmlns:a16="http://schemas.microsoft.com/office/drawing/2014/main" id="{43F8C58B-E7FC-80D6-6FFF-BAC56AD3D74D}"/>
              </a:ext>
            </a:extLst>
          </p:cNvPr>
          <p:cNvSpPr txBox="1"/>
          <p:nvPr/>
        </p:nvSpPr>
        <p:spPr>
          <a:xfrm>
            <a:off x="965199" y="851517"/>
            <a:ext cx="5130795" cy="1461778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>
                <a:latin typeface="+mj-lt"/>
                <a:ea typeface="+mj-ea"/>
                <a:cs typeface="+mj-cs"/>
              </a:rPr>
              <a:t>Framework</a:t>
            </a:r>
            <a:endParaRPr lang="en-US" sz="40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00" name="Freeform: Shape 299">
            <a:extLst>
              <a:ext uri="{FF2B5EF4-FFF2-40B4-BE49-F238E27FC236}">
                <a16:creationId xmlns:a16="http://schemas.microsoft.com/office/drawing/2014/main" id="{62A38935-BB53-4DF7-A56E-48DD25B685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0370" y="851518"/>
            <a:ext cx="6184806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1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4 h 5154967"/>
              <a:gd name="connsiteX37" fmla="*/ 1625714 w 6184806"/>
              <a:gd name="connsiteY37" fmla="*/ 109244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1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1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4"/>
                  <a:pt x="2445216" y="109244"/>
                </a:cubicBezTo>
                <a:cubicBezTo>
                  <a:pt x="1625714" y="109244"/>
                  <a:pt x="1625714" y="109244"/>
                  <a:pt x="1625714" y="109244"/>
                </a:cubicBezTo>
                <a:cubicBezTo>
                  <a:pt x="1572615" y="109244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8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1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36" name="Graphic 236" descr="House with solid fill">
            <a:extLst>
              <a:ext uri="{FF2B5EF4-FFF2-40B4-BE49-F238E27FC236}">
                <a16:creationId xmlns:a16="http://schemas.microsoft.com/office/drawing/2014/main" id="{6B6FA4DE-6D81-8C9A-F50A-6DC5C8BED3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35330" y="2105470"/>
            <a:ext cx="3217333" cy="3217333"/>
          </a:xfrm>
          <a:prstGeom prst="rect">
            <a:avLst/>
          </a:prstGeom>
        </p:spPr>
      </p:pic>
      <p:graphicFrame>
        <p:nvGraphicFramePr>
          <p:cNvPr id="4" name="Diagram 4">
            <a:extLst>
              <a:ext uri="{FF2B5EF4-FFF2-40B4-BE49-F238E27FC236}">
                <a16:creationId xmlns:a16="http://schemas.microsoft.com/office/drawing/2014/main" id="{A87B49AE-4908-2DB3-A736-605183E42E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02939848"/>
              </p:ext>
            </p:extLst>
          </p:nvPr>
        </p:nvGraphicFramePr>
        <p:xfrm>
          <a:off x="965200" y="2470248"/>
          <a:ext cx="4048344" cy="35362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334982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4" name="Rectangle 36">
            <a:extLst>
              <a:ext uri="{FF2B5EF4-FFF2-40B4-BE49-F238E27FC236}">
                <a16:creationId xmlns:a16="http://schemas.microsoft.com/office/drawing/2014/main" id="{F837543A-6020-4505-A233-C9DB4BF74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77B378-A428-DE1A-3E9E-2CC8152BB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558489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Basics of FPHS</a:t>
            </a:r>
          </a:p>
        </p:txBody>
      </p:sp>
      <p:sp>
        <p:nvSpPr>
          <p:cNvPr id="55" name="Freeform: Shape 38">
            <a:extLst>
              <a:ext uri="{FF2B5EF4-FFF2-40B4-BE49-F238E27FC236}">
                <a16:creationId xmlns:a16="http://schemas.microsoft.com/office/drawing/2014/main" id="{35B16301-FB18-48BA-A6DD-C37CAF6F9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A32597-C78E-5512-6945-947FE00244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1825625"/>
            <a:ext cx="5558489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endParaRPr lang="en-US" i="1" dirty="0"/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dirty="0"/>
              <a:t>Foundational Public Health Services offer a shared language for Public Health no matter where you are or jurisdiction you serve.</a:t>
            </a:r>
            <a:endParaRPr lang="en-US" dirty="0">
              <a:cs typeface="Arial"/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b="1" dirty="0"/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b="1" dirty="0"/>
              <a:t>Interconnected Parts to FPHS</a:t>
            </a:r>
            <a:endParaRPr lang="en-US" b="1" dirty="0">
              <a:cs typeface="Arial"/>
            </a:endParaRPr>
          </a:p>
          <a:p>
            <a:pPr marL="514350" indent="-228600" algn="l">
              <a:buFont typeface="Arial" panose="020B0604020202020204" pitchFamily="34" charset="0"/>
              <a:buChar char="•"/>
            </a:pPr>
            <a:r>
              <a:rPr lang="en-US" dirty="0"/>
              <a:t>6 Foundational Areas.</a:t>
            </a:r>
            <a:endParaRPr lang="en-US" dirty="0">
              <a:cs typeface="Arial"/>
            </a:endParaRPr>
          </a:p>
          <a:p>
            <a:pPr marL="514350" indent="-228600" algn="l">
              <a:buFont typeface="Arial" panose="020B0604020202020204" pitchFamily="34" charset="0"/>
              <a:buChar char="•"/>
            </a:pPr>
            <a:r>
              <a:rPr lang="en-US" dirty="0"/>
              <a:t>7 Foundational Capabilities.</a:t>
            </a:r>
            <a:endParaRPr lang="en-US" dirty="0">
              <a:cs typeface="Arial"/>
            </a:endParaRPr>
          </a:p>
          <a:p>
            <a:pPr marL="514350" indent="-228600" algn="l">
              <a:buFont typeface="Arial" panose="020B0604020202020204" pitchFamily="34" charset="0"/>
              <a:buChar char="•"/>
            </a:pPr>
            <a:r>
              <a:rPr lang="en-US" dirty="0"/>
              <a:t>Health Equity.</a:t>
            </a:r>
            <a:endParaRPr lang="en-US" dirty="0">
              <a:cs typeface="Arial"/>
            </a:endParaRPr>
          </a:p>
          <a:p>
            <a:pPr marL="514350" indent="-228600" algn="l">
              <a:buFont typeface="Arial" panose="020B0604020202020204" pitchFamily="34" charset="0"/>
              <a:buChar char="•"/>
            </a:pPr>
            <a:r>
              <a:rPr lang="en-US" dirty="0"/>
              <a:t>Local Services.</a:t>
            </a:r>
            <a:endParaRPr lang="en-US" dirty="0">
              <a:cs typeface="Arial"/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6" name="Oval 40">
            <a:extLst>
              <a:ext uri="{FF2B5EF4-FFF2-40B4-BE49-F238E27FC236}">
                <a16:creationId xmlns:a16="http://schemas.microsoft.com/office/drawing/2014/main" id="{C3C0D90E-074A-4F52-9B11-B52BEF4B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Block Arc 42">
            <a:extLst>
              <a:ext uri="{FF2B5EF4-FFF2-40B4-BE49-F238E27FC236}">
                <a16:creationId xmlns:a16="http://schemas.microsoft.com/office/drawing/2014/main" id="{CABBD4C1-E6F8-46F6-8152-A8A97490B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18531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8" name="Freeform: Shape 44">
            <a:extLst>
              <a:ext uri="{FF2B5EF4-FFF2-40B4-BE49-F238E27FC236}">
                <a16:creationId xmlns:a16="http://schemas.microsoft.com/office/drawing/2014/main" id="{83BA5EF5-1FE9-4BF9-83BB-269BCDDF6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59" name="Straight Connector 46">
            <a:extLst>
              <a:ext uri="{FF2B5EF4-FFF2-40B4-BE49-F238E27FC236}">
                <a16:creationId xmlns:a16="http://schemas.microsoft.com/office/drawing/2014/main" id="{4B3BCACB-5880-460B-9606-8C433A9AF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Freeform: Shape 48">
            <a:extLst>
              <a:ext uri="{FF2B5EF4-FFF2-40B4-BE49-F238E27FC236}">
                <a16:creationId xmlns:a16="http://schemas.microsoft.com/office/drawing/2014/main" id="{88853921-7BC9-4BDE-ACAB-133C683C8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1" name="Arc 50">
            <a:extLst>
              <a:ext uri="{FF2B5EF4-FFF2-40B4-BE49-F238E27FC236}">
                <a16:creationId xmlns:a16="http://schemas.microsoft.com/office/drawing/2014/main" id="{09192968-3AE7-4470-A61C-97294BB92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3AB72E55-43E4-4356-BFE8-E2102CB0B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Logo&#10;&#10;Description automatically generated">
            <a:extLst>
              <a:ext uri="{FF2B5EF4-FFF2-40B4-BE49-F238E27FC236}">
                <a16:creationId xmlns:a16="http://schemas.microsoft.com/office/drawing/2014/main" id="{9A22DED8-5CBB-EC0B-D5CF-8648018137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1229" y="5485503"/>
            <a:ext cx="2176497" cy="124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4757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F725AE7-1DD7-5A57-ECB3-20354991E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5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Missouri Model Creation </a:t>
            </a:r>
          </a:p>
        </p:txBody>
      </p:sp>
      <p:sp>
        <p:nvSpPr>
          <p:cNvPr id="25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9" name="TextBox 7">
            <a:extLst>
              <a:ext uri="{FF2B5EF4-FFF2-40B4-BE49-F238E27FC236}">
                <a16:creationId xmlns:a16="http://schemas.microsoft.com/office/drawing/2014/main" id="{E278D598-E03B-A775-6E12-DD6ED76046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66331706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00982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337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Chart, diagram&#10;&#10;Description automatically generated">
            <a:extLst>
              <a:ext uri="{FF2B5EF4-FFF2-40B4-BE49-F238E27FC236}">
                <a16:creationId xmlns:a16="http://schemas.microsoft.com/office/drawing/2014/main" id="{0951C3B6-9908-D405-94B7-4B65226C66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0883" y="476200"/>
            <a:ext cx="5408818" cy="5896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484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1" descr="Diagram&#10;&#10;Description automatically generated">
            <a:extLst>
              <a:ext uri="{FF2B5EF4-FFF2-40B4-BE49-F238E27FC236}">
                <a16:creationId xmlns:a16="http://schemas.microsoft.com/office/drawing/2014/main" id="{62765AAC-8CBB-53CC-24BF-B578AAE832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615559"/>
            <a:ext cx="5294716" cy="3626880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10" descr="Diagram&#10;&#10;Description automatically generated">
            <a:extLst>
              <a:ext uri="{FF2B5EF4-FFF2-40B4-BE49-F238E27FC236}">
                <a16:creationId xmlns:a16="http://schemas.microsoft.com/office/drawing/2014/main" id="{939A1DEF-4C05-B000-23EE-DE4D31D79B1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t="20564" b="20564"/>
          <a:stretch/>
        </p:blipFill>
        <p:spPr>
          <a:xfrm>
            <a:off x="25422515" y="1557689"/>
            <a:ext cx="5952523" cy="4069080"/>
          </a:xfrm>
        </p:spPr>
      </p:pic>
      <p:pic>
        <p:nvPicPr>
          <p:cNvPr id="3" name="Picture 4" descr="Chart, diagram&#10;&#10;Description automatically generated">
            <a:extLst>
              <a:ext uri="{FF2B5EF4-FFF2-40B4-BE49-F238E27FC236}">
                <a16:creationId xmlns:a16="http://schemas.microsoft.com/office/drawing/2014/main" id="{297AF2DC-4AD7-7C45-3296-E74C50829A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0982" y="863941"/>
            <a:ext cx="5273791" cy="5465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7529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278ADA9-6383-4BDD-80D2-8899A40268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84B7147-B0F6-40ED-B5A2-FF72BC8198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36D2DE0-0628-4A9A-A59D-7BA8B5EB3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8E405C9-94BE-41DA-928C-DEC9A8550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15929" y="148929"/>
            <a:ext cx="6560142" cy="65601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C237305-E8F8-935D-CCE5-4D82A64DC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5031" y="1380754"/>
            <a:ext cx="5561938" cy="251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From Present to Future</a:t>
            </a:r>
          </a:p>
        </p:txBody>
      </p:sp>
      <p:sp>
        <p:nvSpPr>
          <p:cNvPr id="20" name="Arc 19">
            <a:extLst>
              <a:ext uri="{FF2B5EF4-FFF2-40B4-BE49-F238E27FC236}">
                <a16:creationId xmlns:a16="http://schemas.microsoft.com/office/drawing/2014/main" id="{D2091A72-D5BB-42AC-8FD3-F7747D908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9222429" flipV="1">
            <a:off x="2494119" y="6170"/>
            <a:ext cx="6816262" cy="681626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ED12BFC-A737-46AF-8411-481112D54B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0995" y="5310973"/>
            <a:ext cx="705948" cy="68679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244457D-9550-57E1-204B-55F7AE0791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4" name="Picture 5" descr="Logo&#10;&#10;Description automatically generated">
            <a:extLst>
              <a:ext uri="{FF2B5EF4-FFF2-40B4-BE49-F238E27FC236}">
                <a16:creationId xmlns:a16="http://schemas.microsoft.com/office/drawing/2014/main" id="{AA11CC31-19C3-0D6B-BDE4-AE8FCC5F75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9354" y="5378346"/>
            <a:ext cx="2176497" cy="124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562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No Footer Pages">
  <a:themeElements>
    <a:clrScheme name="Custom 1">
      <a:dk1>
        <a:srgbClr val="FFFFFF"/>
      </a:dk1>
      <a:lt1>
        <a:srgbClr val="012169"/>
      </a:lt1>
      <a:dk2>
        <a:srgbClr val="FFFFFF"/>
      </a:dk2>
      <a:lt2>
        <a:srgbClr val="012169"/>
      </a:lt2>
      <a:accent1>
        <a:srgbClr val="F2A900"/>
      </a:accent1>
      <a:accent2>
        <a:srgbClr val="E35205"/>
      </a:accent2>
      <a:accent3>
        <a:srgbClr val="008C95"/>
      </a:accent3>
      <a:accent4>
        <a:srgbClr val="F2A900"/>
      </a:accent4>
      <a:accent5>
        <a:srgbClr val="E35205"/>
      </a:accent5>
      <a:accent6>
        <a:srgbClr val="008C95"/>
      </a:accent6>
      <a:hlink>
        <a:srgbClr val="64CCC9"/>
      </a:hlink>
      <a:folHlink>
        <a:srgbClr val="9EA2A2"/>
      </a:folHlink>
    </a:clrScheme>
    <a:fontScheme name="DHSS Arial Fon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</TotalTime>
  <Words>484</Words>
  <Application>Microsoft Office PowerPoint</Application>
  <PresentationFormat>Widescreen</PresentationFormat>
  <Paragraphs>94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office theme</vt:lpstr>
      <vt:lpstr>No Footer Pages</vt:lpstr>
      <vt:lpstr>Dividend</vt:lpstr>
      <vt:lpstr>Foundational Public Health Services:   The Next Step in Missouri's Transformation Journey</vt:lpstr>
      <vt:lpstr>Today's Objectives </vt:lpstr>
      <vt:lpstr>PowerPoint Presentation</vt:lpstr>
      <vt:lpstr>PowerPoint Presentation</vt:lpstr>
      <vt:lpstr>Basics of FPHS</vt:lpstr>
      <vt:lpstr>Missouri Model Creation </vt:lpstr>
      <vt:lpstr>PowerPoint Presentation</vt:lpstr>
      <vt:lpstr>PowerPoint Presentation</vt:lpstr>
      <vt:lpstr>From Present to Future</vt:lpstr>
      <vt:lpstr>FPHS Development and Adoption Process</vt:lpstr>
      <vt:lpstr>Operationalizing Foundational Public Health Services  </vt:lpstr>
      <vt:lpstr>How other States are Doing It</vt:lpstr>
      <vt:lpstr>Core GR Public Health Funding Comparison</vt:lpstr>
      <vt:lpstr>Public Heath Accreditation </vt:lpstr>
      <vt:lpstr>How DHSS is Supporting Accreditation Activities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Bremer, Mark</dc:creator>
  <cp:lastModifiedBy>McKinney, Kari</cp:lastModifiedBy>
  <cp:revision>45</cp:revision>
  <dcterms:created xsi:type="dcterms:W3CDTF">2022-09-13T18:00:30Z</dcterms:created>
  <dcterms:modified xsi:type="dcterms:W3CDTF">2022-10-05T17:42:21Z</dcterms:modified>
</cp:coreProperties>
</file>