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1731" r:id="rId2"/>
    <p:sldId id="1726" r:id="rId3"/>
    <p:sldId id="543" r:id="rId4"/>
    <p:sldId id="1746" r:id="rId5"/>
    <p:sldId id="1727" r:id="rId6"/>
    <p:sldId id="172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s" id="{BDAA7934-6079-464F-9EAB-FB350F629067}">
          <p14:sldIdLst>
            <p14:sldId id="1731"/>
          </p14:sldIdLst>
        </p14:section>
        <p14:section name="Agenda" id="{5F031875-3461-4078-A60F-C8AA44F1C5CE}">
          <p14:sldIdLst>
            <p14:sldId id="1726"/>
            <p14:sldId id="543"/>
          </p14:sldIdLst>
        </p14:section>
        <p14:section name="Traditional" id="{5A471395-2F49-40CA-8AFB-09B72B0295FC}">
          <p14:sldIdLst>
            <p14:sldId id="1746"/>
            <p14:sldId id="1727"/>
          </p14:sldIdLst>
        </p14:section>
        <p14:section name="Closers" id="{6D057E8C-DAB6-47EF-AA36-B0DDA480620D}">
          <p14:sldIdLst>
            <p14:sldId id="1722"/>
          </p14:sldIdLst>
        </p14:section>
      </p14:sectionLst>
    </p:ex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7287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2" orient="horz" pos="346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3521" userDrawn="1">
          <p15:clr>
            <a:srgbClr val="A4A3A4"/>
          </p15:clr>
        </p15:guide>
        <p15:guide id="17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3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A7C2DE"/>
    <a:srgbClr val="6AA8D9"/>
    <a:srgbClr val="1D8FCA"/>
    <a:srgbClr val="4A91B6"/>
    <a:srgbClr val="F2F2F2"/>
    <a:srgbClr val="FBFBFB"/>
    <a:srgbClr val="FDFDFD"/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5995" autoAdjust="0"/>
  </p:normalViewPr>
  <p:slideViewPr>
    <p:cSldViewPr snapToGrid="0" showGuides="1">
      <p:cViewPr varScale="1">
        <p:scale>
          <a:sx n="127" d="100"/>
          <a:sy n="127" d="100"/>
        </p:scale>
        <p:origin x="198" y="90"/>
      </p:cViewPr>
      <p:guideLst>
        <p:guide pos="2026"/>
        <p:guide pos="5654"/>
        <p:guide orient="horz" pos="3974"/>
        <p:guide pos="7287"/>
        <p:guide pos="211"/>
        <p:guide orient="horz" pos="346"/>
        <p:guide orient="horz" pos="2160"/>
        <p:guide orient="horz" pos="3521"/>
        <p:guide pos="438"/>
      </p:guideLst>
    </p:cSldViewPr>
  </p:slideViewPr>
  <p:outlineViewPr>
    <p:cViewPr>
      <p:scale>
        <a:sx n="33" d="100"/>
        <a:sy n="33" d="100"/>
      </p:scale>
      <p:origin x="0" y="-218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50148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9/7/2024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0E462-7474-470E-8024-30E0E0F9D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5BEC-157F-4808-81DE-1656B7317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9/7/2024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253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688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206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90608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068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8190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5379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496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228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3206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4355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6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30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2417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30287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23079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174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17487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42374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77373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325866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719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42830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51583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81019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8466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63050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4144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310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43663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929466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88029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32090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3134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8212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2277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370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701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622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14817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74170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981524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01712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70850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827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66922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83706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67510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25338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81320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5033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8188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7753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711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02112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58966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4356279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51283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34530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83086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62574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49261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98535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5407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27188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3622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6408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81073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27688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626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896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9109357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038884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6908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74701468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70342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280128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1322072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2034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064771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294556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53056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56406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23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4184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01355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32836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157988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21948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39439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155210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78366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837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462897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2210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0250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10912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145944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707852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23481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66216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31776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6298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442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4397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4148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16262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39032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5014068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377397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800780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287840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42307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67094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855644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5765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6314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707421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241815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1470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93099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360564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481133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1399573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2602363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364047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04289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7930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82628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44108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3775314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624867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779574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416347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8896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75868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806675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7966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11855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51685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165731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43876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017916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851021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337337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1243627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300570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7641171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8744142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6314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46720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82050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660450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681058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3505413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73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010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4872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36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2010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108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54331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553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7865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0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2272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463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399211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74932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850845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86629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5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94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62922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19783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17926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75533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53375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1291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514337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887083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648353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611224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536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8623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7278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425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46520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4800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9449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63006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0319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44745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2578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323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3195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81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9374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37014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9098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9422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25506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9346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78042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9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9434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949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31777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2489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099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84119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297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6477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7401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768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708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26045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3690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1035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79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7558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8375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65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64" r:id="rId2"/>
    <p:sldLayoutId id="2147483901" r:id="rId3"/>
    <p:sldLayoutId id="2147483929" r:id="rId4"/>
    <p:sldLayoutId id="2147483937" r:id="rId5"/>
    <p:sldLayoutId id="2147483763" r:id="rId6"/>
    <p:sldLayoutId id="2147483660" r:id="rId7"/>
    <p:sldLayoutId id="2147483828" r:id="rId8"/>
    <p:sldLayoutId id="2147483852" r:id="rId9"/>
    <p:sldLayoutId id="2147483854" r:id="rId10"/>
    <p:sldLayoutId id="2147483938" r:id="rId11"/>
    <p:sldLayoutId id="2147483939" r:id="rId12"/>
    <p:sldLayoutId id="2147483662" r:id="rId13"/>
    <p:sldLayoutId id="2147483668" r:id="rId14"/>
    <p:sldLayoutId id="2147483672" r:id="rId15"/>
    <p:sldLayoutId id="2147483669" r:id="rId16"/>
    <p:sldLayoutId id="2147483670" r:id="rId17"/>
    <p:sldLayoutId id="2147483675" r:id="rId18"/>
    <p:sldLayoutId id="2147483676" r:id="rId19"/>
    <p:sldLayoutId id="2147483780" r:id="rId20"/>
    <p:sldLayoutId id="2147483781" r:id="rId21"/>
    <p:sldLayoutId id="2147483860" r:id="rId22"/>
    <p:sldLayoutId id="2147483875" r:id="rId23"/>
    <p:sldLayoutId id="2147483876" r:id="rId24"/>
    <p:sldLayoutId id="2147483877" r:id="rId25"/>
    <p:sldLayoutId id="2147483930" r:id="rId26"/>
    <p:sldLayoutId id="2147483677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815" r:id="rId41"/>
    <p:sldLayoutId id="2147483816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9" r:id="rId49"/>
    <p:sldLayoutId id="2147483791" r:id="rId50"/>
    <p:sldLayoutId id="2147483792" r:id="rId51"/>
    <p:sldLayoutId id="2147483793" r:id="rId52"/>
    <p:sldLayoutId id="2147483794" r:id="rId53"/>
    <p:sldLayoutId id="2147483862" r:id="rId54"/>
    <p:sldLayoutId id="2147483863" r:id="rId55"/>
    <p:sldLayoutId id="2147483864" r:id="rId56"/>
    <p:sldLayoutId id="2147483865" r:id="rId57"/>
    <p:sldLayoutId id="2147483866" r:id="rId58"/>
    <p:sldLayoutId id="2147483867" r:id="rId59"/>
    <p:sldLayoutId id="2147483868" r:id="rId60"/>
    <p:sldLayoutId id="2147483869" r:id="rId61"/>
    <p:sldLayoutId id="2147483870" r:id="rId62"/>
    <p:sldLayoutId id="2147483878" r:id="rId63"/>
    <p:sldLayoutId id="2147483893" r:id="rId64"/>
    <p:sldLayoutId id="2147483894" r:id="rId65"/>
    <p:sldLayoutId id="2147483898" r:id="rId66"/>
    <p:sldLayoutId id="2147483899" r:id="rId67"/>
    <p:sldLayoutId id="2147483902" r:id="rId68"/>
    <p:sldLayoutId id="2147483895" r:id="rId69"/>
    <p:sldLayoutId id="2147483897" r:id="rId70"/>
    <p:sldLayoutId id="2147483896" r:id="rId71"/>
    <p:sldLayoutId id="2147483903" r:id="rId72"/>
    <p:sldLayoutId id="2147483909" r:id="rId73"/>
    <p:sldLayoutId id="2147483924" r:id="rId74"/>
    <p:sldLayoutId id="2147483788" r:id="rId75"/>
    <p:sldLayoutId id="2147483796" r:id="rId76"/>
    <p:sldLayoutId id="2147483797" r:id="rId77"/>
    <p:sldLayoutId id="2147483798" r:id="rId78"/>
    <p:sldLayoutId id="2147483799" r:id="rId79"/>
    <p:sldLayoutId id="2147483800" r:id="rId80"/>
    <p:sldLayoutId id="2147483933" r:id="rId81"/>
    <p:sldLayoutId id="2147483934" r:id="rId82"/>
    <p:sldLayoutId id="2147483935" r:id="rId83"/>
    <p:sldLayoutId id="2147483936" r:id="rId84"/>
    <p:sldLayoutId id="2147483940" r:id="rId85"/>
    <p:sldLayoutId id="2147483913" r:id="rId86"/>
    <p:sldLayoutId id="2147483710" r:id="rId87"/>
    <p:sldLayoutId id="2147483711" r:id="rId88"/>
    <p:sldLayoutId id="2147483712" r:id="rId89"/>
    <p:sldLayoutId id="2147483713" r:id="rId90"/>
    <p:sldLayoutId id="2147483714" r:id="rId91"/>
    <p:sldLayoutId id="2147483765" r:id="rId92"/>
    <p:sldLayoutId id="2147483766" r:id="rId93"/>
    <p:sldLayoutId id="2147483767" r:id="rId94"/>
    <p:sldLayoutId id="2147483871" r:id="rId95"/>
    <p:sldLayoutId id="2147483872" r:id="rId96"/>
    <p:sldLayoutId id="2147483873" r:id="rId97"/>
    <p:sldLayoutId id="2147483874" r:id="rId98"/>
    <p:sldLayoutId id="2147483910" r:id="rId99"/>
    <p:sldLayoutId id="2147483911" r:id="rId100"/>
    <p:sldLayoutId id="2147483917" r:id="rId101"/>
    <p:sldLayoutId id="2147483915" r:id="rId102"/>
    <p:sldLayoutId id="2147483916" r:id="rId103"/>
    <p:sldLayoutId id="2147483715" r:id="rId104"/>
    <p:sldLayoutId id="2147483716" r:id="rId105"/>
    <p:sldLayoutId id="2147483817" r:id="rId106"/>
    <p:sldLayoutId id="2147483818" r:id="rId107"/>
    <p:sldLayoutId id="2147483819" r:id="rId108"/>
    <p:sldLayoutId id="2147483820" r:id="rId109"/>
    <p:sldLayoutId id="2147483821" r:id="rId110"/>
    <p:sldLayoutId id="2147483822" r:id="rId111"/>
    <p:sldLayoutId id="2147483823" r:id="rId112"/>
    <p:sldLayoutId id="2147483725" r:id="rId113"/>
    <p:sldLayoutId id="2147483726" r:id="rId114"/>
    <p:sldLayoutId id="2147483727" r:id="rId115"/>
    <p:sldLayoutId id="2147483728" r:id="rId116"/>
    <p:sldLayoutId id="2147483729" r:id="rId117"/>
    <p:sldLayoutId id="2147483730" r:id="rId118"/>
    <p:sldLayoutId id="2147483731" r:id="rId119"/>
    <p:sldLayoutId id="2147483744" r:id="rId120"/>
    <p:sldLayoutId id="2147483745" r:id="rId121"/>
    <p:sldLayoutId id="2147483746" r:id="rId122"/>
    <p:sldLayoutId id="2147483735" r:id="rId123"/>
    <p:sldLayoutId id="2147483736" r:id="rId124"/>
    <p:sldLayoutId id="2147483737" r:id="rId125"/>
    <p:sldLayoutId id="2147483738" r:id="rId126"/>
    <p:sldLayoutId id="2147483739" r:id="rId127"/>
    <p:sldLayoutId id="2147483740" r:id="rId128"/>
    <p:sldLayoutId id="2147483741" r:id="rId129"/>
    <p:sldLayoutId id="2147483724" r:id="rId130"/>
    <p:sldLayoutId id="2147483743" r:id="rId131"/>
    <p:sldLayoutId id="2147483825" r:id="rId132"/>
    <p:sldLayoutId id="2147483842" r:id="rId133"/>
    <p:sldLayoutId id="2147483843" r:id="rId134"/>
    <p:sldLayoutId id="2147483844" r:id="rId135"/>
    <p:sldLayoutId id="2147483845" r:id="rId136"/>
    <p:sldLayoutId id="2147483846" r:id="rId137"/>
    <p:sldLayoutId id="2147483847" r:id="rId138"/>
    <p:sldLayoutId id="2147483848" r:id="rId139"/>
    <p:sldLayoutId id="2147483849" r:id="rId140"/>
    <p:sldLayoutId id="2147483850" r:id="rId141"/>
    <p:sldLayoutId id="2147483824" r:id="rId142"/>
    <p:sldLayoutId id="2147483841" r:id="rId143"/>
    <p:sldLayoutId id="2147483920" r:id="rId144"/>
    <p:sldLayoutId id="2147483921" r:id="rId145"/>
    <p:sldLayoutId id="2147483922" r:id="rId146"/>
    <p:sldLayoutId id="2147483923" r:id="rId147"/>
    <p:sldLayoutId id="2147483723" r:id="rId148"/>
    <p:sldLayoutId id="2147483770" r:id="rId149"/>
    <p:sldLayoutId id="2147483771" r:id="rId150"/>
    <p:sldLayoutId id="2147483747" r:id="rId151"/>
    <p:sldLayoutId id="2147483748" r:id="rId152"/>
    <p:sldLayoutId id="2147483749" r:id="rId153"/>
    <p:sldLayoutId id="2147483906" r:id="rId154"/>
    <p:sldLayoutId id="2147483907" r:id="rId155"/>
    <p:sldLayoutId id="2147483914" r:id="rId156"/>
    <p:sldLayoutId id="2147483851" r:id="rId157"/>
    <p:sldLayoutId id="2147483769" r:id="rId158"/>
    <p:sldLayoutId id="2147483836" r:id="rId159"/>
    <p:sldLayoutId id="2147483802" r:id="rId160"/>
    <p:sldLayoutId id="2147483811" r:id="rId161"/>
    <p:sldLayoutId id="2147483805" r:id="rId162"/>
    <p:sldLayoutId id="2147483827" r:id="rId163"/>
    <p:sldLayoutId id="2147483891" r:id="rId164"/>
    <p:sldLayoutId id="2147483892" r:id="rId165"/>
    <p:sldLayoutId id="2147483790" r:id="rId166"/>
    <p:sldLayoutId id="2147483879" r:id="rId167"/>
    <p:sldLayoutId id="2147483880" r:id="rId168"/>
    <p:sldLayoutId id="2147483881" r:id="rId169"/>
    <p:sldLayoutId id="2147483882" r:id="rId170"/>
    <p:sldLayoutId id="2147483883" r:id="rId171"/>
    <p:sldLayoutId id="2147483884" r:id="rId172"/>
    <p:sldLayoutId id="2147483887" r:id="rId173"/>
    <p:sldLayoutId id="2147483912" r:id="rId174"/>
    <p:sldLayoutId id="2147483885" r:id="rId175"/>
    <p:sldLayoutId id="2147483886" r:id="rId176"/>
    <p:sldLayoutId id="2147483888" r:id="rId177"/>
    <p:sldLayoutId id="2147483918" r:id="rId178"/>
    <p:sldLayoutId id="2147483919" r:id="rId179"/>
    <p:sldLayoutId id="2147483925" r:id="rId180"/>
    <p:sldLayoutId id="2147483926" r:id="rId181"/>
    <p:sldLayoutId id="2147483928" r:id="rId182"/>
    <p:sldLayoutId id="2147483806" r:id="rId183"/>
    <p:sldLayoutId id="2147483808" r:id="rId184"/>
    <p:sldLayoutId id="2147483809" r:id="rId185"/>
    <p:sldLayoutId id="2147483810" r:id="rId186"/>
    <p:sldLayoutId id="2147483941" r:id="rId187"/>
    <p:sldLayoutId id="2147483943" r:id="rId188"/>
    <p:sldLayoutId id="2147483944" r:id="rId189"/>
    <p:sldLayoutId id="2147483945" r:id="rId190"/>
    <p:sldLayoutId id="2147483946" r:id="rId191"/>
    <p:sldLayoutId id="2147483663" r:id="rId192"/>
    <p:sldLayoutId id="2147483908" r:id="rId193"/>
    <p:sldLayoutId id="2147483664" r:id="rId194"/>
    <p:sldLayoutId id="2147483665" r:id="rId195"/>
    <p:sldLayoutId id="2147483666" r:id="rId196"/>
    <p:sldLayoutId id="2147483667" r:id="rId197"/>
    <p:sldLayoutId id="2147483671" r:id="rId198"/>
    <p:sldLayoutId id="2147483673" r:id="rId199"/>
    <p:sldLayoutId id="2147483674" r:id="rId200"/>
    <p:sldLayoutId id="2147483861" r:id="rId201"/>
    <p:sldLayoutId id="2147483900" r:id="rId202"/>
    <p:sldLayoutId id="2147483678" r:id="rId203"/>
    <p:sldLayoutId id="2147483687" r:id="rId204"/>
    <p:sldLayoutId id="2147483686" r:id="rId205"/>
    <p:sldLayoutId id="2147483688" r:id="rId206"/>
    <p:sldLayoutId id="2147483689" r:id="rId207"/>
    <p:sldLayoutId id="2147483690" r:id="rId208"/>
    <p:sldLayoutId id="2147483691" r:id="rId209"/>
    <p:sldLayoutId id="2147483679" r:id="rId210"/>
    <p:sldLayoutId id="2147483692" r:id="rId211"/>
    <p:sldLayoutId id="2147483681" r:id="rId212"/>
    <p:sldLayoutId id="2147483682" r:id="rId213"/>
    <p:sldLayoutId id="2147483683" r:id="rId214"/>
    <p:sldLayoutId id="2147483756" r:id="rId215"/>
    <p:sldLayoutId id="2147483757" r:id="rId216"/>
    <p:sldLayoutId id="2147483758" r:id="rId217"/>
    <p:sldLayoutId id="2147483759" r:id="rId218"/>
    <p:sldLayoutId id="2147483760" r:id="rId219"/>
    <p:sldLayoutId id="2147483684" r:id="rId220"/>
    <p:sldLayoutId id="2147483685" r:id="rId221"/>
    <p:sldLayoutId id="2147483772" r:id="rId222"/>
    <p:sldLayoutId id="2147483856" r:id="rId223"/>
    <p:sldLayoutId id="2147483857" r:id="rId224"/>
    <p:sldLayoutId id="2147483858" r:id="rId225"/>
    <p:sldLayoutId id="2147483859" r:id="rId226"/>
    <p:sldLayoutId id="2147483855" r:id="rId227"/>
    <p:sldLayoutId id="2147483931" r:id="rId228"/>
    <p:sldLayoutId id="2147483932" r:id="rId229"/>
    <p:sldLayoutId id="2147483694" r:id="rId230"/>
    <p:sldLayoutId id="2147483695" r:id="rId231"/>
    <p:sldLayoutId id="2147483706" r:id="rId232"/>
    <p:sldLayoutId id="2147483707" r:id="rId233"/>
    <p:sldLayoutId id="2147483708" r:id="rId234"/>
    <p:sldLayoutId id="2147483702" r:id="rId235"/>
    <p:sldLayoutId id="2147483697" r:id="rId236"/>
    <p:sldLayoutId id="2147483698" r:id="rId237"/>
    <p:sldLayoutId id="2147483699" r:id="rId238"/>
    <p:sldLayoutId id="2147483700" r:id="rId239"/>
    <p:sldLayoutId id="2147483703" r:id="rId240"/>
    <p:sldLayoutId id="2147483704" r:id="rId241"/>
    <p:sldLayoutId id="2147483705" r:id="rId242"/>
    <p:sldLayoutId id="2147483709" r:id="rId243"/>
    <p:sldLayoutId id="2147483701" r:id="rId244"/>
    <p:sldLayoutId id="2147483812" r:id="rId245"/>
    <p:sldLayoutId id="2147483813" r:id="rId246"/>
    <p:sldLayoutId id="2147483814" r:id="rId247"/>
    <p:sldLayoutId id="2147483835" r:id="rId248"/>
    <p:sldLayoutId id="2147483801" r:id="rId249"/>
    <p:sldLayoutId id="2147483717" r:id="rId250"/>
    <p:sldLayoutId id="2147483904" r:id="rId251"/>
    <p:sldLayoutId id="2147483718" r:id="rId252"/>
    <p:sldLayoutId id="2147483719" r:id="rId253"/>
    <p:sldLayoutId id="2147483839" r:id="rId254"/>
    <p:sldLayoutId id="2147483838" r:id="rId255"/>
    <p:sldLayoutId id="2147483840" r:id="rId256"/>
    <p:sldLayoutId id="2147483889" r:id="rId257"/>
    <p:sldLayoutId id="2147483890" r:id="rId258"/>
    <p:sldLayoutId id="2147483720" r:id="rId259"/>
    <p:sldLayoutId id="2147483803" r:id="rId260"/>
    <p:sldLayoutId id="2147483804" r:id="rId261"/>
    <p:sldLayoutId id="2147483795" r:id="rId262"/>
    <p:sldLayoutId id="2147483807" r:id="rId263"/>
    <p:sldLayoutId id="2147483905" r:id="rId2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000000"/>
          </p15:clr>
        </p15:guide>
        <p15:guide id="2" orient="horz" pos="3974" userDrawn="1">
          <p15:clr>
            <a:srgbClr val="000000"/>
          </p15:clr>
        </p15:guide>
        <p15:guide id="3" orient="horz" pos="2160" userDrawn="1">
          <p15:clr>
            <a:srgbClr val="000000"/>
          </p15:clr>
        </p15:guide>
        <p15:guide id="4" pos="3840" userDrawn="1">
          <p15:clr>
            <a:srgbClr val="000000"/>
          </p15:clr>
        </p15:guide>
        <p15:guide id="5" pos="211" userDrawn="1">
          <p15:clr>
            <a:srgbClr val="000000"/>
          </p15:clr>
        </p15:guide>
        <p15:guide id="6" pos="7469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-7621" y="615552"/>
            <a:ext cx="12192000" cy="6518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C944F-58FB-421A-BC42-AC56ECE7965C}"/>
              </a:ext>
            </a:extLst>
          </p:cNvPr>
          <p:cNvSpPr txBox="1"/>
          <p:nvPr/>
        </p:nvSpPr>
        <p:spPr>
          <a:xfrm>
            <a:off x="3375660" y="4052325"/>
            <a:ext cx="544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PROTECTING HEALTH AND</a:t>
            </a:r>
          </a:p>
          <a:p>
            <a:pPr algn="ctr"/>
            <a:r>
              <a:rPr lang="en-MY" sz="2800" dirty="0"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KEEPING PEOPLE SAFE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9C3CFD-EB23-4635-B3F4-2CD31F890F56}"/>
              </a:ext>
            </a:extLst>
          </p:cNvPr>
          <p:cNvCxnSpPr>
            <a:cxnSpLocks/>
          </p:cNvCxnSpPr>
          <p:nvPr/>
        </p:nvCxnSpPr>
        <p:spPr>
          <a:xfrm>
            <a:off x="6088379" y="0"/>
            <a:ext cx="0" cy="2057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24" y="1477493"/>
            <a:ext cx="6730753" cy="26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1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02594E-DE6C-47AA-900F-80A5C80470B5}"/>
              </a:ext>
            </a:extLst>
          </p:cNvPr>
          <p:cNvSpPr/>
          <p:nvPr/>
        </p:nvSpPr>
        <p:spPr>
          <a:xfrm>
            <a:off x="508000" y="549000"/>
            <a:ext cx="11176000" cy="57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5A37AF3-1353-9F45-28B0-A6367E3351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8119" r="8056"/>
          <a:stretch/>
        </p:blipFill>
        <p:spPr>
          <a:xfrm>
            <a:off x="5998022" y="1456612"/>
            <a:ext cx="2337834" cy="1854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 dirty="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928884" y="1605068"/>
            <a:ext cx="504270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Answering the public health emergency hotline,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Monitor statewide licensed hospitals’ operational status,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Monitor the DRMS email account for CDC alerts and hazardous material spills on roads or waterways,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Monitor national, state, and local news media for weather conditions and news alerts.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Ensure all equipment is operable during a public health emergency: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Conduct mass notifications (by phone and email) of situational awareness information and activation of emergency response teams,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Activate the emergency response plan and serve as the Public Health emergency response center, providing space, equipment, and support for public health emergency response teams.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5331690" y="5560284"/>
            <a:ext cx="5524085" cy="6556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971593" y="5644201"/>
            <a:ext cx="456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ERC during Activation 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Black" panose="00000A00000000000000" pitchFamily="50" charset="0"/>
              </a:rPr>
              <a:t>Duty Officer Duties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icture containing floor, indoor, ceiling, area&#10;&#10;Description automatically generated">
            <a:extLst>
              <a:ext uri="{FF2B5EF4-FFF2-40B4-BE49-F238E27FC236}">
                <a16:creationId xmlns:a16="http://schemas.microsoft.com/office/drawing/2014/main" id="{786B35C0-42CE-12EA-9E8A-56161313EF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1" t="-1128" r="21324" b="1128"/>
          <a:stretch/>
        </p:blipFill>
        <p:spPr>
          <a:xfrm>
            <a:off x="8587533" y="2905348"/>
            <a:ext cx="2656926" cy="2561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389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>
            <a:extLst>
              <a:ext uri="{FF2B5EF4-FFF2-40B4-BE49-F238E27FC236}">
                <a16:creationId xmlns:a16="http://schemas.microsoft.com/office/drawing/2014/main" id="{163BDC64-0A81-493C-BC14-8AEFBC824BF5}"/>
              </a:ext>
            </a:extLst>
          </p:cNvPr>
          <p:cNvSpPr/>
          <p:nvPr/>
        </p:nvSpPr>
        <p:spPr>
          <a:xfrm rot="17868744" flipH="1">
            <a:off x="5145906" y="-238407"/>
            <a:ext cx="7543895" cy="5718324"/>
          </a:xfrm>
          <a:custGeom>
            <a:avLst/>
            <a:gdLst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78761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46633 w 5661873"/>
              <a:gd name="connsiteY1" fmla="*/ 35052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77113"/>
              <a:gd name="connsiteY0" fmla="*/ 0 h 3204931"/>
              <a:gd name="connsiteX1" fmla="*/ 5661873 w 5677113"/>
              <a:gd name="connsiteY1" fmla="*/ 1767840 h 3204931"/>
              <a:gd name="connsiteX2" fmla="*/ 5677113 w 5677113"/>
              <a:gd name="connsiteY2" fmla="*/ 2839171 h 3204931"/>
              <a:gd name="connsiteX3" fmla="*/ 15240 w 5677113"/>
              <a:gd name="connsiteY3" fmla="*/ 3204931 h 3204931"/>
              <a:gd name="connsiteX4" fmla="*/ 0 w 5677113"/>
              <a:gd name="connsiteY4" fmla="*/ 0 h 3204931"/>
              <a:gd name="connsiteX0" fmla="*/ 0 w 5677113"/>
              <a:gd name="connsiteY0" fmla="*/ 0 h 4774651"/>
              <a:gd name="connsiteX1" fmla="*/ 5661873 w 5677113"/>
              <a:gd name="connsiteY1" fmla="*/ 1767840 h 4774651"/>
              <a:gd name="connsiteX2" fmla="*/ 5677113 w 5677113"/>
              <a:gd name="connsiteY2" fmla="*/ 2839171 h 4774651"/>
              <a:gd name="connsiteX3" fmla="*/ 91440 w 5677113"/>
              <a:gd name="connsiteY3" fmla="*/ 4774651 h 4774651"/>
              <a:gd name="connsiteX4" fmla="*/ 0 w 5677113"/>
              <a:gd name="connsiteY4" fmla="*/ 0 h 4774651"/>
              <a:gd name="connsiteX0" fmla="*/ 0 w 5677113"/>
              <a:gd name="connsiteY0" fmla="*/ 0 h 4850851"/>
              <a:gd name="connsiteX1" fmla="*/ 5661873 w 5677113"/>
              <a:gd name="connsiteY1" fmla="*/ 1767840 h 4850851"/>
              <a:gd name="connsiteX2" fmla="*/ 5677113 w 5677113"/>
              <a:gd name="connsiteY2" fmla="*/ 2839171 h 4850851"/>
              <a:gd name="connsiteX3" fmla="*/ 60960 w 5677113"/>
              <a:gd name="connsiteY3" fmla="*/ 4850851 h 4850851"/>
              <a:gd name="connsiteX4" fmla="*/ 0 w 5677113"/>
              <a:gd name="connsiteY4" fmla="*/ 0 h 4850851"/>
              <a:gd name="connsiteX0" fmla="*/ 0 w 5677113"/>
              <a:gd name="connsiteY0" fmla="*/ 0 h 4850851"/>
              <a:gd name="connsiteX1" fmla="*/ 5677034 w 5677113"/>
              <a:gd name="connsiteY1" fmla="*/ 1784689 h 4850851"/>
              <a:gd name="connsiteX2" fmla="*/ 5677113 w 5677113"/>
              <a:gd name="connsiteY2" fmla="*/ 2839171 h 4850851"/>
              <a:gd name="connsiteX3" fmla="*/ 60960 w 5677113"/>
              <a:gd name="connsiteY3" fmla="*/ 4850851 h 4850851"/>
              <a:gd name="connsiteX4" fmla="*/ 0 w 5677113"/>
              <a:gd name="connsiteY4" fmla="*/ 0 h 4850851"/>
              <a:gd name="connsiteX0" fmla="*/ 0 w 5704456"/>
              <a:gd name="connsiteY0" fmla="*/ 0 h 4850851"/>
              <a:gd name="connsiteX1" fmla="*/ 5677034 w 5704456"/>
              <a:gd name="connsiteY1" fmla="*/ 1784689 h 4850851"/>
              <a:gd name="connsiteX2" fmla="*/ 5704456 w 5704456"/>
              <a:gd name="connsiteY2" fmla="*/ 2785033 h 4850851"/>
              <a:gd name="connsiteX3" fmla="*/ 60960 w 5704456"/>
              <a:gd name="connsiteY3" fmla="*/ 4850851 h 4850851"/>
              <a:gd name="connsiteX4" fmla="*/ 0 w 5704456"/>
              <a:gd name="connsiteY4" fmla="*/ 0 h 48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456" h="4850851">
                <a:moveTo>
                  <a:pt x="0" y="0"/>
                </a:moveTo>
                <a:lnTo>
                  <a:pt x="5677034" y="1784689"/>
                </a:lnTo>
                <a:cubicBezTo>
                  <a:pt x="5677060" y="2136183"/>
                  <a:pt x="5704430" y="2433539"/>
                  <a:pt x="5704456" y="2785033"/>
                </a:cubicBezTo>
                <a:lnTo>
                  <a:pt x="60960" y="485085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4">
                  <a:lumMod val="20000"/>
                  <a:lumOff val="80000"/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753A3D3-4C86-41A0-870A-84E57F75BD76}"/>
              </a:ext>
            </a:extLst>
          </p:cNvPr>
          <p:cNvSpPr/>
          <p:nvPr/>
        </p:nvSpPr>
        <p:spPr>
          <a:xfrm rot="20517751" flipH="1">
            <a:off x="6791831" y="2614242"/>
            <a:ext cx="7717431" cy="5379101"/>
          </a:xfrm>
          <a:custGeom>
            <a:avLst/>
            <a:gdLst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78761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46633 w 5661873"/>
              <a:gd name="connsiteY1" fmla="*/ 35052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77113"/>
              <a:gd name="connsiteY0" fmla="*/ 0 h 3204931"/>
              <a:gd name="connsiteX1" fmla="*/ 5661873 w 5677113"/>
              <a:gd name="connsiteY1" fmla="*/ 1767840 h 3204931"/>
              <a:gd name="connsiteX2" fmla="*/ 5677113 w 5677113"/>
              <a:gd name="connsiteY2" fmla="*/ 2839171 h 3204931"/>
              <a:gd name="connsiteX3" fmla="*/ 15240 w 5677113"/>
              <a:gd name="connsiteY3" fmla="*/ 3204931 h 3204931"/>
              <a:gd name="connsiteX4" fmla="*/ 0 w 5677113"/>
              <a:gd name="connsiteY4" fmla="*/ 0 h 3204931"/>
              <a:gd name="connsiteX0" fmla="*/ 0 w 5677113"/>
              <a:gd name="connsiteY0" fmla="*/ 0 h 4774651"/>
              <a:gd name="connsiteX1" fmla="*/ 5661873 w 5677113"/>
              <a:gd name="connsiteY1" fmla="*/ 1767840 h 4774651"/>
              <a:gd name="connsiteX2" fmla="*/ 5677113 w 5677113"/>
              <a:gd name="connsiteY2" fmla="*/ 2839171 h 4774651"/>
              <a:gd name="connsiteX3" fmla="*/ 91440 w 5677113"/>
              <a:gd name="connsiteY3" fmla="*/ 4774651 h 4774651"/>
              <a:gd name="connsiteX4" fmla="*/ 0 w 5677113"/>
              <a:gd name="connsiteY4" fmla="*/ 0 h 4774651"/>
              <a:gd name="connsiteX0" fmla="*/ 0 w 5677113"/>
              <a:gd name="connsiteY0" fmla="*/ 0 h 4850851"/>
              <a:gd name="connsiteX1" fmla="*/ 5661873 w 5677113"/>
              <a:gd name="connsiteY1" fmla="*/ 1767840 h 4850851"/>
              <a:gd name="connsiteX2" fmla="*/ 5677113 w 5677113"/>
              <a:gd name="connsiteY2" fmla="*/ 2839171 h 4850851"/>
              <a:gd name="connsiteX3" fmla="*/ 60960 w 5677113"/>
              <a:gd name="connsiteY3" fmla="*/ 4850851 h 4850851"/>
              <a:gd name="connsiteX4" fmla="*/ 0 w 5677113"/>
              <a:gd name="connsiteY4" fmla="*/ 0 h 4850851"/>
              <a:gd name="connsiteX0" fmla="*/ 0 w 5677113"/>
              <a:gd name="connsiteY0" fmla="*/ 0 h 4850851"/>
              <a:gd name="connsiteX1" fmla="*/ 5659255 w 5677113"/>
              <a:gd name="connsiteY1" fmla="*/ 1822911 h 4850851"/>
              <a:gd name="connsiteX2" fmla="*/ 5677113 w 5677113"/>
              <a:gd name="connsiteY2" fmla="*/ 2839171 h 4850851"/>
              <a:gd name="connsiteX3" fmla="*/ 60960 w 5677113"/>
              <a:gd name="connsiteY3" fmla="*/ 4850851 h 4850851"/>
              <a:gd name="connsiteX4" fmla="*/ 0 w 5677113"/>
              <a:gd name="connsiteY4" fmla="*/ 0 h 4850851"/>
              <a:gd name="connsiteX0" fmla="*/ 0 w 5674484"/>
              <a:gd name="connsiteY0" fmla="*/ 0 h 4850851"/>
              <a:gd name="connsiteX1" fmla="*/ 5659255 w 5674484"/>
              <a:gd name="connsiteY1" fmla="*/ 1822911 h 4850851"/>
              <a:gd name="connsiteX2" fmla="*/ 5674484 w 5674484"/>
              <a:gd name="connsiteY2" fmla="*/ 2783343 h 4850851"/>
              <a:gd name="connsiteX3" fmla="*/ 60960 w 5674484"/>
              <a:gd name="connsiteY3" fmla="*/ 4850851 h 4850851"/>
              <a:gd name="connsiteX4" fmla="*/ 0 w 5674484"/>
              <a:gd name="connsiteY4" fmla="*/ 0 h 48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484" h="4850851">
                <a:moveTo>
                  <a:pt x="0" y="0"/>
                </a:moveTo>
                <a:lnTo>
                  <a:pt x="5659255" y="1822911"/>
                </a:lnTo>
                <a:lnTo>
                  <a:pt x="5674484" y="2783343"/>
                </a:lnTo>
                <a:lnTo>
                  <a:pt x="60960" y="485085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6B01BAFC-F829-4708-82E2-E7E804EC5139}"/>
              </a:ext>
            </a:extLst>
          </p:cNvPr>
          <p:cNvSpPr/>
          <p:nvPr/>
        </p:nvSpPr>
        <p:spPr>
          <a:xfrm rot="4810174">
            <a:off x="1692290" y="-1192015"/>
            <a:ext cx="7602629" cy="5369711"/>
          </a:xfrm>
          <a:custGeom>
            <a:avLst/>
            <a:gdLst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78761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46633 w 5661873"/>
              <a:gd name="connsiteY1" fmla="*/ 35052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77113"/>
              <a:gd name="connsiteY0" fmla="*/ 0 h 3204931"/>
              <a:gd name="connsiteX1" fmla="*/ 5661873 w 5677113"/>
              <a:gd name="connsiteY1" fmla="*/ 1767840 h 3204931"/>
              <a:gd name="connsiteX2" fmla="*/ 5677113 w 5677113"/>
              <a:gd name="connsiteY2" fmla="*/ 2839171 h 3204931"/>
              <a:gd name="connsiteX3" fmla="*/ 15240 w 5677113"/>
              <a:gd name="connsiteY3" fmla="*/ 3204931 h 3204931"/>
              <a:gd name="connsiteX4" fmla="*/ 0 w 5677113"/>
              <a:gd name="connsiteY4" fmla="*/ 0 h 3204931"/>
              <a:gd name="connsiteX0" fmla="*/ 0 w 5677113"/>
              <a:gd name="connsiteY0" fmla="*/ 0 h 4774651"/>
              <a:gd name="connsiteX1" fmla="*/ 5661873 w 5677113"/>
              <a:gd name="connsiteY1" fmla="*/ 1767840 h 4774651"/>
              <a:gd name="connsiteX2" fmla="*/ 5677113 w 5677113"/>
              <a:gd name="connsiteY2" fmla="*/ 2839171 h 4774651"/>
              <a:gd name="connsiteX3" fmla="*/ 91440 w 5677113"/>
              <a:gd name="connsiteY3" fmla="*/ 4774651 h 4774651"/>
              <a:gd name="connsiteX4" fmla="*/ 0 w 5677113"/>
              <a:gd name="connsiteY4" fmla="*/ 0 h 4774651"/>
              <a:gd name="connsiteX0" fmla="*/ 0 w 5677113"/>
              <a:gd name="connsiteY0" fmla="*/ 0 h 4850851"/>
              <a:gd name="connsiteX1" fmla="*/ 5661873 w 5677113"/>
              <a:gd name="connsiteY1" fmla="*/ 1767840 h 4850851"/>
              <a:gd name="connsiteX2" fmla="*/ 5677113 w 5677113"/>
              <a:gd name="connsiteY2" fmla="*/ 2839171 h 4850851"/>
              <a:gd name="connsiteX3" fmla="*/ 60960 w 5677113"/>
              <a:gd name="connsiteY3" fmla="*/ 4850851 h 4850851"/>
              <a:gd name="connsiteX4" fmla="*/ 0 w 5677113"/>
              <a:gd name="connsiteY4" fmla="*/ 0 h 4850851"/>
              <a:gd name="connsiteX0" fmla="*/ 0 w 5689168"/>
              <a:gd name="connsiteY0" fmla="*/ 0 h 4850851"/>
              <a:gd name="connsiteX1" fmla="*/ 5661873 w 5689168"/>
              <a:gd name="connsiteY1" fmla="*/ 1767840 h 4850851"/>
              <a:gd name="connsiteX2" fmla="*/ 5689168 w 5689168"/>
              <a:gd name="connsiteY2" fmla="*/ 2768859 h 4850851"/>
              <a:gd name="connsiteX3" fmla="*/ 60960 w 5689168"/>
              <a:gd name="connsiteY3" fmla="*/ 4850851 h 4850851"/>
              <a:gd name="connsiteX4" fmla="*/ 0 w 5689168"/>
              <a:gd name="connsiteY4" fmla="*/ 0 h 4850851"/>
              <a:gd name="connsiteX0" fmla="*/ 0 w 5689168"/>
              <a:gd name="connsiteY0" fmla="*/ 0 h 4850851"/>
              <a:gd name="connsiteX1" fmla="*/ 5658080 w 5689168"/>
              <a:gd name="connsiteY1" fmla="*/ 1783713 h 4850851"/>
              <a:gd name="connsiteX2" fmla="*/ 5689168 w 5689168"/>
              <a:gd name="connsiteY2" fmla="*/ 2768859 h 4850851"/>
              <a:gd name="connsiteX3" fmla="*/ 60960 w 5689168"/>
              <a:gd name="connsiteY3" fmla="*/ 4850851 h 4850851"/>
              <a:gd name="connsiteX4" fmla="*/ 0 w 5689168"/>
              <a:gd name="connsiteY4" fmla="*/ 0 h 48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9168" h="4850851">
                <a:moveTo>
                  <a:pt x="0" y="0"/>
                </a:moveTo>
                <a:lnTo>
                  <a:pt x="5658080" y="1783713"/>
                </a:lnTo>
                <a:lnTo>
                  <a:pt x="5689168" y="2768859"/>
                </a:lnTo>
                <a:lnTo>
                  <a:pt x="60960" y="485085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  <a:alpha val="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5AE8F3A8-89FC-4239-8369-68A65FC47079}"/>
              </a:ext>
            </a:extLst>
          </p:cNvPr>
          <p:cNvSpPr/>
          <p:nvPr/>
        </p:nvSpPr>
        <p:spPr>
          <a:xfrm rot="2604013">
            <a:off x="-1092491" y="368765"/>
            <a:ext cx="7558969" cy="5180199"/>
          </a:xfrm>
          <a:custGeom>
            <a:avLst/>
            <a:gdLst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78761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46633 w 5661873"/>
              <a:gd name="connsiteY1" fmla="*/ 35052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77113"/>
              <a:gd name="connsiteY0" fmla="*/ 0 h 3204931"/>
              <a:gd name="connsiteX1" fmla="*/ 5661873 w 5677113"/>
              <a:gd name="connsiteY1" fmla="*/ 1767840 h 3204931"/>
              <a:gd name="connsiteX2" fmla="*/ 5677113 w 5677113"/>
              <a:gd name="connsiteY2" fmla="*/ 2839171 h 3204931"/>
              <a:gd name="connsiteX3" fmla="*/ 15240 w 5677113"/>
              <a:gd name="connsiteY3" fmla="*/ 3204931 h 3204931"/>
              <a:gd name="connsiteX4" fmla="*/ 0 w 5677113"/>
              <a:gd name="connsiteY4" fmla="*/ 0 h 3204931"/>
              <a:gd name="connsiteX0" fmla="*/ 0 w 5677113"/>
              <a:gd name="connsiteY0" fmla="*/ 0 h 4774651"/>
              <a:gd name="connsiteX1" fmla="*/ 5661873 w 5677113"/>
              <a:gd name="connsiteY1" fmla="*/ 1767840 h 4774651"/>
              <a:gd name="connsiteX2" fmla="*/ 5677113 w 5677113"/>
              <a:gd name="connsiteY2" fmla="*/ 2839171 h 4774651"/>
              <a:gd name="connsiteX3" fmla="*/ 91440 w 5677113"/>
              <a:gd name="connsiteY3" fmla="*/ 4774651 h 4774651"/>
              <a:gd name="connsiteX4" fmla="*/ 0 w 5677113"/>
              <a:gd name="connsiteY4" fmla="*/ 0 h 4774651"/>
              <a:gd name="connsiteX0" fmla="*/ 0 w 5677113"/>
              <a:gd name="connsiteY0" fmla="*/ 0 h 4850851"/>
              <a:gd name="connsiteX1" fmla="*/ 5661873 w 5677113"/>
              <a:gd name="connsiteY1" fmla="*/ 1767840 h 4850851"/>
              <a:gd name="connsiteX2" fmla="*/ 5677113 w 5677113"/>
              <a:gd name="connsiteY2" fmla="*/ 2839171 h 4850851"/>
              <a:gd name="connsiteX3" fmla="*/ 60960 w 5677113"/>
              <a:gd name="connsiteY3" fmla="*/ 4850851 h 4850851"/>
              <a:gd name="connsiteX4" fmla="*/ 0 w 5677113"/>
              <a:gd name="connsiteY4" fmla="*/ 0 h 4850851"/>
              <a:gd name="connsiteX0" fmla="*/ 0 w 5669080"/>
              <a:gd name="connsiteY0" fmla="*/ 0 h 4850851"/>
              <a:gd name="connsiteX1" fmla="*/ 5661873 w 5669080"/>
              <a:gd name="connsiteY1" fmla="*/ 1767840 h 4850851"/>
              <a:gd name="connsiteX2" fmla="*/ 5669080 w 5669080"/>
              <a:gd name="connsiteY2" fmla="*/ 2783258 h 4850851"/>
              <a:gd name="connsiteX3" fmla="*/ 60960 w 5669080"/>
              <a:gd name="connsiteY3" fmla="*/ 4850851 h 4850851"/>
              <a:gd name="connsiteX4" fmla="*/ 0 w 5669080"/>
              <a:gd name="connsiteY4" fmla="*/ 0 h 4850851"/>
              <a:gd name="connsiteX0" fmla="*/ 0 w 5669080"/>
              <a:gd name="connsiteY0" fmla="*/ 0 h 4850851"/>
              <a:gd name="connsiteX1" fmla="*/ 5656213 w 5669080"/>
              <a:gd name="connsiteY1" fmla="*/ 1825063 h 4850851"/>
              <a:gd name="connsiteX2" fmla="*/ 5669080 w 5669080"/>
              <a:gd name="connsiteY2" fmla="*/ 2783258 h 4850851"/>
              <a:gd name="connsiteX3" fmla="*/ 60960 w 5669080"/>
              <a:gd name="connsiteY3" fmla="*/ 4850851 h 4850851"/>
              <a:gd name="connsiteX4" fmla="*/ 0 w 5669080"/>
              <a:gd name="connsiteY4" fmla="*/ 0 h 4850851"/>
              <a:gd name="connsiteX0" fmla="*/ 0 w 5669080"/>
              <a:gd name="connsiteY0" fmla="*/ 0 h 4850851"/>
              <a:gd name="connsiteX1" fmla="*/ 5655110 w 5669080"/>
              <a:gd name="connsiteY1" fmla="*/ 1808794 h 4850851"/>
              <a:gd name="connsiteX2" fmla="*/ 5669080 w 5669080"/>
              <a:gd name="connsiteY2" fmla="*/ 2783258 h 4850851"/>
              <a:gd name="connsiteX3" fmla="*/ 60960 w 5669080"/>
              <a:gd name="connsiteY3" fmla="*/ 4850851 h 4850851"/>
              <a:gd name="connsiteX4" fmla="*/ 0 w 5669080"/>
              <a:gd name="connsiteY4" fmla="*/ 0 h 48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080" h="4850851">
                <a:moveTo>
                  <a:pt x="0" y="0"/>
                </a:moveTo>
                <a:lnTo>
                  <a:pt x="5655110" y="1808794"/>
                </a:lnTo>
                <a:cubicBezTo>
                  <a:pt x="5657512" y="2147267"/>
                  <a:pt x="5666678" y="2444785"/>
                  <a:pt x="5669080" y="2783258"/>
                </a:cubicBezTo>
                <a:lnTo>
                  <a:pt x="60960" y="485085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116ADF-0599-4C33-844F-B7773EACA9AD}"/>
              </a:ext>
            </a:extLst>
          </p:cNvPr>
          <p:cNvSpPr/>
          <p:nvPr/>
        </p:nvSpPr>
        <p:spPr>
          <a:xfrm rot="443591">
            <a:off x="-546494" y="3446542"/>
            <a:ext cx="5677113" cy="4802552"/>
          </a:xfrm>
          <a:custGeom>
            <a:avLst/>
            <a:gdLst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78761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61873 w 5661873"/>
              <a:gd name="connsiteY1" fmla="*/ 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61873"/>
              <a:gd name="connsiteY0" fmla="*/ 0 h 1787611"/>
              <a:gd name="connsiteX1" fmla="*/ 5646633 w 5661873"/>
              <a:gd name="connsiteY1" fmla="*/ 350520 h 1787611"/>
              <a:gd name="connsiteX2" fmla="*/ 5661873 w 5661873"/>
              <a:gd name="connsiteY2" fmla="*/ 1421851 h 1787611"/>
              <a:gd name="connsiteX3" fmla="*/ 0 w 5661873"/>
              <a:gd name="connsiteY3" fmla="*/ 1787611 h 1787611"/>
              <a:gd name="connsiteX4" fmla="*/ 0 w 5661873"/>
              <a:gd name="connsiteY4" fmla="*/ 0 h 1787611"/>
              <a:gd name="connsiteX0" fmla="*/ 0 w 5677113"/>
              <a:gd name="connsiteY0" fmla="*/ 0 h 3204931"/>
              <a:gd name="connsiteX1" fmla="*/ 5661873 w 5677113"/>
              <a:gd name="connsiteY1" fmla="*/ 1767840 h 3204931"/>
              <a:gd name="connsiteX2" fmla="*/ 5677113 w 5677113"/>
              <a:gd name="connsiteY2" fmla="*/ 2839171 h 3204931"/>
              <a:gd name="connsiteX3" fmla="*/ 15240 w 5677113"/>
              <a:gd name="connsiteY3" fmla="*/ 3204931 h 3204931"/>
              <a:gd name="connsiteX4" fmla="*/ 0 w 5677113"/>
              <a:gd name="connsiteY4" fmla="*/ 0 h 3204931"/>
              <a:gd name="connsiteX0" fmla="*/ 0 w 5677113"/>
              <a:gd name="connsiteY0" fmla="*/ 0 h 4774651"/>
              <a:gd name="connsiteX1" fmla="*/ 5661873 w 5677113"/>
              <a:gd name="connsiteY1" fmla="*/ 1767840 h 4774651"/>
              <a:gd name="connsiteX2" fmla="*/ 5677113 w 5677113"/>
              <a:gd name="connsiteY2" fmla="*/ 2839171 h 4774651"/>
              <a:gd name="connsiteX3" fmla="*/ 91440 w 5677113"/>
              <a:gd name="connsiteY3" fmla="*/ 4774651 h 4774651"/>
              <a:gd name="connsiteX4" fmla="*/ 0 w 5677113"/>
              <a:gd name="connsiteY4" fmla="*/ 0 h 4774651"/>
              <a:gd name="connsiteX0" fmla="*/ 0 w 5677113"/>
              <a:gd name="connsiteY0" fmla="*/ 0 h 4850851"/>
              <a:gd name="connsiteX1" fmla="*/ 5661873 w 5677113"/>
              <a:gd name="connsiteY1" fmla="*/ 1767840 h 4850851"/>
              <a:gd name="connsiteX2" fmla="*/ 5677113 w 5677113"/>
              <a:gd name="connsiteY2" fmla="*/ 2839171 h 4850851"/>
              <a:gd name="connsiteX3" fmla="*/ 60960 w 5677113"/>
              <a:gd name="connsiteY3" fmla="*/ 4850851 h 4850851"/>
              <a:gd name="connsiteX4" fmla="*/ 0 w 5677113"/>
              <a:gd name="connsiteY4" fmla="*/ 0 h 4850851"/>
              <a:gd name="connsiteX0" fmla="*/ 0 w 5677113"/>
              <a:gd name="connsiteY0" fmla="*/ 0 h 4782557"/>
              <a:gd name="connsiteX1" fmla="*/ 5661873 w 5677113"/>
              <a:gd name="connsiteY1" fmla="*/ 1767840 h 4782557"/>
              <a:gd name="connsiteX2" fmla="*/ 5677113 w 5677113"/>
              <a:gd name="connsiteY2" fmla="*/ 2839171 h 4782557"/>
              <a:gd name="connsiteX3" fmla="*/ 15240 w 5677113"/>
              <a:gd name="connsiteY3" fmla="*/ 4782557 h 4782557"/>
              <a:gd name="connsiteX4" fmla="*/ 0 w 5677113"/>
              <a:gd name="connsiteY4" fmla="*/ 0 h 478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7113" h="4782557">
                <a:moveTo>
                  <a:pt x="0" y="0"/>
                </a:moveTo>
                <a:lnTo>
                  <a:pt x="5661873" y="1767840"/>
                </a:lnTo>
                <a:lnTo>
                  <a:pt x="5677113" y="2839171"/>
                </a:lnTo>
                <a:lnTo>
                  <a:pt x="15240" y="47825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B6452B9-34B4-4C2E-BBF7-6DFE078AC66B}"/>
              </a:ext>
            </a:extLst>
          </p:cNvPr>
          <p:cNvSpPr/>
          <p:nvPr/>
        </p:nvSpPr>
        <p:spPr>
          <a:xfrm>
            <a:off x="4457375" y="4676115"/>
            <a:ext cx="3277250" cy="3277250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tx2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What are we monitoring for?  </a:t>
            </a:r>
          </a:p>
          <a:p>
            <a:pPr algn="ctr"/>
            <a:r>
              <a:rPr lang="en-MY" dirty="0"/>
              <a:t>Events of Concern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3DA0A27D-3333-4015-9C90-A2366A1D05E0}"/>
              </a:ext>
            </a:extLst>
          </p:cNvPr>
          <p:cNvSpPr/>
          <p:nvPr/>
        </p:nvSpPr>
        <p:spPr>
          <a:xfrm rot="19178416">
            <a:off x="3718419" y="3598749"/>
            <a:ext cx="1665619" cy="1612300"/>
          </a:xfrm>
          <a:prstGeom prst="pentagon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254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E3BFC3B3-0DC5-4A97-B337-EBED8B667FDD}"/>
              </a:ext>
            </a:extLst>
          </p:cNvPr>
          <p:cNvSpPr/>
          <p:nvPr/>
        </p:nvSpPr>
        <p:spPr>
          <a:xfrm rot="16500695">
            <a:off x="2689889" y="5103371"/>
            <a:ext cx="1787611" cy="1702487"/>
          </a:xfrm>
          <a:prstGeom prst="pentagon">
            <a:avLst/>
          </a:prstGeom>
          <a:ln>
            <a:solidFill>
              <a:schemeClr val="tx1"/>
            </a:solidFill>
          </a:ln>
          <a:effectLst>
            <a:outerShdw blurRad="254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6FCDB212-1D3B-4A05-9E3C-A294428E2680}"/>
              </a:ext>
            </a:extLst>
          </p:cNvPr>
          <p:cNvSpPr/>
          <p:nvPr/>
        </p:nvSpPr>
        <p:spPr>
          <a:xfrm>
            <a:off x="5280720" y="3021874"/>
            <a:ext cx="1630562" cy="1592530"/>
          </a:xfrm>
          <a:prstGeom prst="pentagon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254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92C0815-26E4-498A-B093-DF28D1E90207}"/>
              </a:ext>
            </a:extLst>
          </p:cNvPr>
          <p:cNvSpPr/>
          <p:nvPr/>
        </p:nvSpPr>
        <p:spPr>
          <a:xfrm rot="4770272" flipH="1">
            <a:off x="7693498" y="5003242"/>
            <a:ext cx="1787611" cy="1702487"/>
          </a:xfrm>
          <a:prstGeom prst="pentagon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254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42AF13F1-D446-455C-898C-A47CE9E95301}"/>
              </a:ext>
            </a:extLst>
          </p:cNvPr>
          <p:cNvSpPr/>
          <p:nvPr/>
        </p:nvSpPr>
        <p:spPr>
          <a:xfrm rot="2168044" flipH="1">
            <a:off x="6912379" y="3443561"/>
            <a:ext cx="1594686" cy="1685470"/>
          </a:xfrm>
          <a:prstGeom prst="pentagon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254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33DE12-B2C3-43F7-8586-B86832E139BE}"/>
              </a:ext>
            </a:extLst>
          </p:cNvPr>
          <p:cNvSpPr/>
          <p:nvPr/>
        </p:nvSpPr>
        <p:spPr>
          <a:xfrm>
            <a:off x="156252" y="4956282"/>
            <a:ext cx="24387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MY" sz="1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Natural Disasters</a:t>
            </a:r>
          </a:p>
          <a:p>
            <a:pPr algn="r"/>
            <a:endParaRPr lang="en-MY" sz="1400" dirty="0"/>
          </a:p>
          <a:p>
            <a:pPr algn="r"/>
            <a:r>
              <a:rPr lang="en-MY" sz="1400" dirty="0"/>
              <a:t>Tornadoes, Floods, Ice Storms, Earthquakes, etc.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3AEA8C-3FCB-4134-ACC3-1EDD96903A0D}"/>
              </a:ext>
            </a:extLst>
          </p:cNvPr>
          <p:cNvSpPr/>
          <p:nvPr/>
        </p:nvSpPr>
        <p:spPr>
          <a:xfrm>
            <a:off x="1035335" y="2255200"/>
            <a:ext cx="24387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MY" sz="1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Terrorist Incidents/Mass Traumatic Injuries</a:t>
            </a:r>
          </a:p>
          <a:p>
            <a:pPr algn="r"/>
            <a:endParaRPr lang="en-MY" sz="14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/>
            <a:r>
              <a:rPr lang="en-US" sz="1400" dirty="0"/>
              <a:t>Shootings, Bombing, Vehicles Assaults on Crowds</a:t>
            </a:r>
            <a:r>
              <a:rPr lang="en-MY" sz="1400" dirty="0"/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A2E9EE-C19C-4EA1-BDA9-0F080F00EA87}"/>
              </a:ext>
            </a:extLst>
          </p:cNvPr>
          <p:cNvSpPr/>
          <p:nvPr/>
        </p:nvSpPr>
        <p:spPr>
          <a:xfrm>
            <a:off x="4272988" y="1454823"/>
            <a:ext cx="2438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MY" sz="1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Biological Incidents </a:t>
            </a:r>
          </a:p>
          <a:p>
            <a:pPr algn="r"/>
            <a:endParaRPr lang="en-MY" sz="1400" dirty="0"/>
          </a:p>
          <a:p>
            <a:pPr algn="r"/>
            <a:r>
              <a:rPr lang="en-MY" sz="1400" dirty="0"/>
              <a:t>Pandemic Influenza, Bioterrorism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59C4926-E38E-47FA-935B-9CA5A643E8B1}"/>
              </a:ext>
            </a:extLst>
          </p:cNvPr>
          <p:cNvSpPr/>
          <p:nvPr/>
        </p:nvSpPr>
        <p:spPr>
          <a:xfrm>
            <a:off x="8017026" y="1771642"/>
            <a:ext cx="2438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Radiological Incidents </a:t>
            </a:r>
          </a:p>
          <a:p>
            <a:endParaRPr lang="en-MY" sz="1400" dirty="0"/>
          </a:p>
          <a:p>
            <a:r>
              <a:rPr lang="en-US" sz="1400" dirty="0"/>
              <a:t>Dirty Bombs, Improvised Nuclear Devices</a:t>
            </a:r>
            <a:endParaRPr lang="en-MY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FC4CAD-C799-41A9-B43B-3DDFD47699ED}"/>
              </a:ext>
            </a:extLst>
          </p:cNvPr>
          <p:cNvSpPr/>
          <p:nvPr/>
        </p:nvSpPr>
        <p:spPr>
          <a:xfrm>
            <a:off x="9588036" y="4466620"/>
            <a:ext cx="24387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Chemical Incidents</a:t>
            </a:r>
          </a:p>
          <a:p>
            <a:endParaRPr lang="en-MY" sz="1400" dirty="0"/>
          </a:p>
          <a:p>
            <a:r>
              <a:rPr lang="en-US" sz="1400" dirty="0"/>
              <a:t>Chemical Terrorism, Toxic Industrial Chemicals</a:t>
            </a:r>
          </a:p>
        </p:txBody>
      </p:sp>
      <p:pic>
        <p:nvPicPr>
          <p:cNvPr id="15" name="Graphic 14" descr="Fog with solid fill">
            <a:extLst>
              <a:ext uri="{FF2B5EF4-FFF2-40B4-BE49-F238E27FC236}">
                <a16:creationId xmlns:a16="http://schemas.microsoft.com/office/drawing/2014/main" id="{AC72750D-F957-48D9-86A2-486B9E54B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13301" y="5723286"/>
            <a:ext cx="569280" cy="569280"/>
          </a:xfrm>
          <a:prstGeom prst="rect">
            <a:avLst/>
          </a:prstGeom>
        </p:spPr>
      </p:pic>
      <p:pic>
        <p:nvPicPr>
          <p:cNvPr id="35" name="Graphic 34" descr="Clipboard All Crosses with solid fill">
            <a:extLst>
              <a:ext uri="{FF2B5EF4-FFF2-40B4-BE49-F238E27FC236}">
                <a16:creationId xmlns:a16="http://schemas.microsoft.com/office/drawing/2014/main" id="{390D920A-BFB5-490C-900E-80274F5D9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87356" y="4286296"/>
            <a:ext cx="569280" cy="569280"/>
          </a:xfrm>
          <a:prstGeom prst="rect">
            <a:avLst/>
          </a:prstGeom>
        </p:spPr>
      </p:pic>
      <p:pic>
        <p:nvPicPr>
          <p:cNvPr id="36" name="Graphic 35" descr="Medical with solid fill">
            <a:extLst>
              <a:ext uri="{FF2B5EF4-FFF2-40B4-BE49-F238E27FC236}">
                <a16:creationId xmlns:a16="http://schemas.microsoft.com/office/drawing/2014/main" id="{5C0DCEC3-42C6-49F3-ABE3-7107C26D6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26864" y="3672748"/>
            <a:ext cx="569280" cy="569280"/>
          </a:xfrm>
          <a:prstGeom prst="rect">
            <a:avLst/>
          </a:prstGeom>
        </p:spPr>
      </p:pic>
      <p:pic>
        <p:nvPicPr>
          <p:cNvPr id="37" name="Graphic 36" descr="Bio-hazard with solid fill">
            <a:extLst>
              <a:ext uri="{FF2B5EF4-FFF2-40B4-BE49-F238E27FC236}">
                <a16:creationId xmlns:a16="http://schemas.microsoft.com/office/drawing/2014/main" id="{81B35B85-686B-4072-AA27-7D74DBE5D2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91655" y="4106835"/>
            <a:ext cx="569280" cy="569280"/>
          </a:xfrm>
          <a:prstGeom prst="rect">
            <a:avLst/>
          </a:prstGeom>
        </p:spPr>
      </p:pic>
      <p:pic>
        <p:nvPicPr>
          <p:cNvPr id="38" name="Graphic 37" descr="Radioactive with solid fill">
            <a:extLst>
              <a:ext uri="{FF2B5EF4-FFF2-40B4-BE49-F238E27FC236}">
                <a16:creationId xmlns:a16="http://schemas.microsoft.com/office/drawing/2014/main" id="{01FEF579-BCBB-45CD-91E9-6D21C0045B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79126" y="5556553"/>
            <a:ext cx="569280" cy="5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02594E-DE6C-47AA-900F-80A5C80470B5}"/>
              </a:ext>
            </a:extLst>
          </p:cNvPr>
          <p:cNvSpPr/>
          <p:nvPr/>
        </p:nvSpPr>
        <p:spPr>
          <a:xfrm>
            <a:off x="483617" y="490277"/>
            <a:ext cx="11176000" cy="57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22" name="Picture Placeholder 2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4A6CE97-9D31-E4A9-2F15-3E3FE54254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" b="43119"/>
          <a:stretch/>
        </p:blipFill>
        <p:spPr>
          <a:xfrm>
            <a:off x="-1" y="2286000"/>
            <a:ext cx="6120385" cy="2286000"/>
          </a:xfrm>
        </p:spPr>
      </p:pic>
      <p:pic>
        <p:nvPicPr>
          <p:cNvPr id="24" name="Picture Placeholder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2F8115-4842-32B8-4B94-BBA2BDD443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" t="1586" r="963" b="42282"/>
          <a:stretch/>
        </p:blipFill>
        <p:spPr>
          <a:xfrm>
            <a:off x="6120384" y="4572000"/>
            <a:ext cx="6096000" cy="2286000"/>
          </a:xfr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 dirty="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Placeholder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E1812A-2905-A1DB-6FFB-7B6911382D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44767"/>
          <a:stretch/>
        </p:blipFill>
        <p:spPr>
          <a:xfrm>
            <a:off x="6120384" y="0"/>
            <a:ext cx="6096000" cy="2286000"/>
          </a:xfr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F6A00135-186B-0AA1-0326-ED0C7B6166F3}"/>
              </a:ext>
            </a:extLst>
          </p:cNvPr>
          <p:cNvSpPr/>
          <p:nvPr/>
        </p:nvSpPr>
        <p:spPr>
          <a:xfrm>
            <a:off x="1770077" y="872455"/>
            <a:ext cx="2743200" cy="8867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EMResource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7DC4B1B4-CE5F-1560-A085-F45571CBED56}"/>
              </a:ext>
            </a:extLst>
          </p:cNvPr>
          <p:cNvSpPr/>
          <p:nvPr/>
        </p:nvSpPr>
        <p:spPr>
          <a:xfrm>
            <a:off x="7155809" y="3061982"/>
            <a:ext cx="2399252" cy="679508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WebEOC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83D7047-7198-85F0-F8CC-4BE50D790796}"/>
              </a:ext>
            </a:extLst>
          </p:cNvPr>
          <p:cNvSpPr/>
          <p:nvPr/>
        </p:nvSpPr>
        <p:spPr>
          <a:xfrm>
            <a:off x="2239861" y="5142451"/>
            <a:ext cx="2273416" cy="58723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MO-HNS</a:t>
            </a:r>
          </a:p>
        </p:txBody>
      </p:sp>
    </p:spTree>
    <p:extLst>
      <p:ext uri="{BB962C8B-B14F-4D97-AF65-F5344CB8AC3E}">
        <p14:creationId xmlns:p14="http://schemas.microsoft.com/office/powerpoint/2010/main" val="414264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02594E-DE6C-47AA-900F-80A5C80470B5}"/>
              </a:ext>
            </a:extLst>
          </p:cNvPr>
          <p:cNvSpPr/>
          <p:nvPr/>
        </p:nvSpPr>
        <p:spPr>
          <a:xfrm>
            <a:off x="508000" y="549000"/>
            <a:ext cx="11176000" cy="57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050948" y="4886035"/>
            <a:ext cx="9776178" cy="11603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1902691" y="4922981"/>
            <a:ext cx="8072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Disaster/Emergency Response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Ready in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76AC64-A715-8E40-0E60-887EBC8EB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6" r="3580"/>
          <a:stretch/>
        </p:blipFill>
        <p:spPr>
          <a:xfrm>
            <a:off x="508000" y="549000"/>
            <a:ext cx="7024769" cy="39365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AFF9B03-1220-4F6E-DA4E-67E33E9C0091}"/>
              </a:ext>
            </a:extLst>
          </p:cNvPr>
          <p:cNvSpPr/>
          <p:nvPr/>
        </p:nvSpPr>
        <p:spPr>
          <a:xfrm>
            <a:off x="4714613" y="1098958"/>
            <a:ext cx="1510018" cy="352337"/>
          </a:xfrm>
          <a:prstGeom prst="ellipse">
            <a:avLst/>
          </a:prstGeom>
          <a:noFill/>
          <a:ln w="57150">
            <a:solidFill>
              <a:srgbClr val="F9F9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33E8B5-96F8-B4A2-C4DD-80E1FD95A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" r="4000"/>
          <a:stretch/>
        </p:blipFill>
        <p:spPr>
          <a:xfrm>
            <a:off x="6937694" y="1250233"/>
            <a:ext cx="4645637" cy="358962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834F20C4-B457-F0E0-5434-EEE158C88501}"/>
              </a:ext>
            </a:extLst>
          </p:cNvPr>
          <p:cNvSpPr/>
          <p:nvPr/>
        </p:nvSpPr>
        <p:spPr>
          <a:xfrm>
            <a:off x="9664118" y="2919210"/>
            <a:ext cx="444616" cy="12583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07CD331-6A43-4FC7-8D2B-424971692039}"/>
              </a:ext>
            </a:extLst>
          </p:cNvPr>
          <p:cNvSpPr/>
          <p:nvPr/>
        </p:nvSpPr>
        <p:spPr>
          <a:xfrm>
            <a:off x="1505038" y="678466"/>
            <a:ext cx="5524934" cy="55249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9EF94B-22D4-4677-9F3C-17BCA38BBF64}"/>
              </a:ext>
            </a:extLst>
          </p:cNvPr>
          <p:cNvSpPr/>
          <p:nvPr/>
        </p:nvSpPr>
        <p:spPr>
          <a:xfrm>
            <a:off x="1386257" y="644699"/>
            <a:ext cx="1809745" cy="1809745"/>
          </a:xfrm>
          <a:prstGeom prst="ellipse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1411" y="3028425"/>
            <a:ext cx="480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 panose="00000A00000000000000" pitchFamily="50" charset="0"/>
              </a:rPr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8" y="678466"/>
            <a:ext cx="1599082" cy="15990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641786-405A-4AA8-9484-5BC7E77F03E1}"/>
              </a:ext>
            </a:extLst>
          </p:cNvPr>
          <p:cNvSpPr/>
          <p:nvPr/>
        </p:nvSpPr>
        <p:spPr>
          <a:xfrm>
            <a:off x="7941045" y="4114717"/>
            <a:ext cx="433160" cy="433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069378-F53D-4139-9510-AABD0ABD2669}"/>
              </a:ext>
            </a:extLst>
          </p:cNvPr>
          <p:cNvSpPr/>
          <p:nvPr/>
        </p:nvSpPr>
        <p:spPr>
          <a:xfrm>
            <a:off x="7941045" y="4837569"/>
            <a:ext cx="433160" cy="433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0AD2A-240C-44A0-9732-9034AF5389E5}"/>
              </a:ext>
            </a:extLst>
          </p:cNvPr>
          <p:cNvSpPr/>
          <p:nvPr/>
        </p:nvSpPr>
        <p:spPr>
          <a:xfrm>
            <a:off x="7941045" y="5617520"/>
            <a:ext cx="433160" cy="433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9822C-EEB9-4DC2-856A-197BE8CFC72B}"/>
              </a:ext>
            </a:extLst>
          </p:cNvPr>
          <p:cNvSpPr txBox="1"/>
          <p:nvPr/>
        </p:nvSpPr>
        <p:spPr>
          <a:xfrm>
            <a:off x="8488347" y="4177408"/>
            <a:ext cx="278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drms@health.mo.gov</a:t>
            </a:r>
            <a:endParaRPr lang="en-MY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5E6BC4-A35A-481D-AF2A-006827736182}"/>
              </a:ext>
            </a:extLst>
          </p:cNvPr>
          <p:cNvSpPr txBox="1"/>
          <p:nvPr/>
        </p:nvSpPr>
        <p:spPr>
          <a:xfrm>
            <a:off x="8488347" y="489746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800 392 0272 </a:t>
            </a:r>
            <a:endParaRPr lang="en-M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9FDDA-F042-43AE-A86B-DE6C8442F9D6}"/>
              </a:ext>
            </a:extLst>
          </p:cNvPr>
          <p:cNvSpPr txBox="1"/>
          <p:nvPr/>
        </p:nvSpPr>
        <p:spPr>
          <a:xfrm>
            <a:off x="8488347" y="568021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Health.Mo.Gov</a:t>
            </a:r>
            <a:endParaRPr lang="en-MY" sz="1400" dirty="0"/>
          </a:p>
        </p:txBody>
      </p:sp>
      <p:pic>
        <p:nvPicPr>
          <p:cNvPr id="14" name="Graphic 16">
            <a:extLst>
              <a:ext uri="{FF2B5EF4-FFF2-40B4-BE49-F238E27FC236}">
                <a16:creationId xmlns:a16="http://schemas.microsoft.com/office/drawing/2014/main" id="{91815F3E-273B-4402-9CBF-CBD18FAC1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25" y="4241296"/>
            <a:ext cx="180000" cy="180000"/>
          </a:xfrm>
          <a:prstGeom prst="rect">
            <a:avLst/>
          </a:prstGeom>
        </p:spPr>
      </p:pic>
      <p:pic>
        <p:nvPicPr>
          <p:cNvPr id="15" name="Graphic 20">
            <a:extLst>
              <a:ext uri="{FF2B5EF4-FFF2-40B4-BE49-F238E27FC236}">
                <a16:creationId xmlns:a16="http://schemas.microsoft.com/office/drawing/2014/main" id="{9E2BFA22-ABD4-4E19-91D1-84A88B2F5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25" y="4964149"/>
            <a:ext cx="180000" cy="180000"/>
          </a:xfrm>
          <a:prstGeom prst="rect">
            <a:avLst/>
          </a:prstGeom>
        </p:spPr>
      </p:pic>
      <p:pic>
        <p:nvPicPr>
          <p:cNvPr id="16" name="Graphic 534">
            <a:extLst>
              <a:ext uri="{FF2B5EF4-FFF2-40B4-BE49-F238E27FC236}">
                <a16:creationId xmlns:a16="http://schemas.microsoft.com/office/drawing/2014/main" id="{CDD5FF0F-9C20-45F6-9BBE-76AF48F105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63" y="5736437"/>
            <a:ext cx="195323" cy="1953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532BC3-8DAD-B9CE-912E-A9F9CFFFF0F1}"/>
              </a:ext>
            </a:extLst>
          </p:cNvPr>
          <p:cNvSpPr txBox="1"/>
          <p:nvPr/>
        </p:nvSpPr>
        <p:spPr>
          <a:xfrm>
            <a:off x="7357145" y="1468092"/>
            <a:ext cx="4035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400914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155534</TotalTime>
  <Words>215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Montserrat</vt:lpstr>
      <vt:lpstr>Montserrat Black</vt:lpstr>
      <vt:lpstr>Montserrat ExtraBold</vt:lpstr>
      <vt:lpstr>Open Sans Light</vt:lpstr>
      <vt:lpstr>No Footer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DHSS Office of Public Information</dc:creator>
  <cp:lastModifiedBy>McCoy, Jackie</cp:lastModifiedBy>
  <cp:revision>1279</cp:revision>
  <dcterms:created xsi:type="dcterms:W3CDTF">2019-07-08T12:17:13Z</dcterms:created>
  <dcterms:modified xsi:type="dcterms:W3CDTF">2024-07-09T15:38:39Z</dcterms:modified>
</cp:coreProperties>
</file>