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2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6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9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C398-665C-44C7-950B-2688D0BB6D3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331E-134B-4C72-846F-825177B6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2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fc-smvsupport@health.mo.g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41300"/>
            <a:ext cx="10515600" cy="1663700"/>
          </a:xfrm>
        </p:spPr>
      </p:pic>
      <p:sp>
        <p:nvSpPr>
          <p:cNvPr id="15" name="TextBox 14"/>
          <p:cNvSpPr txBox="1"/>
          <p:nvPr/>
        </p:nvSpPr>
        <p:spPr>
          <a:xfrm>
            <a:off x="1003300" y="2273300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Helpdesk Staff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Debbie Bonchonsky – Senior Program Specialist</a:t>
            </a:r>
          </a:p>
          <a:p>
            <a:pPr algn="ctr"/>
            <a:r>
              <a:rPr lang="en-US" sz="2800" dirty="0" smtClean="0"/>
              <a:t>Amiee Stafford – Vaccine Manager</a:t>
            </a:r>
          </a:p>
          <a:p>
            <a:pPr algn="ctr"/>
            <a:r>
              <a:rPr lang="en-US" sz="2800" dirty="0" smtClean="0"/>
              <a:t>Billie Jo Keeran  - Health Program Associate</a:t>
            </a:r>
          </a:p>
          <a:p>
            <a:pPr algn="ctr"/>
            <a:r>
              <a:rPr lang="en-US" sz="2800" dirty="0" smtClean="0"/>
              <a:t>Vicki Landers – Health Program Associate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12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41300"/>
            <a:ext cx="10515600" cy="1663700"/>
          </a:xfrm>
        </p:spPr>
      </p:pic>
      <p:sp>
        <p:nvSpPr>
          <p:cNvPr id="15" name="TextBox 14"/>
          <p:cNvSpPr txBox="1"/>
          <p:nvPr/>
        </p:nvSpPr>
        <p:spPr>
          <a:xfrm>
            <a:off x="1003300" y="2273300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Covid expiration dates: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Make sure you are verifying the expiration dates of Covid vaccine.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Change all expiration dates of 12-31-2069 by going to Inventory&gt;Vaccines&gt;On Hand, find the vaccine, click ‘Action’&gt;Edit, update the expiration date click ‘Update’&gt;’Ok’.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Make sure that you are using the correct ‘Adjustment Reasons’.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Refer to ‘User Guide’ in ShowMeVax under ‘Reports&gt;Missouri Forms and Documents&gt;Inventory Adjustments and Wastage’.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Questions before making an adjustment contact the helpdesk at the new number 866-256-3166 or vfc-smvsupport@health.mo.gov.</a:t>
            </a:r>
          </a:p>
          <a:p>
            <a:pPr marL="342900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53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41300"/>
            <a:ext cx="10515600" cy="1663700"/>
          </a:xfrm>
        </p:spPr>
      </p:pic>
      <p:sp>
        <p:nvSpPr>
          <p:cNvPr id="15" name="TextBox 14"/>
          <p:cNvSpPr txBox="1"/>
          <p:nvPr/>
        </p:nvSpPr>
        <p:spPr>
          <a:xfrm>
            <a:off x="1003300" y="2273300"/>
            <a:ext cx="10515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VFC Vaccines Adjustments: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Do not use inventory adjustment reason ‘Vtrcks – Other’ for expired vaccines or to report doses administered.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VFC vaccines that have expired require a ‘Vaccine Return’ form completed in order to receive a shipping label.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Administered doses are to be reported through the ‘Reconciliation’ process, no exceptions.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Adjustment reasons ‘Extra – Subtract’ and ‘Extra – Add’ are only used to move vaccine from an incorrect vaccine expiration date to the correct date, same lot number.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436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66700"/>
            <a:ext cx="10515600" cy="1638300"/>
          </a:xfrm>
        </p:spPr>
      </p:pic>
      <p:sp>
        <p:nvSpPr>
          <p:cNvPr id="15" name="TextBox 14"/>
          <p:cNvSpPr txBox="1"/>
          <p:nvPr/>
        </p:nvSpPr>
        <p:spPr>
          <a:xfrm>
            <a:off x="1003300" y="2273300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CHIP Vaccine: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‘CHIP’ vaccine must be accounted for as ‘CHIP’ and not moved or changed to ‘VFC’.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To determine ‘CHIP’ eligibility, you must screen Medicaid patients and eligibility codes listed as ‘73, 74, 75’ are CHIP participants.</a:t>
            </a:r>
          </a:p>
          <a:p>
            <a:r>
              <a:rPr lang="en-US" sz="2800" b="1" dirty="0" smtClean="0"/>
              <a:t>Staff User Access: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Contact the helpdesk with the names of staff no longer with your facility so access can be inactivated. 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This should be completed every time a staff member leaves employment.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82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66700"/>
            <a:ext cx="10515600" cy="1638300"/>
          </a:xfrm>
        </p:spPr>
      </p:pic>
      <p:sp>
        <p:nvSpPr>
          <p:cNvPr id="15" name="TextBox 14"/>
          <p:cNvSpPr txBox="1"/>
          <p:nvPr/>
        </p:nvSpPr>
        <p:spPr>
          <a:xfrm>
            <a:off x="1003300" y="2273300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Helpdesk: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Hours are Monday through Friday, 8:30 am to 4 pm.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Closed all federal and state holidays.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When sending an email or leaving a voicemail include: first and last name, phone number with area code, your provider PIN and a brief message.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Emails or calls after 4 pm may be returned the next available business day.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Contact information: new phone number 866-256-3166  or </a:t>
            </a:r>
          </a:p>
          <a:p>
            <a:r>
              <a:rPr lang="en-US" sz="2800" dirty="0" smtClean="0"/>
              <a:t>       </a:t>
            </a:r>
            <a:r>
              <a:rPr lang="en-US" sz="2800" dirty="0" smtClean="0">
                <a:hlinkClick r:id="rId3"/>
              </a:rPr>
              <a:t>vfc-smvsupport@health.mo.gov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71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Bonchonsky, Debbie</dc:creator>
  <cp:lastModifiedBy>Bonchonsky, Debbie</cp:lastModifiedBy>
  <cp:revision>11</cp:revision>
  <dcterms:created xsi:type="dcterms:W3CDTF">2022-03-16T20:09:09Z</dcterms:created>
  <dcterms:modified xsi:type="dcterms:W3CDTF">2022-03-16T20:54:56Z</dcterms:modified>
</cp:coreProperties>
</file>